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71" r:id="rId4"/>
    <p:sldId id="270" r:id="rId5"/>
    <p:sldId id="272" r:id="rId6"/>
    <p:sldId id="273" r:id="rId7"/>
    <p:sldId id="274" r:id="rId8"/>
    <p:sldId id="275" r:id="rId9"/>
    <p:sldId id="276" r:id="rId10"/>
    <p:sldId id="269"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75"/>
    </inkml:context>
    <inkml:brush xml:id="br0">
      <inkml:brushProperty name="width" value="0.035" units="cm"/>
      <inkml:brushProperty name="height" value="0.035" units="cm"/>
      <inkml:brushProperty name="color" value="#E71224"/>
    </inkml:brush>
  </inkml:definitions>
  <inkml:trace contextRef="#ctx0" brushRef="#br0">582 100 24575,'15'2'0,"0"0"0,0 0 0,1-1 0,-1 1 0,2-1 0,-1 0 0,0 0 0,1 0 0,0-1 0,0 1 0,0-1 0,25 0 0,-32 0 0,60 0 0,-1-2 0,1 0 0,-2-1 0,0 0 0,0-2 0,97-8 0,150-9 0,-17 4 0,138-5 0,-294 17 0,-21 0 0,2 2 0,162-1 0,-155 4 0,-45 0 0,0 1 0,0 1 0,0 1 0,0 0 0,-2 1 0,88 7 0,-107-5 0,1 0 0,1-1 0,1 0 0,0-1 0,101 1 0,-95-3 0,137 7 0,-138-5 0,141 3 0,-156-5 0,25-1 0,1 1 0,104 5 0,-47-1 0,1-2 0,246 0 0,-235-4 0,-1 2 0,156 7 0,-117-2 0,268 2 0,198-9 0,-233 0 0,4580 1 0,-4972 0 0,0 1 0,-1 0 0,0 0 0,0 1 0,-1 0 0,0 1 0,0-1 0,-1 1 0,0 0 0,32 6 0,60 5 0,-79-10 0,0-1 0,1 0 0,0-1 0,0 0 0,1-1 0,46 1 0,-13 0 0,-64-2 0,0 0 0,-1 1 0,0 0 0,0-1 0,1 1 0,-2 0 0,1 0 0,0 1 0,-1-1 0,0 0 0,-1 1 0,1 0 0,-1-1 0,0 1 0,-1 0 0,0 0 0,0 0 0,-1 0 0,0 1 0,-1-1 0,0 0 0,0 1 0,-1-1 0,0 1 0,-1-1 0,0 1 0,2 3 0,3 3 0,-2 1 0,-2-1 0,-2 1 0,-1 0 0,-2-1 0,-9 16 0,1-17 0,0 0 0,-3 0 0,-1 0 0,-1 0 0,-2-1 0,-1 0 0,-1 1 0,-2-1 0,-24 7 0,19-7 0,2 1 0,2 0 0,1 0 0,1 0 0,2 1 0,2-1 0,-13 12 0,-62 74 0,76-83 0,-3-1 0,-1 0 0,-2-1 0,-2 1 0,-1-1 0,-39 12 0,-2 3 0,8-3 0,-4-1 0,-122 34 0,152-47 0,-2 1 0,-1-2 0,-1 1 0,-1-1 0,-1 0 0,-1-1 0,-2 1 0,0-2 0,-64 6 0,52-6 0,0-2 0,-77 2 0,-23 1 0,-46 1 0,-2-2 0,-390-3 0,259-2 0,-652 1 0,938 0 0,0 2 0,0-1 0,1 1 0,0 1 0,1 0 0,-42 4 0,24-2 0,-114 7 0,39-5 0,-255 23 0,281-20 0,-2-1 0,-2-2 0,-183 8 0,-732-11 0,585-5 0,-1029 1 0,1405-1 0,-1-1 0,-106-5 0,95 3 0,-104-2 0,-70 3 0,-319 7 0,326 4 0,154-3 0,-115 0 0,82-4 0,23 0 0,-173 6 0,29 5 0,-137 6 0,282-14 0,-171 15 0,150-11 0,38-3 0,-2-2 0,0-1 0,0 0 0,0-2 0,-133-2 0,-4 0 0,88 3 0,87 0 0,-1-1 0,1 0 0,0 0 0,-1-1 0,-69-4 0,98 3 0,1 0 0,-1 0 0,2 0 0,0 0 0,0-1 0,1 0 0,-26-5 0,-100-27 0,51 11 0,-39-11 0,93 24 0,-2 1 0,-48-11 0,69 18 0,1-2 0,0 1 0,1 0 0,1-1 0,1 1 0,0-1 0,2 0 0,1 0 0,0-1 0,1 1 0,2 0 0,0-1 0,-6-8 0,3-4 0,4 1 0,2-1 0,7-18 0,-5-22 0,-4 45 0,-25-22 0,20 23 0,1 0 0,-4-14 0,3-22 0,24-77 0,-9 121 0,1-1 0,1 0 0,1 1 0,0-1 0,2 1 0,0 0 0,1-1 0,0 1 0,2 0 0,0 0 0,14-3 0,23-7 0,92-18 0,-75 17 0,29-6 0,-5-1 0,88-28 0,-96 25-1365,-43 16-5461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4"/>
    </inkml:context>
    <inkml:brush xml:id="br0">
      <inkml:brushProperty name="width" value="0.035" units="cm"/>
      <inkml:brushProperty name="height" value="0.035" units="cm"/>
      <inkml:brushProperty name="color" value="#E71224"/>
    </inkml:brush>
  </inkml:definitions>
  <inkml:trace contextRef="#ctx0" brushRef="#br0">1 0 24575,'6'0'0,"3"7"0,-1 8 0,-1 9 0,5 0 0,0 3 0,4-4 0,1 2 0,-4 3 0,-4 2 0,-3-2-8191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31.479"/>
    </inkml:context>
    <inkml:brush xml:id="br0">
      <inkml:brushProperty name="width" value="0.035" units="cm"/>
      <inkml:brushProperty name="height" value="0.035" units="cm"/>
      <inkml:brushProperty name="color" value="#E71224"/>
    </inkml:brush>
  </inkml:definitions>
  <inkml:trace contextRef="#ctx0" brushRef="#br0">45 17 24575,'-1'5'0,"0"1"0,0 0 0,0-1 0,-1 1 0,0-1 0,-4 9 0,-5 16 0,5-4 0,1 1 0,1-1 0,0 45 0,4-63 0,0 0 0,1 0 0,-1 1 0,2-1 0,-1 0 0,1 0 0,1 0 0,-1 0 0,1-1 0,1 1 0,-1-1 0,1 0 0,1 0 0,-1 0 0,11 12 0,-8-12 0,1 0 0,0-1 0,1 1 0,-1-1 0,1-1 0,0 0 0,1 0 0,-1-1 0,1 0 0,20 5 0,-25-8 0,0 0 0,0 0 0,0-1 0,1 0 0,-1 0 0,0 0 0,0-1 0,1 0 0,-1 0 0,0 0 0,0 0 0,0-1 0,0 0 0,0 0 0,-1 0 0,1-1 0,0 1 0,-1-1 0,0 0 0,0 0 0,0-1 0,0 1 0,5-7 0,-3 3 0,0 0 0,0-1 0,-1 0 0,0-1 0,-1 1 0,1-1 0,-1 0 0,-1 0 0,0 0 0,0 0 0,-1 0 0,2-13 0,-4 17 0,0 0 0,0-1 0,0 1 0,-1 0 0,0 0 0,0-1 0,0 1 0,-1 0 0,1 0 0,-1 0 0,0 0 0,-1 1 0,1-1 0,-1 0 0,0 1 0,0 0 0,0 0 0,-1 0 0,1 0 0,-1 0 0,0 1 0,0-1 0,-9-4 0,-46-24 0,44 24 0,0 1 0,1-2 0,0 0 0,-21-17 0,-22-26-1365,29 31-5461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35.032"/>
    </inkml:context>
    <inkml:brush xml:id="br0">
      <inkml:brushProperty name="width" value="0.035" units="cm"/>
      <inkml:brushProperty name="height" value="0.035" units="cm"/>
      <inkml:brushProperty name="color" value="#E71224"/>
    </inkml:brush>
  </inkml:definitions>
  <inkml:trace contextRef="#ctx0" brushRef="#br0">194 566 24575,'-10'0'0,"0"0"0,0 1 0,0 0 0,0 1 0,1 0 0,-1 1 0,0 0 0,1 0 0,0 1 0,0 0 0,0 1 0,0 0 0,-8 6 0,12-7 0,1 0 0,-1 0 0,1 1 0,0-1 0,1 1 0,-1 0 0,1 0 0,0 0 0,0 0 0,1 1 0,-1-1 0,1 1 0,0-1 0,1 1 0,-1 0 0,1 0 0,0 0 0,1 0 0,0-1 0,-1 1 0,2 0 0,-1 0 0,2 8 0,-1-8 0,1 1 0,-1-1 0,1 1 0,1-1 0,-1 1 0,1-1 0,0 0 0,1 0 0,-1-1 0,1 1 0,0-1 0,1 1 0,-1-1 0,1-1 0,0 1 0,0-1 0,1 1 0,-1-2 0,9 6 0,-10-7 0,0-1 0,0 1 0,1 0 0,-1-1 0,0 0 0,1 0 0,-1 0 0,1-1 0,0 0 0,-1 1 0,1-2 0,-1 1 0,1 0 0,-1-1 0,1 0 0,-1 0 0,1 0 0,-1-1 0,0 1 0,1-1 0,-1 0 0,0 0 0,0-1 0,-1 1 0,1-1 0,0 0 0,-1 0 0,1 0 0,3-5 0,7-8 0,0-1 0,-2 0 0,0-1 0,0-1 0,-2 1 0,0-2 0,-1 1 0,-1-1 0,8-33 0,-8 16 0,-2-1 0,-1 0 0,-2-1 0,-2-58 0,-1 30 0,1 27 0,-2 1 0,-6-41 0,6 71 0,-1 0 0,0 0 0,0 0 0,-1 0 0,0 0 0,-1 0 0,1 1 0,-2 0 0,1-1 0,-1 2 0,-1-1 0,1 0 0,-13-11 0,17 18 0,1 0 0,-1 1 0,0-1 0,1 0 0,-1 1 0,0-1 0,0 0 0,0 1 0,0-1 0,1 1 0,-1-1 0,0 1 0,0 0 0,0-1 0,0 1 0,0 0 0,0 0 0,0 0 0,0 0 0,0-1 0,0 1 0,0 1 0,0-1 0,0 0 0,0 0 0,0 0 0,0 0 0,0 1 0,-1 0 0,0 0 0,1 0 0,-1 1 0,1-1 0,0 1 0,-1 0 0,1-1 0,0 1 0,0 0 0,0 0 0,1 0 0,-1 0 0,0 0 0,0 3 0,-2 10 0,0 0 0,-1 30 0,4-41 0,-2 22 0,2 1 0,0-1 0,2 0 0,1 0 0,1-1 0,1 1 0,1-1 0,16 41 0,-12-35 33,0 0 0,9 59 0,-15-63-326,2 0 1,0-1-1,2 1 0,17 39 0,-12-41-6533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37.109"/>
    </inkml:context>
    <inkml:brush xml:id="br0">
      <inkml:brushProperty name="width" value="0.035" units="cm"/>
      <inkml:brushProperty name="height" value="0.035" units="cm"/>
      <inkml:brushProperty name="color" value="#E71224"/>
    </inkml:brush>
  </inkml:definitions>
  <inkml:trace contextRef="#ctx0" brushRef="#br0">243 205 24575,'1'6'0,"0"-1"0,0 0 0,1 0 0,-1 0 0,1-1 0,0 1 0,0 0 0,1-1 0,6 9 0,29 36 0,-33-44 0,1 0 0,-1 0 0,1-1 0,0 0 0,0 0 0,0 0 0,1 0 0,-1-1 0,1 0 0,0-1 0,0 1 0,0-1 0,13 2 0,-8-3 0,1-1 0,-1 0 0,0 0 0,0-1 0,0-1 0,1 0 0,18-6 0,-2-2 0,-1-1 0,0-1 0,-1-2 0,-1-1 0,46-33 0,-67 44 0,0 0 0,-1 0 0,1-1 0,-1 0 0,0 1 0,0-1 0,0-1 0,-1 1 0,0 0 0,0-1 0,0 0 0,-1 0 0,0 1 0,0-1 0,0-1 0,-1 1 0,0 0 0,0 0 0,0-9 0,-1 10 0,0 1 0,-1-1 0,0 1 0,0-1 0,0 1 0,0-1 0,-1 1 0,0 0 0,0 0 0,0 0 0,0 0 0,-1 0 0,1 0 0,-1 0 0,0 1 0,0-1 0,0 1 0,-1 0 0,1 0 0,-1 0 0,0 0 0,0 1 0,0 0 0,0 0 0,0 0 0,0 0 0,-7-2 0,-24-4 0,0 2 0,-1 1 0,1 1 0,-1 3 0,-66 4 0,36-1 0,-12-3 0,40-1 0,-1 3 0,0 0 0,-60 12 0,95-12 0,0 0 0,-1 0 0,1 1 0,0-1 0,0 1 0,0 0 0,0 0 0,1 1 0,-1-1 0,0 1 0,1-1 0,0 1 0,0 0 0,0 1 0,0-1 0,0 0 0,-3 7 0,4-7 0,1 0 0,0 0 0,0 0 0,0 1 0,0-1 0,1 0 0,0 0 0,-1 1 0,1-1 0,0 0 0,0 0 0,1 1 0,-1-1 0,1 0 0,0 0 0,-1 1 0,1-1 0,1 0 0,-1 0 0,0 0 0,1 0 0,0-1 0,3 6 0,14 17 0,1-1 0,2-1 0,0-1 0,1-2 0,37 27 0,137 78 0,-183-117 4,1-1 0,0 0-1,0-1 1,0-1-1,1-1 1,0 0 0,-1-1-1,2 0 1,-1-2 0,18 1-1,12-4-69,1-2-1,51-11 0,12-2-1138,-76 14-5621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38.914"/>
    </inkml:context>
    <inkml:brush xml:id="br0">
      <inkml:brushProperty name="width" value="0.035" units="cm"/>
      <inkml:brushProperty name="height" value="0.035" units="cm"/>
      <inkml:brushProperty name="color" value="#E71224"/>
    </inkml:brush>
  </inkml:definitions>
  <inkml:trace contextRef="#ctx0" brushRef="#br0">0 0 24575,'3'20'0,"1"1"0,0-1 0,2-1 0,0 1 0,1-1 0,18 33 0,-21-43 0,-3-5 0,65 155 0,-60-140 0,-1 0 0,0 0 0,-2 1 0,0 0 0,-1-1 0,-2 35 0,-15 86 0,7-82 0,3-1 0,2 79 0,5-120 34,1 1 0,9 31 0,0-4-1501,-7-16-5359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0.762"/>
    </inkml:context>
    <inkml:brush xml:id="br0">
      <inkml:brushProperty name="width" value="0.035" units="cm"/>
      <inkml:brushProperty name="height" value="0.035" units="cm"/>
      <inkml:brushProperty name="color" value="#E71224"/>
    </inkml:brush>
  </inkml:definitions>
  <inkml:trace contextRef="#ctx0" brushRef="#br0">129 468 24575,'17'0'0,"1"-2"0,0 0 0,-1 0 0,1-2 0,-1 0 0,0-1 0,0-1 0,-1-1 0,0 0 0,0-1 0,22-15 0,-30 18 0,-2 1 0,1-1 0,-1-1 0,1 0 0,-2 0 0,1 0 0,-1 0 0,1-1 0,-2 0 0,1 0 0,-1 0 0,0-1 0,-1 1 0,0-1 0,0 0 0,0 0 0,-1 0 0,0 0 0,-1-1 0,0 1 0,0 0 0,-1-1 0,0 1 0,0 0 0,-4-17 0,3 17 0,-1-1 0,0 1 0,-1 0 0,0-1 0,0 1 0,0 0 0,-1 1 0,-1-1 0,1 1 0,-1 0 0,0 0 0,-1 0 0,0 1 0,0-1 0,0 1 0,-1 1 0,0 0 0,0 0 0,0 0 0,-1 0 0,1 1 0,-1 1 0,0-1 0,0 1 0,-1 1 0,1-1 0,-15-1 0,0-1 0,-9-3 0,-47-5 0,72 13 0,1-1 0,-1 1 0,1 0 0,-1 0 0,1 0 0,-1 1 0,1 0 0,-1 1 0,1-1 0,0 1 0,0 0 0,0 1 0,-12 6 0,15-6 0,0 0 0,0 1 0,0 0 0,0-1 0,0 1 0,1 0 0,0 1 0,0-1 0,0 0 0,0 0 0,1 1 0,-1-1 0,1 1 0,0 0 0,1-1 0,-1 7 0,-1 12 0,4 47 0,-1-57 0,7 65 0,25 111 0,8 58 0,-36 106 0,-3-49 0,-1-287 0,2 1 0,0-1 0,1 0 0,1 0 0,0 0 0,9 17 0,54 94 0,-19-39 0,-36-62 0,34 72 0,-43-89 0,-1 0 0,0 1 0,0 0 0,-1-1 0,0 1 0,-1 0 0,0 17 0,-1-25-68,0-1 0,-1 1-1,1 0 1,-1-1 0,1 1 0,-1 0-1,0-1 1,0 1 0,0-1 0,0 0-1,-1 1 1,1-1 0,-1 0 0,1 1-1,-1-1 1,0 0 0,0 0-1,0-1 1,-2 3 0,-14 4-6758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2.107"/>
    </inkml:context>
    <inkml:brush xml:id="br0">
      <inkml:brushProperty name="width" value="0.035" units="cm"/>
      <inkml:brushProperty name="height" value="0.035" units="cm"/>
      <inkml:brushProperty name="color" value="#E71224"/>
    </inkml:brush>
  </inkml:definitions>
  <inkml:trace contextRef="#ctx0" brushRef="#br0">0 24 24575,'7'0'0,"8"0"0,9 0 0,7 0 0,5 0 0,2 0 0,2 0 0,1 0 0,0 0 0,-1 0 0,0 0 0,0-6 0,-14-3 0,-11 1-8191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3.921"/>
    </inkml:context>
    <inkml:brush xml:id="br0">
      <inkml:brushProperty name="width" value="0.035" units="cm"/>
      <inkml:brushProperty name="height" value="0.035" units="cm"/>
      <inkml:brushProperty name="color" value="#E71224"/>
    </inkml:brush>
  </inkml:definitions>
  <inkml:trace contextRef="#ctx0" brushRef="#br0">1 0 24575,'6'0'0,"3"7"0,-1 8 0,-1 9 0,5 0 0,0 3 0,4-4 0,1 2 0,-4 3 0,-4 2 0,-3-2-8191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4.671"/>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7.123"/>
    </inkml:context>
    <inkml:brush xml:id="br0">
      <inkml:brushProperty name="width" value="0.035" units="cm"/>
      <inkml:brushProperty name="height" value="0.035" units="cm"/>
      <inkml:brushProperty name="color" value="#E71224"/>
    </inkml:brush>
  </inkml:definitions>
  <inkml:trace contextRef="#ctx0" brushRef="#br0">1 1 24575,'0'6'0,"6"10"0,10 1 0,1 5 0,5-1 0,-8-5 0,-13-4 0,-14-5 0,-4-10 0,1-11 0,3-4-8191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9.185"/>
    </inkml:context>
    <inkml:brush xml:id="br0">
      <inkml:brushProperty name="width" value="0.035" units="cm"/>
      <inkml:brushProperty name="height" value="0.035" units="cm"/>
      <inkml:brushProperty name="color" value="#E71224"/>
    </inkml:brush>
  </inkml:definitions>
  <inkml:trace contextRef="#ctx0" brushRef="#br0">0 0 24575,'2'15'0,"0"-1"0,1 0 0,0 0 0,1 0 0,10 24 0,4 12 0,-7 0 0,-3 1 0,-1-1 0,-3 2 0,-3 73 0,2 32 0,1-118 0,1-1 0,3 1 0,14 45 0,46 111 0,-47-139 0,53 118 0,13 37 0,-68-141 0,-13-44 0,18 46 0,17 27-1365,-34-83-5461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5"/>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50.730"/>
    </inkml:context>
    <inkml:brush xml:id="br0">
      <inkml:brushProperty name="width" value="0.035" units="cm"/>
      <inkml:brushProperty name="height" value="0.035" units="cm"/>
      <inkml:brushProperty name="color" value="#E71224"/>
    </inkml:brush>
  </inkml:definitions>
  <inkml:trace contextRef="#ctx0" brushRef="#br0">0 1 24575,'7'0'0,"8"0"0,9 0 0,13 0 0,14 0 0,18 0 0,4 0 0,10 7 0,-3 2 0,-9-1 0,-9-1 0,-8-2 0,-8-2 0,-4-1 0,-10-2-8191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20.008"/>
    </inkml:context>
    <inkml:brush xml:id="br0">
      <inkml:brushProperty name="width" value="0.035" units="cm"/>
      <inkml:brushProperty name="height" value="0.035" units="cm"/>
      <inkml:brushProperty name="color" value="#E71224"/>
    </inkml:brush>
  </inkml:definitions>
  <inkml:trace contextRef="#ctx0" brushRef="#br0">2464 579 24575,'-3'-1'0,"0"-1"0,0 0 0,0 1 0,0-1 0,0-1 0,1 1 0,-1 0 0,1-1 0,-1 1 0,1-1 0,0 0 0,0 1 0,0-1 0,1 0 0,-1 0 0,-1-5 0,-7-8 0,-34-37 0,-71-66 0,91 95 0,5 7 0,0 2 0,-31-20 0,-30-24 0,69 49 0,-1 1 0,0 0 0,0 1 0,-1 1 0,0 0 0,0 0 0,-1 1 0,0 1 0,0 1 0,0 0 0,-27-4 0,-5 3 0,0 3 0,-68 4 0,68 1 0,0-3 0,-67-7 0,74-1 0,-70-24 0,62 17 0,23 9 0,-1 1 0,1 2 0,-1 0 0,-43 2 0,40 1 0,1-1 0,0-1 0,-44-9 0,61 7 0,0 1 0,-1 0 0,1 1 0,-1 1 0,0-1 0,1 2 0,-1-1 0,0 2 0,0-1 0,0 1 0,1 1 0,-1 0 0,1 1 0,-1-1 0,-16 9 0,-13 6 0,-1-2 0,-55 13 0,-18 6 0,100-28 0,1 2 0,-1 0 0,1 0 0,1 1 0,-1 1 0,1 0 0,1 0 0,0 1 0,1 1 0,0 0 0,-12 19 0,-36 38 0,34-45 0,1 2 0,1 0 0,2 1 0,0 1 0,2 1 0,1 1 0,-19 48 0,27-53 0,-7 15 0,2 0 0,2 2 0,2-1 0,2 2 0,-6 69 0,16 281 0,-1-375 0,0 1 0,1 0 0,1 0 0,1-1 0,0 1 0,2-1 0,0 0 0,1-1 0,1 0 0,0 0 0,1 0 0,23 29 0,-18-28 0,1-1 0,1-1 0,0 0 0,1-1 0,1-1 0,0 0 0,1-1 0,1-2 0,0 0 0,28 12 0,-29-16 0,203 91 0,-1 35 0,-198-118 0,0-2 0,1 0 0,0-2 0,1-1 0,41 12 0,136 22 0,-151-35 0,-31-5 0,1 0 0,-1-2 0,1 0 0,0-1 0,0-1 0,0-1 0,0-1 0,-1-1 0,1-1 0,-1 0 0,28-11 0,162-60 0,-185 70 0,-1 1 0,1 2 0,0 0 0,45 4 0,-49 0 0,0-2 0,0 0 0,0-1 0,0-1 0,0-1 0,0 0 0,23-9 0,-17 0 0,-2-1 0,43-30 0,-24 15 0,100-79 0,-123 90 0,-10 6 0,0 0 0,-2-1 0,1-1 0,-1 1 0,-1-2 0,0 1 0,-1-1 0,-1 0 0,0 0 0,8-30 0,-8 25 0,1-1 0,1 1 0,1 0 0,0 0 0,17-23 0,3 7 0,-21 26 0,1 0 0,-2 0 0,1-1 0,-2 0 0,1 0 0,-1-1 0,-1 0 0,0 0 0,0 0 0,-1-1 0,0 1 0,-1-1 0,2-16 0,-2-8 0,-2 0 0,-1 0 0,-6-44 0,4 65 0,-1 0 0,0 0 0,-1 0 0,-1 1 0,0 0 0,-1 0 0,0 0 0,-1 0 0,-1 1 0,-11-15 0,-1 3-227,2-1-1,1 0 1,1-1-1,1-1 1,-15-40-1,22 43-6598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27.018"/>
    </inkml:context>
    <inkml:brush xml:id="br0">
      <inkml:brushProperty name="width" value="0.035" units="cm"/>
      <inkml:brushProperty name="height" value="0.035" units="cm"/>
      <inkml:brushProperty name="color" value="#E71224"/>
    </inkml:brush>
  </inkml:definitions>
  <inkml:trace contextRef="#ctx0" brushRef="#br0">1089 1098 24575,'-13'-2'0,"1"-1"0,0 0 0,0-1 0,0 0 0,0-1 0,1 0 0,0-1 0,0 0 0,1-1 0,-1 0 0,-17-17 0,18 13 0,0 0 0,1-1 0,1 0 0,0 0 0,0-1 0,1 0 0,1 0 0,0-1 0,-4-17 0,5 17 0,0 0 0,0 1 0,-1 0 0,-1 0 0,0 0 0,-1 1 0,-1-1 0,0 2 0,-15-16 0,-5-3 0,0 0 0,2-2 0,-32-50 0,28 39 0,-51-56 0,45 65 0,-1 1 0,-84-53 0,80 59 0,2-1 0,1-2 0,-44-45 0,41 39 69,34 29-356,-1 1 0,1-2 1,0 1-1,-12-16 0,7 2-6539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31.859"/>
    </inkml:context>
    <inkml:brush xml:id="br0">
      <inkml:brushProperty name="width" value="0.035" units="cm"/>
      <inkml:brushProperty name="height" value="0.035" units="cm"/>
      <inkml:brushProperty name="color" value="#E71224"/>
    </inkml:brush>
  </inkml:definitions>
  <inkml:trace contextRef="#ctx0" brushRef="#br0">0 271 24575,'39'1'0,"-1"1"0,0 2 0,55 12 0,-28-1 0,0 3 0,67 28 0,-131-46 0,0 0 0,0 0 0,0 1 0,0-1 0,0 0 0,0-1 0,0 1 0,1 0 0,-1 0 0,0 0 0,0-1 0,0 1 0,0 0 0,-1-1 0,1 1 0,0-1 0,0 1 0,0-1 0,0 0 0,0 1 0,-1-1 0,1 0 0,0 0 0,0 1 0,-1-1 0,1 0 0,-1 0 0,1 0 0,0-2 0,19-34 0,-15 25 0,34-39 0,-33 45 0,-1 1 0,0-1 0,0-1 0,0 1 0,-1-1 0,6-12 0,-9 15 0,0 1 0,0 0 0,-1-1 0,1 1 0,-1 0 0,0-1 0,0 1 0,0 0 0,-1-1 0,1 1 0,-1 0 0,0 0 0,0-1 0,0 1 0,0 0 0,0 0 0,-1 0 0,1 0 0,-1 0 0,-4-4 0,-18-26-13,17 25-212,0-1 0,1 0-1,0 0 1,1 0-1,-7-16 1,3-3-6601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38.318"/>
    </inkml:context>
    <inkml:brush xml:id="br0">
      <inkml:brushProperty name="width" value="0.035" units="cm"/>
      <inkml:brushProperty name="height" value="0.035" units="cm"/>
      <inkml:brushProperty name="color" value="#E71224"/>
    </inkml:brush>
  </inkml:definitions>
  <inkml:trace contextRef="#ctx0" brushRef="#br0">1 0 24575,'0'7'0,"0"9"0,0 8 0,0 6 0,0 13 0,0 4 0,0 2 0,0-2 0,0-1 0,0-3 0,0-1 0,0-2 0,0 0 0,0-1 0,0-7-8191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41.992"/>
    </inkml:context>
    <inkml:brush xml:id="br0">
      <inkml:brushProperty name="width" value="0.035" units="cm"/>
      <inkml:brushProperty name="height" value="0.035" units="cm"/>
      <inkml:brushProperty name="color" value="#E71224"/>
    </inkml:brush>
  </inkml:definitions>
  <inkml:trace contextRef="#ctx0" brushRef="#br0">0 56 24575,'3'0'0,"0"-1"0,0 0 0,0 0 0,0 0 0,0 0 0,0 0 0,0-1 0,4-2 0,16-7 0,9 4 0,-1 2 0,1 1 0,0 1 0,42 2 0,-34 1 0,0-1 0,41-8 0,-79 8 0,-1 1 0,1-1 0,0 1 0,0 0 0,0 0 0,-1 0 0,1-1 0,0 2 0,0-1 0,-1 0 0,1 0 0,0 0 0,0 1 0,-1-1 0,1 1 0,0 0 0,0-1 0,-1 1 0,1 0 0,-1 0 0,1 0 0,-1 0 0,1 0 0,1 3 0,-1-2 0,-1 0 0,0 1 0,0-1 0,-1 0 0,1 1 0,0-1 0,-1 1 0,0-1 0,1 1 0,-1-1 0,0 1 0,0-1 0,0 1 0,-1-1 0,0 5 0,0 0 0,-1 0 0,0 0 0,0 0 0,-1-1 0,0 1 0,0-1 0,-1 1 0,1-1 0,-1 0 0,-1 0 0,-8 10 0,7-12-170,0 0-1,-1-1 0,1 1 1,-1-1-1,1-1 0,-1 1 1,-12 2-1,-13 1-6655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45.633"/>
    </inkml:context>
    <inkml:brush xml:id="br0">
      <inkml:brushProperty name="width" value="0.035" units="cm"/>
      <inkml:brushProperty name="height" value="0.035" units="cm"/>
      <inkml:brushProperty name="color" value="#E71224"/>
    </inkml:brush>
  </inkml:definitions>
  <inkml:trace contextRef="#ctx0" brushRef="#br0">17 294 24575,'-1'0'0,"1"0"0,-1 0 0,0 0 0,1 0 0,-1 0 0,0 0 0,1 0 0,-1 0 0,0 0 0,1 1 0,-1-1 0,0 0 0,1 0 0,-1 1 0,1-1 0,-1 1 0,1-1 0,-1 0 0,1 1 0,-1-1 0,1 1 0,-1-1 0,1 1 0,-1-1 0,1 1 0,0 0 0,-1-1 0,1 1 0,-1 0 0,2 24 0,19 30 0,-17-48 0,3 7 0,9 16 0,-15-30 0,0 1 0,0-1 0,0 0 0,0 0 0,1 0 0,-1 0 0,0 0 0,0 0 0,0 0 0,0 0 0,0 0 0,1 0 0,-1 0 0,0 1 0,0-1 0,0 0 0,1 0 0,-1 0 0,0 0 0,0 0 0,0-1 0,0 1 0,1 0 0,-1 0 0,0 0 0,0 0 0,0 0 0,0 0 0,1 0 0,-1 0 0,0 0 0,0 0 0,0 0 0,0-1 0,1 1 0,-1 0 0,0 0 0,0 0 0,0 0 0,0 0 0,0 0 0,0-1 0,0 1 0,0 0 0,0 0 0,1-1 0,5-21 0,0-1 0,2 0 0,0 0 0,1 1 0,2 0 0,0 1 0,22-32 0,19-38 0,-47 83 0,0 1 0,0 0 0,0 0 0,1 0 0,0 1 0,0 0 0,0 0 0,1 0 0,0 1 0,0 0 0,0 0 0,14-5 0,2-1 0,1 1 0,48-12 0,-48 18-1365,-9 5-5461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48.428"/>
    </inkml:context>
    <inkml:brush xml:id="br0">
      <inkml:brushProperty name="width" value="0.035" units="cm"/>
      <inkml:brushProperty name="height" value="0.035" units="cm"/>
      <inkml:brushProperty name="color" value="#E71224"/>
    </inkml:brush>
  </inkml:definitions>
  <inkml:trace contextRef="#ctx0" brushRef="#br0">271 1 24575,'-18'0'0,"1"2"0,0 0 0,0 0 0,0 2 0,1 0 0,-1 1 0,-29 13 0,39-15 0,0 1 0,1-1 0,-1 1 0,1 0 0,0 0 0,0 1 0,0 0 0,0 0 0,1 0 0,0 1 0,0 0 0,1 0 0,-1 0 0,1 0 0,1 1 0,-1 0 0,1 0 0,0 0 0,1 0 0,-3 9 0,5-10 0,-1 0 0,1-1 0,1 1 0,-1 0 0,1 0 0,0-1 0,0 1 0,0-1 0,1 1 0,0-1 0,0 0 0,1 1 0,-1-1 0,1 0 0,0 0 0,0-1 0,1 1 0,0-1 0,-1 0 0,2 1 0,-1-2 0,0 1 0,1 0 0,-1-1 0,1 0 0,0 0 0,0-1 0,0 1 0,7 1 0,-7-1 0,0-1 0,0-1 0,0 1 0,0-1 0,1 0 0,-1 0 0,0 0 0,1-1 0,-1 0 0,0 0 0,1 0 0,-1-1 0,0 1 0,1-1 0,-1-1 0,0 1 0,0-1 0,0 0 0,0 0 0,0 0 0,0-1 0,-1 1 0,1-1 0,-1-1 0,1 1 0,-1 0 0,0-1 0,-1 0 0,1 0 0,-1 0 0,5-7 0,16-35 0,-19 35 0,1 0 0,0 0 0,0 0 0,1 1 0,0 0 0,1 0 0,11-11 0,-17 20 3,-1 0 0,0 0-1,0 0 1,1 0 0,-1 0 0,0 1-1,1-1 1,-1 0 0,1 1-1,-1-1 1,1 1 0,-1-1 0,1 1-1,-1 0 1,1 0 0,-1-1 0,1 1-1,0 0 1,-1 0 0,1 1-1,-1-1 1,1 0 0,-1 1 0,1-1-1,-1 0 1,1 1 0,-1 0-1,1-1 1,-1 1 0,1 0 0,-1 0-1,0 0 1,0 0 0,1 0 0,-1 0-1,0 0 1,0 0 0,0 0-1,0 1 1,0-1 0,0 0 0,-1 1-1,2 1 1,2 4-215,1 1 0,-2 0 0,1 0-1,-1 0 1,0 1 0,2 11 0,0 10-6614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0.382"/>
    </inkml:context>
    <inkml:brush xml:id="br0">
      <inkml:brushProperty name="width" value="0.035" units="cm"/>
      <inkml:brushProperty name="height" value="0.035" units="cm"/>
      <inkml:brushProperty name="color" value="#E71224"/>
    </inkml:brush>
  </inkml:definitions>
  <inkml:trace contextRef="#ctx0" brushRef="#br0">317 1 24575,'-19'0'0,"0"1"0,0 0 0,1 2 0,0 0 0,-1 1 0,1 1 0,-18 7 0,26-8 0,0 1 0,1 0 0,-1 1 0,1 0 0,0 0 0,1 1 0,0 0 0,0 0 0,0 1 0,1 0 0,0 0 0,1 1 0,-10 15 0,12-16 6,1-1 0,-1 0-1,1 1 1,0 0 0,1-1-1,0 1 1,0 0 0,1 0 0,0 1-1,1-1 1,-1 0 0,1 0-1,1 0 1,0 0 0,0 0-1,0 0 1,1 0 0,0 0 0,1 0-1,6 14 1,-4-14-84,-1-1 0,2 1 0,-1-1-1,1 1 1,0-2 0,0 1 0,1-1 0,0 0 0,0 0-1,1-1 1,-1 0 0,1 0 0,1 0 0,-1-1 0,0-1-1,1 0 1,0 0 0,10 2 0,12 1-6748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3.309"/>
    </inkml:context>
    <inkml:brush xml:id="br0">
      <inkml:brushProperty name="width" value="0.035" units="cm"/>
      <inkml:brushProperty name="height" value="0.035" units="cm"/>
      <inkml:brushProperty name="color" value="#E71224"/>
    </inkml:brush>
  </inkml:definitions>
  <inkml:trace contextRef="#ctx0" brushRef="#br0">0 1 24575,'0'6'0,"7"10"0,1 7 0,1 8 0,-3 5 0,-1 2 0,-2 2 0,-1 1 0,-2 0 0,7 0 0,2-1 0,6-1 0,0 1 0,4-1 0,0 0 0,-5 0 0,-4-7-8191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6"/>
    </inkml:context>
    <inkml:brush xml:id="br0">
      <inkml:brushProperty name="width" value="0.035" units="cm"/>
      <inkml:brushProperty name="height" value="0.035" units="cm"/>
      <inkml:brushProperty name="color" value="#E71224"/>
    </inkml:brush>
  </inkml:definitions>
  <inkml:trace contextRef="#ctx0" brushRef="#br0">1 1 24575,'0'6'0,"6"10"0,10 1 0,1 5 0,5-1 0,-8-5 0,-13-4 0,-14-5 0,-4-10 0,1-11 0,3-4-8191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4.451"/>
    </inkml:context>
    <inkml:brush xml:id="br0">
      <inkml:brushProperty name="width" value="0.035" units="cm"/>
      <inkml:brushProperty name="height" value="0.035" units="cm"/>
      <inkml:brushProperty name="color" value="#E71224"/>
    </inkml:brush>
  </inkml:definitions>
  <inkml:trace contextRef="#ctx0" brushRef="#br0">1 65 24575,'13'-6'0,"18"-3"0,17 1 0,13 1 0,4 2 0,-10-4 0,-8-2 0,-11 2-8191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5.708"/>
    </inkml:context>
    <inkml:brush xml:id="br0">
      <inkml:brushProperty name="width" value="0.035" units="cm"/>
      <inkml:brushProperty name="height" value="0.035" units="cm"/>
      <inkml:brushProperty name="color" value="#E71224"/>
    </inkml:brush>
  </inkml:definitions>
  <inkml:trace contextRef="#ctx0" brushRef="#br0">0 1 24575,'0'13'0,"0"12"0,7 0 0,8 4 0,3 3 0,-3 3 0,-4-11 0,-3-10-8191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7.835"/>
    </inkml:context>
    <inkml:brush xml:id="br0">
      <inkml:brushProperty name="width" value="0.035" units="cm"/>
      <inkml:brushProperty name="height" value="0.035" units="cm"/>
      <inkml:brushProperty name="color" value="#E71224"/>
    </inkml:brush>
  </inkml:definitions>
  <inkml:trace contextRef="#ctx0" brushRef="#br0">27 0 24575,'0'7'0,"0"9"0,7 1 0,-5-2 0,-9-3 0,-3-11 0,0-12 0,1-4-8191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0.565"/>
    </inkml:context>
    <inkml:brush xml:id="br0">
      <inkml:brushProperty name="width" value="0.035" units="cm"/>
      <inkml:brushProperty name="height" value="0.035" units="cm"/>
      <inkml:brushProperty name="color" value="#E71224"/>
    </inkml:brush>
  </inkml:definitions>
  <inkml:trace contextRef="#ctx0" brushRef="#br0">157 24 24575,'0'0'0,"0"-1"0,0 0 0,0 0 0,0 0 0,0 0 0,-1 0 0,1 0 0,0 0 0,0 0 0,-1 0 0,1 1 0,0-1 0,-1 0 0,1 0 0,-1 0 0,1 0 0,-1 1 0,1-1 0,-1 0 0,0 1 0,1-1 0,-1 0 0,0 1 0,1-1 0,-1 1 0,0-1 0,-1 0 0,0 1 0,0-1 0,-1 1 0,1-1 0,0 1 0,0 0 0,-1 0 0,1 0 0,0 0 0,0 1 0,-1-1 0,-1 1 0,-4 1 0,0 1 0,0 0 0,0 0 0,1 1 0,-9 5 0,11-6 0,1 0 0,-1 1 0,1 0 0,0-1 0,0 2 0,0-1 0,1 0 0,-1 1 0,1-1 0,0 1 0,1 0 0,-1 0 0,1 1 0,0-1 0,0 0 0,-2 10 0,3-6 0,0 0 0,1 0 0,0 0 0,1 0 0,0 0 0,0 0 0,1 0 0,0 0 0,5 14 0,5 4 0,1-1 0,1 0 0,1 0 0,1-1 0,26 30 0,-35-47 0,0 0 0,1 0 0,-1-1 0,2 0 0,-1-1 0,1 1 0,0-2 0,14 8 0,-20-11 0,1-1 0,-1 1 0,0-1 0,1 0 0,-1 0 0,1 0 0,-1-1 0,1 1 0,0-1 0,-1 0 0,1 1 0,-1-2 0,1 1 0,0 0 0,-1-1 0,1 0 0,-1 0 0,1 0 0,-1 0 0,1 0 0,-1-1 0,0 1 0,0-1 0,0 0 0,0 0 0,0 0 0,4-5 0,9-13-1365,-3-1-5461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3.350"/>
    </inkml:context>
    <inkml:brush xml:id="br0">
      <inkml:brushProperty name="width" value="0.035" units="cm"/>
      <inkml:brushProperty name="height" value="0.035" units="cm"/>
      <inkml:brushProperty name="color" value="#E71224"/>
    </inkml:brush>
  </inkml:definitions>
  <inkml:trace contextRef="#ctx0" brushRef="#br0">274 56 24575,'0'-2'0,"-1"0"0,0 1 0,0-1 0,0 0 0,0 0 0,0 0 0,0 0 0,-1 1 0,1-1 0,0 1 0,-1-1 0,1 1 0,-1-1 0,0 1 0,0 0 0,1 0 0,-1 0 0,0 0 0,0 0 0,-2-1 0,-42-16 0,39 17 0,1-1 0,-1 1 0,0 1 0,1-1 0,-1 1 0,0 0 0,0 0 0,1 1 0,-1 0 0,0 0 0,1 1 0,-1 0 0,1 0 0,-1 0 0,1 1 0,0 0 0,0 0 0,0 1 0,1-1 0,-1 1 0,1 1 0,0-1 0,0 1 0,0 0 0,1 0 0,-1 0 0,1 0 0,1 1 0,-1 0 0,1 0 0,0 0 0,0 0 0,1 0 0,-1 1 0,1-1 0,1 1 0,-1-1 0,1 1 0,1 0 0,-1-1 0,1 1 0,0 8 0,1-10 0,0 1 0,0 0 0,0-1 0,1 1 0,-1-1 0,1 0 0,1 1 0,-1-1 0,1 0 0,0 0 0,0 0 0,0-1 0,0 1 0,1-1 0,0 0 0,0 0 0,0 0 0,1 0 0,6 3 0,-7-5 0,0 0 0,0 0 0,1-1 0,-1 0 0,1 1 0,-1-2 0,1 1 0,-1-1 0,1 1 0,0-1 0,-1-1 0,1 1 0,-1 0 0,1-1 0,-1 0 0,1 0 0,-1-1 0,1 1 0,-1-1 0,0 0 0,0 0 0,0 0 0,0-1 0,5-3 0,3-4 0,-1 1 0,0-2 0,0 0 0,11-15 0,29-27 0,-50 52-2,0 0-1,0 0 0,0 0 1,0 0-1,0 0 1,1 1-1,-1-1 0,0 0 1,0 1-1,1-1 1,-1 1-1,0-1 1,1 1-1,-1 0 0,0-1 1,1 1-1,-1 0 1,1 0-1,-1 0 0,1 0 1,-1 0-1,0 0 1,1 1-1,-1-1 0,0 0 1,1 1-1,-1-1 1,0 1-1,1-1 0,1 2 1,0 1 20,0-1 0,-1 1 0,1 0 1,-1 1-1,1-1 0,-1 0 0,0 1 0,0-1 1,-1 1-1,3 7 0,3 10-513,-1 1 0,5 41 0,-7-27-6331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4.781"/>
    </inkml:context>
    <inkml:brush xml:id="br0">
      <inkml:brushProperty name="width" value="0.035" units="cm"/>
      <inkml:brushProperty name="height" value="0.035" units="cm"/>
      <inkml:brushProperty name="color" value="#E71224"/>
    </inkml:brush>
  </inkml:definitions>
  <inkml:trace contextRef="#ctx0" brushRef="#br0">1 0 24575,'2'18'0,"1"0"0,1 0 0,1-1 0,1 1 0,0-1 0,1-1 0,13 24 0,-5-8 0,50 146 0,-32-78 0,-26-78 45,-2 0-1,5 38 1,6 23-1544,-7-57-5327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8.302"/>
    </inkml:context>
    <inkml:brush xml:id="br0">
      <inkml:brushProperty name="width" value="0.035" units="cm"/>
      <inkml:brushProperty name="height" value="0.035" units="cm"/>
      <inkml:brushProperty name="color" value="#E71224"/>
    </inkml:brush>
  </inkml:definitions>
  <inkml:trace contextRef="#ctx0" brushRef="#br0">593 188 24575,'0'-3'0,"0"1"0,-1-1 0,0 1 0,1-1 0,-1 0 0,0 1 0,-1 0 0,1-1 0,0 1 0,-1-1 0,1 1 0,-1 0 0,1 0 0,-1 0 0,0 0 0,0 0 0,0 1 0,0-1 0,-1 0 0,1 1 0,0 0 0,-3-2 0,-61-24 0,52 22 0,-71-28 0,-108-34 0,189 66 0,-1-1 0,0 1 0,0 1 0,0-1 0,0 1 0,0-1 0,0 1 0,0 1 0,0-1 0,0 1 0,0 0 0,0 0 0,0 0 0,0 1 0,0 0 0,1 0 0,-1 0 0,1 0 0,-1 1 0,1-1 0,0 1 0,0 1 0,0-1 0,0 0 0,1 1 0,-1 0 0,1 0 0,0 0 0,0 0 0,1 0 0,-1 0 0,1 1 0,-3 7 0,-5 8 0,2 1 0,0 0 0,1 0 0,1 1 0,-6 42 0,11-54 0,0 1 0,0 0 0,1-1 0,1 1 0,0 0 0,0-1 0,1 1 0,0-1 0,1 1 0,0-1 0,0 0 0,1 0 0,1 0 0,8 13 0,-8-17 0,-1 0 0,1-1 0,1 0 0,-1 0 0,1 0 0,0 0 0,0-1 0,0 0 0,0-1 0,1 1 0,12 4 0,5-1 0,1 0 0,28 4 0,-35-9 0,0 2 0,0 0 0,0 1 0,-1 1 0,22 10 0,-34-13 0,-1 0 0,0 0 0,0 0 0,0 1 0,-1-1 0,1 1 0,-1 0 0,0 0 0,0 0 0,0 1 0,-1-1 0,1 1 0,-1-1 0,0 1 0,0 0 0,-1 0 0,1 0 0,-1 0 0,0 0 0,-1 0 0,1 0 0,-1 1 0,0-1 0,0 0 0,-1 0 0,1 0 0,-1 0 0,0 0 0,-1 0 0,1 0 0,-4 8 0,2-6 0,0 1 0,0-1 0,0 0 0,-1 1 0,0-2 0,-1 1 0,1 0 0,-1-1 0,-1 0 0,1 0 0,-1 0 0,0-1 0,0 0 0,-1 0 0,1 0 0,-1-1 0,0 0 0,-1-1 0,-13 6 0,11-7-151,-1 0-1,0-1 0,0 0 0,0 0 1,0-2-1,0 1 0,0-1 1,-12-3-1,-11-5-6674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9.519"/>
    </inkml:context>
    <inkml:brush xml:id="br0">
      <inkml:brushProperty name="width" value="0.035" units="cm"/>
      <inkml:brushProperty name="height" value="0.035" units="cm"/>
      <inkml:brushProperty name="color" value="#E71224"/>
    </inkml:brush>
  </inkml:definitions>
  <inkml:trace contextRef="#ctx0" brushRef="#br0">1 1 24575,'7'0'0,"2"6"0,-1 10 0,-1 7 0,-2 8 0,-2 5 0,-1 2 0,-1-4-8191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11.277"/>
    </inkml:context>
    <inkml:brush xml:id="br0">
      <inkml:brushProperty name="width" value="0.035" units="cm"/>
      <inkml:brushProperty name="height" value="0.035" units="cm"/>
      <inkml:brushProperty name="color" value="#E71224"/>
    </inkml:brush>
  </inkml:definitions>
  <inkml:trace contextRef="#ctx0" brushRef="#br0">70 66 24575,'0'-6'0,"-6"-10"0,-10-1 0,-8 2 0,0 3-8191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13.963"/>
    </inkml:context>
    <inkml:brush xml:id="br0">
      <inkml:brushProperty name="width" value="0.035" units="cm"/>
      <inkml:brushProperty name="height" value="0.035" units="cm"/>
      <inkml:brushProperty name="color" value="#E71224"/>
    </inkml:brush>
  </inkml:definitions>
  <inkml:trace contextRef="#ctx0" brushRef="#br0">279 39 24575,'-6'-5'0,"0"1"0,0 0 0,0 1 0,0 0 0,-1 0 0,1 0 0,-1 0 0,0 1 0,0 0 0,1 1 0,-12-2 0,8 2 0,1 0 0,-1 0 0,0 1 0,0 0 0,1 1 0,-1 0 0,-16 4 0,20-3 0,1 1 0,0 0 0,-1-1 0,1 1 0,0 1 0,1-1 0,-1 1 0,0 0 0,1 0 0,0 0 0,0 1 0,1-1 0,-1 1 0,1 0 0,0 0 0,-5 11 0,5-8 0,0 0 0,0 0 0,1 0 0,0 0 0,0 0 0,1 1 0,0-1 0,1 1 0,0-1 0,0 1 0,2 9 0,-2-15 0,1 0 0,-1-1 0,1 1 0,0 0 0,0-1 0,0 1 0,0-1 0,0 1 0,0-1 0,0 0 0,1 1 0,0-1 0,-1 0 0,1 0 0,0 0 0,0 0 0,0 0 0,0 0 0,0-1 0,0 1 0,1-1 0,-1 1 0,1-1 0,-1 0 0,1 0 0,-1 0 0,1 0 0,-1-1 0,1 1 0,0-1 0,-1 1 0,1-1 0,0 0 0,0 0 0,-1 0 0,1-1 0,0 1 0,-1 0 0,5-2 0,4-1 0,-1 0 0,-1 0 0,1 0 0,0-2 0,-1 1 0,0-1 0,0 0 0,0-1 0,10-9 0,-4 1 0,-6 6 0,0-1 0,0 2 0,1-1 0,0 1 0,0 1 0,13-7 0,-21 12 0,-1 1 0,1-1 0,0 1 0,0-1 0,-1 1 0,1 0 0,0 0 0,0 0 0,-1 0 0,1 0 0,0 0 0,0 0 0,-1 0 0,1 1 0,0-1 0,0 1 0,-1-1 0,1 1 0,2 1 0,-1 0 0,-1 0 0,0 1 0,0-1 0,0 0 0,0 1 0,0 0 0,0-1 0,-1 1 0,1 0 0,-1 0 0,0 0 0,0 0 0,0 0 0,1 6 0,5 32 0,-1 1 0,-3-1 0,-1 1 0,-4 47 0,0-39 0,2 0 0,11 80 0,-7-110 0,0-3 0,-1 0 0,-1 0 0,0 0 0,-2 0 0,-1 25 0,1-38 0,-1 1 0,0-1 0,0 0 0,-1 0 0,1 1 0,-1-1 0,0 0 0,0 0 0,0 0 0,-1-1 0,1 1 0,-1 0 0,0-1 0,0 0 0,0 0 0,-1 0 0,1 0 0,-1 0 0,1-1 0,-1 1 0,0-1 0,0 0 0,0 0 0,0 0 0,0-1 0,-5 2 0,-1 0-54,1-1-1,-1 0 0,1 0 1,-1 0-1,0-1 1,1-1-1,-1 0 0,0 0 1,0-1-1,0 0 1,1-1-1,-1 0 0,1 0 1,-1-1-1,1 0 0,0-1 1,0 0-1,0 0 1,1-1-1,-1 0 0,1-1 1,0 0-1,1 0 1,-9-10-1,0-3-6771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7"/>
    </inkml:context>
    <inkml:brush xml:id="br0">
      <inkml:brushProperty name="width" value="0.035" units="cm"/>
      <inkml:brushProperty name="height" value="0.035" units="cm"/>
      <inkml:brushProperty name="color" value="#E71224"/>
    </inkml:brush>
  </inkml:definitions>
  <inkml:trace contextRef="#ctx0" brushRef="#br0">0 0 24575,'2'15'0,"0"-1"0,1 0 0,0 0 0,1 0 0,10 24 0,4 12 0,-7 0 0,-3 1 0,-1-1 0,-3 2 0,-3 73 0,2 32 0,1-118 0,1-1 0,3 1 0,14 45 0,46 111 0,-47-139 0,53 118 0,13 37 0,-68-141 0,-13-44 0,18 46 0,17 27-1365,-34-83-5461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15.967"/>
    </inkml:context>
    <inkml:brush xml:id="br0">
      <inkml:brushProperty name="width" value="0.035" units="cm"/>
      <inkml:brushProperty name="height" value="0.035" units="cm"/>
      <inkml:brushProperty name="color" value="#E71224"/>
    </inkml:brush>
  </inkml:definitions>
  <inkml:trace contextRef="#ctx0" brushRef="#br0">80 0 24575,'0'7'0,"-6"1"0,-3 7 0,1 7 0,-6-7 0,0-12 0,-4-7 0,8-3 0,11 0 0,13 2 0,4 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04.322"/>
    </inkml:context>
    <inkml:brush xml:id="br0">
      <inkml:brushProperty name="width" value="0.035" units="cm"/>
      <inkml:brushProperty name="height" value="0.035" units="cm"/>
      <inkml:brushProperty name="color" value="#E71224"/>
    </inkml:brush>
  </inkml:definitions>
  <inkml:trace contextRef="#ctx0" brushRef="#br0">1418 158 24575,'-24'-20'0,"-1"1"0,0 2 0,-1 0 0,-1 2 0,-56-23 0,71 32 0,-1 1 0,0 0 0,0 1 0,0 0 0,-1 1 0,1 1 0,-1 0 0,1 1 0,-27 1 0,-3 4 0,-63 13 0,64-9 0,-66 5 0,79-12 0,12-2 0,0 1 0,1 1 0,-1 1 0,0 0 0,0 1 0,1 1 0,0 0 0,0 2 0,-25 10 0,-71 39 0,67-35 0,1 2 0,0 2 0,-57 42 0,44-28 0,40-28 0,1 1 0,-26 21 0,38-28 0,-1 0 0,1 1 0,0 0 0,0 0 0,1 0 0,0 0 0,0 0 0,0 1 0,0-1 0,1 1 0,0 0 0,-3 10 0,1 18 0,1 0 0,2 0 0,1 0 0,8 61 0,-5-83 0,0 0 0,1 0 0,1 0 0,-1-1 0,2 0 0,0 1 0,0-2 0,1 1 0,0-1 0,1 0 0,9 10 0,-2-3 0,-2 1 0,15 24 0,-15-15 0,-2 1 0,0 0 0,-2 0 0,-1 1 0,6 40 0,-9-52 0,0 0 0,0 1 0,2-2 0,0 1 0,1-1 0,1 0 0,0-1 0,1 0 0,1 0 0,15 16 0,9 5 0,1-2 0,56 43 0,-77-66 0,1 0 0,0-1 0,1-1 0,-1 0 0,2-1 0,-1-1 0,1 0 0,0-2 0,1 0 0,-1-1 0,1-1 0,0-1 0,37 1 0,-27-5 0,-1-1 0,1-1 0,0-1 0,-1-2 0,0-1 0,41-17 0,-14 8 0,94-15 0,-123 27 0,47-6 0,-46 9 0,-1-2 0,0-1 0,35-12 0,-53 14 0,0-1 0,0 0 0,0 0 0,-1 0 0,1-1 0,-1 0 0,0-1 0,0 0 0,-1 0 0,0 0 0,0-1 0,0 0 0,-1 0 0,6-9 0,22-48 0,-3-2 0,24-73 0,-45 111 0,-2 0 0,-1-1 0,-1 0 0,3-49 0,-11-122 0,0 76 0,4 116 0,-1-1 0,0 1 0,-1-1 0,0 1 0,0-1 0,-1 1 0,0 0 0,0 0 0,-1-1 0,0 1 0,0 1 0,-1-1 0,0 1 0,-1-1 0,1 1 0,-1 0 0,-1 1 0,1-1 0,-1 1 0,0 0 0,-1 0 0,-13-9 0,-2 3-341,1-1 0,1-1-1,-29-25 1,31 20-6485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16.217"/>
    </inkml:context>
    <inkml:brush xml:id="br0">
      <inkml:brushProperty name="width" value="0.035" units="cm"/>
      <inkml:brushProperty name="height" value="0.035" units="cm"/>
      <inkml:brushProperty name="color" value="#E71224"/>
    </inkml:brush>
  </inkml:definitions>
  <inkml:trace contextRef="#ctx0" brushRef="#br0">0 1215 24575,'2'-27'0,"1"0"0,1 1 0,11-38 0,-3 13 0,0 5 0,19-48 0,1-1 0,-25 73 0,1 0 0,1 1 0,1-1 0,1 2 0,17-24 0,75-90 0,-53 73 0,-38 43 0,0 0 0,-2-1 0,0 0 0,14-41 0,13-27 0,-23 60-120,11-19-502,28-72-1,-45 91-6203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24.152"/>
    </inkml:context>
    <inkml:brush xml:id="br0">
      <inkml:brushProperty name="width" value="0.035" units="cm"/>
      <inkml:brushProperty name="height" value="0.035" units="cm"/>
      <inkml:brushProperty name="color" value="#E71224"/>
    </inkml:brush>
  </inkml:definitions>
  <inkml:trace contextRef="#ctx0" brushRef="#br0">671 118 24575,'-1'-3'0,"0"-1"0,0 1 0,0 0 0,0 0 0,-1-1 0,1 1 0,-1 0 0,0 1 0,0-1 0,0 0 0,0 0 0,0 1 0,-1-1 0,1 1 0,-1 0 0,0 0 0,1 0 0,-1 0 0,0 0 0,-4-1 0,-63-30 0,52 26 0,0 2 0,0 0 0,0 1 0,-1 1 0,0 1 0,1 1 0,-24 1 0,-12 4 0,-62 13 0,62-8 0,22-5 0,22-4 0,-1 2 0,1-1 0,0 2 0,0-1 0,-18 8 0,25-9 0,0 1 0,0 0 0,0 1 0,0-1 0,0 0 0,0 1 0,1-1 0,-1 1 0,1 0 0,0 0 0,0 0 0,0 0 0,0 0 0,0 1 0,1-1 0,-1 1 0,1-1 0,0 1 0,0-1 0,0 7 0,-1-5 0,1 1 0,1-1 0,-1 0 0,1 1 0,0-1 0,0 0 0,0 1 0,1-1 0,0 0 0,0 1 0,0-1 0,1 0 0,-1 0 0,1 0 0,1 0 0,-1 0 0,1-1 0,-1 1 0,2-1 0,-1 1 0,0-1 0,5 4 0,-1-3 0,-1 0 0,1 0 0,0-1 0,1 0 0,-1-1 0,1 0 0,0 0 0,-1 0 0,1-1 0,0-1 0,0 1 0,1-1 0,14 0 0,28-1 0,-33 0 0,0 0 0,1 1 0,-1 0 0,32 8 0,-44-7 0,-1 0 0,0 0 0,0 0 0,0 1 0,0-1 0,0 1 0,0 1 0,-1-1 0,0 1 0,1-1 0,-1 1 0,0 0 0,-1 1 0,1-1 0,-1 1 0,0 0 0,0-1 0,0 1 0,3 11 0,-4-11 0,1 1 0,-2 0 0,1 0 0,-1-1 0,0 1 0,0 0 0,0 0 0,-1 0 0,0 0 0,0 1 0,-1-1 0,1 0 0,-1 0 0,-1-1 0,1 1 0,-1 0 0,-3 7 0,3-9 0,-1 1 0,0-1 0,0 1 0,-1-1 0,1 0 0,-1 0 0,0-1 0,0 1 0,0-1 0,-1 0 0,1 0 0,-1 0 0,0 0 0,1-1 0,-1 0 0,0 0 0,-1 0 0,1-1 0,-9 2 0,-16 1-83,0-2 0,-1-1-1,-47-4 1,44 1-949,-1 0-5794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26.762"/>
    </inkml:context>
    <inkml:brush xml:id="br0">
      <inkml:brushProperty name="width" value="0.035" units="cm"/>
      <inkml:brushProperty name="height" value="0.035" units="cm"/>
      <inkml:brushProperty name="color" value="#E71224"/>
    </inkml:brush>
  </inkml:definitions>
  <inkml:trace contextRef="#ctx0" brushRef="#br0">44 0 24575,'-2'32'0,"-1"0"0,-12 51 0,8-45 0,-5 50 0,8-10 0,8 120 0,-4-193-40,0 0 0,1 0 0,0 0 0,0 0-1,0 0 1,0 0 0,1 0 0,-1 0 0,2 0 0,-1 0 0,0-1-1,1 0 1,0 1 0,0-1 0,0 0 0,0 0 0,1 0-1,-1-1 1,1 1 0,0-1 0,0 0 0,0 0 0,1 0 0,-1-1-1,1 1 1,0-1 0,-1 0 0,1-1 0,0 1 0,0-1-1,0 0 1,0 0 0,9 0 0,16 2-6786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28.058"/>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29.479"/>
    </inkml:context>
    <inkml:brush xml:id="br0">
      <inkml:brushProperty name="width" value="0.035" units="cm"/>
      <inkml:brushProperty name="height" value="0.035" units="cm"/>
      <inkml:brushProperty name="color" value="#E71224"/>
    </inkml:brush>
  </inkml:definitions>
  <inkml:trace contextRef="#ctx0" brushRef="#br0">1 116 24575,'6'-6'0,"10"-10"0,7-1 0,8 2 0,5 3 0,2 4 0,3 4 0,-1-5 0,1-1 0,-1 2 0,0 1 0,-6 3-8191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31.527"/>
    </inkml:context>
    <inkml:brush xml:id="br0">
      <inkml:brushProperty name="width" value="0.035" units="cm"/>
      <inkml:brushProperty name="height" value="0.035" units="cm"/>
      <inkml:brushProperty name="color" value="#E71224"/>
    </inkml:brush>
  </inkml:definitions>
  <inkml:trace contextRef="#ctx0" brushRef="#br0">158 1 24575,'-11'0'0,"0"0"0,0 0 0,-1 0 0,1 1 0,0 0 0,-1 1 0,-10 4 0,19-5 0,0 1 0,-1-1 0,1 1 0,0 0 0,0 0 0,0 1 0,0-1 0,0 1 0,1-1 0,-1 1 0,1 0 0,-1 0 0,1 0 0,0 0 0,0 0 0,1 1 0,-1-1 0,1 0 0,-1 1 0,1 0 0,0-1 0,0 6 0,-1-3 0,2 1 0,-1 0 0,1 0 0,0 0 0,0 0 0,1 0 0,0 0 0,0 0 0,0 0 0,1 0 0,0-1 0,1 1 0,0-1 0,0 1 0,0-1 0,0 0 0,1 0 0,0-1 0,7 8 0,-4-4 0,1-1 0,0-1 0,0 1 0,1-1 0,0-1 0,0 1 0,0-2 0,1 1 0,0-1 0,0-1 0,18 6 0,-26-10 0,0 1 0,-1-1 0,1 1 0,0-1 0,-1 0 0,1 1 0,0-1 0,0 0 0,-1 0 0,1-1 0,0 1 0,0 0 0,-1 0 0,1-1 0,0 1 0,-1-1 0,1 0 0,-1 1 0,1-1 0,-1 0 0,1 0 0,-1 0 0,1 0 0,-1 0 0,0 0 0,1-1 0,-1 1 0,0 0 0,2-3 0,1-4 0,-1 1 0,0-1 0,0 0 0,0 0 0,2-12 0,11-33 0,-15 51 0,0 0 0,0 0 0,0 1 0,0-1 0,1 0 0,-1 0 0,0 1 0,1-1 0,-1 0 0,1 1 0,0 0 0,-1-1 0,1 1 0,0 0 0,0 0 0,0 0 0,0 0 0,0 0 0,3-1 0,-4 2 2,1 0 0,0 0 0,0 0 1,0 0-1,0 0 0,0 1 0,0-1 0,-1 0 0,1 1 0,0-1 0,0 1 0,0 0 0,-1 0 0,1 0 0,0-1 1,-1 2-1,1-1 0,-1 0 0,1 0 0,-1 0 0,0 1 0,1-1 0,-1 1 0,0-1 0,0 1 0,0-1 0,0 1 0,0 0 1,0-1-1,0 4 0,5 8-109,-1 0 1,-1 0 0,3 18-1,-2-11-897,6 16-5822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33.166"/>
    </inkml:context>
    <inkml:brush xml:id="br0">
      <inkml:brushProperty name="width" value="0.035" units="cm"/>
      <inkml:brushProperty name="height" value="0.035" units="cm"/>
      <inkml:brushProperty name="color" value="#E71224"/>
    </inkml:brush>
  </inkml:definitions>
  <inkml:trace contextRef="#ctx0" brushRef="#br0">40 1 24575,'-3'51'0,"-13"81"0,-3 21 0,17 154 50,3-167-1465,-1-107-5411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35.389"/>
    </inkml:context>
    <inkml:brush xml:id="br0">
      <inkml:brushProperty name="width" value="0.035" units="cm"/>
      <inkml:brushProperty name="height" value="0.035" units="cm"/>
      <inkml:brushProperty name="color" value="#E71224"/>
    </inkml:brush>
  </inkml:definitions>
  <inkml:trace contextRef="#ctx0" brushRef="#br0">1 17 24575,'6'0'0,"10"0"0,8 0 0,6 0 0,6 0 0,2 0 0,2 0 0,1 0 0,0 0 0,-1 0 0,-6-7 0,-10-2-8191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8"/>
    </inkml:context>
    <inkml:brush xml:id="br0">
      <inkml:brushProperty name="width" value="0.035" units="cm"/>
      <inkml:brushProperty name="height" value="0.035" units="cm"/>
      <inkml:brushProperty name="color" value="#E71224"/>
    </inkml:brush>
  </inkml:definitions>
  <inkml:trace contextRef="#ctx0" brushRef="#br0">0 1 24575,'7'0'0,"8"0"0,9 0 0,13 0 0,14 0 0,18 0 0,4 0 0,10 7 0,-3 2 0,-9-1 0,-9-1 0,-8-2 0,-8-2 0,-4-1 0,-10-2-8191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38.366"/>
    </inkml:context>
    <inkml:brush xml:id="br0">
      <inkml:brushProperty name="width" value="0.035" units="cm"/>
      <inkml:brushProperty name="height" value="0.035" units="cm"/>
      <inkml:brushProperty name="color" value="#E71224"/>
    </inkml:brush>
  </inkml:definitions>
  <inkml:trace contextRef="#ctx0" brushRef="#br0">71 46 24575,'-7'-6'0,"-8"-3"0,-9-6 0,0-1-8191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42.228"/>
    </inkml:context>
    <inkml:brush xml:id="br0">
      <inkml:brushProperty name="width" value="0.035" units="cm"/>
      <inkml:brushProperty name="height" value="0.035" units="cm"/>
      <inkml:brushProperty name="color" value="#E71224"/>
    </inkml:brush>
  </inkml:definitions>
  <inkml:trace contextRef="#ctx0" brushRef="#br0">404 45 24575,'15'-4'0,"-16"-5"0,-1 7 0,1 1 0,-1-1 0,1 1 0,-1-1 0,1 1 0,-1 0 0,0 0 0,1 0 0,-1 0 0,0 0 0,0 0 0,-3-1 0,-37-4 0,0 1 0,-1 2 0,1 2 0,-68 7 0,105-6 0,1 0 0,-1 1 0,1-1 0,-1 1 0,0 0 0,1 0 0,-1 0 0,1 1 0,0-1 0,-1 1 0,1 0 0,0 1 0,0-1 0,0 1 0,0 0 0,1-1 0,-1 2 0,1-1 0,0 0 0,0 1 0,0-1 0,0 1 0,0 0 0,1 0 0,0 0 0,0 0 0,0 0 0,0 1 0,1-1 0,-1 1 0,1-1 0,0 1 0,1-1 0,-1 1 0,1 0 0,0 5 0,-2 11 0,1 0 0,1 0 0,1 0 0,1 0 0,1-1 0,7 29 0,-8-43 0,0 0 0,0 0 0,1-1 0,0 1 0,0-1 0,0 0 0,1 1 0,-1-1 0,1-1 0,0 1 0,1-1 0,-1 1 0,1-1 0,0-1 0,0 1 0,0-1 0,1 0 0,-1 0 0,1 0 0,-1-1 0,1 1 0,0-2 0,0 1 0,0-1 0,12 2 0,40 1 0,1-2 0,67-6 0,-61 1 0,87 6 0,-149-3 0,0 0 0,1 0 0,-1 1 0,0-1 0,0 1 0,0 0 0,0 0 0,1 0 0,-1 0 0,0 1 0,-1-1 0,1 1 0,0 0 0,0 0 0,-1 0 0,1 0 0,-1 0 0,0 1 0,1-1 0,-1 1 0,0-1 0,-1 1 0,1 0 0,0 0 0,-1 0 0,0 0 0,1 0 0,-1 0 0,0 0 0,-1 0 0,1 0 0,0 1 0,-1-1 0,0 0 0,0 1 0,0-1 0,0 0 0,0 0 0,-1 1 0,1-1 0,-1 0 0,0 0 0,0 0 0,0 0 0,-1 0 0,1 0 0,-1 0 0,1 0 0,-1 0 0,0-1 0,0 1 0,0 0 0,-1-1 0,1 0 0,-3 3 0,-11 7-124,0 0 0,-1-2 0,0 1 0,-1-2 0,0-1 0,0 0-1,-1-1 1,0-1 0,0 0 0,-39 5 0,18-7-6702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43.481"/>
    </inkml:context>
    <inkml:brush xml:id="br0">
      <inkml:brushProperty name="width" value="0.035" units="cm"/>
      <inkml:brushProperty name="height" value="0.035" units="cm"/>
      <inkml:brushProperty name="color" value="#E71224"/>
    </inkml:brush>
  </inkml:definitions>
  <inkml:trace contextRef="#ctx0" brushRef="#br0">0 1 24575,'0'6'0,"7"10"0,8 8 0,3 7 0,-3 4 0,3 10 0,-1 4 0,-4 0 0,-4-8-8191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44.932"/>
    </inkml:context>
    <inkml:brush xml:id="br0">
      <inkml:brushProperty name="width" value="0.035" units="cm"/>
      <inkml:brushProperty name="height" value="0.035" units="cm"/>
      <inkml:brushProperty name="color" value="#E71224"/>
    </inkml:brush>
  </inkml:definitions>
  <inkml:trace contextRef="#ctx0" brushRef="#br0">38 107 24575,'-6'0'0,"-3"-7"0,1-8 0,1-9 0,2-7 0,2 2-8191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47.686"/>
    </inkml:context>
    <inkml:brush xml:id="br0">
      <inkml:brushProperty name="width" value="0.035" units="cm"/>
      <inkml:brushProperty name="height" value="0.035" units="cm"/>
      <inkml:brushProperty name="color" value="#E71224"/>
    </inkml:brush>
  </inkml:definitions>
  <inkml:trace contextRef="#ctx0" brushRef="#br0">615 36 24575,'-15'-1'0,"1"0"0,0-2 0,0 0 0,-18-6 0,-28-5 0,41 12 0,0 0 0,0 2 0,0 0 0,0 1 0,-1 1 0,-31 7 0,44-7 0,-1 1 0,0-1 0,1 1 0,-1 1 0,1 0 0,0 0 0,0 0 0,-8 7 0,12-8 0,-1 0 0,1 1 0,0-1 0,0 1 0,0 0 0,1 0 0,-1 0 0,1 0 0,0 0 0,0 0 0,0 1 0,1-1 0,0 1 0,0 0 0,-1 5 0,2-4 0,0-1 0,1 1 0,0 0 0,0-1 0,0 1 0,1 0 0,0-1 0,0 1 0,0-1 0,1 0 0,-1 0 0,1 0 0,1 0 0,-1 0 0,1-1 0,-1 1 0,1-1 0,1 0 0,-1 0 0,0-1 0,1 1 0,0-1 0,9 5 0,-7-4 0,0 1 0,0-2 0,0 1 0,0-1 0,1 0 0,-1-1 0,1 0 0,0 0 0,-1 0 0,1-1 0,0-1 0,0 1 0,0-1 0,0 0 0,0-1 0,0 0 0,9-2 0,-12 0 0,-1 1 0,0-1 0,0 0 0,0-1 0,0 1 0,0-1 0,-1 1 0,1-1 0,-1 0 0,0-1 0,0 1 0,0 0 0,-1-1 0,4-9 0,8-11 0,-14 24 0,1 0 0,-1 0 0,1 1 0,-1-1 0,1 0 0,0 0 0,-1 0 0,1 1 0,0-1 0,-1 0 0,1 1 0,0-1 0,0 1 0,0-1 0,-1 1 0,1-1 0,0 1 0,0-1 0,0 1 0,0 0 0,0-1 0,0 1 0,0 0 0,0 0 0,0 0 0,2 0 0,-2 1 0,1-1 0,0 1 0,-1 0 0,1-1 0,-1 1 0,0 0 0,1 0 0,-1 0 0,1 1 0,-1-1 0,0 0 0,0 0 0,0 1 0,1 1 0,5 7 0,-1 1 0,0-1 0,5 17 0,-10-27 0,19 49 0,-6-19 0,-1 0 0,-1 0 0,-2 1 0,-2 1 0,0-1 0,4 44 0,-13-70 0,1 0 0,-1 0 0,1 0 0,-1 0 0,-1 0 0,1 0 0,-1 0 0,0-1 0,0 1 0,0-1 0,0 1 0,-1-1 0,0 0 0,0 0 0,0 0 0,0 0 0,-1 0 0,0-1 0,1 0 0,-1 0 0,-9 6 0,-7 2 0,0 0 0,0-1 0,-36 11 0,20-8 0,-9 6 0,-119 43 0,140-55 0,1-1 0,-1-1 0,0-1 0,0-1 0,-28 0 0,17-8-1365,10-3-5461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50.437"/>
    </inkml:context>
    <inkml:brush xml:id="br0">
      <inkml:brushProperty name="width" value="0.035" units="cm"/>
      <inkml:brushProperty name="height" value="0.035" units="cm"/>
      <inkml:brushProperty name="color" value="#E71224"/>
    </inkml:brush>
  </inkml:definitions>
  <inkml:trace contextRef="#ctx0" brushRef="#br0">35 71 24575,'-7'0'0,"-1"-7"0,-1-9 0,3-8 0,1 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47:07.553"/>
    </inkml:context>
    <inkml:brush xml:id="br0">
      <inkml:brushProperty name="width" value="0.035" units="cm"/>
      <inkml:brushProperty name="height" value="0.035" units="cm"/>
      <inkml:brushProperty name="color" value="#E71224"/>
    </inkml:brush>
  </inkml:definitions>
  <inkml:trace contextRef="#ctx0" brushRef="#br0">555 785 24575,'1'-5'0,"0"0"0,0 1 0,0-1 0,1 1 0,-1-1 0,1 1 0,0-1 0,1 1 0,-1 0 0,4-5 0,32-40 0,-36 47 0,19-20 0,1 2 0,1 1 0,1 0 0,0 2 0,1 1 0,1 1 0,1 1 0,0 1 0,36-12 0,-39 17 0,1 2 0,0 0 0,0 1 0,52-2 0,108 8 0,-99 1 0,464 0 0,-504-5 0,1-1 0,-1-3 0,55-15 0,70-11 0,-168 33 0,74-9 0,78-18 0,-130 20 0,0 0 0,-1-1 0,0-2 0,-1 0 0,0-2 0,0 0 0,24-19 0,-17 8 0,-11 8 0,0 0 0,0 1 0,1 1 0,1 1 0,0 1 0,1 1 0,0 1 0,26-8 0,67-5 0,147-9 0,15-5 0,-160 19 0,89-5 0,682 19 0,-445 5 0,-375 1 0,1 3 0,-1 3 0,-1 3 0,90 28 0,-110-27 0,29 9 0,1-3 0,113 13 0,-51-12 0,-81-11 0,61 3 0,13-1 0,252 55 0,-248-36 0,228 18 0,-155-44 0,109 8 0,548 14 0,-621-28 0,-175 1 0,-1-3 0,1-3 0,84-20 0,-74 11 0,1 4 0,102-3 0,162 15 0,-177 3 0,1112-2 0,-851-22 0,-7 0 0,-279 21 0,209-29 0,347-38 0,-618 61 0,57-3 0,277-27 0,255-15 0,3 52 0,-341 2 0,-195-2 0,532-16 0,614-12 0,-845 30 0,-50 16 0,25-1 0,31-37 0,269 8 0,-545 21 0,550 59 0,-297 0 0,-395-62 0,0 0 0,-1 2 0,0 0 0,-1 2 0,24 14 0,61 24 0,500 135 0,-272-89 0,-39-12 0,-214-58 0,74 28 0,-139-45 0,-1 0 0,-1 1 0,0 1 0,0 1 0,-1 0 0,20 18 0,54 43 0,-71-59 0,-1 0 0,0 2 0,-1 0 0,0 1 0,-1 0 0,18 26 0,-2 13 0,-1 1 0,-4 2 0,22 63 0,-22-50 0,55 99 0,-65-139 0,-1 0 0,-1 1 0,-2 1 0,-1 0 0,-2 1 0,-1 0 0,-2 1 0,-1 0 0,-2 0 0,-1 0 0,-4 67 0,0-92 0,-1 0 0,0-1 0,0 1 0,-1 0 0,-1-1 0,0 1 0,0-1 0,-1 0 0,-7 11 0,-7 8 0,-35 36 0,6-8 0,22-22 0,-11 12 0,1 1 0,2 3 0,3 0 0,-40 88 0,58-106 0,-2-2 0,-1 0 0,-1 0 0,-2-2 0,0 0 0,-42 44 0,-97 121 0,136-169 0,-120 127 0,115-126 0,-1-1 0,-1-1 0,-52 30 0,-10-3 0,-3-5 0,-116 40 0,58-32 0,-567 208 0,575-208 0,-79 34 0,197-75 0,0 3 0,1 0 0,0 1 0,1 1 0,1 2 0,-24 24 0,39-35 0,-33 36 0,-87 69 0,13-23 0,-100 69 0,164-125 0,29-18 0,0-1 0,-2-1 0,0 0 0,0-2 0,-1-1 0,-27 8 0,-298 61 0,315-71 0,1 2 0,1 1 0,-49 26 0,48-22 0,-1 0 0,-65 18 0,41-23 0,0-3 0,-86 1 0,78-6 0,-95 15 0,-135 50 0,174-36 0,-2-5 0,-205 17 0,272-41 0,-95 2 0,1 7 0,-168 35 0,182-23 0,-193 9 0,-62 9 0,16 40 0,-66 11 0,88-11 0,108-21 0,125-37 0,0-6 0,-227 7 0,221-25 0,-551-5 0,564-3 0,2-5 0,-1-4 0,-109-33 0,-327-120 0,-389-95 0,659 209 0,-497-115 0,700 150 0,-1 4 0,-1 3 0,-1 3 0,-114-1 0,-53 14 0,-152 3 0,314 3 0,-89 19 0,157-23 0,1 1 0,0 1 0,-28 13 0,28-11 0,1-1 0,-1-1 0,0-1 0,-18 5 0,-59 1 0,-2-5 0,-156-7 0,107-2 0,-383 24 0,93-2 0,-122 15 0,399-13 0,-1-8 0,0-6 0,-246-21 0,-502-11 0,709 25 0,130-2 0,1-3 0,-78-16 0,-126-40 0,19 4 0,196 48 0,-87 0 0,-17-3 0,-129-39 0,119 20 0,139 27 0,-1 3 0,1 0 0,0 2 0,-1 1 0,-37 9 0,-50 2 0,5-10 0,40-2 0,-97 14 0,16 1 0,-281-6 0,318-11 0,53-2 0,-1-2 0,1-3 0,0-3 0,-95-30 0,133 32 0,0-1 0,1-1 0,0-2 0,1 0 0,-34-26 0,9 1 0,-60-59 0,73 58 0,-37-51 0,44 52 0,-66-66 0,-510-458 0,576 535 0,0 0 0,1-2 0,2-1 0,1-1 0,2-1 0,-25-44 0,5 7 0,30 48 0,0 0 0,0 0 0,-11-31 0,-11-34 0,22 58 0,1-2 0,1 1 0,2-2 0,1 1 0,-6-40 0,10-90 0,4 116 0,-1 0 0,-2-1 0,-13-66 0,3 68 0,-2 0 0,-1 1 0,-42-73 0,21 44 0,30 56 0,1 0 0,1-1 0,0 0 0,1 0 0,0 0 0,-2-28 0,6-99 0,3 115 0,-2 0 0,-1-1 0,-2 1 0,0 0 0,-2 0 0,-11-42 0,1 36 0,0 1 0,-22-35 0,-10-22 0,40 75 0,0 0 0,1-1 0,1 1 0,0-1 0,2 0 0,-2-21 0,3 26 0,1 1 0,1-1 0,-1 1 0,2-1 0,-1 1 0,1 0 0,1 0 0,0 0 0,1 0 0,7-16 0,22-39 0,-27 50 0,1 0 0,0 0 0,1 1 0,0 0 0,2 1 0,-1 0 0,1 1 0,1-1 0,19-15 0,113-75 0,-109 80 0,-17 13 0,-1-2 0,0 0 0,22-20 0,-33 25 0,0 1 0,0-1 0,0 1 0,-1-1 0,0 0 0,0-1 0,-1 1 0,0-1 0,0 0 0,-1 1 0,3-17 0,1-54-1365,-7 44-5461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2:42.273"/>
    </inkml:context>
    <inkml:brush xml:id="br0">
      <inkml:brushProperty name="width" value="0.035" units="cm"/>
      <inkml:brushProperty name="height" value="0.035" units="cm"/>
      <inkml:brushProperty name="color" value="#E71224"/>
    </inkml:brush>
  </inkml:definitions>
  <inkml:trace contextRef="#ctx0" brushRef="#br0">278 202 24575,'7'4'0,"1"0"0,-1-1 0,0 1 0,1-1 0,0-1 0,-1 1 0,1-1 0,0-1 0,0 0 0,0 0 0,1 0 0,11-1 0,-15 0 0,28-1 0,0-2 0,0-1 0,0-2 0,0-1 0,-1-2 0,47-18 0,72-18 0,-9 10 0,66-13 0,-139 35 0,-11 2 0,0 3 0,79-3 0,-75 11 0,-22-2 0,1 1 0,0 3 0,-1 1 0,1 2 0,-1 2 0,41 12 0,-50-8 0,0-1 0,1-1 0,0-2 0,0-2 0,48 3 0,-45-5 0,65 13 0,-65-9 0,67 5 0,-75-11 0,12-1 0,1 3 0,49 8 0,-22-1 0,1-3 0,117-2 0,-113-6 0,1 4 0,74 12 0,-56-2 0,127 2 0,96-17 0,-112 0 0,2191 2 0,-2378 1 0,0 0 0,-1 1 0,0 1 0,1 1 0,-1 0 0,0 1 0,-1 0 0,1 1 0,-1 0 0,16 11 0,28 12 0,-37-21 0,-1-2 0,1 0 0,0-1 0,1-2 0,-1 0 0,23 1 0,-7-1 0,-30-2 0,-1 0 0,1 0 0,-1 0 0,1 1 0,-1-1 0,0 1 0,0 1 0,0-1 0,0 1 0,0 0 0,0 0 0,-1 0 0,0 1 0,1-1 0,-1 1 0,-1 0 0,1 0 0,0 1 0,-1-1 0,0 1 0,0 0 0,0 0 0,-1 0 0,0 0 0,0 0 0,0 0 0,1 8 0,1 6 0,0 0 0,-2 0 0,0 1 0,-2-1 0,0 1 0,-4 29 0,1-32 0,-2-1 0,0 0 0,0 0 0,-2 0 0,0-1 0,0 0 0,-2-1 0,0 0 0,-11 15 0,8-14 0,2 1 0,0 0 0,1 0 0,1 1 0,0 0 0,1 0 0,-6 24 0,-29 149 0,35-169 0,0-1 0,-1 0 0,-1 0 0,-1-1 0,-1 0 0,-18 24 0,-1 4 0,3-4 0,-1-1 0,-59 65 0,73-91 0,0-2 0,-1 0 0,-1-1 0,0 0 0,-1-1 0,-1-1 0,1-1 0,-2-1 0,-30 12 0,26-15 0,-1-1 0,-37 3 0,-11 2 0,-22 3 0,0-4 0,-187-8 0,123-4 0,-311 3 0,448 2 0,1 0 0,0 1 0,-1 2 0,1 0 0,0 1 0,-19 9 0,10-5 0,-53 13 0,18-8 0,-122 45 0,134-40 0,-1-2 0,0-3 0,-88 15 0,-350-21 0,279-12 0,-491 3 0,671-2 0,0-1 0,-51-12 0,46 7 0,-50-3 0,-33 5 0,-154 12 0,158 12 0,72-10 0,-55 4 0,40-10 0,11-1 0,-83 13 0,14 11 0,-66 11 0,135-27 0,-82 28 0,73-19 0,17-10 0,-1-1 0,1-2 0,-1-2 0,0-2 0,-63-6 0,-2 1 0,42 6 0,41 0 0,1-1 0,-1-1 0,0-1 0,1-1 0,-35-8 0,48 7 0,1-1 0,-1 0 0,0-1 0,1 0 0,0 0 0,0-1 0,-11-10 0,-49-55 0,24 23 0,-18-23 0,44 49 0,0 1 0,-24-21 0,33 34 0,1 0 0,0 0 0,1-1 0,-1 0 0,2-1 0,-1 0 0,1 0 0,1 0 0,0-1 0,0 0 0,1 0 0,0 0 0,-3-18 0,2-6 0,2 0 0,1-1 0,2-38 0,-1-43 0,-2 92 0,-12-47 0,8 48 0,2 0 0,-2-28 0,2-46 0,10-154 0,-3 243 0,0-1 0,0 1 0,1 0 0,0 0 0,0 0 0,1 0 0,1 0 0,-1 1 0,1 0 0,1 0 0,5-8 0,12-10 0,45-40 0,-37 36 0,13-13 0,-1-2 0,42-56 0,-47 52-1365,-19 31-5461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17.882"/>
    </inkml:context>
    <inkml:brush xml:id="br0">
      <inkml:brushProperty name="width" value="0.035" units="cm"/>
      <inkml:brushProperty name="height" value="0.035" units="cm"/>
      <inkml:brushProperty name="color" value="#E71224"/>
    </inkml:brush>
  </inkml:definitions>
  <inkml:trace contextRef="#ctx0" brushRef="#br0">0 0 24575,'42'3'0,"-1"2"0,0 2 0,0 1 0,53 19 0,-8-3 0,-7-1 0,90 38 0,-126-47 0,1-2 0,0-1 0,51 5 0,-39-8 0,83 25 0,-40-5 0,-55-17 0,1 2 0,61 28 0,-2 6 0,2-6 0,193 49 0,-196-66 0,87 24 0,-148-37 0,0-3 0,1-1 0,-1-3 0,1-1 0,0-2 0,51-5 0,106 5 0,-181 2 0,-1 1 0,0 0 0,1 2 0,-1 0 0,31 15 0,13 6 0,12 10 0,-58-27 0,1-1 0,26 10 0,39 10-682,116 23-1,-169-47-6143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22.965"/>
    </inkml:context>
    <inkml:brush xml:id="br0">
      <inkml:brushProperty name="width" value="0.035" units="cm"/>
      <inkml:brushProperty name="height" value="0.035" units="cm"/>
      <inkml:brushProperty name="color" value="#E71224"/>
    </inkml:brush>
  </inkml:definitions>
  <inkml:trace contextRef="#ctx0" brushRef="#br0">33 127 24575,'0'20'0,"1"-1"0,0 0 0,5 23 0,-4-34 0,1 1 0,0-1 0,0 0 0,1 0 0,0 0 0,0 0 0,0-1 0,1 0 0,8 9 0,15 30 0,-25-38 0,-16-33 0,4 9 0,-8-14 0,2 0 0,0-1 0,3 0 0,0-1 0,-10-51 0,21 80 0,1 0 0,0 0 0,0 0 0,0 0 0,0 0 0,0 0 0,1 0 0,-1 0 0,1 0 0,0 0 0,0 0 0,0 0 0,0 0 0,0 1 0,1-1 0,-1 0 0,1 1 0,0-1 0,0 1 0,0-1 0,0 1 0,0 0 0,0 0 0,1 0 0,-1 0 0,1 0 0,-1 1 0,1-1 0,0 1 0,0 0 0,0-1 0,-1 1 0,1 1 0,0-1 0,0 0 0,5 0 0,12-2 0,0 1 0,1 1 0,-1 1 0,30 3 0,-23-2 0,268 5-1365,-254-6-5461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9"/>
    </inkml:context>
    <inkml:brush xml:id="br0">
      <inkml:brushProperty name="width" value="0.035" units="cm"/>
      <inkml:brushProperty name="height" value="0.035" units="cm"/>
      <inkml:brushProperty name="color" value="#E71224"/>
    </inkml:brush>
  </inkml:definitions>
  <inkml:trace contextRef="#ctx0" brushRef="#br0">2464 579 24575,'-3'-1'0,"0"-1"0,0 0 0,0 1 0,0-1 0,0-1 0,1 1 0,-1 0 0,1-1 0,-1 1 0,1-1 0,0 0 0,0 1 0,0-1 0,1 0 0,-1 0 0,-1-5 0,-7-8 0,-34-37 0,-71-66 0,91 95 0,5 7 0,0 2 0,-31-20 0,-30-24 0,69 49 0,-1 1 0,0 0 0,0 1 0,-1 1 0,0 0 0,0 0 0,-1 1 0,0 1 0,0 1 0,0 0 0,-27-4 0,-5 3 0,0 3 0,-68 4 0,68 1 0,0-3 0,-67-7 0,74-1 0,-70-24 0,62 17 0,23 9 0,-1 1 0,1 2 0,-1 0 0,-43 2 0,40 1 0,1-1 0,0-1 0,-44-9 0,61 7 0,0 1 0,-1 0 0,1 1 0,-1 1 0,0-1 0,1 2 0,-1-1 0,0 2 0,0-1 0,0 1 0,1 1 0,-1 0 0,1 1 0,-1-1 0,-16 9 0,-13 6 0,-1-2 0,-55 13 0,-18 6 0,100-28 0,1 2 0,-1 0 0,1 0 0,1 1 0,-1 1 0,1 0 0,1 0 0,0 1 0,1 1 0,0 0 0,-12 19 0,-36 38 0,34-45 0,1 2 0,1 0 0,2 1 0,0 1 0,2 1 0,1 1 0,-19 48 0,27-53 0,-7 15 0,2 0 0,2 2 0,2-1 0,2 2 0,-6 69 0,16 281 0,-1-375 0,0 1 0,1 0 0,1 0 0,1-1 0,0 1 0,2-1 0,0 0 0,1-1 0,1 0 0,0 0 0,1 0 0,23 29 0,-18-28 0,1-1 0,1-1 0,0 0 0,1-1 0,1-1 0,0 0 0,1-1 0,1-2 0,0 0 0,28 12 0,-29-16 0,203 91 0,-1 35 0,-198-118 0,0-2 0,1 0 0,0-2 0,1-1 0,41 12 0,136 22 0,-151-35 0,-31-5 0,1 0 0,-1-2 0,1 0 0,0-1 0,0-1 0,0-1 0,0-1 0,-1-1 0,1-1 0,-1 0 0,28-11 0,162-60 0,-185 70 0,-1 1 0,1 2 0,0 0 0,45 4 0,-49 0 0,0-2 0,0 0 0,0-1 0,0-1 0,0-1 0,0 0 0,23-9 0,-17 0 0,-2-1 0,43-30 0,-24 15 0,100-79 0,-123 90 0,-10 6 0,0 0 0,-2-1 0,1-1 0,-1 1 0,-1-2 0,0 1 0,-1-1 0,-1 0 0,0 0 0,8-30 0,-8 25 0,1-1 0,1 1 0,1 0 0,0 0 0,17-23 0,3 7 0,-21 26 0,1 0 0,-2 0 0,1-1 0,-2 0 0,1 0 0,-1-1 0,-1 0 0,0 0 0,0 0 0,-1-1 0,0 1 0,-1-1 0,2-16 0,-2-8 0,-2 0 0,-1 0 0,-6-44 0,4 65 0,-1 0 0,0 0 0,-1 0 0,-1 1 0,0 0 0,-1 0 0,0 0 0,-1 0 0,-1 1 0,-11-15 0,-1 3-227,2-1-1,1 0 1,1-1-1,1-1 1,-15-40-1,22 43-6598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29.476"/>
    </inkml:context>
    <inkml:brush xml:id="br0">
      <inkml:brushProperty name="width" value="0.035" units="cm"/>
      <inkml:brushProperty name="height" value="0.035" units="cm"/>
      <inkml:brushProperty name="color" value="#E71224"/>
    </inkml:brush>
  </inkml:definitions>
  <inkml:trace contextRef="#ctx0" brushRef="#br0">1 104 24575,'0'351'0,"4"-323"0,-4-28 0,1 0 0,-1 0 0,0 0 0,1 0 0,-1 0 0,0 0 0,1 0 0,-1 0 0,0 0 0,1 0 0,-1 0 0,0 0 0,1 0 0,-1 0 0,0 0 0,0 0 0,1 0 0,-1 0 0,0 0 0,1-1 0,-1 1 0,0 0 0,0 0 0,1 0 0,-1-1 0,0 1 0,0 0 0,1 0 0,-1-1 0,0 1 0,0 0 0,0 0 0,1-1 0,-1 1 0,0 0 0,0 0 0,0-1 0,0 1 0,0-1 0,23-47 0,9-26 0,50-80 0,-28 56 0,-48 87 0,0 1 0,0 0 0,1 1 0,0 0 0,1 0 0,0 0 0,12-9 0,-18 16 0,0 1 0,0-1 0,0 0 0,0 1 0,0 0 0,0-1 0,1 1 0,-1 0 0,1 0 0,-1 0 0,0 1 0,1-1 0,-1 1 0,1-1 0,0 1 0,-1 0 0,1 0 0,-1 0 0,1 0 0,-1 0 0,1 0 0,-1 1 0,1 0 0,-1-1 0,1 1 0,-1 0 0,1 0 0,-1 0 0,0 0 0,0 1 0,1-1 0,-1 1 0,0-1 0,0 1 0,-1 0 0,1 0 0,0-1 0,0 1 0,1 3 0,1 2 0,0 0 0,0 1 0,0-1 0,-1 1 0,0-1 0,-1 1 0,0 0 0,0 0 0,-1 0 0,0 0 0,0 10 0,0 15 0,-5 44 0,3-69 0,1-8 0,0 0 0,0 0 0,0 0 0,0 0 0,0 0 0,0 1 0,0-1 0,0 0 0,0 0 0,0 0 0,0 0 0,0 0 0,0 0 0,0 0 0,0 1 0,0-1 0,0 0 0,0 0 0,0 0 0,0 0 0,0 0 0,0 0 0,0 0 0,0 0 0,0 1 0,0-1 0,0 0 0,1 0 0,-1 0 0,0 0 0,0 0 0,0 0 0,0 0 0,0 0 0,0 0 0,0 0 0,0 0 0,1 0 0,-1 0 0,0 0 0,0 0 0,0 0 0,0 0 0,0 0 0,0 0 0,0 0 0,1 0 0,-1 0 0,0 0 0,0 0 0,0 0 0,0 0 0,0 0 0,0 0 0,0 0 0,0 0 0,1 0 0,-1 0 0,0 0 0,0 0 0,0 0 0,0 0 0,0 0 0,0 0 0,0-1 0,12-8 0,10-16 0,15-33 0,18-23 0,-49 73 0,1 1 0,-1 0 0,1 0 0,0 1 0,1 0 0,0 0 0,14-8 0,-20 13 0,0-1 0,0 1 0,1 0 0,-1 0 0,0 1 0,1-1 0,-1 0 0,1 1 0,-1-1 0,1 1 0,-1 0 0,1 0 0,-1 0 0,1 0 0,-1 0 0,0 0 0,1 1 0,-1-1 0,1 1 0,-1 0 0,1 0 0,-1 0 0,0 0 0,0 0 0,0 0 0,1 1 0,-1-1 0,0 1 0,-1-1 0,1 1 0,0 0 0,0-1 0,-1 1 0,1 0 0,-1 0 0,1 1 0,-1-1 0,2 5 0,4 8 0,-1 0 0,-1 1 0,0 0 0,4 29 0,-4-21 0,48 197 0,-47-189-341,-2-1 0,-1 1-1,-1 50 1,-2-48-6485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31.479"/>
    </inkml:context>
    <inkml:brush xml:id="br0">
      <inkml:brushProperty name="width" value="0.035" units="cm"/>
      <inkml:brushProperty name="height" value="0.035" units="cm"/>
      <inkml:brushProperty name="color" value="#E71224"/>
    </inkml:brush>
  </inkml:definitions>
  <inkml:trace contextRef="#ctx0" brushRef="#br0">45 17 24575,'-1'5'0,"0"1"0,0 0 0,0-1 0,-1 1 0,0-1 0,-4 9 0,-5 16 0,5-4 0,1 1 0,1-1 0,0 45 0,4-63 0,0 0 0,1 0 0,-1 1 0,2-1 0,-1 0 0,1 0 0,1 0 0,-1 0 0,1-1 0,1 1 0,-1-1 0,1 0 0,1 0 0,-1 0 0,11 12 0,-8-12 0,1 0 0,0-1 0,1 1 0,-1-1 0,1-1 0,0 0 0,1 0 0,-1-1 0,1 0 0,20 5 0,-25-8 0,0 0 0,0 0 0,0-1 0,1 0 0,-1 0 0,0 0 0,0-1 0,1 0 0,-1 0 0,0 0 0,0 0 0,0-1 0,0 0 0,0 0 0,-1 0 0,1-1 0,0 1 0,-1-1 0,0 0 0,0 0 0,0-1 0,0 1 0,5-7 0,-3 3 0,0 0 0,0-1 0,-1 0 0,0-1 0,-1 1 0,1-1 0,-1 0 0,-1 0 0,0 0 0,0 0 0,-1 0 0,2-13 0,-4 17 0,0 0 0,0-1 0,0 1 0,-1 0 0,0 0 0,0-1 0,0 1 0,-1 0 0,1 0 0,-1 0 0,0 0 0,-1 1 0,1-1 0,-1 0 0,0 1 0,0 0 0,0 0 0,-1 0 0,1 0 0,-1 0 0,0 1 0,0-1 0,-9-4 0,-46-24 0,44 24 0,0 1 0,1-2 0,0 0 0,-21-17 0,-22-26-1365,29 31-5461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35.032"/>
    </inkml:context>
    <inkml:brush xml:id="br0">
      <inkml:brushProperty name="width" value="0.035" units="cm"/>
      <inkml:brushProperty name="height" value="0.035" units="cm"/>
      <inkml:brushProperty name="color" value="#E71224"/>
    </inkml:brush>
  </inkml:definitions>
  <inkml:trace contextRef="#ctx0" brushRef="#br0">194 566 24575,'-10'0'0,"0"0"0,0 1 0,0 0 0,0 1 0,1 0 0,-1 1 0,0 0 0,1 0 0,0 1 0,0 0 0,0 1 0,0 0 0,-8 6 0,12-7 0,1 0 0,-1 0 0,1 1 0,0-1 0,1 1 0,-1 0 0,1 0 0,0 0 0,0 0 0,1 1 0,-1-1 0,1 1 0,0-1 0,1 1 0,-1 0 0,1 0 0,0 0 0,1 0 0,0-1 0,-1 1 0,2 0 0,-1 0 0,2 8 0,-1-8 0,1 1 0,-1-1 0,1 1 0,1-1 0,-1 1 0,1-1 0,0 0 0,1 0 0,-1-1 0,1 1 0,0-1 0,1 1 0,-1-1 0,1-1 0,0 1 0,0-1 0,1 1 0,-1-2 0,9 6 0,-10-7 0,0-1 0,0 1 0,1 0 0,-1-1 0,0 0 0,1 0 0,-1 0 0,1-1 0,0 0 0,-1 1 0,1-2 0,-1 1 0,1 0 0,-1-1 0,1 0 0,-1 0 0,1 0 0,-1-1 0,0 1 0,1-1 0,-1 0 0,0 0 0,0-1 0,-1 1 0,1-1 0,0 0 0,-1 0 0,1 0 0,3-5 0,7-8 0,0-1 0,-2 0 0,0-1 0,0-1 0,-2 1 0,0-2 0,-1 1 0,-1-1 0,8-33 0,-8 16 0,-2-1 0,-1 0 0,-2-1 0,-2-58 0,-1 30 0,1 27 0,-2 1 0,-6-41 0,6 71 0,-1 0 0,0 0 0,0 0 0,-1 0 0,0 0 0,-1 0 0,1 1 0,-2 0 0,1-1 0,-1 2 0,-1-1 0,1 0 0,-13-11 0,17 18 0,1 0 0,-1 1 0,0-1 0,1 0 0,-1 1 0,0-1 0,0 0 0,0 1 0,0-1 0,1 1 0,-1-1 0,0 1 0,0 0 0,0-1 0,0 1 0,0 0 0,0 0 0,0 0 0,0 0 0,0-1 0,0 1 0,0 1 0,0-1 0,0 0 0,0 0 0,0 0 0,0 0 0,0 1 0,-1 0 0,0 0 0,1 0 0,-1 1 0,1-1 0,0 1 0,-1 0 0,1-1 0,0 1 0,0 0 0,0 0 0,1 0 0,-1 0 0,0 0 0,0 3 0,-2 10 0,0 0 0,-1 30 0,4-41 0,-2 22 0,2 1 0,0-1 0,2 0 0,1 0 0,1-1 0,1 1 0,1-1 0,16 41 0,-12-35 33,0 0 0,9 59 0,-15-63-326,2 0 1,0-1-1,2 1 0,17 39 0,-12-41-6533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37.109"/>
    </inkml:context>
    <inkml:brush xml:id="br0">
      <inkml:brushProperty name="width" value="0.035" units="cm"/>
      <inkml:brushProperty name="height" value="0.035" units="cm"/>
      <inkml:brushProperty name="color" value="#E71224"/>
    </inkml:brush>
  </inkml:definitions>
  <inkml:trace contextRef="#ctx0" brushRef="#br0">243 205 24575,'1'6'0,"0"-1"0,0 0 0,1 0 0,-1 0 0,1-1 0,0 1 0,0 0 0,1-1 0,6 9 0,29 36 0,-33-44 0,1 0 0,-1 0 0,1-1 0,0 0 0,0 0 0,0 0 0,1 0 0,-1-1 0,1 0 0,0-1 0,0 1 0,0-1 0,13 2 0,-8-3 0,1-1 0,-1 0 0,0 0 0,0-1 0,0-1 0,1 0 0,18-6 0,-2-2 0,-1-1 0,0-1 0,-1-2 0,-1-1 0,46-33 0,-67 44 0,0 0 0,-1 0 0,1-1 0,-1 0 0,0 1 0,0-1 0,0-1 0,-1 1 0,0 0 0,0-1 0,0 0 0,-1 0 0,0 1 0,0-1 0,0-1 0,-1 1 0,0 0 0,0 0 0,0-9 0,-1 10 0,0 1 0,-1-1 0,0 1 0,0-1 0,0 1 0,0-1 0,-1 1 0,0 0 0,0 0 0,0 0 0,0 0 0,-1 0 0,1 0 0,-1 0 0,0 1 0,0-1 0,0 1 0,-1 0 0,1 0 0,-1 0 0,0 0 0,0 1 0,0 0 0,0 0 0,0 0 0,0 0 0,-7-2 0,-24-4 0,0 2 0,-1 1 0,1 1 0,-1 3 0,-66 4 0,36-1 0,-12-3 0,40-1 0,-1 3 0,0 0 0,-60 12 0,95-12 0,0 0 0,-1 0 0,1 1 0,0-1 0,0 1 0,0 0 0,0 0 0,1 1 0,-1-1 0,0 1 0,1-1 0,0 1 0,0 0 0,0 1 0,0-1 0,0 0 0,-3 7 0,4-7 0,1 0 0,0 0 0,0 0 0,0 1 0,0-1 0,1 0 0,0 0 0,-1 1 0,1-1 0,0 0 0,0 0 0,1 1 0,-1-1 0,1 0 0,0 0 0,-1 1 0,1-1 0,1 0 0,-1 0 0,0 0 0,1 0 0,0-1 0,3 6 0,14 17 0,1-1 0,2-1 0,0-1 0,1-2 0,37 27 0,137 78 0,-183-117 4,1-1 0,0 0-1,0-1 1,0-1-1,1-1 1,0 0 0,-1-1-1,2 0 1,-1-2 0,18 1-1,12-4-69,1-2-1,51-11 0,12-2-1138,-76 14-5621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38.914"/>
    </inkml:context>
    <inkml:brush xml:id="br0">
      <inkml:brushProperty name="width" value="0.035" units="cm"/>
      <inkml:brushProperty name="height" value="0.035" units="cm"/>
      <inkml:brushProperty name="color" value="#E71224"/>
    </inkml:brush>
  </inkml:definitions>
  <inkml:trace contextRef="#ctx0" brushRef="#br0">0 0 24575,'3'20'0,"1"1"0,0-1 0,2-1 0,0 1 0,1-1 0,18 33 0,-21-43 0,-3-5 0,65 155 0,-60-140 0,-1 0 0,0 0 0,-2 1 0,0 0 0,-1-1 0,-2 35 0,-15 86 0,7-82 0,3-1 0,2 79 0,5-120 34,1 1 0,9 31 0,0-4-1501,-7-16-5359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0.762"/>
    </inkml:context>
    <inkml:brush xml:id="br0">
      <inkml:brushProperty name="width" value="0.035" units="cm"/>
      <inkml:brushProperty name="height" value="0.035" units="cm"/>
      <inkml:brushProperty name="color" value="#E71224"/>
    </inkml:brush>
  </inkml:definitions>
  <inkml:trace contextRef="#ctx0" brushRef="#br0">129 468 24575,'17'0'0,"1"-2"0,0 0 0,-1 0 0,1-2 0,-1 0 0,0-1 0,0-1 0,-1-1 0,0 0 0,0-1 0,22-15 0,-30 18 0,-2 1 0,1-1 0,-1-1 0,1 0 0,-2 0 0,1 0 0,-1 0 0,1-1 0,-2 0 0,1 0 0,-1 0 0,0-1 0,-1 1 0,0-1 0,0 0 0,0 0 0,-1 0 0,0 0 0,-1-1 0,0 1 0,0 0 0,-1-1 0,0 1 0,0 0 0,-4-17 0,3 17 0,-1-1 0,0 1 0,-1 0 0,0-1 0,0 1 0,0 0 0,-1 1 0,-1-1 0,1 1 0,-1 0 0,0 0 0,-1 0 0,0 1 0,0-1 0,0 1 0,-1 1 0,0 0 0,0 0 0,0 0 0,-1 0 0,1 1 0,-1 1 0,0-1 0,0 1 0,-1 1 0,1-1 0,-15-1 0,0-1 0,-9-3 0,-47-5 0,72 13 0,1-1 0,-1 1 0,1 0 0,-1 0 0,1 0 0,-1 1 0,1 0 0,-1 1 0,1-1 0,0 1 0,0 0 0,0 1 0,-12 6 0,15-6 0,0 0 0,0 1 0,0 0 0,0-1 0,0 1 0,1 0 0,0 1 0,0-1 0,0 0 0,0 0 0,1 1 0,-1-1 0,1 1 0,0 0 0,1-1 0,-1 7 0,-1 12 0,4 47 0,-1-57 0,7 65 0,25 111 0,8 58 0,-36 106 0,-3-49 0,-1-287 0,2 1 0,0-1 0,1 0 0,1 0 0,0 0 0,9 17 0,54 94 0,-19-39 0,-36-62 0,34 72 0,-43-89 0,-1 0 0,0 1 0,0 0 0,-1-1 0,0 1 0,-1 0 0,0 17 0,-1-25-68,0-1 0,-1 1-1,1 0 1,-1-1 0,1 1 0,-1 0-1,0-1 1,0 1 0,0-1 0,0 0-1,-1 1 1,1-1 0,-1 0 0,1 1-1,-1-1 1,0 0 0,0 0-1,0-1 1,-2 3 0,-14 4-6758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2.107"/>
    </inkml:context>
    <inkml:brush xml:id="br0">
      <inkml:brushProperty name="width" value="0.035" units="cm"/>
      <inkml:brushProperty name="height" value="0.035" units="cm"/>
      <inkml:brushProperty name="color" value="#E71224"/>
    </inkml:brush>
  </inkml:definitions>
  <inkml:trace contextRef="#ctx0" brushRef="#br0">0 24 24575,'7'0'0,"8"0"0,9 0 0,7 0 0,5 0 0,2 0 0,2 0 0,1 0 0,0 0 0,-1 0 0,0 0 0,0-6 0,-14-3 0,-11 1-8191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3.921"/>
    </inkml:context>
    <inkml:brush xml:id="br0">
      <inkml:brushProperty name="width" value="0.035" units="cm"/>
      <inkml:brushProperty name="height" value="0.035" units="cm"/>
      <inkml:brushProperty name="color" value="#E71224"/>
    </inkml:brush>
  </inkml:definitions>
  <inkml:trace contextRef="#ctx0" brushRef="#br0">1 0 24575,'6'0'0,"3"7"0,-1 8 0,-1 9 0,5 0 0,0 3 0,4-4 0,1 2 0,-4 3 0,-4 2 0,-3-2-8191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4.671"/>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7.123"/>
    </inkml:context>
    <inkml:brush xml:id="br0">
      <inkml:brushProperty name="width" value="0.035" units="cm"/>
      <inkml:brushProperty name="height" value="0.035" units="cm"/>
      <inkml:brushProperty name="color" value="#E71224"/>
    </inkml:brush>
  </inkml:definitions>
  <inkml:trace contextRef="#ctx0" brushRef="#br0">1 1 24575,'0'6'0,"6"10"0,10 1 0,1 5 0,5-1 0,-8-5 0,-13-4 0,-14-5 0,-4-10 0,1-11 0,3-4-8191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0"/>
    </inkml:context>
    <inkml:brush xml:id="br0">
      <inkml:brushProperty name="width" value="0.035" units="cm"/>
      <inkml:brushProperty name="height" value="0.035" units="cm"/>
      <inkml:brushProperty name="color" value="#E71224"/>
    </inkml:brush>
  </inkml:definitions>
  <inkml:trace contextRef="#ctx0" brushRef="#br0">17 294 24575,'-1'0'0,"1"0"0,-1 0 0,0 0 0,1 0 0,-1 0 0,0 0 0,1 0 0,-1 0 0,0 0 0,1 1 0,-1-1 0,0 0 0,1 0 0,-1 1 0,1-1 0,-1 1 0,1-1 0,-1 0 0,1 1 0,-1-1 0,1 1 0,-1-1 0,1 1 0,-1-1 0,1 1 0,0 0 0,-1-1 0,1 1 0,-1 0 0,2 24 0,19 30 0,-17-48 0,3 7 0,9 16 0,-15-30 0,0 1 0,0-1 0,0 0 0,0 0 0,1 0 0,-1 0 0,0 0 0,0 0 0,0 0 0,0 0 0,0 0 0,1 0 0,-1 0 0,0 1 0,0-1 0,0 0 0,1 0 0,-1 0 0,0 0 0,0 0 0,0-1 0,0 1 0,1 0 0,-1 0 0,0 0 0,0 0 0,0 0 0,0 0 0,1 0 0,-1 0 0,0 0 0,0 0 0,0 0 0,0-1 0,1 1 0,-1 0 0,0 0 0,0 0 0,0 0 0,0 0 0,0 0 0,0-1 0,0 1 0,0 0 0,0 0 0,1-1 0,5-21 0,0-1 0,2 0 0,0 0 0,1 1 0,2 0 0,0 1 0,22-32 0,19-38 0,-47 83 0,0 1 0,0 0 0,0 0 0,1 0 0,0 1 0,0 0 0,0 0 0,1 0 0,0 1 0,0 0 0,0 0 0,14-5 0,2-1 0,1 1 0,48-12 0,-48 18-1365,-9 5-5461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49.185"/>
    </inkml:context>
    <inkml:brush xml:id="br0">
      <inkml:brushProperty name="width" value="0.035" units="cm"/>
      <inkml:brushProperty name="height" value="0.035" units="cm"/>
      <inkml:brushProperty name="color" value="#E71224"/>
    </inkml:brush>
  </inkml:definitions>
  <inkml:trace contextRef="#ctx0" brushRef="#br0">0 0 24575,'2'15'0,"0"-1"0,1 0 0,0 0 0,1 0 0,10 24 0,4 12 0,-7 0 0,-3 1 0,-1-1 0,-3 2 0,-3 73 0,2 32 0,1-118 0,1-1 0,3 1 0,14 45 0,46 111 0,-47-139 0,53 118 0,13 37 0,-68-141 0,-13-44 0,18 46 0,17 27-1365,-34-83-5461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50.730"/>
    </inkml:context>
    <inkml:brush xml:id="br0">
      <inkml:brushProperty name="width" value="0.035" units="cm"/>
      <inkml:brushProperty name="height" value="0.035" units="cm"/>
      <inkml:brushProperty name="color" value="#E71224"/>
    </inkml:brush>
  </inkml:definitions>
  <inkml:trace contextRef="#ctx0" brushRef="#br0">0 1 24575,'7'0'0,"8"0"0,9 0 0,13 0 0,14 0 0,18 0 0,4 0 0,10 7 0,-3 2 0,-9-1 0,-9-1 0,-8-2 0,-8-2 0,-4-1 0,-10-2-8191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20.008"/>
    </inkml:context>
    <inkml:brush xml:id="br0">
      <inkml:brushProperty name="width" value="0.035" units="cm"/>
      <inkml:brushProperty name="height" value="0.035" units="cm"/>
      <inkml:brushProperty name="color" value="#E71224"/>
    </inkml:brush>
  </inkml:definitions>
  <inkml:trace contextRef="#ctx0" brushRef="#br0">2464 579 24575,'-3'-1'0,"0"-1"0,0 0 0,0 1 0,0-1 0,0-1 0,1 1 0,-1 0 0,1-1 0,-1 1 0,1-1 0,0 0 0,0 1 0,0-1 0,1 0 0,-1 0 0,-1-5 0,-7-8 0,-34-37 0,-71-66 0,91 95 0,5 7 0,0 2 0,-31-20 0,-30-24 0,69 49 0,-1 1 0,0 0 0,0 1 0,-1 1 0,0 0 0,0 0 0,-1 1 0,0 1 0,0 1 0,0 0 0,-27-4 0,-5 3 0,0 3 0,-68 4 0,68 1 0,0-3 0,-67-7 0,74-1 0,-70-24 0,62 17 0,23 9 0,-1 1 0,1 2 0,-1 0 0,-43 2 0,40 1 0,1-1 0,0-1 0,-44-9 0,61 7 0,0 1 0,-1 0 0,1 1 0,-1 1 0,0-1 0,1 2 0,-1-1 0,0 2 0,0-1 0,0 1 0,1 1 0,-1 0 0,1 1 0,-1-1 0,-16 9 0,-13 6 0,-1-2 0,-55 13 0,-18 6 0,100-28 0,1 2 0,-1 0 0,1 0 0,1 1 0,-1 1 0,1 0 0,1 0 0,0 1 0,1 1 0,0 0 0,-12 19 0,-36 38 0,34-45 0,1 2 0,1 0 0,2 1 0,0 1 0,2 1 0,1 1 0,-19 48 0,27-53 0,-7 15 0,2 0 0,2 2 0,2-1 0,2 2 0,-6 69 0,16 281 0,-1-375 0,0 1 0,1 0 0,1 0 0,1-1 0,0 1 0,2-1 0,0 0 0,1-1 0,1 0 0,0 0 0,1 0 0,23 29 0,-18-28 0,1-1 0,1-1 0,0 0 0,1-1 0,1-1 0,0 0 0,1-1 0,1-2 0,0 0 0,28 12 0,-29-16 0,203 91 0,-1 35 0,-198-118 0,0-2 0,1 0 0,0-2 0,1-1 0,41 12 0,136 22 0,-151-35 0,-31-5 0,1 0 0,-1-2 0,1 0 0,0-1 0,0-1 0,0-1 0,0-1 0,-1-1 0,1-1 0,-1 0 0,28-11 0,162-60 0,-185 70 0,-1 1 0,1 2 0,0 0 0,45 4 0,-49 0 0,0-2 0,0 0 0,0-1 0,0-1 0,0-1 0,0 0 0,23-9 0,-17 0 0,-2-1 0,43-30 0,-24 15 0,100-79 0,-123 90 0,-10 6 0,0 0 0,-2-1 0,1-1 0,-1 1 0,-1-2 0,0 1 0,-1-1 0,-1 0 0,0 0 0,8-30 0,-8 25 0,1-1 0,1 1 0,1 0 0,0 0 0,17-23 0,3 7 0,-21 26 0,1 0 0,-2 0 0,1-1 0,-2 0 0,1 0 0,-1-1 0,-1 0 0,0 0 0,0 0 0,-1-1 0,0 1 0,-1-1 0,2-16 0,-2-8 0,-2 0 0,-1 0 0,-6-44 0,4 65 0,-1 0 0,0 0 0,-1 0 0,-1 1 0,0 0 0,-1 0 0,0 0 0,-1 0 0,-1 1 0,-11-15 0,-1 3-227,2-1-1,1 0 1,1-1-1,1-1 1,-15-40-1,22 43-6598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27.018"/>
    </inkml:context>
    <inkml:brush xml:id="br0">
      <inkml:brushProperty name="width" value="0.035" units="cm"/>
      <inkml:brushProperty name="height" value="0.035" units="cm"/>
      <inkml:brushProperty name="color" value="#E71224"/>
    </inkml:brush>
  </inkml:definitions>
  <inkml:trace contextRef="#ctx0" brushRef="#br0">1089 1098 24575,'-13'-2'0,"1"-1"0,0 0 0,0-1 0,0 0 0,0-1 0,1 0 0,0-1 0,0 0 0,1-1 0,-1 0 0,-17-17 0,18 13 0,0 0 0,1-1 0,1 0 0,0 0 0,0-1 0,1 0 0,1 0 0,0-1 0,-4-17 0,5 17 0,0 0 0,0 1 0,-1 0 0,-1 0 0,0 0 0,-1 1 0,-1-1 0,0 2 0,-15-16 0,-5-3 0,0 0 0,2-2 0,-32-50 0,28 39 0,-51-56 0,45 65 0,-1 1 0,-84-53 0,80 59 0,2-1 0,1-2 0,-44-45 0,41 39 69,34 29-356,-1 1 0,1-2 1,0 1-1,-12-16 0,7 2-6539</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31.859"/>
    </inkml:context>
    <inkml:brush xml:id="br0">
      <inkml:brushProperty name="width" value="0.035" units="cm"/>
      <inkml:brushProperty name="height" value="0.035" units="cm"/>
      <inkml:brushProperty name="color" value="#E71224"/>
    </inkml:brush>
  </inkml:definitions>
  <inkml:trace contextRef="#ctx0" brushRef="#br0">0 271 24575,'39'1'0,"-1"1"0,0 2 0,55 12 0,-28-1 0,0 3 0,67 28 0,-131-46 0,0 0 0,0 0 0,0 1 0,0-1 0,0 0 0,0-1 0,0 1 0,1 0 0,-1 0 0,0 0 0,0-1 0,0 1 0,0 0 0,-1-1 0,1 1 0,0-1 0,0 1 0,0-1 0,0 0 0,0 1 0,-1-1 0,1 0 0,0 0 0,0 1 0,-1-1 0,1 0 0,-1 0 0,1 0 0,0-2 0,19-34 0,-15 25 0,34-39 0,-33 45 0,-1 1 0,0-1 0,0-1 0,0 1 0,-1-1 0,6-12 0,-9 15 0,0 1 0,0 0 0,-1-1 0,1 1 0,-1 0 0,0-1 0,0 1 0,0 0 0,-1-1 0,1 1 0,-1 0 0,0 0 0,0-1 0,0 1 0,0 0 0,0 0 0,-1 0 0,1 0 0,-1 0 0,-4-4 0,-18-26-13,17 25-212,0-1 0,1 0-1,0 0 1,1 0-1,-7-16 1,3-3-6601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38.318"/>
    </inkml:context>
    <inkml:brush xml:id="br0">
      <inkml:brushProperty name="width" value="0.035" units="cm"/>
      <inkml:brushProperty name="height" value="0.035" units="cm"/>
      <inkml:brushProperty name="color" value="#E71224"/>
    </inkml:brush>
  </inkml:definitions>
  <inkml:trace contextRef="#ctx0" brushRef="#br0">1 0 24575,'0'7'0,"0"9"0,0 8 0,0 6 0,0 13 0,0 4 0,0 2 0,0-2 0,0-1 0,0-3 0,0-1 0,0-2 0,0 0 0,0-1 0,0-7-8191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41.992"/>
    </inkml:context>
    <inkml:brush xml:id="br0">
      <inkml:brushProperty name="width" value="0.035" units="cm"/>
      <inkml:brushProperty name="height" value="0.035" units="cm"/>
      <inkml:brushProperty name="color" value="#E71224"/>
    </inkml:brush>
  </inkml:definitions>
  <inkml:trace contextRef="#ctx0" brushRef="#br0">0 56 24575,'3'0'0,"0"-1"0,0 0 0,0 0 0,0 0 0,0 0 0,0 0 0,0-1 0,4-2 0,16-7 0,9 4 0,-1 2 0,1 1 0,0 1 0,42 2 0,-34 1 0,0-1 0,41-8 0,-79 8 0,-1 1 0,1-1 0,0 1 0,0 0 0,0 0 0,-1 0 0,1-1 0,0 2 0,0-1 0,-1 0 0,1 0 0,0 0 0,0 1 0,-1-1 0,1 1 0,0 0 0,0-1 0,-1 1 0,1 0 0,-1 0 0,1 0 0,-1 0 0,1 0 0,1 3 0,-1-2 0,-1 0 0,0 1 0,0-1 0,-1 0 0,1 1 0,0-1 0,-1 1 0,0-1 0,1 1 0,-1-1 0,0 1 0,0-1 0,0 1 0,-1-1 0,0 5 0,0 0 0,-1 0 0,0 0 0,0 0 0,-1-1 0,0 1 0,0-1 0,-1 1 0,1-1 0,-1 0 0,-1 0 0,-8 10 0,7-12-170,0 0-1,-1-1 0,1 1 1,-1-1-1,1-1 0,-1 1 1,-12 2-1,-13 1-6655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45.633"/>
    </inkml:context>
    <inkml:brush xml:id="br0">
      <inkml:brushProperty name="width" value="0.035" units="cm"/>
      <inkml:brushProperty name="height" value="0.035" units="cm"/>
      <inkml:brushProperty name="color" value="#E71224"/>
    </inkml:brush>
  </inkml:definitions>
  <inkml:trace contextRef="#ctx0" brushRef="#br0">17 294 24575,'-1'0'0,"1"0"0,-1 0 0,0 0 0,1 0 0,-1 0 0,0 0 0,1 0 0,-1 0 0,0 0 0,1 1 0,-1-1 0,0 0 0,1 0 0,-1 1 0,1-1 0,-1 1 0,1-1 0,-1 0 0,1 1 0,-1-1 0,1 1 0,-1-1 0,1 1 0,-1-1 0,1 1 0,0 0 0,-1-1 0,1 1 0,-1 0 0,2 24 0,19 30 0,-17-48 0,3 7 0,9 16 0,-15-30 0,0 1 0,0-1 0,0 0 0,0 0 0,1 0 0,-1 0 0,0 0 0,0 0 0,0 0 0,0 0 0,0 0 0,1 0 0,-1 0 0,0 1 0,0-1 0,0 0 0,1 0 0,-1 0 0,0 0 0,0 0 0,0-1 0,0 1 0,1 0 0,-1 0 0,0 0 0,0 0 0,0 0 0,0 0 0,1 0 0,-1 0 0,0 0 0,0 0 0,0 0 0,0-1 0,1 1 0,-1 0 0,0 0 0,0 0 0,0 0 0,0 0 0,0 0 0,0-1 0,0 1 0,0 0 0,0 0 0,1-1 0,5-21 0,0-1 0,2 0 0,0 0 0,1 1 0,2 0 0,0 1 0,22-32 0,19-38 0,-47 83 0,0 1 0,0 0 0,0 0 0,1 0 0,0 1 0,0 0 0,0 0 0,1 0 0,0 1 0,0 0 0,0 0 0,14-5 0,2-1 0,1 1 0,48-12 0,-48 18-1365,-9 5-5461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48.428"/>
    </inkml:context>
    <inkml:brush xml:id="br0">
      <inkml:brushProperty name="width" value="0.035" units="cm"/>
      <inkml:brushProperty name="height" value="0.035" units="cm"/>
      <inkml:brushProperty name="color" value="#E71224"/>
    </inkml:brush>
  </inkml:definitions>
  <inkml:trace contextRef="#ctx0" brushRef="#br0">271 1 24575,'-18'0'0,"1"2"0,0 0 0,0 0 0,0 2 0,1 0 0,-1 1 0,-29 13 0,39-15 0,0 1 0,1-1 0,-1 1 0,1 0 0,0 0 0,0 1 0,0 0 0,0 0 0,1 0 0,0 1 0,0 0 0,1 0 0,-1 0 0,1 0 0,1 1 0,-1 0 0,1 0 0,0 0 0,1 0 0,-3 9 0,5-10 0,-1 0 0,1-1 0,1 1 0,-1 0 0,1 0 0,0-1 0,0 1 0,0-1 0,1 1 0,0-1 0,0 0 0,1 1 0,-1-1 0,1 0 0,0 0 0,0-1 0,1 1 0,0-1 0,-1 0 0,2 1 0,-1-2 0,0 1 0,1 0 0,-1-1 0,1 0 0,0 0 0,0-1 0,0 1 0,7 1 0,-7-1 0,0-1 0,0-1 0,0 1 0,0-1 0,1 0 0,-1 0 0,0 0 0,1-1 0,-1 0 0,0 0 0,1 0 0,-1-1 0,0 1 0,1-1 0,-1-1 0,0 1 0,0-1 0,0 0 0,0 0 0,0 0 0,0-1 0,-1 1 0,1-1 0,-1-1 0,1 1 0,-1 0 0,0-1 0,-1 0 0,1 0 0,-1 0 0,5-7 0,16-35 0,-19 35 0,1 0 0,0 0 0,0 0 0,1 1 0,0 0 0,1 0 0,11-11 0,-17 20 3,-1 0 0,0 0-1,0 0 1,1 0 0,-1 0 0,0 1-1,1-1 1,-1 0 0,1 1-1,-1-1 1,1 1 0,-1-1 0,1 1-1,-1 0 1,1 0 0,-1-1 0,1 1-1,0 0 1,-1 0 0,1 1-1,-1-1 1,1 0 0,-1 1 0,1-1-1,-1 0 1,1 1 0,-1 0-1,1-1 1,-1 1 0,1 0 0,-1 0-1,0 0 1,0 0 0,1 0 0,-1 0-1,0 0 1,0 0 0,0 0-1,0 1 1,0-1 0,0 0 0,-1 1-1,2 1 1,2 4-215,1 1 0,-2 0 0,1 0-1,-1 0 1,0 1 0,2 11 0,0 10-6614</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0.382"/>
    </inkml:context>
    <inkml:brush xml:id="br0">
      <inkml:brushProperty name="width" value="0.035" units="cm"/>
      <inkml:brushProperty name="height" value="0.035" units="cm"/>
      <inkml:brushProperty name="color" value="#E71224"/>
    </inkml:brush>
  </inkml:definitions>
  <inkml:trace contextRef="#ctx0" brushRef="#br0">317 1 24575,'-19'0'0,"0"1"0,0 0 0,1 2 0,0 0 0,-1 1 0,1 1 0,-18 7 0,26-8 0,0 1 0,1 0 0,-1 1 0,1 0 0,0 0 0,1 1 0,0 0 0,0 0 0,0 1 0,1 0 0,0 0 0,1 1 0,-10 15 0,12-16 6,1-1 0,-1 0-1,1 1 1,0 0 0,1-1-1,0 1 1,0 0 0,1 0 0,0 1-1,1-1 1,-1 0 0,1 0-1,1 0 1,0 0 0,0 0-1,0 0 1,1 0 0,0 0 0,1 0-1,6 14 1,-4-14-84,-1-1 0,2 1 0,-1-1-1,1 1 1,0-2 0,0 1 0,1-1 0,0 0 0,0 0-1,1-1 1,-1 0 0,1 0 0,1 0 0,-1-1 0,0-1-1,1 0 1,0 0 0,10 2 0,12 1-6748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1"/>
    </inkml:context>
    <inkml:brush xml:id="br0">
      <inkml:brushProperty name="width" value="0.035" units="cm"/>
      <inkml:brushProperty name="height" value="0.035" units="cm"/>
      <inkml:brushProperty name="color" value="#E71224"/>
    </inkml:brush>
  </inkml:definitions>
  <inkml:trace contextRef="#ctx0" brushRef="#br0">271 1 24575,'-18'0'0,"1"2"0,0 0 0,0 0 0,0 2 0,1 0 0,-1 1 0,-29 13 0,39-15 0,0 1 0,1-1 0,-1 1 0,1 0 0,0 0 0,0 1 0,0 0 0,0 0 0,1 0 0,0 1 0,0 0 0,1 0 0,-1 0 0,1 0 0,1 1 0,-1 0 0,1 0 0,0 0 0,1 0 0,-3 9 0,5-10 0,-1 0 0,1-1 0,1 1 0,-1 0 0,1 0 0,0-1 0,0 1 0,0-1 0,1 1 0,0-1 0,0 0 0,1 1 0,-1-1 0,1 0 0,0 0 0,0-1 0,1 1 0,0-1 0,-1 0 0,2 1 0,-1-2 0,0 1 0,1 0 0,-1-1 0,1 0 0,0 0 0,0-1 0,0 1 0,7 1 0,-7-1 0,0-1 0,0-1 0,0 1 0,0-1 0,1 0 0,-1 0 0,0 0 0,1-1 0,-1 0 0,0 0 0,1 0 0,-1-1 0,0 1 0,1-1 0,-1-1 0,0 1 0,0-1 0,0 0 0,0 0 0,0 0 0,0-1 0,-1 1 0,1-1 0,-1-1 0,1 1 0,-1 0 0,0-1 0,-1 0 0,1 0 0,-1 0 0,5-7 0,16-35 0,-19 35 0,1 0 0,0 0 0,0 0 0,1 1 0,0 0 0,1 0 0,11-11 0,-17 20 3,-1 0 0,0 0-1,0 0 1,1 0 0,-1 0 0,0 1-1,1-1 1,-1 0 0,1 1-1,-1-1 1,1 1 0,-1-1 0,1 1-1,-1 0 1,1 0 0,-1-1 0,1 1-1,0 0 1,-1 0 0,1 1-1,-1-1 1,1 0 0,-1 1 0,1-1-1,-1 0 1,1 1 0,-1 0-1,1-1 1,-1 1 0,1 0 0,-1 0-1,0 0 1,0 0 0,1 0 0,-1 0-1,0 0 1,0 0 0,0 0-1,0 1 1,0-1 0,0 0 0,-1 1-1,2 1 1,2 4-215,1 1 0,-2 0 0,1 0-1,-1 0 1,0 1 0,2 11 0,0 10-6614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3.309"/>
    </inkml:context>
    <inkml:brush xml:id="br0">
      <inkml:brushProperty name="width" value="0.035" units="cm"/>
      <inkml:brushProperty name="height" value="0.035" units="cm"/>
      <inkml:brushProperty name="color" value="#E71224"/>
    </inkml:brush>
  </inkml:definitions>
  <inkml:trace contextRef="#ctx0" brushRef="#br0">0 1 24575,'0'6'0,"7"10"0,1 7 0,1 8 0,-3 5 0,-1 2 0,-2 2 0,-1 1 0,-2 0 0,7 0 0,2-1 0,6-1 0,0 1 0,4-1 0,0 0 0,-5 0 0,-4-7-8191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4.451"/>
    </inkml:context>
    <inkml:brush xml:id="br0">
      <inkml:brushProperty name="width" value="0.035" units="cm"/>
      <inkml:brushProperty name="height" value="0.035" units="cm"/>
      <inkml:brushProperty name="color" value="#E71224"/>
    </inkml:brush>
  </inkml:definitions>
  <inkml:trace contextRef="#ctx0" brushRef="#br0">1 65 24575,'13'-6'0,"18"-3"0,17 1 0,13 1 0,4 2 0,-10-4 0,-8-2 0,-11 2-8191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5.708"/>
    </inkml:context>
    <inkml:brush xml:id="br0">
      <inkml:brushProperty name="width" value="0.035" units="cm"/>
      <inkml:brushProperty name="height" value="0.035" units="cm"/>
      <inkml:brushProperty name="color" value="#E71224"/>
    </inkml:brush>
  </inkml:definitions>
  <inkml:trace contextRef="#ctx0" brushRef="#br0">0 1 24575,'0'13'0,"0"12"0,7 0 0,8 4 0,3 3 0,-3 3 0,-4-11 0,-3-10-8191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4:57.835"/>
    </inkml:context>
    <inkml:brush xml:id="br0">
      <inkml:brushProperty name="width" value="0.035" units="cm"/>
      <inkml:brushProperty name="height" value="0.035" units="cm"/>
      <inkml:brushProperty name="color" value="#E71224"/>
    </inkml:brush>
  </inkml:definitions>
  <inkml:trace contextRef="#ctx0" brushRef="#br0">27 0 24575,'0'7'0,"0"9"0,7 1 0,-5-2 0,-9-3 0,-3-11 0,0-12 0,1-4-8191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0.565"/>
    </inkml:context>
    <inkml:brush xml:id="br0">
      <inkml:brushProperty name="width" value="0.035" units="cm"/>
      <inkml:brushProperty name="height" value="0.035" units="cm"/>
      <inkml:brushProperty name="color" value="#E71224"/>
    </inkml:brush>
  </inkml:definitions>
  <inkml:trace contextRef="#ctx0" brushRef="#br0">157 24 24575,'0'0'0,"0"-1"0,0 0 0,0 0 0,0 0 0,0 0 0,-1 0 0,1 0 0,0 0 0,0 0 0,-1 0 0,1 1 0,0-1 0,-1 0 0,1 0 0,-1 0 0,1 0 0,-1 1 0,1-1 0,-1 0 0,0 1 0,1-1 0,-1 0 0,0 1 0,1-1 0,-1 1 0,0-1 0,-1 0 0,0 1 0,0-1 0,-1 1 0,1-1 0,0 1 0,0 0 0,-1 0 0,1 0 0,0 0 0,0 1 0,-1-1 0,-1 1 0,-4 1 0,0 1 0,0 0 0,0 0 0,1 1 0,-9 5 0,11-6 0,1 0 0,-1 1 0,1 0 0,0-1 0,0 2 0,0-1 0,1 0 0,-1 1 0,1-1 0,0 1 0,1 0 0,-1 0 0,1 1 0,0-1 0,0 0 0,-2 10 0,3-6 0,0 0 0,1 0 0,0 0 0,1 0 0,0 0 0,0 0 0,1 0 0,0 0 0,5 14 0,5 4 0,1-1 0,1 0 0,1 0 0,1-1 0,26 30 0,-35-47 0,0 0 0,1 0 0,-1-1 0,2 0 0,-1-1 0,1 1 0,0-2 0,14 8 0,-20-11 0,1-1 0,-1 1 0,0-1 0,1 0 0,-1 0 0,1 0 0,-1-1 0,1 1 0,0-1 0,-1 0 0,1 1 0,-1-2 0,1 1 0,0 0 0,-1-1 0,1 0 0,-1 0 0,1 0 0,-1 0 0,1 0 0,-1-1 0,0 1 0,0-1 0,0 0 0,0 0 0,0 0 0,4-5 0,9-13-1365,-3-1-5461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3.350"/>
    </inkml:context>
    <inkml:brush xml:id="br0">
      <inkml:brushProperty name="width" value="0.035" units="cm"/>
      <inkml:brushProperty name="height" value="0.035" units="cm"/>
      <inkml:brushProperty name="color" value="#E71224"/>
    </inkml:brush>
  </inkml:definitions>
  <inkml:trace contextRef="#ctx0" brushRef="#br0">274 56 24575,'0'-2'0,"-1"0"0,0 1 0,0-1 0,0 0 0,0 0 0,0 0 0,0 0 0,-1 1 0,1-1 0,0 1 0,-1-1 0,1 1 0,-1-1 0,0 1 0,0 0 0,1 0 0,-1 0 0,0 0 0,0 0 0,-2-1 0,-42-16 0,39 17 0,1-1 0,-1 1 0,0 1 0,1-1 0,-1 1 0,0 0 0,0 0 0,1 1 0,-1 0 0,0 0 0,1 1 0,-1 0 0,1 0 0,-1 0 0,1 1 0,0 0 0,0 0 0,0 1 0,1-1 0,-1 1 0,1 1 0,0-1 0,0 1 0,0 0 0,1 0 0,-1 0 0,1 0 0,1 1 0,-1 0 0,1 0 0,0 0 0,0 0 0,1 0 0,-1 1 0,1-1 0,1 1 0,-1-1 0,1 1 0,1 0 0,-1-1 0,1 1 0,0 8 0,1-10 0,0 1 0,0 0 0,0-1 0,1 1 0,-1-1 0,1 0 0,1 1 0,-1-1 0,1 0 0,0 0 0,0 0 0,0-1 0,0 1 0,1-1 0,0 0 0,0 0 0,0 0 0,1 0 0,6 3 0,-7-5 0,0 0 0,0 0 0,1-1 0,-1 0 0,1 1 0,-1-2 0,1 1 0,-1-1 0,1 1 0,0-1 0,-1-1 0,1 1 0,-1 0 0,1-1 0,-1 0 0,1 0 0,-1-1 0,1 1 0,-1-1 0,0 0 0,0 0 0,0 0 0,0-1 0,5-3 0,3-4 0,-1 1 0,0-2 0,0 0 0,11-15 0,29-27 0,-50 52-2,0 0-1,0 0 0,0 0 1,0 0-1,0 0 1,1 1-1,-1-1 0,0 0 1,0 1-1,1-1 1,-1 1-1,0-1 1,1 1-1,-1 0 0,0-1 1,1 1-1,-1 0 1,1 0-1,-1 0 0,1 0 1,-1 0-1,0 0 1,1 1-1,-1-1 0,0 0 1,1 1-1,-1-1 1,0 1-1,1-1 0,1 2 1,0 1 20,0-1 0,-1 1 0,1 0 1,-1 1-1,1-1 0,-1 0 0,0 1 0,0-1 1,-1 1-1,3 7 0,3 10-513,-1 1 0,5 41 0,-7-27-6331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4.781"/>
    </inkml:context>
    <inkml:brush xml:id="br0">
      <inkml:brushProperty name="width" value="0.035" units="cm"/>
      <inkml:brushProperty name="height" value="0.035" units="cm"/>
      <inkml:brushProperty name="color" value="#E71224"/>
    </inkml:brush>
  </inkml:definitions>
  <inkml:trace contextRef="#ctx0" brushRef="#br0">1 0 24575,'2'18'0,"1"0"0,1 0 0,1-1 0,1 1 0,0-1 0,1-1 0,13 24 0,-5-8 0,50 146 0,-32-78 0,-26-78 45,-2 0-1,5 38 1,6 23-1544,-7-57-5327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8.302"/>
    </inkml:context>
    <inkml:brush xml:id="br0">
      <inkml:brushProperty name="width" value="0.035" units="cm"/>
      <inkml:brushProperty name="height" value="0.035" units="cm"/>
      <inkml:brushProperty name="color" value="#E71224"/>
    </inkml:brush>
  </inkml:definitions>
  <inkml:trace contextRef="#ctx0" brushRef="#br0">593 188 24575,'0'-3'0,"0"1"0,-1-1 0,0 1 0,1-1 0,-1 0 0,0 1 0,-1 0 0,1-1 0,0 1 0,-1-1 0,1 1 0,-1 0 0,1 0 0,-1 0 0,0 0 0,0 0 0,0 1 0,0-1 0,-1 0 0,1 1 0,0 0 0,-3-2 0,-61-24 0,52 22 0,-71-28 0,-108-34 0,189 66 0,-1-1 0,0 1 0,0 1 0,0-1 0,0 1 0,0-1 0,0 1 0,0 1 0,0-1 0,0 1 0,0 0 0,0 0 0,0 0 0,0 1 0,0 0 0,1 0 0,-1 0 0,1 0 0,-1 1 0,1-1 0,0 1 0,0 1 0,0-1 0,0 0 0,1 1 0,-1 0 0,1 0 0,0 0 0,0 0 0,1 0 0,-1 0 0,1 1 0,-3 7 0,-5 8 0,2 1 0,0 0 0,1 0 0,1 1 0,-6 42 0,11-54 0,0 1 0,0 0 0,1-1 0,1 1 0,0 0 0,0-1 0,1 1 0,0-1 0,1 1 0,0-1 0,0 0 0,1 0 0,1 0 0,8 13 0,-8-17 0,-1 0 0,1-1 0,1 0 0,-1 0 0,1 0 0,0 0 0,0-1 0,0 0 0,0-1 0,1 1 0,12 4 0,5-1 0,1 0 0,28 4 0,-35-9 0,0 2 0,0 0 0,0 1 0,-1 1 0,22 10 0,-34-13 0,-1 0 0,0 0 0,0 0 0,0 1 0,-1-1 0,1 1 0,-1 0 0,0 0 0,0 0 0,0 1 0,-1-1 0,1 1 0,-1-1 0,0 1 0,0 0 0,-1 0 0,1 0 0,-1 0 0,0 0 0,-1 0 0,1 0 0,-1 1 0,0-1 0,0 0 0,-1 0 0,1 0 0,-1 0 0,0 0 0,-1 0 0,1 0 0,-4 8 0,2-6 0,0 1 0,0-1 0,0 0 0,-1 1 0,0-2 0,-1 1 0,1 0 0,-1-1 0,-1 0 0,1 0 0,-1 0 0,0-1 0,0 0 0,-1 0 0,1 0 0,-1-1 0,0 0 0,-1-1 0,-13 6 0,11-7-151,-1 0-1,0-1 0,0 0 0,0 0 1,0-2-1,0 1 0,0-1 1,-12-3-1,-11-5-6674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09.519"/>
    </inkml:context>
    <inkml:brush xml:id="br0">
      <inkml:brushProperty name="width" value="0.035" units="cm"/>
      <inkml:brushProperty name="height" value="0.035" units="cm"/>
      <inkml:brushProperty name="color" value="#E71224"/>
    </inkml:brush>
  </inkml:definitions>
  <inkml:trace contextRef="#ctx0" brushRef="#br0">1 1 24575,'7'0'0,"2"6"0,-1 10 0,-1 7 0,-2 8 0,-2 5 0,-1 2 0,-1-4-8191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11.277"/>
    </inkml:context>
    <inkml:brush xml:id="br0">
      <inkml:brushProperty name="width" value="0.035" units="cm"/>
      <inkml:brushProperty name="height" value="0.035" units="cm"/>
      <inkml:brushProperty name="color" value="#E71224"/>
    </inkml:brush>
  </inkml:definitions>
  <inkml:trace contextRef="#ctx0" brushRef="#br0">70 66 24575,'0'-6'0,"-6"-10"0,-10-1 0,-8 2 0,0 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2"/>
    </inkml:context>
    <inkml:brush xml:id="br0">
      <inkml:brushProperty name="width" value="0.035" units="cm"/>
      <inkml:brushProperty name="height" value="0.035" units="cm"/>
      <inkml:brushProperty name="color" value="#E71224"/>
    </inkml:brush>
  </inkml:definitions>
  <inkml:trace contextRef="#ctx0" brushRef="#br0">317 1 24575,'-19'0'0,"0"1"0,0 0 0,1 2 0,0 0 0,-1 1 0,1 1 0,-18 7 0,26-8 0,0 1 0,1 0 0,-1 1 0,1 0 0,0 0 0,1 1 0,0 0 0,0 0 0,0 1 0,1 0 0,0 0 0,1 1 0,-10 15 0,12-16 6,1-1 0,-1 0-1,1 1 1,0 0 0,1-1-1,0 1 1,0 0 0,1 0 0,0 1-1,1-1 1,-1 0 0,1 0-1,1 0 1,0 0 0,0 0-1,0 0 1,1 0 0,0 0 0,1 0-1,6 14 1,-4-14-84,-1-1 0,2 1 0,-1-1-1,1 1 1,0-2 0,0 1 0,1-1 0,0 0 0,0 0-1,1-1 1,-1 0 0,1 0 0,1 0 0,-1-1 0,0-1-1,1 0 1,0 0 0,10 2 0,12 1-6748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13.963"/>
    </inkml:context>
    <inkml:brush xml:id="br0">
      <inkml:brushProperty name="width" value="0.035" units="cm"/>
      <inkml:brushProperty name="height" value="0.035" units="cm"/>
      <inkml:brushProperty name="color" value="#E71224"/>
    </inkml:brush>
  </inkml:definitions>
  <inkml:trace contextRef="#ctx0" brushRef="#br0">279 39 24575,'-6'-5'0,"0"1"0,0 0 0,0 1 0,0 0 0,-1 0 0,1 0 0,-1 0 0,0 1 0,0 0 0,1 1 0,-12-2 0,8 2 0,1 0 0,-1 0 0,0 1 0,0 0 0,1 1 0,-1 0 0,-16 4 0,20-3 0,1 1 0,0 0 0,-1-1 0,1 1 0,0 1 0,1-1 0,-1 1 0,0 0 0,1 0 0,0 0 0,0 1 0,1-1 0,-1 1 0,1 0 0,0 0 0,-5 11 0,5-8 0,0 0 0,0 0 0,1 0 0,0 0 0,0 0 0,1 1 0,0-1 0,1 1 0,0-1 0,0 1 0,2 9 0,-2-15 0,1 0 0,-1-1 0,1 1 0,0 0 0,0-1 0,0 1 0,0-1 0,0 1 0,0-1 0,0 0 0,1 1 0,0-1 0,-1 0 0,1 0 0,0 0 0,0 0 0,0 0 0,0 0 0,0-1 0,0 1 0,1-1 0,-1 1 0,1-1 0,-1 0 0,1 0 0,-1 0 0,1 0 0,-1-1 0,1 1 0,0-1 0,-1 1 0,1-1 0,0 0 0,0 0 0,-1 0 0,1-1 0,0 1 0,-1 0 0,5-2 0,4-1 0,-1 0 0,-1 0 0,1 0 0,0-2 0,-1 1 0,0-1 0,0 0 0,0-1 0,10-9 0,-4 1 0,-6 6 0,0-1 0,0 2 0,1-1 0,0 1 0,0 1 0,13-7 0,-21 12 0,-1 1 0,1-1 0,0 1 0,0-1 0,-1 1 0,1 0 0,0 0 0,0 0 0,-1 0 0,1 0 0,0 0 0,0 0 0,-1 0 0,1 1 0,0-1 0,0 1 0,-1-1 0,1 1 0,2 1 0,-1 0 0,-1 0 0,0 1 0,0-1 0,0 0 0,0 1 0,0 0 0,0-1 0,-1 1 0,1 0 0,-1 0 0,0 0 0,0 0 0,0 0 0,1 6 0,5 32 0,-1 1 0,-3-1 0,-1 1 0,-4 47 0,0-39 0,2 0 0,11 80 0,-7-110 0,0-3 0,-1 0 0,-1 0 0,0 0 0,-2 0 0,-1 25 0,1-38 0,-1 1 0,0-1 0,0 0 0,-1 0 0,1 1 0,-1-1 0,0 0 0,0 0 0,0 0 0,-1-1 0,1 1 0,-1 0 0,0-1 0,0 0 0,0 0 0,-1 0 0,1 0 0,-1 0 0,1-1 0,-1 1 0,0-1 0,0 0 0,0 0 0,0 0 0,0-1 0,-5 2 0,-1 0-54,1-1-1,-1 0 0,1 0 1,-1 0-1,0-1 1,1-1-1,-1 0 0,0 0 1,0-1-1,0 0 1,1-1-1,-1 0 0,1 0 1,-1-1-1,1 0 0,0-1 1,0 0-1,0 0 1,1-1-1,-1 0 0,1-1 1,0 0-1,1 0 1,-9-10-1,0-3-6771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5:15.967"/>
    </inkml:context>
    <inkml:brush xml:id="br0">
      <inkml:brushProperty name="width" value="0.035" units="cm"/>
      <inkml:brushProperty name="height" value="0.035" units="cm"/>
      <inkml:brushProperty name="color" value="#E71224"/>
    </inkml:brush>
  </inkml:definitions>
  <inkml:trace contextRef="#ctx0" brushRef="#br0">80 0 24575,'0'7'0,"-6"1"0,-3 7 0,1 7 0,-6-7 0,0-12 0,-4-7 0,8-3 0,11 0 0,13 2 0,4 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04.322"/>
    </inkml:context>
    <inkml:brush xml:id="br0">
      <inkml:brushProperty name="width" value="0.035" units="cm"/>
      <inkml:brushProperty name="height" value="0.035" units="cm"/>
      <inkml:brushProperty name="color" value="#E71224"/>
    </inkml:brush>
  </inkml:definitions>
  <inkml:trace contextRef="#ctx0" brushRef="#br0">1418 158 24575,'-24'-20'0,"-1"1"0,0 2 0,-1 0 0,-1 2 0,-56-23 0,71 32 0,-1 1 0,0 0 0,0 1 0,0 0 0,-1 1 0,1 1 0,-1 0 0,1 1 0,-27 1 0,-3 4 0,-63 13 0,64-9 0,-66 5 0,79-12 0,12-2 0,0 1 0,1 1 0,-1 1 0,0 0 0,0 1 0,1 1 0,0 0 0,0 2 0,-25 10 0,-71 39 0,67-35 0,1 2 0,0 2 0,-57 42 0,44-28 0,40-28 0,1 1 0,-26 21 0,38-28 0,-1 0 0,1 1 0,0 0 0,0 0 0,1 0 0,0 0 0,0 0 0,0 1 0,0-1 0,1 1 0,0 0 0,-3 10 0,1 18 0,1 0 0,2 0 0,1 0 0,8 61 0,-5-83 0,0 0 0,1 0 0,1 0 0,-1-1 0,2 0 0,0 1 0,0-2 0,1 1 0,0-1 0,1 0 0,9 10 0,-2-3 0,-2 1 0,15 24 0,-15-15 0,-2 1 0,0 0 0,-2 0 0,-1 1 0,6 40 0,-9-52 0,0 0 0,0 1 0,2-2 0,0 1 0,1-1 0,1 0 0,0-1 0,1 0 0,1 0 0,15 16 0,9 5 0,1-2 0,56 43 0,-77-66 0,1 0 0,0-1 0,1-1 0,-1 0 0,2-1 0,-1-1 0,1 0 0,0-2 0,1 0 0,-1-1 0,1-1 0,0-1 0,37 1 0,-27-5 0,-1-1 0,1-1 0,0-1 0,-1-2 0,0-1 0,41-17 0,-14 8 0,94-15 0,-123 27 0,47-6 0,-46 9 0,-1-2 0,0-1 0,35-12 0,-53 14 0,0-1 0,0 0 0,0 0 0,-1 0 0,1-1 0,-1 0 0,0-1 0,0 0 0,-1 0 0,0 0 0,0-1 0,0 0 0,-1 0 0,6-9 0,22-48 0,-3-2 0,24-73 0,-45 111 0,-2 0 0,-1-1 0,-1 0 0,3-49 0,-11-122 0,0 76 0,4 116 0,-1-1 0,0 1 0,-1-1 0,0 1 0,0-1 0,-1 1 0,0 0 0,0 0 0,-1-1 0,0 1 0,0 1 0,-1-1 0,0 1 0,-1-1 0,1 1 0,-1 0 0,-1 1 0,1-1 0,-1 1 0,0 0 0,-1 0 0,-13-9 0,-2 3-341,1-1 0,1-1-1,-29-25 1,31 20-6485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16.217"/>
    </inkml:context>
    <inkml:brush xml:id="br0">
      <inkml:brushProperty name="width" value="0.035" units="cm"/>
      <inkml:brushProperty name="height" value="0.035" units="cm"/>
      <inkml:brushProperty name="color" value="#E71224"/>
    </inkml:brush>
  </inkml:definitions>
  <inkml:trace contextRef="#ctx0" brushRef="#br0">0 1215 24575,'2'-27'0,"1"0"0,1 1 0,11-38 0,-3 13 0,0 5 0,19-48 0,1-1 0,-25 73 0,1 0 0,1 1 0,1-1 0,1 2 0,17-24 0,75-90 0,-53 73 0,-38 43 0,0 0 0,-2-1 0,0 0 0,14-41 0,13-27 0,-23 60-120,11-19-502,28-72-1,-45 91-6203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24.152"/>
    </inkml:context>
    <inkml:brush xml:id="br0">
      <inkml:brushProperty name="width" value="0.035" units="cm"/>
      <inkml:brushProperty name="height" value="0.035" units="cm"/>
      <inkml:brushProperty name="color" value="#E71224"/>
    </inkml:brush>
  </inkml:definitions>
  <inkml:trace contextRef="#ctx0" brushRef="#br0">671 118 24575,'-1'-3'0,"0"-1"0,0 1 0,0 0 0,0 0 0,-1-1 0,1 1 0,-1 0 0,0 1 0,0-1 0,0 0 0,0 0 0,0 1 0,-1-1 0,1 1 0,-1 0 0,0 0 0,1 0 0,-1 0 0,0 0 0,-4-1 0,-63-30 0,52 26 0,0 2 0,0 0 0,0 1 0,-1 1 0,0 1 0,1 1 0,-24 1 0,-12 4 0,-62 13 0,62-8 0,22-5 0,22-4 0,-1 2 0,1-1 0,0 2 0,0-1 0,-18 8 0,25-9 0,0 1 0,0 0 0,0 1 0,0-1 0,0 0 0,0 1 0,1-1 0,-1 1 0,1 0 0,0 0 0,0 0 0,0 0 0,0 0 0,0 1 0,1-1 0,-1 1 0,1-1 0,0 1 0,0-1 0,0 7 0,-1-5 0,1 1 0,1-1 0,-1 0 0,1 1 0,0-1 0,0 0 0,0 1 0,1-1 0,0 0 0,0 1 0,0-1 0,1 0 0,-1 0 0,1 0 0,1 0 0,-1 0 0,1-1 0,-1 1 0,2-1 0,-1 1 0,0-1 0,5 4 0,-1-3 0,-1 0 0,1 0 0,0-1 0,1 0 0,-1-1 0,1 0 0,0 0 0,-1 0 0,1-1 0,0-1 0,0 1 0,1-1 0,14 0 0,28-1 0,-33 0 0,0 0 0,1 1 0,-1 0 0,32 8 0,-44-7 0,-1 0 0,0 0 0,0 0 0,0 1 0,0-1 0,0 1 0,0 1 0,-1-1 0,0 1 0,1-1 0,-1 1 0,0 0 0,-1 1 0,1-1 0,-1 1 0,0 0 0,0-1 0,0 1 0,3 11 0,-4-11 0,1 1 0,-2 0 0,1 0 0,-1-1 0,0 1 0,0 0 0,0 0 0,-1 0 0,0 0 0,0 1 0,-1-1 0,1 0 0,-1 0 0,-1-1 0,1 1 0,-1 0 0,-3 7 0,3-9 0,-1 1 0,0-1 0,0 1 0,-1-1 0,1 0 0,-1 0 0,0-1 0,0 1 0,0-1 0,-1 0 0,1 0 0,-1 0 0,0 0 0,1-1 0,-1 0 0,0 0 0,-1 0 0,1-1 0,-9 2 0,-16 1-83,0-2 0,-1-1-1,-47-4 1,44 1-949,-1 0-5794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26.762"/>
    </inkml:context>
    <inkml:brush xml:id="br0">
      <inkml:brushProperty name="width" value="0.035" units="cm"/>
      <inkml:brushProperty name="height" value="0.035" units="cm"/>
      <inkml:brushProperty name="color" value="#E71224"/>
    </inkml:brush>
  </inkml:definitions>
  <inkml:trace contextRef="#ctx0" brushRef="#br0">44 0 24575,'-2'32'0,"-1"0"0,-12 51 0,8-45 0,-5 50 0,8-10 0,8 120 0,-4-193-40,0 0 0,1 0 0,0 0 0,0 0-1,0 0 1,0 0 0,1 0 0,-1 0 0,2 0 0,-1 0 0,0-1-1,1 0 1,0 1 0,0-1 0,0 0 0,0 0 0,1 0-1,-1-1 1,1 1 0,0-1 0,0 0 0,0 0 0,1 0 0,-1-1-1,1 1 1,0-1 0,-1 0 0,1-1 0,0 1 0,0-1-1,0 0 1,0 0 0,9 0 0,16 2-6786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28.058"/>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29.479"/>
    </inkml:context>
    <inkml:brush xml:id="br0">
      <inkml:brushProperty name="width" value="0.035" units="cm"/>
      <inkml:brushProperty name="height" value="0.035" units="cm"/>
      <inkml:brushProperty name="color" value="#E71224"/>
    </inkml:brush>
  </inkml:definitions>
  <inkml:trace contextRef="#ctx0" brushRef="#br0">1 116 24575,'6'-6'0,"10"-10"0,7-1 0,8 2 0,5 3 0,2 4 0,3 4 0,-1-5 0,1-1 0,-1 2 0,0 1 0,-6 3-8191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31.527"/>
    </inkml:context>
    <inkml:brush xml:id="br0">
      <inkml:brushProperty name="width" value="0.035" units="cm"/>
      <inkml:brushProperty name="height" value="0.035" units="cm"/>
      <inkml:brushProperty name="color" value="#E71224"/>
    </inkml:brush>
  </inkml:definitions>
  <inkml:trace contextRef="#ctx0" brushRef="#br0">158 1 24575,'-11'0'0,"0"0"0,0 0 0,-1 0 0,1 1 0,0 0 0,-1 1 0,-10 4 0,19-5 0,0 1 0,-1-1 0,1 1 0,0 0 0,0 0 0,0 1 0,0-1 0,0 1 0,1-1 0,-1 1 0,1 0 0,-1 0 0,1 0 0,0 0 0,0 0 0,1 1 0,-1-1 0,1 0 0,-1 1 0,1 0 0,0-1 0,0 6 0,-1-3 0,2 1 0,-1 0 0,1 0 0,0 0 0,0 0 0,1 0 0,0 0 0,0 0 0,0 0 0,1 0 0,0-1 0,1 1 0,0-1 0,0 1 0,0-1 0,0 0 0,1 0 0,0-1 0,7 8 0,-4-4 0,1-1 0,0-1 0,0 1 0,1-1 0,0-1 0,0 1 0,0-2 0,1 1 0,0-1 0,0-1 0,18 6 0,-26-10 0,0 1 0,-1-1 0,1 1 0,0-1 0,-1 0 0,1 1 0,0-1 0,0 0 0,-1 0 0,1-1 0,0 1 0,0 0 0,-1 0 0,1-1 0,0 1 0,-1-1 0,1 0 0,-1 1 0,1-1 0,-1 0 0,1 0 0,-1 0 0,1 0 0,-1 0 0,0 0 0,1-1 0,-1 1 0,0 0 0,2-3 0,1-4 0,-1 1 0,0-1 0,0 0 0,0 0 0,2-12 0,11-33 0,-15 51 0,0 0 0,0 0 0,0 1 0,0-1 0,1 0 0,-1 0 0,0 1 0,1-1 0,-1 0 0,1 1 0,0 0 0,-1-1 0,1 1 0,0 0 0,0 0 0,0 0 0,0 0 0,0 0 0,3-1 0,-4 2 2,1 0 0,0 0 0,0 0 1,0 0-1,0 0 0,0 1 0,0-1 0,-1 0 0,1 1 0,0-1 0,0 1 0,0 0 0,-1 0 0,1 0 0,0-1 1,-1 2-1,1-1 0,-1 0 0,1 0 0,-1 0 0,0 1 0,1-1 0,-1 1 0,0-1 0,0 1 0,0-1 0,0 1 0,0 0 1,0-1-1,0 4 0,5 8-109,-1 0 1,-1 0 0,3 18-1,-2-11-897,6 16-5822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33.166"/>
    </inkml:context>
    <inkml:brush xml:id="br0">
      <inkml:brushProperty name="width" value="0.035" units="cm"/>
      <inkml:brushProperty name="height" value="0.035" units="cm"/>
      <inkml:brushProperty name="color" value="#E71224"/>
    </inkml:brush>
  </inkml:definitions>
  <inkml:trace contextRef="#ctx0" brushRef="#br0">40 1 24575,'-3'51'0,"-13"81"0,-3 21 0,17 154 50,3-167-1465,-1-107-5411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3"/>
    </inkml:context>
    <inkml:brush xml:id="br0">
      <inkml:brushProperty name="width" value="0.035" units="cm"/>
      <inkml:brushProperty name="height" value="0.035" units="cm"/>
      <inkml:brushProperty name="color" value="#E71224"/>
    </inkml:brush>
  </inkml:definitions>
  <inkml:trace contextRef="#ctx0" brushRef="#br0">0 1 24575,'0'6'0,"7"10"0,1 7 0,1 8 0,-3 5 0,-1 2 0,-2 2 0,-1 1 0,-2 0 0,7 0 0,2-1 0,6-1 0,0 1 0,4-1 0,0 0 0,-5 0 0,-4-7-8191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35.389"/>
    </inkml:context>
    <inkml:brush xml:id="br0">
      <inkml:brushProperty name="width" value="0.035" units="cm"/>
      <inkml:brushProperty name="height" value="0.035" units="cm"/>
      <inkml:brushProperty name="color" value="#E71224"/>
    </inkml:brush>
  </inkml:definitions>
  <inkml:trace contextRef="#ctx0" brushRef="#br0">1 17 24575,'6'0'0,"10"0"0,8 0 0,6 0 0,6 0 0,2 0 0,2 0 0,1 0 0,0 0 0,-1 0 0,-6-7 0,-10-2-8191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38.366"/>
    </inkml:context>
    <inkml:brush xml:id="br0">
      <inkml:brushProperty name="width" value="0.035" units="cm"/>
      <inkml:brushProperty name="height" value="0.035" units="cm"/>
      <inkml:brushProperty name="color" value="#E71224"/>
    </inkml:brush>
  </inkml:definitions>
  <inkml:trace contextRef="#ctx0" brushRef="#br0">71 46 24575,'-7'-6'0,"-8"-3"0,-9-6 0,0-1-8191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42.228"/>
    </inkml:context>
    <inkml:brush xml:id="br0">
      <inkml:brushProperty name="width" value="0.035" units="cm"/>
      <inkml:brushProperty name="height" value="0.035" units="cm"/>
      <inkml:brushProperty name="color" value="#E71224"/>
    </inkml:brush>
  </inkml:definitions>
  <inkml:trace contextRef="#ctx0" brushRef="#br0">404 45 24575,'15'-4'0,"-16"-5"0,-1 7 0,1 1 0,-1-1 0,1 1 0,-1-1 0,1 1 0,-1 0 0,0 0 0,1 0 0,-1 0 0,0 0 0,0 0 0,-3-1 0,-37-4 0,0 1 0,-1 2 0,1 2 0,-68 7 0,105-6 0,1 0 0,-1 1 0,1-1 0,-1 1 0,0 0 0,1 0 0,-1 0 0,1 1 0,0-1 0,-1 1 0,1 0 0,0 1 0,0-1 0,0 1 0,0 0 0,1-1 0,-1 2 0,1-1 0,0 0 0,0 1 0,0-1 0,0 1 0,0 0 0,1 0 0,0 0 0,0 0 0,0 0 0,0 1 0,1-1 0,-1 1 0,1-1 0,0 1 0,1-1 0,-1 1 0,1 0 0,0 5 0,-2 11 0,1 0 0,1 0 0,1 0 0,1 0 0,1-1 0,7 29 0,-8-43 0,0 0 0,0 0 0,1-1 0,0 1 0,0-1 0,0 0 0,1 1 0,-1-1 0,1-1 0,0 1 0,1-1 0,-1 1 0,1-1 0,0-1 0,0 1 0,0-1 0,1 0 0,-1 0 0,1 0 0,-1-1 0,1 1 0,0-2 0,0 1 0,0-1 0,12 2 0,40 1 0,1-2 0,67-6 0,-61 1 0,87 6 0,-149-3 0,0 0 0,1 0 0,-1 1 0,0-1 0,0 1 0,0 0 0,0 0 0,1 0 0,-1 0 0,0 1 0,-1-1 0,1 1 0,0 0 0,0 0 0,-1 0 0,1 0 0,-1 0 0,0 1 0,1-1 0,-1 1 0,0-1 0,-1 1 0,1 0 0,0 0 0,-1 0 0,0 0 0,1 0 0,-1 0 0,0 0 0,-1 0 0,1 0 0,0 1 0,-1-1 0,0 0 0,0 1 0,0-1 0,0 0 0,0 0 0,-1 1 0,1-1 0,-1 0 0,0 0 0,0 0 0,0 0 0,-1 0 0,1 0 0,-1 0 0,1 0 0,-1 0 0,0-1 0,0 1 0,0 0 0,-1-1 0,1 0 0,-3 3 0,-11 7-124,0 0 0,-1-2 0,0 1 0,-1-2 0,0-1 0,0 0-1,-1-1 1,0-1 0,0 0 0,-39 5 0,18-7-6702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43.481"/>
    </inkml:context>
    <inkml:brush xml:id="br0">
      <inkml:brushProperty name="width" value="0.035" units="cm"/>
      <inkml:brushProperty name="height" value="0.035" units="cm"/>
      <inkml:brushProperty name="color" value="#E71224"/>
    </inkml:brush>
  </inkml:definitions>
  <inkml:trace contextRef="#ctx0" brushRef="#br0">0 1 24575,'0'6'0,"7"10"0,8 8 0,3 7 0,-3 4 0,3 10 0,-1 4 0,-4 0 0,-4-8-8191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44.932"/>
    </inkml:context>
    <inkml:brush xml:id="br0">
      <inkml:brushProperty name="width" value="0.035" units="cm"/>
      <inkml:brushProperty name="height" value="0.035" units="cm"/>
      <inkml:brushProperty name="color" value="#E71224"/>
    </inkml:brush>
  </inkml:definitions>
  <inkml:trace contextRef="#ctx0" brushRef="#br0">38 107 24575,'-6'0'0,"-3"-7"0,1-8 0,1-9 0,2-7 0,2 2-8191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47.686"/>
    </inkml:context>
    <inkml:brush xml:id="br0">
      <inkml:brushProperty name="width" value="0.035" units="cm"/>
      <inkml:brushProperty name="height" value="0.035" units="cm"/>
      <inkml:brushProperty name="color" value="#E71224"/>
    </inkml:brush>
  </inkml:definitions>
  <inkml:trace contextRef="#ctx0" brushRef="#br0">615 36 24575,'-15'-1'0,"1"0"0,0-2 0,0 0 0,-18-6 0,-28-5 0,41 12 0,0 0 0,0 2 0,0 0 0,0 1 0,-1 1 0,-31 7 0,44-7 0,-1 1 0,0-1 0,1 1 0,-1 1 0,1 0 0,0 0 0,0 0 0,-8 7 0,12-8 0,-1 0 0,1 1 0,0-1 0,0 1 0,0 0 0,1 0 0,-1 0 0,1 0 0,0 0 0,0 0 0,0 1 0,1-1 0,0 1 0,0 0 0,-1 5 0,2-4 0,0-1 0,1 1 0,0 0 0,0-1 0,0 1 0,1 0 0,0-1 0,0 1 0,0-1 0,1 0 0,-1 0 0,1 0 0,1 0 0,-1 0 0,1-1 0,-1 1 0,1-1 0,1 0 0,-1 0 0,0-1 0,1 1 0,0-1 0,9 5 0,-7-4 0,0 1 0,0-2 0,0 1 0,0-1 0,1 0 0,-1-1 0,1 0 0,0 0 0,-1 0 0,1-1 0,0-1 0,0 1 0,0-1 0,0 0 0,0-1 0,0 0 0,9-2 0,-12 0 0,-1 1 0,0-1 0,0 0 0,0-1 0,0 1 0,0-1 0,-1 1 0,1-1 0,-1 0 0,0-1 0,0 1 0,0 0 0,-1-1 0,4-9 0,8-11 0,-14 24 0,1 0 0,-1 0 0,1 1 0,-1-1 0,1 0 0,0 0 0,-1 0 0,1 1 0,0-1 0,-1 0 0,1 1 0,0-1 0,0 1 0,0-1 0,-1 1 0,1-1 0,0 1 0,0-1 0,0 1 0,0 0 0,0-1 0,0 1 0,0 0 0,0 0 0,0 0 0,2 0 0,-2 1 0,1-1 0,0 1 0,-1 0 0,1-1 0,-1 1 0,0 0 0,1 0 0,-1 0 0,1 1 0,-1-1 0,0 0 0,0 0 0,0 1 0,1 1 0,5 7 0,-1 1 0,0-1 0,5 17 0,-10-27 0,19 49 0,-6-19 0,-1 0 0,-1 0 0,-2 1 0,-2 1 0,0-1 0,4 44 0,-13-70 0,1 0 0,-1 0 0,1 0 0,-1 0 0,-1 0 0,1 0 0,-1 0 0,0-1 0,0 1 0,0-1 0,0 1 0,-1-1 0,0 0 0,0 0 0,0 0 0,0 0 0,-1 0 0,0-1 0,1 0 0,-1 0 0,-9 6 0,-7 2 0,0 0 0,0-1 0,-36 11 0,20-8 0,-9 6 0,-119 43 0,140-55 0,1-1 0,-1-1 0,0-1 0,0-1 0,-28 0 0,17-8-1365,10-3-5461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6:50.437"/>
    </inkml:context>
    <inkml:brush xml:id="br0">
      <inkml:brushProperty name="width" value="0.035" units="cm"/>
      <inkml:brushProperty name="height" value="0.035" units="cm"/>
      <inkml:brushProperty name="color" value="#E71224"/>
    </inkml:brush>
  </inkml:definitions>
  <inkml:trace contextRef="#ctx0" brushRef="#br0">35 71 24575,'-7'0'0,"-1"-7"0,-1-9 0,3-8 0,1 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47:07.553"/>
    </inkml:context>
    <inkml:brush xml:id="br0">
      <inkml:brushProperty name="width" value="0.035" units="cm"/>
      <inkml:brushProperty name="height" value="0.035" units="cm"/>
      <inkml:brushProperty name="color" value="#E71224"/>
    </inkml:brush>
  </inkml:definitions>
  <inkml:trace contextRef="#ctx0" brushRef="#br0">578 720 24575,'1'-5'0,"0"0"0,0 2 0,0-2 0,1 2 0,-1-2 0,1 1 0,0 0 0,1 0 0,-1 0 0,5-4 0,32-37 0,-37 43 0,20-18 0,1 2 0,1 0 0,1 1 0,0 1 0,1 2 0,1 0 0,1 1 0,0 1 0,38-11 0,-41 16 0,1 2 0,0-1 0,0 1 0,54-1 0,112 7 0,-102 1 0,482 0 0,-524-5 0,1-1 0,-1-2 0,57-14 0,73-11 0,-175 31 0,77-8 0,82-17 0,-136 19 0,0 0 0,-1-2 0,0-1 0,-1 0 0,0-2 0,0 0 0,25-18 0,-18 8 0,-11 8 0,-1-1 0,1 1 0,1 1 0,1 1 0,0 1 0,1 1 0,-1 1 0,28-8 0,70-4 0,153-9 0,15-4 0,-166 18 0,92-5 0,711 17 0,-464 5 0,-391 1 0,2 2 0,-1 3 0,-1 3 0,93 26 0,-114-25 0,30 8 0,1-3 0,118 13 0,-53-12 0,-85-10 0,64 3 0,13-1 0,263 51 0,-258-34 0,236 17 0,-160-40 0,113 7 0,570 13 0,-646-26 0,-182 1 0,-1-2 0,1-4 0,87-18 0,-77 11 0,2 3 0,105-3 0,169 14 0,-184 3 0,1157-2 0,-885-21 0,-8 1 0,-290 19 0,217-26 0,362-36 0,-644 57 0,60-4 0,288-24 0,265-13 0,4 47 0,-356 1 0,-202-1 0,553-15 0,640-10 0,-881 26 0,-51 16 0,26-2 0,32-33 0,280 7 0,-567 19 0,573 54 0,-310 1 0,-411-58 0,0 0 0,-1 3 0,0-1 0,-1 2 0,25 13 0,63 22 0,521 123 0,-283-80 0,-41-12 0,-222-53 0,76 25 0,-144-41 0,-1 1 0,-2 0 0,1 1 0,0 1 0,-2 0 0,22 17 0,55 39 0,-73-54 0,-1 0 0,0 1 0,-2 1 0,1 1 0,-1 0 0,18 23 0,-2 12 0,0 2 0,-5 1 0,23 58 0,-23-46 0,57 91 0,-67-128 0,-1 1 0,-2 0 0,-1 1 0,-2 0 0,-1 2 0,-2-1 0,-2 1 0,0 0 0,-3 0 0,-1 0 0,-4 62 0,0-85 0,-1 0 0,0-1 0,-1 1 0,0 0 0,-1 0 0,0 0 0,0-1 0,-1 0 0,-8 11 0,-7 6 0,-36 34 0,6-8 0,23-19 0,-11 10 0,0 1 0,3 3 0,3-1 0,-42 82 0,60-98 0,-2-1 0,0-1 0,-2 1 0,-2-3 0,1 1 0,-45 40 0,-100 111 0,141-155 0,-125 116 0,120-115 0,-1-1 0,-1-1 0,-55 28 0,-10-3 0,-2-5 0,-122 37 0,61-30 0,-590 192 0,598-192 0,-82 32 0,204-69 0,1 3 0,1-1 0,0 2 0,1 1 0,1 1 0,-24 23 0,39-33 0,-33 33 0,-92 64 0,15-22 0,-105 64 0,171-115 0,30-16 0,0-1 0,-2-2 0,0 1 0,0-2 0,-1-1 0,-28 8 0,-310 55 0,327-65 0,2 2 0,0 1 0,-50 24 0,50-20 0,-2 0 0,-67 16 0,43-21 0,-1-3 0,-89 1 0,82-5 0,-100 14 0,-140 45 0,181-33 0,-2-4 0,-214 15 0,284-37 0,-99 2 0,0 6 0,-174 32 0,190-21 0,-202 8 0,-64 9 0,17 36 0,-69 10 0,91-10 0,113-19 0,130-34 0,0-6 0,-236 7 0,230-23 0,-574-4 0,587-4 0,3-3 0,-2-5 0,-113-30 0,-341-110 0,-404-87 0,686 192 0,-518-106 0,729 138 0,-1 4 0,-2 2 0,0 3 0,-119-1 0,-55 12 0,-158 4 0,326 2 0,-92 18 0,164-21 0,0 0 0,0 2 0,-29 11 0,30-9 0,0-2 0,0 0 0,-1-2 0,-19 5 0,-60 1 0,-3-4 0,-162-7 0,111-2 0,-399 22 0,97-1 0,-126 13 0,414-12 0,0-7 0,-1-5 0,-255-20 0,-523-10 0,738 23 0,135-2 0,1-3 0,-80-14 0,-132-37 0,19 4 0,205 44 0,-91 0 0,-17-3 0,-135-36 0,124 18 0,145 26 0,-1 2 0,0 0 0,1 2 0,-1 1 0,-39 8 0,-52 2 0,6-10 0,41-1 0,-101 13 0,16 1 0,-291-6 0,330-10 0,55-2 0,0-1 0,0-4 0,0-2 0,-98-27 0,138 28 0,0 0 0,1-1 0,0-2 0,1 0 0,-36-23 0,10 0 0,-62-54 0,75 53 0,-37-46 0,44 47 0,-68-61 0,-530-419 0,599 491 0,-1-1 0,2-2 0,2 0 0,1-2 0,2 0 0,-26-41 0,5 7 0,32 44 0,-1 0 0,1-1 0,-12-27 0,-12-32 0,24 53 0,0-1 0,2 0 0,2-1 0,0 0 0,-5-36 0,10-83 0,4 107 0,-1 0 0,-3-1 0,-12-61 0,2 62 0,-1 1 0,-2 0 0,-43-66 0,21 40 0,32 51 0,1 1 0,0-2 0,1 0 0,1 1 0,0-1 0,-2-25 0,6-92 0,3 107 0,-2-1 0,-1 0 0,-2 0 0,0 0 0,-3 1 0,-10-40 0,0 34 0,1 1 0,-24-32 0,-10-21 0,42 69 0,0 1 0,1-2 0,0 1 0,1 0 0,2-1 0,-2-19 0,3 24 0,1 1 0,1-1 0,-1 1 0,2-2 0,-1 2 0,1 0 0,1 0 0,0 0 0,2 0 0,6-15 0,23-36 0,-27 46 0,0 1 0,0-1 0,2 1 0,-1 0 0,2 1 0,0 0 0,0 1 0,2 0 0,19-15 0,118-69 0,-114 74 0,-17 12 0,-2-2 0,1 0 0,23-18 0,-35 22 0,0 2 0,0-1 0,0 0 0,0 0 0,-1-1 0,0 0 0,-1 0 0,0 0 0,0 0 0,-1 0 0,4-15 0,0-49-1365,-7 40-5461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76"/>
    </inkml:context>
    <inkml:brush xml:id="br0">
      <inkml:brushProperty name="width" value="0.035" units="cm"/>
      <inkml:brushProperty name="height" value="0.035" units="cm"/>
      <inkml:brushProperty name="color" value="#E71224"/>
    </inkml:brush>
  </inkml:definitions>
  <inkml:trace contextRef="#ctx0" brushRef="#br0">1 0 24575,'81'6'0,"0"4"0,0 3 0,-1 4 0,104 35 0,-14-5 0,-13-2 0,174 75 0,-247-92 0,2-3 0,1-5 0,101 12 0,-79-16 0,165 48 0,-80-9 0,-106-32 0,-1 3 0,122 54 0,-5 11 0,5-9 0,380 95 0,-388-131 0,174 50 0,-293-76 0,0-3 0,2-4 0,0-4 0,0-3 0,1-4 0,99-11 0,209 11 0,-356 4 0,0 1 0,-1 2 0,0 2 0,-1 1 0,61 30 0,27 10 0,22 21 0,-113-54 0,1-1 0,52 21 0,76 16-682,229 49-1,-334-95-6143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4"/>
    </inkml:context>
    <inkml:brush xml:id="br0">
      <inkml:brushProperty name="width" value="0.035" units="cm"/>
      <inkml:brushProperty name="height" value="0.035" units="cm"/>
      <inkml:brushProperty name="color" value="#E71224"/>
    </inkml:brush>
  </inkml:definitions>
  <inkml:trace contextRef="#ctx0" brushRef="#br0">1 65 24575,'13'-6'0,"18"-3"0,17 1 0,13 1 0,4 2 0,-10-4 0,-8-2 0,-11 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5"/>
    </inkml:context>
    <inkml:brush xml:id="br0">
      <inkml:brushProperty name="width" value="0.035" units="cm"/>
      <inkml:brushProperty name="height" value="0.035" units="cm"/>
      <inkml:brushProperty name="color" value="#E71224"/>
    </inkml:brush>
  </inkml:definitions>
  <inkml:trace contextRef="#ctx0" brushRef="#br0">0 1 24575,'0'13'0,"0"12"0,7 0 0,8 4 0,3 3 0,-3 3 0,-4-11 0,-3-10-8191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6"/>
    </inkml:context>
    <inkml:brush xml:id="br0">
      <inkml:brushProperty name="width" value="0.035" units="cm"/>
      <inkml:brushProperty name="height" value="0.035" units="cm"/>
      <inkml:brushProperty name="color" value="#E71224"/>
    </inkml:brush>
  </inkml:definitions>
  <inkml:trace contextRef="#ctx0" brushRef="#br0">27 0 24575,'0'7'0,"0"9"0,7 1 0,-5-2 0,-9-3 0,-3-11 0,0-12 0,1-4-8191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7"/>
    </inkml:context>
    <inkml:brush xml:id="br0">
      <inkml:brushProperty name="width" value="0.035" units="cm"/>
      <inkml:brushProperty name="height" value="0.035" units="cm"/>
      <inkml:brushProperty name="color" value="#E71224"/>
    </inkml:brush>
  </inkml:definitions>
  <inkml:trace contextRef="#ctx0" brushRef="#br0">157 24 24575,'0'0'0,"0"-1"0,0 0 0,0 0 0,0 0 0,0 0 0,-1 0 0,1 0 0,0 0 0,0 0 0,-1 0 0,1 1 0,0-1 0,-1 0 0,1 0 0,-1 0 0,1 0 0,-1 1 0,1-1 0,-1 0 0,0 1 0,1-1 0,-1 0 0,0 1 0,1-1 0,-1 1 0,0-1 0,-1 0 0,0 1 0,0-1 0,-1 1 0,1-1 0,0 1 0,0 0 0,-1 0 0,1 0 0,0 0 0,0 1 0,-1-1 0,-1 1 0,-4 1 0,0 1 0,0 0 0,0 0 0,1 1 0,-9 5 0,11-6 0,1 0 0,-1 1 0,1 0 0,0-1 0,0 2 0,0-1 0,1 0 0,-1 1 0,1-1 0,0 1 0,1 0 0,-1 0 0,1 1 0,0-1 0,0 0 0,-2 10 0,3-6 0,0 0 0,1 0 0,0 0 0,1 0 0,0 0 0,0 0 0,1 0 0,0 0 0,5 14 0,5 4 0,1-1 0,1 0 0,1 0 0,1-1 0,26 30 0,-35-47 0,0 0 0,1 0 0,-1-1 0,2 0 0,-1-1 0,1 1 0,0-2 0,14 8 0,-20-11 0,1-1 0,-1 1 0,0-1 0,1 0 0,-1 0 0,1 0 0,-1-1 0,1 1 0,0-1 0,-1 0 0,1 1 0,-1-2 0,1 1 0,0 0 0,-1-1 0,1 0 0,-1 0 0,1 0 0,-1 0 0,1 0 0,-1-1 0,0 1 0,0-1 0,0 0 0,0 0 0,0 0 0,4-5 0,9-13-1365,-3-1-5461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8"/>
    </inkml:context>
    <inkml:brush xml:id="br0">
      <inkml:brushProperty name="width" value="0.035" units="cm"/>
      <inkml:brushProperty name="height" value="0.035" units="cm"/>
      <inkml:brushProperty name="color" value="#E71224"/>
    </inkml:brush>
  </inkml:definitions>
  <inkml:trace contextRef="#ctx0" brushRef="#br0">274 56 24575,'0'-2'0,"-1"0"0,0 1 0,0-1 0,0 0 0,0 0 0,0 0 0,0 0 0,-1 1 0,1-1 0,0 1 0,-1-1 0,1 1 0,-1-1 0,0 1 0,0 0 0,1 0 0,-1 0 0,0 0 0,0 0 0,-2-1 0,-42-16 0,39 17 0,1-1 0,-1 1 0,0 1 0,1-1 0,-1 1 0,0 0 0,0 0 0,1 1 0,-1 0 0,0 0 0,1 1 0,-1 0 0,1 0 0,-1 0 0,1 1 0,0 0 0,0 0 0,0 1 0,1-1 0,-1 1 0,1 1 0,0-1 0,0 1 0,0 0 0,1 0 0,-1 0 0,1 0 0,1 1 0,-1 0 0,1 0 0,0 0 0,0 0 0,1 0 0,-1 1 0,1-1 0,1 1 0,-1-1 0,1 1 0,1 0 0,-1-1 0,1 1 0,0 8 0,1-10 0,0 1 0,0 0 0,0-1 0,1 1 0,-1-1 0,1 0 0,1 1 0,-1-1 0,1 0 0,0 0 0,0 0 0,0-1 0,0 1 0,1-1 0,0 0 0,0 0 0,0 0 0,1 0 0,6 3 0,-7-5 0,0 0 0,0 0 0,1-1 0,-1 0 0,1 1 0,-1-2 0,1 1 0,-1-1 0,1 1 0,0-1 0,-1-1 0,1 1 0,-1 0 0,1-1 0,-1 0 0,1 0 0,-1-1 0,1 1 0,-1-1 0,0 0 0,0 0 0,0 0 0,0-1 0,5-3 0,3-4 0,-1 1 0,0-2 0,0 0 0,11-15 0,29-27 0,-50 52-2,0 0-1,0 0 0,0 0 1,0 0-1,0 0 1,1 1-1,-1-1 0,0 0 1,0 1-1,1-1 1,-1 1-1,0-1 1,1 1-1,-1 0 0,0-1 1,1 1-1,-1 0 1,1 0-1,-1 0 0,1 0 1,-1 0-1,0 0 1,1 1-1,-1-1 0,0 0 1,1 1-1,-1-1 1,0 1-1,1-1 0,1 2 1,0 1 20,0-1 0,-1 1 0,1 0 1,-1 1-1,1-1 0,-1 0 0,0 1 0,0-1 1,-1 1-1,3 7 0,3 10-513,-1 1 0,5 41 0,-7-27-6331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99"/>
    </inkml:context>
    <inkml:brush xml:id="br0">
      <inkml:brushProperty name="width" value="0.035" units="cm"/>
      <inkml:brushProperty name="height" value="0.035" units="cm"/>
      <inkml:brushProperty name="color" value="#E71224"/>
    </inkml:brush>
  </inkml:definitions>
  <inkml:trace contextRef="#ctx0" brushRef="#br0">1 0 24575,'2'18'0,"1"0"0,1 0 0,1-1 0,1 1 0,0-1 0,1-1 0,13 24 0,-5-8 0,50 146 0,-32-78 0,-26-78 45,-2 0-1,5 38 1,6 23-1544,-7-57-5327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0"/>
    </inkml:context>
    <inkml:brush xml:id="br0">
      <inkml:brushProperty name="width" value="0.035" units="cm"/>
      <inkml:brushProperty name="height" value="0.035" units="cm"/>
      <inkml:brushProperty name="color" value="#E71224"/>
    </inkml:brush>
  </inkml:definitions>
  <inkml:trace contextRef="#ctx0" brushRef="#br0">593 188 24575,'0'-3'0,"0"1"0,-1-1 0,0 1 0,1-1 0,-1 0 0,0 1 0,-1 0 0,1-1 0,0 1 0,-1-1 0,1 1 0,-1 0 0,1 0 0,-1 0 0,0 0 0,0 0 0,0 1 0,0-1 0,-1 0 0,1 1 0,0 0 0,-3-2 0,-61-24 0,52 22 0,-71-28 0,-108-34 0,189 66 0,-1-1 0,0 1 0,0 1 0,0-1 0,0 1 0,0-1 0,0 1 0,0 1 0,0-1 0,0 1 0,0 0 0,0 0 0,0 0 0,0 1 0,0 0 0,1 0 0,-1 0 0,1 0 0,-1 1 0,1-1 0,0 1 0,0 1 0,0-1 0,0 0 0,1 1 0,-1 0 0,1 0 0,0 0 0,0 0 0,1 0 0,-1 0 0,1 1 0,-3 7 0,-5 8 0,2 1 0,0 0 0,1 0 0,1 1 0,-6 42 0,11-54 0,0 1 0,0 0 0,1-1 0,1 1 0,0 0 0,0-1 0,1 1 0,0-1 0,1 1 0,0-1 0,0 0 0,1 0 0,1 0 0,8 13 0,-8-17 0,-1 0 0,1-1 0,1 0 0,-1 0 0,1 0 0,0 0 0,0-1 0,0 0 0,0-1 0,1 1 0,12 4 0,5-1 0,1 0 0,28 4 0,-35-9 0,0 2 0,0 0 0,0 1 0,-1 1 0,22 10 0,-34-13 0,-1 0 0,0 0 0,0 0 0,0 1 0,-1-1 0,1 1 0,-1 0 0,0 0 0,0 0 0,0 1 0,-1-1 0,1 1 0,-1-1 0,0 1 0,0 0 0,-1 0 0,1 0 0,-1 0 0,0 0 0,-1 0 0,1 0 0,-1 1 0,0-1 0,0 0 0,-1 0 0,1 0 0,-1 0 0,0 0 0,-1 0 0,1 0 0,-4 8 0,2-6 0,0 1 0,0-1 0,0 0 0,-1 1 0,0-2 0,-1 1 0,1 0 0,-1-1 0,-1 0 0,1 0 0,-1 0 0,0-1 0,0 0 0,-1 0 0,1 0 0,-1-1 0,0 0 0,-1-1 0,-13 6 0,11-7-151,-1 0-1,0-1 0,0 0 0,0 0 1,0-2-1,0 1 0,0-1 1,-12-3-1,-11-5-6674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1"/>
    </inkml:context>
    <inkml:brush xml:id="br0">
      <inkml:brushProperty name="width" value="0.035" units="cm"/>
      <inkml:brushProperty name="height" value="0.035" units="cm"/>
      <inkml:brushProperty name="color" value="#E71224"/>
    </inkml:brush>
  </inkml:definitions>
  <inkml:trace contextRef="#ctx0" brushRef="#br0">1 1 24575,'7'0'0,"2"6"0,-1 10 0,-1 7 0,-2 8 0,-2 5 0,-1 2 0,-1-4-8191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2"/>
    </inkml:context>
    <inkml:brush xml:id="br0">
      <inkml:brushProperty name="width" value="0.035" units="cm"/>
      <inkml:brushProperty name="height" value="0.035" units="cm"/>
      <inkml:brushProperty name="color" value="#E71224"/>
    </inkml:brush>
  </inkml:definitions>
  <inkml:trace contextRef="#ctx0" brushRef="#br0">70 66 24575,'0'-6'0,"-6"-10"0,-10-1 0,-8 2 0,0 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3"/>
    </inkml:context>
    <inkml:brush xml:id="br0">
      <inkml:brushProperty name="width" value="0.035" units="cm"/>
      <inkml:brushProperty name="height" value="0.035" units="cm"/>
      <inkml:brushProperty name="color" value="#E71224"/>
    </inkml:brush>
  </inkml:definitions>
  <inkml:trace contextRef="#ctx0" brushRef="#br0">279 39 24575,'-6'-5'0,"0"1"0,0 0 0,0 1 0,0 0 0,-1 0 0,1 0 0,-1 0 0,0 1 0,0 0 0,1 1 0,-12-2 0,8 2 0,1 0 0,-1 0 0,0 1 0,0 0 0,1 1 0,-1 0 0,-16 4 0,20-3 0,1 1 0,0 0 0,-1-1 0,1 1 0,0 1 0,1-1 0,-1 1 0,0 0 0,1 0 0,0 0 0,0 1 0,1-1 0,-1 1 0,1 0 0,0 0 0,-5 11 0,5-8 0,0 0 0,0 0 0,1 0 0,0 0 0,0 0 0,1 1 0,0-1 0,1 1 0,0-1 0,0 1 0,2 9 0,-2-15 0,1 0 0,-1-1 0,1 1 0,0 0 0,0-1 0,0 1 0,0-1 0,0 1 0,0-1 0,0 0 0,1 1 0,0-1 0,-1 0 0,1 0 0,0 0 0,0 0 0,0 0 0,0 0 0,0-1 0,0 1 0,1-1 0,-1 1 0,1-1 0,-1 0 0,1 0 0,-1 0 0,1 0 0,-1-1 0,1 1 0,0-1 0,-1 1 0,1-1 0,0 0 0,0 0 0,-1 0 0,1-1 0,0 1 0,-1 0 0,5-2 0,4-1 0,-1 0 0,-1 0 0,1 0 0,0-2 0,-1 1 0,0-1 0,0 0 0,0-1 0,10-9 0,-4 1 0,-6 6 0,0-1 0,0 2 0,1-1 0,0 1 0,0 1 0,13-7 0,-21 12 0,-1 1 0,1-1 0,0 1 0,0-1 0,-1 1 0,1 0 0,0 0 0,0 0 0,-1 0 0,1 0 0,0 0 0,0 0 0,-1 0 0,1 1 0,0-1 0,0 1 0,-1-1 0,1 1 0,2 1 0,-1 0 0,-1 0 0,0 1 0,0-1 0,0 0 0,0 1 0,0 0 0,0-1 0,-1 1 0,1 0 0,-1 0 0,0 0 0,0 0 0,0 0 0,1 6 0,5 32 0,-1 1 0,-3-1 0,-1 1 0,-4 47 0,0-39 0,2 0 0,11 80 0,-7-110 0,0-3 0,-1 0 0,-1 0 0,0 0 0,-2 0 0,-1 25 0,1-38 0,-1 1 0,0-1 0,0 0 0,-1 0 0,1 1 0,-1-1 0,0 0 0,0 0 0,0 0 0,-1-1 0,1 1 0,-1 0 0,0-1 0,0 0 0,0 0 0,-1 0 0,1 0 0,-1 0 0,1-1 0,-1 1 0,0-1 0,0 0 0,0 0 0,0 0 0,0-1 0,-5 2 0,-1 0-54,1-1-1,-1 0 0,1 0 1,-1 0-1,0-1 1,1-1-1,-1 0 0,0 0 1,0-1-1,0 0 1,1-1-1,-1 0 0,1 0 1,-1-1-1,1 0 0,0-1 1,0 0-1,0 0 1,1-1-1,-1 0 0,1-1 1,0 0-1,1 0 1,-9-10-1,0-3-6771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77"/>
    </inkml:context>
    <inkml:brush xml:id="br0">
      <inkml:brushProperty name="width" value="0.035" units="cm"/>
      <inkml:brushProperty name="height" value="0.035" units="cm"/>
      <inkml:brushProperty name="color" value="#E71224"/>
    </inkml:brush>
  </inkml:definitions>
  <inkml:trace contextRef="#ctx0" brushRef="#br0">1 104 24575,'0'351'0,"4"-323"0,-4-28 0,1 0 0,-1 0 0,0 0 0,1 0 0,-1 0 0,0 0 0,1 0 0,-1 0 0,0 0 0,1 0 0,-1 0 0,0 0 0,1 0 0,-1 0 0,0 0 0,0 0 0,1 0 0,-1 0 0,0 0 0,1-1 0,-1 1 0,0 0 0,0 0 0,1 0 0,-1-1 0,0 1 0,0 0 0,1 0 0,-1-1 0,0 1 0,0 0 0,0 0 0,1-1 0,-1 1 0,0 0 0,0 0 0,0-1 0,0 1 0,0-1 0,23-47 0,9-26 0,50-80 0,-28 56 0,-48 87 0,0 1 0,0 0 0,1 1 0,0 0 0,1 0 0,0 0 0,12-9 0,-18 16 0,0 1 0,0-1 0,0 0 0,0 1 0,0 0 0,0-1 0,1 1 0,-1 0 0,1 0 0,-1 0 0,0 1 0,1-1 0,-1 1 0,1-1 0,0 1 0,-1 0 0,1 0 0,-1 0 0,1 0 0,-1 0 0,1 0 0,-1 1 0,1 0 0,-1-1 0,1 1 0,-1 0 0,1 0 0,-1 0 0,0 0 0,0 1 0,1-1 0,-1 1 0,0-1 0,0 1 0,-1 0 0,1 0 0,0-1 0,0 1 0,1 3 0,1 2 0,0 0 0,0 1 0,0-1 0,-1 1 0,0-1 0,-1 1 0,0 0 0,0 0 0,-1 0 0,0 0 0,0 10 0,0 15 0,-5 44 0,3-69 0,1-8 0,0 0 0,0 0 0,0 0 0,0 0 0,0 0 0,0 1 0,0-1 0,0 0 0,0 0 0,0 0 0,0 0 0,0 0 0,0 0 0,0 0 0,0 1 0,0-1 0,0 0 0,0 0 0,0 0 0,0 0 0,0 0 0,0 0 0,0 0 0,0 0 0,0 1 0,0-1 0,0 0 0,1 0 0,-1 0 0,0 0 0,0 0 0,0 0 0,0 0 0,0 0 0,0 0 0,0 0 0,0 0 0,1 0 0,-1 0 0,0 0 0,0 0 0,0 0 0,0 0 0,0 0 0,0 0 0,0 0 0,1 0 0,-1 0 0,0 0 0,0 0 0,0 0 0,0 0 0,0 0 0,0 0 0,0 0 0,0 0 0,1 0 0,-1 0 0,0 0 0,0 0 0,0 0 0,0 0 0,0 0 0,0 0 0,0-1 0,12-8 0,10-16 0,15-33 0,18-23 0,-49 73 0,1 1 0,-1 0 0,1 0 0,0 1 0,1 0 0,0 0 0,14-8 0,-20 13 0,0-1 0,0 1 0,1 0 0,-1 0 0,0 1 0,1-1 0,-1 0 0,1 1 0,-1-1 0,1 1 0,-1 0 0,1 0 0,-1 0 0,1 0 0,-1 0 0,0 0 0,1 1 0,-1-1 0,1 1 0,-1 0 0,1 0 0,-1 0 0,0 0 0,0 0 0,0 0 0,1 1 0,-1-1 0,0 1 0,-1-1 0,1 1 0,0 0 0,0-1 0,-1 1 0,1 0 0,-1 0 0,1 1 0,-1-1 0,2 5 0,4 8 0,-1 0 0,-1 1 0,0 0 0,4 29 0,-4-21 0,48 197 0,-47-189-341,-2-1 0,-1 1-1,-1 50 1,-2-48-6485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4"/>
    </inkml:context>
    <inkml:brush xml:id="br0">
      <inkml:brushProperty name="width" value="0.035" units="cm"/>
      <inkml:brushProperty name="height" value="0.035" units="cm"/>
      <inkml:brushProperty name="color" value="#E71224"/>
    </inkml:brush>
  </inkml:definitions>
  <inkml:trace contextRef="#ctx0" brushRef="#br0">80 0 24575,'0'7'0,"-6"1"0,-3 7 0,1 7 0,-6-7 0,0-12 0,-4-7 0,8-3 0,11 0 0,13 2 0,4 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5"/>
    </inkml:context>
    <inkml:brush xml:id="br0">
      <inkml:brushProperty name="width" value="0.035" units="cm"/>
      <inkml:brushProperty name="height" value="0.035" units="cm"/>
      <inkml:brushProperty name="color" value="#E71224"/>
    </inkml:brush>
  </inkml:definitions>
  <inkml:trace contextRef="#ctx0" brushRef="#br0">671 118 24575,'-1'-3'0,"0"-1"0,0 1 0,0 0 0,0 0 0,-1-1 0,1 1 0,-1 0 0,0 1 0,0-1 0,0 0 0,0 0 0,0 1 0,-1-1 0,1 1 0,-1 0 0,0 0 0,1 0 0,-1 0 0,0 0 0,-4-1 0,-63-30 0,52 26 0,0 2 0,0 0 0,0 1 0,-1 1 0,0 1 0,1 1 0,-24 1 0,-12 4 0,-62 13 0,62-8 0,22-5 0,22-4 0,-1 2 0,1-1 0,0 2 0,0-1 0,-18 8 0,25-9 0,0 1 0,0 0 0,0 1 0,0-1 0,0 0 0,0 1 0,1-1 0,-1 1 0,1 0 0,0 0 0,0 0 0,0 0 0,0 0 0,0 1 0,1-1 0,-1 1 0,1-1 0,0 1 0,0-1 0,0 7 0,-1-5 0,1 1 0,1-1 0,-1 0 0,1 1 0,0-1 0,0 0 0,0 1 0,1-1 0,0 0 0,0 1 0,0-1 0,1 0 0,-1 0 0,1 0 0,1 0 0,-1 0 0,1-1 0,-1 1 0,2-1 0,-1 1 0,0-1 0,5 4 0,-1-3 0,-1 0 0,1 0 0,0-1 0,1 0 0,-1-1 0,1 0 0,0 0 0,-1 0 0,1-1 0,0-1 0,0 1 0,1-1 0,14 0 0,28-1 0,-33 0 0,0 0 0,1 1 0,-1 0 0,32 8 0,-44-7 0,-1 0 0,0 0 0,0 0 0,0 1 0,0-1 0,0 1 0,0 1 0,-1-1 0,0 1 0,1-1 0,-1 1 0,0 0 0,-1 1 0,1-1 0,-1 1 0,0 0 0,0-1 0,0 1 0,3 11 0,-4-11 0,1 1 0,-2 0 0,1 0 0,-1-1 0,0 1 0,0 0 0,0 0 0,-1 0 0,0 0 0,0 1 0,-1-1 0,1 0 0,-1 0 0,-1-1 0,1 1 0,-1 0 0,-3 7 0,3-9 0,-1 1 0,0-1 0,0 1 0,-1-1 0,1 0 0,-1 0 0,0-1 0,0 1 0,0-1 0,-1 0 0,1 0 0,-1 0 0,0 0 0,1-1 0,-1 0 0,0 0 0,-1 0 0,1-1 0,-9 2 0,-16 1-83,0-2 0,-1-1-1,-47-4 1,44 1-949,-1 0-5794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6"/>
    </inkml:context>
    <inkml:brush xml:id="br0">
      <inkml:brushProperty name="width" value="0.035" units="cm"/>
      <inkml:brushProperty name="height" value="0.035" units="cm"/>
      <inkml:brushProperty name="color" value="#E71224"/>
    </inkml:brush>
  </inkml:definitions>
  <inkml:trace contextRef="#ctx0" brushRef="#br0">44 0 24575,'-2'32'0,"-1"0"0,-12 51 0,8-45 0,-5 50 0,8-10 0,8 120 0,-4-193-40,0 0 0,1 0 0,0 0 0,0 0-1,0 0 1,0 0 0,1 0 0,-1 0 0,2 0 0,-1 0 0,0-1-1,1 0 1,0 1 0,0-1 0,0 0 0,0 0 0,1 0-1,-1-1 1,1 1 0,0-1 0,0 0 0,0 0 0,1 0 0,-1-1-1,1 1 1,0-1 0,-1 0 0,1-1 0,0 1 0,0-1-1,0 0 1,0 0 0,9 0 0,16 2-6786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7"/>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8"/>
    </inkml:context>
    <inkml:brush xml:id="br0">
      <inkml:brushProperty name="width" value="0.035" units="cm"/>
      <inkml:brushProperty name="height" value="0.035" units="cm"/>
      <inkml:brushProperty name="color" value="#E71224"/>
    </inkml:brush>
  </inkml:definitions>
  <inkml:trace contextRef="#ctx0" brushRef="#br0">1 116 24575,'6'-6'0,"10"-10"0,7-1 0,8 2 0,5 3 0,2 4 0,3 4 0,-1-5 0,1-1 0,-1 2 0,0 1 0,-6 3-8191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09"/>
    </inkml:context>
    <inkml:brush xml:id="br0">
      <inkml:brushProperty name="width" value="0.035" units="cm"/>
      <inkml:brushProperty name="height" value="0.035" units="cm"/>
      <inkml:brushProperty name="color" value="#E71224"/>
    </inkml:brush>
  </inkml:definitions>
  <inkml:trace contextRef="#ctx0" brushRef="#br0">158 1 24575,'-11'0'0,"0"0"0,0 0 0,-1 0 0,1 1 0,0 0 0,-1 1 0,-10 4 0,19-5 0,0 1 0,-1-1 0,1 1 0,0 0 0,0 0 0,0 1 0,0-1 0,0 1 0,1-1 0,-1 1 0,1 0 0,-1 0 0,1 0 0,0 0 0,0 0 0,1 1 0,-1-1 0,1 0 0,-1 1 0,1 0 0,0-1 0,0 6 0,-1-3 0,2 1 0,-1 0 0,1 0 0,0 0 0,0 0 0,1 0 0,0 0 0,0 0 0,0 0 0,1 0 0,0-1 0,1 1 0,0-1 0,0 1 0,0-1 0,0 0 0,1 0 0,0-1 0,7 8 0,-4-4 0,1-1 0,0-1 0,0 1 0,1-1 0,0-1 0,0 1 0,0-2 0,1 1 0,0-1 0,0-1 0,18 6 0,-26-10 0,0 1 0,-1-1 0,1 1 0,0-1 0,-1 0 0,1 1 0,0-1 0,0 0 0,-1 0 0,1-1 0,0 1 0,0 0 0,-1 0 0,1-1 0,0 1 0,-1-1 0,1 0 0,-1 1 0,1-1 0,-1 0 0,1 0 0,-1 0 0,1 0 0,-1 0 0,0 0 0,1-1 0,-1 1 0,0 0 0,2-3 0,1-4 0,-1 1 0,0-1 0,0 0 0,0 0 0,2-12 0,11-33 0,-15 51 0,0 0 0,0 0 0,0 1 0,0-1 0,1 0 0,-1 0 0,0 1 0,1-1 0,-1 0 0,1 1 0,0 0 0,-1-1 0,1 1 0,0 0 0,0 0 0,0 0 0,0 0 0,0 0 0,3-1 0,-4 2 2,1 0 0,0 0 0,0 0 1,0 0-1,0 0 0,0 1 0,0-1 0,-1 0 0,1 1 0,0-1 0,0 1 0,0 0 0,-1 0 0,1 0 0,0-1 1,-1 2-1,1-1 0,-1 0 0,1 0 0,-1 0 0,0 1 0,1-1 0,-1 1 0,0-1 0,0 1 0,0-1 0,0 1 0,0 0 1,0-1-1,0 4 0,5 8-109,-1 0 1,-1 0 0,3 18-1,-2-11-897,6 16-5822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0"/>
    </inkml:context>
    <inkml:brush xml:id="br0">
      <inkml:brushProperty name="width" value="0.035" units="cm"/>
      <inkml:brushProperty name="height" value="0.035" units="cm"/>
      <inkml:brushProperty name="color" value="#E71224"/>
    </inkml:brush>
  </inkml:definitions>
  <inkml:trace contextRef="#ctx0" brushRef="#br0">40 1 24575,'-3'51'0,"-13"81"0,-3 21 0,17 154 50,3-167-1465,-1-107-5411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1"/>
    </inkml:context>
    <inkml:brush xml:id="br0">
      <inkml:brushProperty name="width" value="0.035" units="cm"/>
      <inkml:brushProperty name="height" value="0.035" units="cm"/>
      <inkml:brushProperty name="color" value="#E71224"/>
    </inkml:brush>
  </inkml:definitions>
  <inkml:trace contextRef="#ctx0" brushRef="#br0">1 17 24575,'6'0'0,"10"0"0,8 0 0,6 0 0,6 0 0,2 0 0,2 0 0,1 0 0,0 0 0,-1 0 0,-6-7 0,-10-2-8191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2"/>
    </inkml:context>
    <inkml:brush xml:id="br0">
      <inkml:brushProperty name="width" value="0.035" units="cm"/>
      <inkml:brushProperty name="height" value="0.035" units="cm"/>
      <inkml:brushProperty name="color" value="#E71224"/>
    </inkml:brush>
  </inkml:definitions>
  <inkml:trace contextRef="#ctx0" brushRef="#br0">71 46 24575,'-7'-6'0,"-8"-3"0,-9-6 0,0-1-8191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3"/>
    </inkml:context>
    <inkml:brush xml:id="br0">
      <inkml:brushProperty name="width" value="0.035" units="cm"/>
      <inkml:brushProperty name="height" value="0.035" units="cm"/>
      <inkml:brushProperty name="color" value="#E71224"/>
    </inkml:brush>
  </inkml:definitions>
  <inkml:trace contextRef="#ctx0" brushRef="#br0">404 45 24575,'15'-4'0,"-16"-5"0,-1 7 0,1 1 0,-1-1 0,1 1 0,-1-1 0,1 1 0,-1 0 0,0 0 0,1 0 0,-1 0 0,0 0 0,0 0 0,-3-1 0,-37-4 0,0 1 0,-1 2 0,1 2 0,-68 7 0,105-6 0,1 0 0,-1 1 0,1-1 0,-1 1 0,0 0 0,1 0 0,-1 0 0,1 1 0,0-1 0,-1 1 0,1 0 0,0 1 0,0-1 0,0 1 0,0 0 0,1-1 0,-1 2 0,1-1 0,0 0 0,0 1 0,0-1 0,0 1 0,0 0 0,1 0 0,0 0 0,0 0 0,0 0 0,0 1 0,1-1 0,-1 1 0,1-1 0,0 1 0,1-1 0,-1 1 0,1 0 0,0 5 0,-2 11 0,1 0 0,1 0 0,1 0 0,1 0 0,1-1 0,7 29 0,-8-43 0,0 0 0,0 0 0,1-1 0,0 1 0,0-1 0,0 0 0,1 1 0,-1-1 0,1-1 0,0 1 0,1-1 0,-1 1 0,1-1 0,0-1 0,0 1 0,0-1 0,1 0 0,-1 0 0,1 0 0,-1-1 0,1 1 0,0-2 0,0 1 0,0-1 0,12 2 0,40 1 0,1-2 0,67-6 0,-61 1 0,87 6 0,-149-3 0,0 0 0,1 0 0,-1 1 0,0-1 0,0 1 0,0 0 0,0 0 0,1 0 0,-1 0 0,0 1 0,-1-1 0,1 1 0,0 0 0,0 0 0,-1 0 0,1 0 0,-1 0 0,0 1 0,1-1 0,-1 1 0,0-1 0,-1 1 0,1 0 0,0 0 0,-1 0 0,0 0 0,1 0 0,-1 0 0,0 0 0,-1 0 0,1 0 0,0 1 0,-1-1 0,0 0 0,0 1 0,0-1 0,0 0 0,0 0 0,-1 1 0,1-1 0,-1 0 0,0 0 0,0 0 0,0 0 0,-1 0 0,1 0 0,-1 0 0,1 0 0,-1 0 0,0-1 0,0 1 0,0 0 0,-1-1 0,1 0 0,-3 3 0,-11 7-124,0 0 0,-1-2 0,0 1 0,-1-2 0,0-1 0,0 0-1,-1-1 1,0-1 0,0 0 0,-39 5 0,18-7-6702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78"/>
    </inkml:context>
    <inkml:brush xml:id="br0">
      <inkml:brushProperty name="width" value="0.035" units="cm"/>
      <inkml:brushProperty name="height" value="0.035" units="cm"/>
      <inkml:brushProperty name="color" value="#E71224"/>
    </inkml:brush>
  </inkml:definitions>
  <inkml:trace contextRef="#ctx0" brushRef="#br0">45 17 24575,'-1'5'0,"0"1"0,0 0 0,0-1 0,-1 1 0,0-1 0,-4 9 0,-5 16 0,5-4 0,1 1 0,1-1 0,0 45 0,4-63 0,0 0 0,1 0 0,-1 1 0,2-1 0,-1 0 0,1 0 0,1 0 0,-1 0 0,1-1 0,1 1 0,-1-1 0,1 0 0,1 0 0,-1 0 0,11 12 0,-8-12 0,1 0 0,0-1 0,1 1 0,-1-1 0,1-1 0,0 0 0,1 0 0,-1-1 0,1 0 0,20 5 0,-25-8 0,0 0 0,0 0 0,0-1 0,1 0 0,-1 0 0,0 0 0,0-1 0,1 0 0,-1 0 0,0 0 0,0 0 0,0-1 0,0 0 0,0 0 0,-1 0 0,1-1 0,0 1 0,-1-1 0,0 0 0,0 0 0,0-1 0,0 1 0,5-7 0,-3 3 0,0 0 0,0-1 0,-1 0 0,0-1 0,-1 1 0,1-1 0,-1 0 0,-1 0 0,0 0 0,0 0 0,-1 0 0,2-13 0,-4 17 0,0 0 0,0-1 0,0 1 0,-1 0 0,0 0 0,0-1 0,0 1 0,-1 0 0,1 0 0,-1 0 0,0 0 0,-1 1 0,1-1 0,-1 0 0,0 1 0,0 0 0,0 0 0,-1 0 0,1 0 0,-1 0 0,0 1 0,0-1 0,-9-4 0,-46-24 0,44 24 0,0 1 0,1-2 0,0 0 0,-21-17 0,-22-26-1365,29 31-5461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4"/>
    </inkml:context>
    <inkml:brush xml:id="br0">
      <inkml:brushProperty name="width" value="0.035" units="cm"/>
      <inkml:brushProperty name="height" value="0.035" units="cm"/>
      <inkml:brushProperty name="color" value="#E71224"/>
    </inkml:brush>
  </inkml:definitions>
  <inkml:trace contextRef="#ctx0" brushRef="#br0">0 1 24575,'0'6'0,"7"10"0,8 8 0,3 7 0,-3 4 0,3 10 0,-1 4 0,-4 0 0,-4-8-8191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5"/>
    </inkml:context>
    <inkml:brush xml:id="br0">
      <inkml:brushProperty name="width" value="0.035" units="cm"/>
      <inkml:brushProperty name="height" value="0.035" units="cm"/>
      <inkml:brushProperty name="color" value="#E71224"/>
    </inkml:brush>
  </inkml:definitions>
  <inkml:trace contextRef="#ctx0" brushRef="#br0">38 107 24575,'-6'0'0,"-3"-7"0,1-8 0,1-9 0,2-7 0,2 2-8191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6"/>
    </inkml:context>
    <inkml:brush xml:id="br0">
      <inkml:brushProperty name="width" value="0.035" units="cm"/>
      <inkml:brushProperty name="height" value="0.035" units="cm"/>
      <inkml:brushProperty name="color" value="#E71224"/>
    </inkml:brush>
  </inkml:definitions>
  <inkml:trace contextRef="#ctx0" brushRef="#br0">615 36 24575,'-15'-1'0,"1"0"0,0-2 0,0 0 0,-18-6 0,-28-5 0,41 12 0,0 0 0,0 2 0,0 0 0,0 1 0,-1 1 0,-31 7 0,44-7 0,-1 1 0,0-1 0,1 1 0,-1 1 0,1 0 0,0 0 0,0 0 0,-8 7 0,12-8 0,-1 0 0,1 1 0,0-1 0,0 1 0,0 0 0,1 0 0,-1 0 0,1 0 0,0 0 0,0 0 0,0 1 0,1-1 0,0 1 0,0 0 0,-1 5 0,2-4 0,0-1 0,1 1 0,0 0 0,0-1 0,0 1 0,1 0 0,0-1 0,0 1 0,0-1 0,1 0 0,-1 0 0,1 0 0,1 0 0,-1 0 0,1-1 0,-1 1 0,1-1 0,1 0 0,-1 0 0,0-1 0,1 1 0,0-1 0,9 5 0,-7-4 0,0 1 0,0-2 0,0 1 0,0-1 0,1 0 0,-1-1 0,1 0 0,0 0 0,-1 0 0,1-1 0,0-1 0,0 1 0,0-1 0,0 0 0,0-1 0,0 0 0,9-2 0,-12 0 0,-1 1 0,0-1 0,0 0 0,0-1 0,0 1 0,0-1 0,-1 1 0,1-1 0,-1 0 0,0-1 0,0 1 0,0 0 0,-1-1 0,4-9 0,8-11 0,-14 24 0,1 0 0,-1 0 0,1 1 0,-1-1 0,1 0 0,0 0 0,-1 0 0,1 1 0,0-1 0,-1 0 0,1 1 0,0-1 0,0 1 0,0-1 0,-1 1 0,1-1 0,0 1 0,0-1 0,0 1 0,0 0 0,0-1 0,0 1 0,0 0 0,0 0 0,0 0 0,2 0 0,-2 1 0,1-1 0,0 1 0,-1 0 0,1-1 0,-1 1 0,0 0 0,1 0 0,-1 0 0,1 1 0,-1-1 0,0 0 0,0 0 0,0 1 0,1 1 0,5 7 0,-1 1 0,0-1 0,5 17 0,-10-27 0,19 49 0,-6-19 0,-1 0 0,-1 0 0,-2 1 0,-2 1 0,0-1 0,4 44 0,-13-70 0,1 0 0,-1 0 0,1 0 0,-1 0 0,-1 0 0,1 0 0,-1 0 0,0-1 0,0 1 0,0-1 0,0 1 0,-1-1 0,0 0 0,0 0 0,0 0 0,0 0 0,-1 0 0,0-1 0,1 0 0,-1 0 0,-9 6 0,-7 2 0,0 0 0,0-1 0,-36 11 0,20-8 0,-9 6 0,-119 43 0,140-55 0,1-1 0,-1-1 0,0-1 0,0-1 0,-28 0 0,17-8-1365,10-3-5461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7"/>
    </inkml:context>
    <inkml:brush xml:id="br0">
      <inkml:brushProperty name="width" value="0.035" units="cm"/>
      <inkml:brushProperty name="height" value="0.035" units="cm"/>
      <inkml:brushProperty name="color" value="#E71224"/>
    </inkml:brush>
  </inkml:definitions>
  <inkml:trace contextRef="#ctx0" brushRef="#br0">35 71 24575,'-7'0'0,"-1"-7"0,-1-9 0,3-8 0,1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818"/>
    </inkml:context>
    <inkml:brush xml:id="br0">
      <inkml:brushProperty name="width" value="0.035" units="cm"/>
      <inkml:brushProperty name="height" value="0.035" units="cm"/>
      <inkml:brushProperty name="color" value="#E71224"/>
    </inkml:brush>
  </inkml:definitions>
  <inkml:trace contextRef="#ctx0" brushRef="#br0">1250 1262 24575,'-14'-3'0,"0"0"0,0-1 0,0 0 0,1-1 0,-1-1 0,1 0 0,1-1 0,-1 0 0,1-1 0,0 0 0,-20-19 0,20 14 0,1 0 0,1 0 0,0-1 0,1 0 0,0-1 0,1 0 0,1 0 0,0-1 0,-5-19 0,7 19 0,-1 0 0,0 1 0,-1-1 0,-1 1 0,0 1 0,-1-1 0,-1 2 0,0-1 0,-18-17 0,-6-3 0,1-1 0,2-1 0,-37-58 0,33 45 0,-59-65 0,52 75 0,-3 1 0,-95-61 0,93 68 0,1-1 0,1-3 0,-51-51 0,48 45 69,38 33-356,0 0 0,1 0 1,0-1-1,-14-16 0,8 0-6539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7"/>
    </inkml:context>
    <inkml:brush xml:id="br0">
      <inkml:brushProperty name="width" value="0.035" units="cm"/>
      <inkml:brushProperty name="height" value="0.035" units="cm"/>
      <inkml:brushProperty name="color" value="#E71224"/>
    </inkml:brush>
  </inkml:definitions>
  <inkml:trace contextRef="#ctx0" brushRef="#br0">1441 182 24575,'-24'-20'0,"-1"1"0,0 2 0,-1 0 0,-1 2 0,-56-23 0,71 32 0,-1 1 0,0 0 0,0 1 0,0 0 0,-1 1 0,1 1 0,-1 0 0,1 1 0,-27 1 0,-3 4 0,-63 13 0,64-9 0,-66 5 0,79-12 0,12-2 0,0 1 0,1 1 0,-1 1 0,0 0 0,0 1 0,1 1 0,0 0 0,0 2 0,-25 10 0,-71 39 0,67-35 0,1 2 0,0 2 0,-57 42 0,44-28 0,40-28 0,1 1 0,-26 21 0,38-28 0,-1 0 0,1 1 0,0 0 0,0 0 0,1 0 0,0 0 0,0 0 0,0 1 0,0-1 0,1 1 0,0 0 0,-3 10 0,1 18 0,1 0 0,2 0 0,1 0 0,8 61 0,-5-83 0,0 0 0,1 0 0,1 0 0,-1-1 0,2 0 0,0 1 0,0-2 0,1 1 0,0-1 0,1 0 0,9 10 0,-2-3 0,-2 1 0,15 24 0,-15-15 0,-2 1 0,0 0 0,-2 0 0,-1 1 0,6 40 0,-9-52 0,0 0 0,0 1 0,2-2 0,0 1 0,1-1 0,1 0 0,0-1 0,1 0 0,1 0 0,15 16 0,9 5 0,1-2 0,56 43 0,-77-66 0,1 0 0,0-1 0,1-1 0,-1 0 0,2-1 0,-1-1 0,1 0 0,0-2 0,1 0 0,-1-1 0,1-1 0,0-1 0,37 1 0,-27-5 0,-1-1 0,1-1 0,0-1 0,-1-2 0,0-1 0,41-17 0,-14 8 0,94-15 0,-123 27 0,47-6 0,-46 9 0,-1-2 0,0-1 0,35-12 0,-53 14 0,0-1 0,0 0 0,0 0 0,-1 0 0,1-1 0,-1 0 0,0-1 0,0 0 0,-1 0 0,0 0 0,0-1 0,0 0 0,-1 0 0,6-9 0,22-48 0,-3-2 0,24-73 0,-45 111 0,-2 0 0,-1-1 0,-1 0 0,3-49 0,-11-122 0,0 76 0,4 116 0,-1-1 0,0 1 0,-1-1 0,0 1 0,0-1 0,-1 1 0,0 0 0,0 0 0,-1-1 0,0 1 0,0 1 0,-1-1 0,0 1 0,-1-1 0,1 1 0,-1 0 0,-1 1 0,1-1 0,-1 1 0,0 0 0,-1 0 0,-13-9 0,-2 3-341,1-1 0,1-1-1,-29-25 1,31 20-6485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5:50.280"/>
    </inkml:context>
    <inkml:brush xml:id="br0">
      <inkml:brushProperty name="width" value="0.035" units="cm"/>
      <inkml:brushProperty name="height" value="0.035" units="cm"/>
      <inkml:brushProperty name="color" value="#E71224"/>
    </inkml:brush>
  </inkml:definitions>
  <inkml:trace contextRef="#ctx0" brushRef="#br0">0 48 24575,'4'0'0,"0"0"0,0 1 0,0 0 0,0-1 0,0 1 0,-1 1 0,1-1 0,0 0 0,-1 1 0,1 0 0,-1 0 0,1 0 0,-1 0 0,0 0 0,0 1 0,0-1 0,0 1 0,0 0 0,-1 0 0,5 7 0,2 4 0,0 2 0,-1-1 0,9 29 0,15 26 0,-24-58 0,40 61 0,74 152 0,-28-9 0,-90-214 0,-5-17 0,-7-24 0,-7-26 0,-3 1 0,-4 1 0,-1 1 0,-36-66 0,50 111 0,1-1 0,1 0 0,1 0 0,0 0 0,2-1 0,0 0 0,1 0 0,1-1 0,0 1 0,2 0 0,3-32 0,-3 47 0,1 1 0,-1-1 0,1 0 0,0 0 0,0 1 0,1-1 0,-1 1 0,1-1 0,0 1 0,0 0 0,0-1 0,0 1 0,0 0 0,1 0 0,0 0 0,-1 1 0,1-1 0,0 1 0,0-1 0,0 1 0,1 0 0,-1 0 0,0 1 0,1-1 0,0 1 0,-1-1 0,1 1 0,0 0 0,4 0 0,11-2 0,1 1 0,0 0 0,0 2 0,30 3 0,-21-1 0,-22-2 0,0 0 0,1 1 0,-1 0 0,0 0 0,1 1 0,-1 0 0,0 1 0,-1-1 0,1 1 0,0 0 0,8 6 0,-12-7 0,-1 1 0,1-1 0,-1 0 0,0 1 0,1 0 0,-1-1 0,-1 1 0,1 0 0,0 0 0,-1 0 0,1 0 0,-1 0 0,0 1 0,0-1 0,0 0 0,-1 0 0,1 1 0,-1-1 0,0 0 0,0 1 0,0-1 0,0 1 0,0-1 0,-1 0 0,1 1 0,-1-1 0,-1 4 0,-1 1 0,1 0 0,-1 0 0,0-1 0,-1 1 0,0-1 0,0 0 0,0 0 0,-1 0 0,0 0 0,0-1 0,-1 0 0,0 0 0,-8 6 0,-4 1 0,-1-1 0,0-1 0,-31 13 0,8-5 0,-27 23-1365,53-33-5461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65"/>
    </inkml:context>
    <inkml:brush xml:id="br0">
      <inkml:brushProperty name="width" value="0.035" units="cm"/>
      <inkml:brushProperty name="height" value="0.035" units="cm"/>
      <inkml:brushProperty name="color" value="#E71224"/>
    </inkml:brush>
  </inkml:definitions>
  <inkml:trace contextRef="#ctx0" brushRef="#br0">582 100 24575,'15'2'0,"0"0"0,0 0 0,1-1 0,-1 1 0,2-1 0,-1 0 0,0 0 0,1 0 0,0-1 0,0 1 0,0-1 0,25 0 0,-32 0 0,60 0 0,-1-2 0,1 0 0,-2-1 0,0 0 0,0-2 0,97-8 0,150-9 0,-17 4 0,138-5 0,-294 17 0,-21 0 0,2 2 0,162-1 0,-155 4 0,-45 0 0,0 1 0,0 1 0,0 1 0,0 0 0,-2 1 0,88 7 0,-107-5 0,1 0 0,1-1 0,1 0 0,0-1 0,101 1 0,-95-3 0,137 7 0,-138-5 0,141 3 0,-156-5 0,25-1 0,1 1 0,104 5 0,-47-1 0,1-2 0,246 0 0,-235-4 0,-1 2 0,156 7 0,-117-2 0,268 2 0,198-9 0,-233 0 0,4580 1 0,-4972 0 0,0 1 0,-1 0 0,0 0 0,0 1 0,-1 0 0,0 1 0,0-1 0,-1 1 0,0 0 0,32 6 0,60 5 0,-79-10 0,0-1 0,1 0 0,0-1 0,0 0 0,1-1 0,46 1 0,-13 0 0,-64-2 0,0 0 0,-1 1 0,0 0 0,0-1 0,1 1 0,-2 0 0,1 0 0,0 1 0,-1-1 0,0 0 0,-1 1 0,1 0 0,-1-1 0,0 1 0,-1 0 0,0 0 0,0 0 0,-1 0 0,0 1 0,-1-1 0,0 0 0,0 1 0,-1-1 0,0 1 0,-1-1 0,0 1 0,2 3 0,3 3 0,-2 1 0,-2-1 0,-2 1 0,-1 0 0,-2-1 0,-9 16 0,1-17 0,0 0 0,-3 0 0,-1 0 0,-1 0 0,-2-1 0,-1 0 0,-1 1 0,-2-1 0,-24 7 0,19-7 0,2 1 0,2 0 0,1 0 0,1 0 0,2 1 0,2-1 0,-13 12 0,-62 74 0,76-83 0,-3-1 0,-1 0 0,-2-1 0,-2 1 0,-1-1 0,-39 12 0,-2 3 0,8-3 0,-4-1 0,-122 34 0,152-47 0,-2 1 0,-1-2 0,-1 1 0,-1-1 0,-1 0 0,-1-1 0,-2 1 0,0-2 0,-64 6 0,52-6 0,0-2 0,-77 2 0,-23 1 0,-46 1 0,-2-2 0,-390-3 0,259-2 0,-652 1 0,938 0 0,0 2 0,0-1 0,1 1 0,0 1 0,1 0 0,-42 4 0,24-2 0,-114 7 0,39-5 0,-255 23 0,281-20 0,-2-1 0,-2-2 0,-183 8 0,-732-11 0,585-5 0,-1029 1 0,1405-1 0,-1-1 0,-106-5 0,95 3 0,-104-2 0,-70 3 0,-319 7 0,326 4 0,154-3 0,-115 0 0,82-4 0,23 0 0,-173 6 0,29 5 0,-137 6 0,282-14 0,-171 15 0,150-11 0,38-3 0,-2-2 0,0-1 0,0 0 0,0-2 0,-133-2 0,-4 0 0,88 3 0,87 0 0,-1-1 0,1 0 0,0 0 0,-1-1 0,-69-4 0,98 3 0,1 0 0,-1 0 0,2 0 0,0 0 0,0-1 0,1 0 0,-26-5 0,-100-27 0,51 11 0,-39-11 0,93 24 0,-2 1 0,-48-11 0,69 18 0,1-2 0,0 1 0,1 0 0,1-1 0,1 1 0,0-1 0,2 0 0,1 0 0,0-1 0,1 1 0,2 0 0,0-1 0,-6-8 0,3-4 0,4 1 0,2-1 0,7-18 0,-5-22 0,-4 45 0,-25-22 0,20 23 0,1 0 0,-4-14 0,3-22 0,24-77 0,-9 121 0,1-1 0,1 0 0,1 1 0,0-1 0,2 1 0,0 0 0,1-1 0,0 1 0,2 0 0,0 0 0,14-3 0,23-7 0,92-18 0,-75 17 0,29-6 0,-5-1 0,88-28 0,-96 25-1365,-43 16-5461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66"/>
    </inkml:context>
    <inkml:brush xml:id="br0">
      <inkml:brushProperty name="width" value="0.035" units="cm"/>
      <inkml:brushProperty name="height" value="0.035" units="cm"/>
      <inkml:brushProperty name="color" value="#E71224"/>
    </inkml:brush>
  </inkml:definitions>
  <inkml:trace contextRef="#ctx0" brushRef="#br0">1 0 24575,'81'6'0,"0"4"0,0 3 0,-1 4 0,104 35 0,-14-5 0,-13-2 0,174 75 0,-247-92 0,2-3 0,1-5 0,101 12 0,-79-16 0,165 48 0,-80-9 0,-106-32 0,-1 3 0,122 54 0,-5 11 0,5-9 0,380 95 0,-388-131 0,174 50 0,-293-76 0,0-3 0,2-4 0,0-4 0,0-3 0,1-4 0,99-11 0,209 11 0,-356 4 0,0 1 0,-1 2 0,0 2 0,-1 1 0,61 30 0,27 10 0,22 21 0,-113-54 0,1-1 0,52 21 0,76 16-682,229 49-1,-334-95-6143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67"/>
    </inkml:context>
    <inkml:brush xml:id="br0">
      <inkml:brushProperty name="width" value="0.035" units="cm"/>
      <inkml:brushProperty name="height" value="0.035" units="cm"/>
      <inkml:brushProperty name="color" value="#E71224"/>
    </inkml:brush>
  </inkml:definitions>
  <inkml:trace contextRef="#ctx0" brushRef="#br0">1 104 24575,'0'351'0,"4"-323"0,-4-28 0,1 0 0,-1 0 0,0 0 0,1 0 0,-1 0 0,0 0 0,1 0 0,-1 0 0,0 0 0,1 0 0,-1 0 0,0 0 0,1 0 0,-1 0 0,0 0 0,0 0 0,1 0 0,-1 0 0,0 0 0,1-1 0,-1 1 0,0 0 0,0 0 0,1 0 0,-1-1 0,0 1 0,0 0 0,1 0 0,-1-1 0,0 1 0,0 0 0,0 0 0,1-1 0,-1 1 0,0 0 0,0 0 0,0-1 0,0 1 0,0-1 0,23-47 0,9-26 0,50-80 0,-28 56 0,-48 87 0,0 1 0,0 0 0,1 1 0,0 0 0,1 0 0,0 0 0,12-9 0,-18 16 0,0 1 0,0-1 0,0 0 0,0 1 0,0 0 0,0-1 0,1 1 0,-1 0 0,1 0 0,-1 0 0,0 1 0,1-1 0,-1 1 0,1-1 0,0 1 0,-1 0 0,1 0 0,-1 0 0,1 0 0,-1 0 0,1 0 0,-1 1 0,1 0 0,-1-1 0,1 1 0,-1 0 0,1 0 0,-1 0 0,0 0 0,0 1 0,1-1 0,-1 1 0,0-1 0,0 1 0,-1 0 0,1 0 0,0-1 0,0 1 0,1 3 0,1 2 0,0 0 0,0 1 0,0-1 0,-1 1 0,0-1 0,-1 1 0,0 0 0,0 0 0,-1 0 0,0 0 0,0 10 0,0 15 0,-5 44 0,3-69 0,1-8 0,0 0 0,0 0 0,0 0 0,0 0 0,0 0 0,0 1 0,0-1 0,0 0 0,0 0 0,0 0 0,0 0 0,0 0 0,0 0 0,0 0 0,0 1 0,0-1 0,0 0 0,0 0 0,0 0 0,0 0 0,0 0 0,0 0 0,0 0 0,0 0 0,0 1 0,0-1 0,0 0 0,1 0 0,-1 0 0,0 0 0,0 0 0,0 0 0,0 0 0,0 0 0,0 0 0,0 0 0,0 0 0,1 0 0,-1 0 0,0 0 0,0 0 0,0 0 0,0 0 0,0 0 0,0 0 0,0 0 0,1 0 0,-1 0 0,0 0 0,0 0 0,0 0 0,0 0 0,0 0 0,0 0 0,0 0 0,0 0 0,1 0 0,-1 0 0,0 0 0,0 0 0,0 0 0,0 0 0,0 0 0,0 0 0,0-1 0,12-8 0,10-16 0,15-33 0,18-23 0,-49 73 0,1 1 0,-1 0 0,1 0 0,0 1 0,1 0 0,0 0 0,14-8 0,-20 13 0,0-1 0,0 1 0,1 0 0,-1 0 0,0 1 0,1-1 0,-1 0 0,1 1 0,-1-1 0,1 1 0,-1 0 0,1 0 0,-1 0 0,1 0 0,-1 0 0,0 0 0,1 1 0,-1-1 0,1 1 0,-1 0 0,1 0 0,-1 0 0,0 0 0,0 0 0,0 0 0,1 1 0,-1-1 0,0 1 0,-1-1 0,1 1 0,0 0 0,0-1 0,-1 1 0,1 0 0,-1 0 0,1 1 0,-1-1 0,2 5 0,4 8 0,-1 0 0,-1 1 0,0 0 0,4 29 0,-4-21 0,48 197 0,-47-189-341,-2-1 0,-1 1-1,-1 50 1,-2-48-6485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79"/>
    </inkml:context>
    <inkml:brush xml:id="br0">
      <inkml:brushProperty name="width" value="0.035" units="cm"/>
      <inkml:brushProperty name="height" value="0.035" units="cm"/>
      <inkml:brushProperty name="color" value="#E71224"/>
    </inkml:brush>
  </inkml:definitions>
  <inkml:trace contextRef="#ctx0" brushRef="#br0">194 566 24575,'-10'0'0,"0"0"0,0 1 0,0 0 0,0 1 0,1 0 0,-1 1 0,0 0 0,1 0 0,0 1 0,0 0 0,0 1 0,0 0 0,-8 6 0,12-7 0,1 0 0,-1 0 0,1 1 0,0-1 0,1 1 0,-1 0 0,1 0 0,0 0 0,0 0 0,1 1 0,-1-1 0,1 1 0,0-1 0,1 1 0,-1 0 0,1 0 0,0 0 0,1 0 0,0-1 0,-1 1 0,2 0 0,-1 0 0,2 8 0,-1-8 0,1 1 0,-1-1 0,1 1 0,1-1 0,-1 1 0,1-1 0,0 0 0,1 0 0,-1-1 0,1 1 0,0-1 0,1 1 0,-1-1 0,1-1 0,0 1 0,0-1 0,1 1 0,-1-2 0,9 6 0,-10-7 0,0-1 0,0 1 0,1 0 0,-1-1 0,0 0 0,1 0 0,-1 0 0,1-1 0,0 0 0,-1 1 0,1-2 0,-1 1 0,1 0 0,-1-1 0,1 0 0,-1 0 0,1 0 0,-1-1 0,0 1 0,1-1 0,-1 0 0,0 0 0,0-1 0,-1 1 0,1-1 0,0 0 0,-1 0 0,1 0 0,3-5 0,7-8 0,0-1 0,-2 0 0,0-1 0,0-1 0,-2 1 0,0-2 0,-1 1 0,-1-1 0,8-33 0,-8 16 0,-2-1 0,-1 0 0,-2-1 0,-2-58 0,-1 30 0,1 27 0,-2 1 0,-6-41 0,6 71 0,-1 0 0,0 0 0,0 0 0,-1 0 0,0 0 0,-1 0 0,1 1 0,-2 0 0,1-1 0,-1 2 0,-1-1 0,1 0 0,-13-11 0,17 18 0,1 0 0,-1 1 0,0-1 0,1 0 0,-1 1 0,0-1 0,0 0 0,0 1 0,0-1 0,1 1 0,-1-1 0,0 1 0,0 0 0,0-1 0,0 1 0,0 0 0,0 0 0,0 0 0,0 0 0,0-1 0,0 1 0,0 1 0,0-1 0,0 0 0,0 0 0,0 0 0,0 0 0,0 1 0,-1 0 0,0 0 0,1 0 0,-1 1 0,1-1 0,0 1 0,-1 0 0,1-1 0,0 1 0,0 0 0,0 0 0,1 0 0,-1 0 0,0 0 0,0 3 0,-2 10 0,0 0 0,-1 30 0,4-41 0,-2 22 0,2 1 0,0-1 0,2 0 0,1 0 0,1-1 0,1 1 0,1-1 0,16 41 0,-12-35 33,0 0 0,9 59 0,-15-63-326,2 0 1,0-1-1,2 1 0,17 39 0,-12-41-6533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68"/>
    </inkml:context>
    <inkml:brush xml:id="br0">
      <inkml:brushProperty name="width" value="0.035" units="cm"/>
      <inkml:brushProperty name="height" value="0.035" units="cm"/>
      <inkml:brushProperty name="color" value="#E71224"/>
    </inkml:brush>
  </inkml:definitions>
  <inkml:trace contextRef="#ctx0" brushRef="#br0">45 17 24575,'-1'5'0,"0"1"0,0 0 0,0-1 0,-1 1 0,0-1 0,-4 9 0,-5 16 0,5-4 0,1 1 0,1-1 0,0 45 0,4-63 0,0 0 0,1 0 0,-1 1 0,2-1 0,-1 0 0,1 0 0,1 0 0,-1 0 0,1-1 0,1 1 0,-1-1 0,1 0 0,1 0 0,-1 0 0,11 12 0,-8-12 0,1 0 0,0-1 0,1 1 0,-1-1 0,1-1 0,0 0 0,1 0 0,-1-1 0,1 0 0,20 5 0,-25-8 0,0 0 0,0 0 0,0-1 0,1 0 0,-1 0 0,0 0 0,0-1 0,1 0 0,-1 0 0,0 0 0,0 0 0,0-1 0,0 0 0,0 0 0,-1 0 0,1-1 0,0 1 0,-1-1 0,0 0 0,0 0 0,0-1 0,0 1 0,5-7 0,-3 3 0,0 0 0,0-1 0,-1 0 0,0-1 0,-1 1 0,1-1 0,-1 0 0,-1 0 0,0 0 0,0 0 0,-1 0 0,2-13 0,-4 17 0,0 0 0,0-1 0,0 1 0,-1 0 0,0 0 0,0-1 0,0 1 0,-1 0 0,1 0 0,-1 0 0,0 0 0,-1 1 0,1-1 0,-1 0 0,0 1 0,0 0 0,0 0 0,-1 0 0,1 0 0,-1 0 0,0 1 0,0-1 0,-9-4 0,-46-24 0,44 24 0,0 1 0,1-2 0,0 0 0,-21-17 0,-22-26-1365,29 31-5461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69"/>
    </inkml:context>
    <inkml:brush xml:id="br0">
      <inkml:brushProperty name="width" value="0.035" units="cm"/>
      <inkml:brushProperty name="height" value="0.035" units="cm"/>
      <inkml:brushProperty name="color" value="#E71224"/>
    </inkml:brush>
  </inkml:definitions>
  <inkml:trace contextRef="#ctx0" brushRef="#br0">194 566 24575,'-10'0'0,"0"0"0,0 1 0,0 0 0,0 1 0,1 0 0,-1 1 0,0 0 0,1 0 0,0 1 0,0 0 0,0 1 0,0 0 0,-8 6 0,12-7 0,1 0 0,-1 0 0,1 1 0,0-1 0,1 1 0,-1 0 0,1 0 0,0 0 0,0 0 0,1 1 0,-1-1 0,1 1 0,0-1 0,1 1 0,-1 0 0,1 0 0,0 0 0,1 0 0,0-1 0,-1 1 0,2 0 0,-1 0 0,2 8 0,-1-8 0,1 1 0,-1-1 0,1 1 0,1-1 0,-1 1 0,1-1 0,0 0 0,1 0 0,-1-1 0,1 1 0,0-1 0,1 1 0,-1-1 0,1-1 0,0 1 0,0-1 0,1 1 0,-1-2 0,9 6 0,-10-7 0,0-1 0,0 1 0,1 0 0,-1-1 0,0 0 0,1 0 0,-1 0 0,1-1 0,0 0 0,-1 1 0,1-2 0,-1 1 0,1 0 0,-1-1 0,1 0 0,-1 0 0,1 0 0,-1-1 0,0 1 0,1-1 0,-1 0 0,0 0 0,0-1 0,-1 1 0,1-1 0,0 0 0,-1 0 0,1 0 0,3-5 0,7-8 0,0-1 0,-2 0 0,0-1 0,0-1 0,-2 1 0,0-2 0,-1 1 0,-1-1 0,8-33 0,-8 16 0,-2-1 0,-1 0 0,-2-1 0,-2-58 0,-1 30 0,1 27 0,-2 1 0,-6-41 0,6 71 0,-1 0 0,0 0 0,0 0 0,-1 0 0,0 0 0,-1 0 0,1 1 0,-2 0 0,1-1 0,-1 2 0,-1-1 0,1 0 0,-13-11 0,17 18 0,1 0 0,-1 1 0,0-1 0,1 0 0,-1 1 0,0-1 0,0 0 0,0 1 0,0-1 0,1 1 0,-1-1 0,0 1 0,0 0 0,0-1 0,0 1 0,0 0 0,0 0 0,0 0 0,0 0 0,0-1 0,0 1 0,0 1 0,0-1 0,0 0 0,0 0 0,0 0 0,0 0 0,0 1 0,-1 0 0,0 0 0,1 0 0,-1 1 0,1-1 0,0 1 0,-1 0 0,1-1 0,0 1 0,0 0 0,0 0 0,1 0 0,-1 0 0,0 0 0,0 3 0,-2 10 0,0 0 0,-1 30 0,4-41 0,-2 22 0,2 1 0,0-1 0,2 0 0,1 0 0,1-1 0,1 1 0,1-1 0,16 41 0,-12-35 33,0 0 0,9 59 0,-15-63-326,2 0 1,0-1-1,2 1 0,17 39 0,-12-41-6533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0"/>
    </inkml:context>
    <inkml:brush xml:id="br0">
      <inkml:brushProperty name="width" value="0.035" units="cm"/>
      <inkml:brushProperty name="height" value="0.035" units="cm"/>
      <inkml:brushProperty name="color" value="#E71224"/>
    </inkml:brush>
  </inkml:definitions>
  <inkml:trace contextRef="#ctx0" brushRef="#br0">243 205 24575,'1'6'0,"0"-1"0,0 0 0,1 0 0,-1 0 0,1-1 0,0 1 0,0 0 0,1-1 0,6 9 0,29 36 0,-33-44 0,1 0 0,-1 0 0,1-1 0,0 0 0,0 0 0,0 0 0,1 0 0,-1-1 0,1 0 0,0-1 0,0 1 0,0-1 0,13 2 0,-8-3 0,1-1 0,-1 0 0,0 0 0,0-1 0,0-1 0,1 0 0,18-6 0,-2-2 0,-1-1 0,0-1 0,-1-2 0,-1-1 0,46-33 0,-67 44 0,0 0 0,-1 0 0,1-1 0,-1 0 0,0 1 0,0-1 0,0-1 0,-1 1 0,0 0 0,0-1 0,0 0 0,-1 0 0,0 1 0,0-1 0,0-1 0,-1 1 0,0 0 0,0 0 0,0-9 0,-1 10 0,0 1 0,-1-1 0,0 1 0,0-1 0,0 1 0,0-1 0,-1 1 0,0 0 0,0 0 0,0 0 0,0 0 0,-1 0 0,1 0 0,-1 0 0,0 1 0,0-1 0,0 1 0,-1 0 0,1 0 0,-1 0 0,0 0 0,0 1 0,0 0 0,0 0 0,0 0 0,0 0 0,-7-2 0,-24-4 0,0 2 0,-1 1 0,1 1 0,-1 3 0,-66 4 0,36-1 0,-12-3 0,40-1 0,-1 3 0,0 0 0,-60 12 0,95-12 0,0 0 0,-1 0 0,1 1 0,0-1 0,0 1 0,0 0 0,0 0 0,1 1 0,-1-1 0,0 1 0,1-1 0,0 1 0,0 0 0,0 1 0,0-1 0,0 0 0,-3 7 0,4-7 0,1 0 0,0 0 0,0 0 0,0 1 0,0-1 0,1 0 0,0 0 0,-1 1 0,1-1 0,0 0 0,0 0 0,1 1 0,-1-1 0,1 0 0,0 0 0,-1 1 0,1-1 0,1 0 0,-1 0 0,0 0 0,1 0 0,0-1 0,3 6 0,14 17 0,1-1 0,2-1 0,0-1 0,1-2 0,37 27 0,137 78 0,-183-117 4,1-1 0,0 0-1,0-1 1,0-1-1,1-1 1,0 0 0,-1-1-1,2 0 1,-1-2 0,18 1-1,12-4-69,1-2-1,51-11 0,12-2-1138,-76 14-5621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1"/>
    </inkml:context>
    <inkml:brush xml:id="br0">
      <inkml:brushProperty name="width" value="0.035" units="cm"/>
      <inkml:brushProperty name="height" value="0.035" units="cm"/>
      <inkml:brushProperty name="color" value="#E71224"/>
    </inkml:brush>
  </inkml:definitions>
  <inkml:trace contextRef="#ctx0" brushRef="#br0">0 0 24575,'3'20'0,"1"1"0,0-1 0,2-1 0,0 1 0,1-1 0,18 33 0,-21-43 0,-3-5 0,65 155 0,-60-140 0,-1 0 0,0 0 0,-2 1 0,0 0 0,-1-1 0,-2 35 0,-15 86 0,7-82 0,3-1 0,2 79 0,5-120 34,1 1 0,9 31 0,0-4-1501,-7-16-5359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2"/>
    </inkml:context>
    <inkml:brush xml:id="br0">
      <inkml:brushProperty name="width" value="0.035" units="cm"/>
      <inkml:brushProperty name="height" value="0.035" units="cm"/>
      <inkml:brushProperty name="color" value="#E71224"/>
    </inkml:brush>
  </inkml:definitions>
  <inkml:trace contextRef="#ctx0" brushRef="#br0">129 468 24575,'17'0'0,"1"-2"0,0 0 0,-1 0 0,1-2 0,-1 0 0,0-1 0,0-1 0,-1-1 0,0 0 0,0-1 0,22-15 0,-30 18 0,-2 1 0,1-1 0,-1-1 0,1 0 0,-2 0 0,1 0 0,-1 0 0,1-1 0,-2 0 0,1 0 0,-1 0 0,0-1 0,-1 1 0,0-1 0,0 0 0,0 0 0,-1 0 0,0 0 0,-1-1 0,0 1 0,0 0 0,-1-1 0,0 1 0,0 0 0,-4-17 0,3 17 0,-1-1 0,0 1 0,-1 0 0,0-1 0,0 1 0,0 0 0,-1 1 0,-1-1 0,1 1 0,-1 0 0,0 0 0,-1 0 0,0 1 0,0-1 0,0 1 0,-1 1 0,0 0 0,0 0 0,0 0 0,-1 0 0,1 1 0,-1 1 0,0-1 0,0 1 0,-1 1 0,1-1 0,-15-1 0,0-1 0,-9-3 0,-47-5 0,72 13 0,1-1 0,-1 1 0,1 0 0,-1 0 0,1 0 0,-1 1 0,1 0 0,-1 1 0,1-1 0,0 1 0,0 0 0,0 1 0,-12 6 0,15-6 0,0 0 0,0 1 0,0 0 0,0-1 0,0 1 0,1 0 0,0 1 0,0-1 0,0 0 0,0 0 0,1 1 0,-1-1 0,1 1 0,0 0 0,1-1 0,-1 7 0,-1 12 0,4 47 0,-1-57 0,7 65 0,25 111 0,8 58 0,-36 106 0,-3-49 0,-1-287 0,2 1 0,0-1 0,1 0 0,1 0 0,0 0 0,9 17 0,54 94 0,-19-39 0,-36-62 0,34 72 0,-43-89 0,-1 0 0,0 1 0,0 0 0,-1-1 0,0 1 0,-1 0 0,0 17 0,-1-25-68,0-1 0,-1 1-1,1 0 1,-1-1 0,1 1 0,-1 0-1,0-1 1,0 1 0,0-1 0,0 0-1,-1 1 1,1-1 0,-1 0 0,1 1-1,-1-1 1,0 0 0,0 0-1,0-1 1,-2 3 0,-14 4-6758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3"/>
    </inkml:context>
    <inkml:brush xml:id="br0">
      <inkml:brushProperty name="width" value="0.035" units="cm"/>
      <inkml:brushProperty name="height" value="0.035" units="cm"/>
      <inkml:brushProperty name="color" value="#E71224"/>
    </inkml:brush>
  </inkml:definitions>
  <inkml:trace contextRef="#ctx0" brushRef="#br0">0 24 24575,'7'0'0,"8"0"0,9 0 0,7 0 0,5 0 0,2 0 0,2 0 0,1 0 0,0 0 0,-1 0 0,0 0 0,0-6 0,-14-3 0,-11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4"/>
    </inkml:context>
    <inkml:brush xml:id="br0">
      <inkml:brushProperty name="width" value="0.035" units="cm"/>
      <inkml:brushProperty name="height" value="0.035" units="cm"/>
      <inkml:brushProperty name="color" value="#E71224"/>
    </inkml:brush>
  </inkml:definitions>
  <inkml:trace contextRef="#ctx0" brushRef="#br0">1 0 24575,'6'0'0,"3"7"0,-1 8 0,-1 9 0,5 0 0,0 3 0,4-4 0,1 2 0,-4 3 0,-4 2 0,-3-2-8191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5"/>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6"/>
    </inkml:context>
    <inkml:brush xml:id="br0">
      <inkml:brushProperty name="width" value="0.035" units="cm"/>
      <inkml:brushProperty name="height" value="0.035" units="cm"/>
      <inkml:brushProperty name="color" value="#E71224"/>
    </inkml:brush>
  </inkml:definitions>
  <inkml:trace contextRef="#ctx0" brushRef="#br0">1 1 24575,'0'6'0,"6"10"0,10 1 0,1 5 0,5-1 0,-8-5 0,-13-4 0,-14-5 0,-4-10 0,1-11 0,3-4-8191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7"/>
    </inkml:context>
    <inkml:brush xml:id="br0">
      <inkml:brushProperty name="width" value="0.035" units="cm"/>
      <inkml:brushProperty name="height" value="0.035" units="cm"/>
      <inkml:brushProperty name="color" value="#E71224"/>
    </inkml:brush>
  </inkml:definitions>
  <inkml:trace contextRef="#ctx0" brushRef="#br0">0 0 24575,'2'15'0,"0"-1"0,1 0 0,0 0 0,1 0 0,10 24 0,4 12 0,-7 0 0,-3 1 0,-1-1 0,-3 2 0,-3 73 0,2 32 0,1-118 0,1-1 0,3 1 0,14 45 0,46 111 0,-47-139 0,53 118 0,13 37 0,-68-141 0,-13-44 0,18 46 0,17 27-1365,-34-83-5461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0"/>
    </inkml:context>
    <inkml:brush xml:id="br0">
      <inkml:brushProperty name="width" value="0.035" units="cm"/>
      <inkml:brushProperty name="height" value="0.035" units="cm"/>
      <inkml:brushProperty name="color" value="#E71224"/>
    </inkml:brush>
  </inkml:definitions>
  <inkml:trace contextRef="#ctx0" brushRef="#br0">243 205 24575,'1'6'0,"0"-1"0,0 0 0,1 0 0,-1 0 0,1-1 0,0 1 0,0 0 0,1-1 0,6 9 0,29 36 0,-33-44 0,1 0 0,-1 0 0,1-1 0,0 0 0,0 0 0,0 0 0,1 0 0,-1-1 0,1 0 0,0-1 0,0 1 0,0-1 0,13 2 0,-8-3 0,1-1 0,-1 0 0,0 0 0,0-1 0,0-1 0,1 0 0,18-6 0,-2-2 0,-1-1 0,0-1 0,-1-2 0,-1-1 0,46-33 0,-67 44 0,0 0 0,-1 0 0,1-1 0,-1 0 0,0 1 0,0-1 0,0-1 0,-1 1 0,0 0 0,0-1 0,0 0 0,-1 0 0,0 1 0,0-1 0,0-1 0,-1 1 0,0 0 0,0 0 0,0-9 0,-1 10 0,0 1 0,-1-1 0,0 1 0,0-1 0,0 1 0,0-1 0,-1 1 0,0 0 0,0 0 0,0 0 0,0 0 0,-1 0 0,1 0 0,-1 0 0,0 1 0,0-1 0,0 1 0,-1 0 0,1 0 0,-1 0 0,0 0 0,0 1 0,0 0 0,0 0 0,0 0 0,0 0 0,-7-2 0,-24-4 0,0 2 0,-1 1 0,1 1 0,-1 3 0,-66 4 0,36-1 0,-12-3 0,40-1 0,-1 3 0,0 0 0,-60 12 0,95-12 0,0 0 0,-1 0 0,1 1 0,0-1 0,0 1 0,0 0 0,0 0 0,1 1 0,-1-1 0,0 1 0,1-1 0,0 1 0,0 0 0,0 1 0,0-1 0,0 0 0,-3 7 0,4-7 0,1 0 0,0 0 0,0 0 0,0 1 0,0-1 0,1 0 0,0 0 0,-1 1 0,1-1 0,0 0 0,0 0 0,1 1 0,-1-1 0,1 0 0,0 0 0,-1 1 0,1-1 0,1 0 0,-1 0 0,0 0 0,1 0 0,0-1 0,3 6 0,14 17 0,1-1 0,2-1 0,0-1 0,1-2 0,37 27 0,137 78 0,-183-117 4,1-1 0,0 0-1,0-1 1,0-1-1,1-1 1,0 0 0,-1-1-1,2 0 1,-1-2 0,18 1-1,12-4-69,1-2-1,51-11 0,12-2-1138,-76 14-5621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8"/>
    </inkml:context>
    <inkml:brush xml:id="br0">
      <inkml:brushProperty name="width" value="0.035" units="cm"/>
      <inkml:brushProperty name="height" value="0.035" units="cm"/>
      <inkml:brushProperty name="color" value="#E71224"/>
    </inkml:brush>
  </inkml:definitions>
  <inkml:trace contextRef="#ctx0" brushRef="#br0">0 1 24575,'7'0'0,"8"0"0,9 0 0,13 0 0,14 0 0,18 0 0,4 0 0,10 7 0,-3 2 0,-9-1 0,-9-1 0,-8-2 0,-8-2 0,-4-1 0,-10-2-8191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79"/>
    </inkml:context>
    <inkml:brush xml:id="br0">
      <inkml:brushProperty name="width" value="0.035" units="cm"/>
      <inkml:brushProperty name="height" value="0.035" units="cm"/>
      <inkml:brushProperty name="color" value="#E71224"/>
    </inkml:brush>
  </inkml:definitions>
  <inkml:trace contextRef="#ctx0" brushRef="#br0">2464 579 24575,'-3'-1'0,"0"-1"0,0 0 0,0 1 0,0-1 0,0-1 0,1 1 0,-1 0 0,1-1 0,-1 1 0,1-1 0,0 0 0,0 1 0,0-1 0,1 0 0,-1 0 0,-1-5 0,-7-8 0,-34-37 0,-71-66 0,91 95 0,5 7 0,0 2 0,-31-20 0,-30-24 0,69 49 0,-1 1 0,0 0 0,0 1 0,-1 1 0,0 0 0,0 0 0,-1 1 0,0 1 0,0 1 0,0 0 0,-27-4 0,-5 3 0,0 3 0,-68 4 0,68 1 0,0-3 0,-67-7 0,74-1 0,-70-24 0,62 17 0,23 9 0,-1 1 0,1 2 0,-1 0 0,-43 2 0,40 1 0,1-1 0,0-1 0,-44-9 0,61 7 0,0 1 0,-1 0 0,1 1 0,-1 1 0,0-1 0,1 2 0,-1-1 0,0 2 0,0-1 0,0 1 0,1 1 0,-1 0 0,1 1 0,-1-1 0,-16 9 0,-13 6 0,-1-2 0,-55 13 0,-18 6 0,100-28 0,1 2 0,-1 0 0,1 0 0,1 1 0,-1 1 0,1 0 0,1 0 0,0 1 0,1 1 0,0 0 0,-12 19 0,-36 38 0,34-45 0,1 2 0,1 0 0,2 1 0,0 1 0,2 1 0,1 1 0,-19 48 0,27-53 0,-7 15 0,2 0 0,2 2 0,2-1 0,2 2 0,-6 69 0,16 281 0,-1-375 0,0 1 0,1 0 0,1 0 0,1-1 0,0 1 0,2-1 0,0 0 0,1-1 0,1 0 0,0 0 0,1 0 0,23 29 0,-18-28 0,1-1 0,1-1 0,0 0 0,1-1 0,1-1 0,0 0 0,1-1 0,1-2 0,0 0 0,28 12 0,-29-16 0,203 91 0,-1 35 0,-198-118 0,0-2 0,1 0 0,0-2 0,1-1 0,41 12 0,136 22 0,-151-35 0,-31-5 0,1 0 0,-1-2 0,1 0 0,0-1 0,0-1 0,0-1 0,0-1 0,-1-1 0,1-1 0,-1 0 0,28-11 0,162-60 0,-185 70 0,-1 1 0,1 2 0,0 0 0,45 4 0,-49 0 0,0-2 0,0 0 0,0-1 0,0-1 0,0-1 0,0 0 0,23-9 0,-17 0 0,-2-1 0,43-30 0,-24 15 0,100-79 0,-123 90 0,-10 6 0,0 0 0,-2-1 0,1-1 0,-1 1 0,-1-2 0,0 1 0,-1-1 0,-1 0 0,0 0 0,8-30 0,-8 25 0,1-1 0,1 1 0,1 0 0,0 0 0,17-23 0,3 7 0,-21 26 0,1 0 0,-2 0 0,1-1 0,-2 0 0,1 0 0,-1-1 0,-1 0 0,0 0 0,0 0 0,-1-1 0,0 1 0,-1-1 0,2-16 0,-2-8 0,-2 0 0,-1 0 0,-6-44 0,4 65 0,-1 0 0,0 0 0,-1 0 0,-1 1 0,0 0 0,-1 0 0,0 0 0,-1 0 0,-1 1 0,-11-15 0,-1 3-227,2-1-1,1 0 1,1-1-1,1-1 1,-15-40-1,22 43-6598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0"/>
    </inkml:context>
    <inkml:brush xml:id="br0">
      <inkml:brushProperty name="width" value="0.035" units="cm"/>
      <inkml:brushProperty name="height" value="0.035" units="cm"/>
      <inkml:brushProperty name="color" value="#E71224"/>
    </inkml:brush>
  </inkml:definitions>
  <inkml:trace contextRef="#ctx0" brushRef="#br0">1089 1098 24575,'-13'-2'0,"1"-1"0,0 0 0,0-1 0,0 0 0,0-1 0,1 0 0,0-1 0,0 0 0,1-1 0,-1 0 0,-17-17 0,18 13 0,0 0 0,1-1 0,1 0 0,0 0 0,0-1 0,1 0 0,1 0 0,0-1 0,-4-17 0,5 17 0,0 0 0,0 1 0,-1 0 0,-1 0 0,0 0 0,-1 1 0,-1-1 0,0 2 0,-15-16 0,-5-3 0,0 0 0,2-2 0,-32-50 0,28 39 0,-51-56 0,45 65 0,-1 1 0,-84-53 0,80 59 0,2-1 0,1-2 0,-44-45 0,41 39 69,34 29-356,-1 1 0,1-2 1,0 1-1,-12-16 0,7 2-6539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1"/>
    </inkml:context>
    <inkml:brush xml:id="br0">
      <inkml:brushProperty name="width" value="0.035" units="cm"/>
      <inkml:brushProperty name="height" value="0.035" units="cm"/>
      <inkml:brushProperty name="color" value="#E71224"/>
    </inkml:brush>
  </inkml:definitions>
  <inkml:trace contextRef="#ctx0" brushRef="#br0">0 56 24575,'3'0'0,"0"-1"0,0 0 0,0 0 0,0 0 0,0 0 0,0 0 0,0-1 0,4-2 0,16-7 0,9 4 0,-1 2 0,1 1 0,0 1 0,42 2 0,-34 1 0,0-1 0,41-8 0,-79 8 0,-1 1 0,1-1 0,0 1 0,0 0 0,0 0 0,-1 0 0,1-1 0,0 2 0,0-1 0,-1 0 0,1 0 0,0 0 0,0 1 0,-1-1 0,1 1 0,0 0 0,0-1 0,-1 1 0,1 0 0,-1 0 0,1 0 0,-1 0 0,1 0 0,1 3 0,-1-2 0,-1 0 0,0 1 0,0-1 0,-1 0 0,1 1 0,0-1 0,-1 1 0,0-1 0,1 1 0,-1-1 0,0 1 0,0-1 0,0 1 0,-1-1 0,0 5 0,0 0 0,-1 0 0,0 0 0,0 0 0,-1-1 0,0 1 0,0-1 0,-1 1 0,1-1 0,-1 0 0,-1 0 0,-8 10 0,7-12-170,0 0-1,-1-1 0,1 1 1,-1-1-1,1-1 0,-1 1 1,-12 2-1,-13 1-6655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2"/>
    </inkml:context>
    <inkml:brush xml:id="br0">
      <inkml:brushProperty name="width" value="0.035" units="cm"/>
      <inkml:brushProperty name="height" value="0.035" units="cm"/>
      <inkml:brushProperty name="color" value="#E71224"/>
    </inkml:brush>
  </inkml:definitions>
  <inkml:trace contextRef="#ctx0" brushRef="#br0">17 294 24575,'-1'0'0,"1"0"0,-1 0 0,0 0 0,1 0 0,-1 0 0,0 0 0,1 0 0,-1 0 0,0 0 0,1 1 0,-1-1 0,0 0 0,1 0 0,-1 1 0,1-1 0,-1 1 0,1-1 0,-1 0 0,1 1 0,-1-1 0,1 1 0,-1-1 0,1 1 0,-1-1 0,1 1 0,0 0 0,-1-1 0,1 1 0,-1 0 0,2 24 0,19 30 0,-17-48 0,3 7 0,9 16 0,-15-30 0,0 1 0,0-1 0,0 0 0,0 0 0,1 0 0,-1 0 0,0 0 0,0 0 0,0 0 0,0 0 0,0 0 0,1 0 0,-1 0 0,0 1 0,0-1 0,0 0 0,1 0 0,-1 0 0,0 0 0,0 0 0,0-1 0,0 1 0,1 0 0,-1 0 0,0 0 0,0 0 0,0 0 0,0 0 0,1 0 0,-1 0 0,0 0 0,0 0 0,0 0 0,0-1 0,1 1 0,-1 0 0,0 0 0,0 0 0,0 0 0,0 0 0,0 0 0,0-1 0,0 1 0,0 0 0,0 0 0,1-1 0,5-21 0,0-1 0,2 0 0,0 0 0,1 1 0,2 0 0,0 1 0,22-32 0,19-38 0,-47 83 0,0 1 0,0 0 0,0 0 0,1 0 0,0 1 0,0 0 0,0 0 0,1 0 0,0 1 0,0 0 0,0 0 0,14-5 0,2-1 0,1 1 0,48-12 0,-48 18-1365,-9 5-5461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3"/>
    </inkml:context>
    <inkml:brush xml:id="br0">
      <inkml:brushProperty name="width" value="0.035" units="cm"/>
      <inkml:brushProperty name="height" value="0.035" units="cm"/>
      <inkml:brushProperty name="color" value="#E71224"/>
    </inkml:brush>
  </inkml:definitions>
  <inkml:trace contextRef="#ctx0" brushRef="#br0">271 1 24575,'-18'0'0,"1"2"0,0 0 0,0 0 0,0 2 0,1 0 0,-1 1 0,-29 13 0,39-15 0,0 1 0,1-1 0,-1 1 0,1 0 0,0 0 0,0 1 0,0 0 0,0 0 0,1 0 0,0 1 0,0 0 0,1 0 0,-1 0 0,1 0 0,1 1 0,-1 0 0,1 0 0,0 0 0,1 0 0,-3 9 0,5-10 0,-1 0 0,1-1 0,1 1 0,-1 0 0,1 0 0,0-1 0,0 1 0,0-1 0,1 1 0,0-1 0,0 0 0,1 1 0,-1-1 0,1 0 0,0 0 0,0-1 0,1 1 0,0-1 0,-1 0 0,2 1 0,-1-2 0,0 1 0,1 0 0,-1-1 0,1 0 0,0 0 0,0-1 0,0 1 0,7 1 0,-7-1 0,0-1 0,0-1 0,0 1 0,0-1 0,1 0 0,-1 0 0,0 0 0,1-1 0,-1 0 0,0 0 0,1 0 0,-1-1 0,0 1 0,1-1 0,-1-1 0,0 1 0,0-1 0,0 0 0,0 0 0,0 0 0,0-1 0,-1 1 0,1-1 0,-1-1 0,1 1 0,-1 0 0,0-1 0,-1 0 0,1 0 0,-1 0 0,5-7 0,16-35 0,-19 35 0,1 0 0,0 0 0,0 0 0,1 1 0,0 0 0,1 0 0,11-11 0,-17 20 3,-1 0 0,0 0-1,0 0 1,1 0 0,-1 0 0,0 1-1,1-1 1,-1 0 0,1 1-1,-1-1 1,1 1 0,-1-1 0,1 1-1,-1 0 1,1 0 0,-1-1 0,1 1-1,0 0 1,-1 0 0,1 1-1,-1-1 1,1 0 0,-1 1 0,1-1-1,-1 0 1,1 1 0,-1 0-1,1-1 1,-1 1 0,1 0 0,-1 0-1,0 0 1,0 0 0,1 0 0,-1 0-1,0 0 1,0 0 0,0 0-1,0 1 1,0-1 0,0 0 0,-1 1-1,2 1 1,2 4-215,1 1 0,-2 0 0,1 0-1,-1 0 1,0 1 0,2 11 0,0 10-6614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4"/>
    </inkml:context>
    <inkml:brush xml:id="br0">
      <inkml:brushProperty name="width" value="0.035" units="cm"/>
      <inkml:brushProperty name="height" value="0.035" units="cm"/>
      <inkml:brushProperty name="color" value="#E71224"/>
    </inkml:brush>
  </inkml:definitions>
  <inkml:trace contextRef="#ctx0" brushRef="#br0">317 1 24575,'-19'0'0,"0"1"0,0 0 0,1 2 0,0 0 0,-1 1 0,1 1 0,-18 7 0,26-8 0,0 1 0,1 0 0,-1 1 0,1 0 0,0 0 0,1 1 0,0 0 0,0 0 0,0 1 0,1 0 0,0 0 0,1 1 0,-10 15 0,12-16 6,1-1 0,-1 0-1,1 1 1,0 0 0,1-1-1,0 1 1,0 0 0,1 0 0,0 1-1,1-1 1,-1 0 0,1 0-1,1 0 1,0 0 0,0 0-1,0 0 1,1 0 0,0 0 0,1 0-1,6 14 1,-4-14-84,-1-1 0,2 1 0,-1-1-1,1 1 1,0-2 0,0 1 0,1-1 0,0 0 0,0 0-1,1-1 1,-1 0 0,1 0 0,1 0 0,-1-1 0,0-1-1,1 0 1,0 0 0,10 2 0,12 1-6748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5"/>
    </inkml:context>
    <inkml:brush xml:id="br0">
      <inkml:brushProperty name="width" value="0.035" units="cm"/>
      <inkml:brushProperty name="height" value="0.035" units="cm"/>
      <inkml:brushProperty name="color" value="#E71224"/>
    </inkml:brush>
  </inkml:definitions>
  <inkml:trace contextRef="#ctx0" brushRef="#br0">0 1 24575,'0'6'0,"7"10"0,1 7 0,1 8 0,-3 5 0,-1 2 0,-2 2 0,-1 1 0,-2 0 0,7 0 0,2-1 0,6-1 0,0 1 0,4-1 0,0 0 0,-5 0 0,-4-7-8191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6"/>
    </inkml:context>
    <inkml:brush xml:id="br0">
      <inkml:brushProperty name="width" value="0.035" units="cm"/>
      <inkml:brushProperty name="height" value="0.035" units="cm"/>
      <inkml:brushProperty name="color" value="#E71224"/>
    </inkml:brush>
  </inkml:definitions>
  <inkml:trace contextRef="#ctx0" brushRef="#br0">1 65 24575,'13'-6'0,"18"-3"0,17 1 0,13 1 0,4 2 0,-10-4 0,-8-2 0,-11 2-8191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7"/>
    </inkml:context>
    <inkml:brush xml:id="br0">
      <inkml:brushProperty name="width" value="0.035" units="cm"/>
      <inkml:brushProperty name="height" value="0.035" units="cm"/>
      <inkml:brushProperty name="color" value="#E71224"/>
    </inkml:brush>
  </inkml:definitions>
  <inkml:trace contextRef="#ctx0" brushRef="#br0">0 1 24575,'0'13'0,"0"12"0,7 0 0,8 4 0,3 3 0,-3 3 0,-4-11 0,-3-10-8191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1"/>
    </inkml:context>
    <inkml:brush xml:id="br0">
      <inkml:brushProperty name="width" value="0.035" units="cm"/>
      <inkml:brushProperty name="height" value="0.035" units="cm"/>
      <inkml:brushProperty name="color" value="#E71224"/>
    </inkml:brush>
  </inkml:definitions>
  <inkml:trace contextRef="#ctx0" brushRef="#br0">0 0 24575,'3'20'0,"1"1"0,0-1 0,2-1 0,0 1 0,1-1 0,18 33 0,-21-43 0,-3-5 0,65 155 0,-60-140 0,-1 0 0,0 0 0,-2 1 0,0 0 0,-1-1 0,-2 35 0,-15 86 0,7-82 0,3-1 0,2 79 0,5-120 34,1 1 0,9 31 0,0-4-1501,-7-16-5359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8"/>
    </inkml:context>
    <inkml:brush xml:id="br0">
      <inkml:brushProperty name="width" value="0.035" units="cm"/>
      <inkml:brushProperty name="height" value="0.035" units="cm"/>
      <inkml:brushProperty name="color" value="#E71224"/>
    </inkml:brush>
  </inkml:definitions>
  <inkml:trace contextRef="#ctx0" brushRef="#br0">27 0 24575,'0'7'0,"0"9"0,7 1 0,-5-2 0,-9-3 0,-3-11 0,0-12 0,1-4-8191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89"/>
    </inkml:context>
    <inkml:brush xml:id="br0">
      <inkml:brushProperty name="width" value="0.035" units="cm"/>
      <inkml:brushProperty name="height" value="0.035" units="cm"/>
      <inkml:brushProperty name="color" value="#E71224"/>
    </inkml:brush>
  </inkml:definitions>
  <inkml:trace contextRef="#ctx0" brushRef="#br0">157 24 24575,'0'0'0,"0"-1"0,0 0 0,0 0 0,0 0 0,0 0 0,-1 0 0,1 0 0,0 0 0,0 0 0,-1 0 0,1 1 0,0-1 0,-1 0 0,1 0 0,-1 0 0,1 0 0,-1 1 0,1-1 0,-1 0 0,0 1 0,1-1 0,-1 0 0,0 1 0,1-1 0,-1 1 0,0-1 0,-1 0 0,0 1 0,0-1 0,-1 1 0,1-1 0,0 1 0,0 0 0,-1 0 0,1 0 0,0 0 0,0 1 0,-1-1 0,-1 1 0,-4 1 0,0 1 0,0 0 0,0 0 0,1 1 0,-9 5 0,11-6 0,1 0 0,-1 1 0,1 0 0,0-1 0,0 2 0,0-1 0,1 0 0,-1 1 0,1-1 0,0 1 0,1 0 0,-1 0 0,1 1 0,0-1 0,0 0 0,-2 10 0,3-6 0,0 0 0,1 0 0,0 0 0,1 0 0,0 0 0,0 0 0,1 0 0,0 0 0,5 14 0,5 4 0,1-1 0,1 0 0,1 0 0,1-1 0,26 30 0,-35-47 0,0 0 0,1 0 0,-1-1 0,2 0 0,-1-1 0,1 1 0,0-2 0,14 8 0,-20-11 0,1-1 0,-1 1 0,0-1 0,1 0 0,-1 0 0,1 0 0,-1-1 0,1 1 0,0-1 0,-1 0 0,1 1 0,-1-2 0,1 1 0,0 0 0,-1-1 0,1 0 0,-1 0 0,1 0 0,-1 0 0,1 0 0,-1-1 0,0 1 0,0-1 0,0 0 0,0 0 0,0 0 0,4-5 0,9-13-1365,-3-1-5461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0"/>
    </inkml:context>
    <inkml:brush xml:id="br0">
      <inkml:brushProperty name="width" value="0.035" units="cm"/>
      <inkml:brushProperty name="height" value="0.035" units="cm"/>
      <inkml:brushProperty name="color" value="#E71224"/>
    </inkml:brush>
  </inkml:definitions>
  <inkml:trace contextRef="#ctx0" brushRef="#br0">274 56 24575,'0'-2'0,"-1"0"0,0 1 0,0-1 0,0 0 0,0 0 0,0 0 0,0 0 0,-1 1 0,1-1 0,0 1 0,-1-1 0,1 1 0,-1-1 0,0 1 0,0 0 0,1 0 0,-1 0 0,0 0 0,0 0 0,-2-1 0,-42-16 0,39 17 0,1-1 0,-1 1 0,0 1 0,1-1 0,-1 1 0,0 0 0,0 0 0,1 1 0,-1 0 0,0 0 0,1 1 0,-1 0 0,1 0 0,-1 0 0,1 1 0,0 0 0,0 0 0,0 1 0,1-1 0,-1 1 0,1 1 0,0-1 0,0 1 0,0 0 0,1 0 0,-1 0 0,1 0 0,1 1 0,-1 0 0,1 0 0,0 0 0,0 0 0,1 0 0,-1 1 0,1-1 0,1 1 0,-1-1 0,1 1 0,1 0 0,-1-1 0,1 1 0,0 8 0,1-10 0,0 1 0,0 0 0,0-1 0,1 1 0,-1-1 0,1 0 0,1 1 0,-1-1 0,1 0 0,0 0 0,0 0 0,0-1 0,0 1 0,1-1 0,0 0 0,0 0 0,0 0 0,1 0 0,6 3 0,-7-5 0,0 0 0,0 0 0,1-1 0,-1 0 0,1 1 0,-1-2 0,1 1 0,-1-1 0,1 1 0,0-1 0,-1-1 0,1 1 0,-1 0 0,1-1 0,-1 0 0,1 0 0,-1-1 0,1 1 0,-1-1 0,0 0 0,0 0 0,0 0 0,0-1 0,5-3 0,3-4 0,-1 1 0,0-2 0,0 0 0,11-15 0,29-27 0,-50 52-2,0 0-1,0 0 0,0 0 1,0 0-1,0 0 1,1 1-1,-1-1 0,0 0 1,0 1-1,1-1 1,-1 1-1,0-1 1,1 1-1,-1 0 0,0-1 1,1 1-1,-1 0 1,1 0-1,-1 0 0,1 0 1,-1 0-1,0 0 1,1 1-1,-1-1 0,0 0 1,1 1-1,-1-1 1,0 1-1,1-1 0,1 2 1,0 1 20,0-1 0,-1 1 0,1 0 1,-1 1-1,1-1 0,-1 0 0,0 1 0,0-1 1,-1 1-1,3 7 0,3 10-513,-1 1 0,5 41 0,-7-27-6331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1"/>
    </inkml:context>
    <inkml:brush xml:id="br0">
      <inkml:brushProperty name="width" value="0.035" units="cm"/>
      <inkml:brushProperty name="height" value="0.035" units="cm"/>
      <inkml:brushProperty name="color" value="#E71224"/>
    </inkml:brush>
  </inkml:definitions>
  <inkml:trace contextRef="#ctx0" brushRef="#br0">1 0 24575,'2'18'0,"1"0"0,1 0 0,1-1 0,1 1 0,0-1 0,1-1 0,13 24 0,-5-8 0,50 146 0,-32-78 0,-26-78 45,-2 0-1,5 38 1,6 23-1544,-7-57-5327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2"/>
    </inkml:context>
    <inkml:brush xml:id="br0">
      <inkml:brushProperty name="width" value="0.035" units="cm"/>
      <inkml:brushProperty name="height" value="0.035" units="cm"/>
      <inkml:brushProperty name="color" value="#E71224"/>
    </inkml:brush>
  </inkml:definitions>
  <inkml:trace contextRef="#ctx0" brushRef="#br0">593 188 24575,'0'-3'0,"0"1"0,-1-1 0,0 1 0,1-1 0,-1 0 0,0 1 0,-1 0 0,1-1 0,0 1 0,-1-1 0,1 1 0,-1 0 0,1 0 0,-1 0 0,0 0 0,0 0 0,0 1 0,0-1 0,-1 0 0,1 1 0,0 0 0,-3-2 0,-61-24 0,52 22 0,-71-28 0,-108-34 0,189 66 0,-1-1 0,0 1 0,0 1 0,0-1 0,0 1 0,0-1 0,0 1 0,0 1 0,0-1 0,0 1 0,0 0 0,0 0 0,0 0 0,0 1 0,0 0 0,1 0 0,-1 0 0,1 0 0,-1 1 0,1-1 0,0 1 0,0 1 0,0-1 0,0 0 0,1 1 0,-1 0 0,1 0 0,0 0 0,0 0 0,1 0 0,-1 0 0,1 1 0,-3 7 0,-5 8 0,2 1 0,0 0 0,1 0 0,1 1 0,-6 42 0,11-54 0,0 1 0,0 0 0,1-1 0,1 1 0,0 0 0,0-1 0,1 1 0,0-1 0,1 1 0,0-1 0,0 0 0,1 0 0,1 0 0,8 13 0,-8-17 0,-1 0 0,1-1 0,1 0 0,-1 0 0,1 0 0,0 0 0,0-1 0,0 0 0,0-1 0,1 1 0,12 4 0,5-1 0,1 0 0,28 4 0,-35-9 0,0 2 0,0 0 0,0 1 0,-1 1 0,22 10 0,-34-13 0,-1 0 0,0 0 0,0 0 0,0 1 0,-1-1 0,1 1 0,-1 0 0,0 0 0,0 0 0,0 1 0,-1-1 0,1 1 0,-1-1 0,0 1 0,0 0 0,-1 0 0,1 0 0,-1 0 0,0 0 0,-1 0 0,1 0 0,-1 1 0,0-1 0,0 0 0,-1 0 0,1 0 0,-1 0 0,0 0 0,-1 0 0,1 0 0,-4 8 0,2-6 0,0 1 0,0-1 0,0 0 0,-1 1 0,0-2 0,-1 1 0,1 0 0,-1-1 0,-1 0 0,1 0 0,-1 0 0,0-1 0,0 0 0,-1 0 0,1 0 0,-1-1 0,0 0 0,-1-1 0,-13 6 0,11-7-151,-1 0-1,0-1 0,0 0 0,0 0 1,0-2-1,0 1 0,0-1 1,-12-3-1,-11-5-6674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3"/>
    </inkml:context>
    <inkml:brush xml:id="br0">
      <inkml:brushProperty name="width" value="0.035" units="cm"/>
      <inkml:brushProperty name="height" value="0.035" units="cm"/>
      <inkml:brushProperty name="color" value="#E71224"/>
    </inkml:brush>
  </inkml:definitions>
  <inkml:trace contextRef="#ctx0" brushRef="#br0">1 1 24575,'7'0'0,"2"6"0,-1 10 0,-1 7 0,-2 8 0,-2 5 0,-1 2 0,-1-4-8191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4"/>
    </inkml:context>
    <inkml:brush xml:id="br0">
      <inkml:brushProperty name="width" value="0.035" units="cm"/>
      <inkml:brushProperty name="height" value="0.035" units="cm"/>
      <inkml:brushProperty name="color" value="#E71224"/>
    </inkml:brush>
  </inkml:definitions>
  <inkml:trace contextRef="#ctx0" brushRef="#br0">70 66 24575,'0'-6'0,"-6"-10"0,-10-1 0,-8 2 0,0 3-8191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5"/>
    </inkml:context>
    <inkml:brush xml:id="br0">
      <inkml:brushProperty name="width" value="0.035" units="cm"/>
      <inkml:brushProperty name="height" value="0.035" units="cm"/>
      <inkml:brushProperty name="color" value="#E71224"/>
    </inkml:brush>
  </inkml:definitions>
  <inkml:trace contextRef="#ctx0" brushRef="#br0">279 39 24575,'-6'-5'0,"0"1"0,0 0 0,0 1 0,0 0 0,-1 0 0,1 0 0,-1 0 0,0 1 0,0 0 0,1 1 0,-12-2 0,8 2 0,1 0 0,-1 0 0,0 1 0,0 0 0,1 1 0,-1 0 0,-16 4 0,20-3 0,1 1 0,0 0 0,-1-1 0,1 1 0,0 1 0,1-1 0,-1 1 0,0 0 0,1 0 0,0 0 0,0 1 0,1-1 0,-1 1 0,1 0 0,0 0 0,-5 11 0,5-8 0,0 0 0,0 0 0,1 0 0,0 0 0,0 0 0,1 1 0,0-1 0,1 1 0,0-1 0,0 1 0,2 9 0,-2-15 0,1 0 0,-1-1 0,1 1 0,0 0 0,0-1 0,0 1 0,0-1 0,0 1 0,0-1 0,0 0 0,1 1 0,0-1 0,-1 0 0,1 0 0,0 0 0,0 0 0,0 0 0,0 0 0,0-1 0,0 1 0,1-1 0,-1 1 0,1-1 0,-1 0 0,1 0 0,-1 0 0,1 0 0,-1-1 0,1 1 0,0-1 0,-1 1 0,1-1 0,0 0 0,0 0 0,-1 0 0,1-1 0,0 1 0,-1 0 0,5-2 0,4-1 0,-1 0 0,-1 0 0,1 0 0,0-2 0,-1 1 0,0-1 0,0 0 0,0-1 0,10-9 0,-4 1 0,-6 6 0,0-1 0,0 2 0,1-1 0,0 1 0,0 1 0,13-7 0,-21 12 0,-1 1 0,1-1 0,0 1 0,0-1 0,-1 1 0,1 0 0,0 0 0,0 0 0,-1 0 0,1 0 0,0 0 0,0 0 0,-1 0 0,1 1 0,0-1 0,0 1 0,-1-1 0,1 1 0,2 1 0,-1 0 0,-1 0 0,0 1 0,0-1 0,0 0 0,0 1 0,0 0 0,0-1 0,-1 1 0,1 0 0,-1 0 0,0 0 0,0 0 0,0 0 0,1 6 0,5 32 0,-1 1 0,-3-1 0,-1 1 0,-4 47 0,0-39 0,2 0 0,11 80 0,-7-110 0,0-3 0,-1 0 0,-1 0 0,0 0 0,-2 0 0,-1 25 0,1-38 0,-1 1 0,0-1 0,0 0 0,-1 0 0,1 1 0,-1-1 0,0 0 0,0 0 0,0 0 0,-1-1 0,1 1 0,-1 0 0,0-1 0,0 0 0,0 0 0,-1 0 0,1 0 0,-1 0 0,1-1 0,-1 1 0,0-1 0,0 0 0,0 0 0,0 0 0,0-1 0,-5 2 0,-1 0-54,1-1-1,-1 0 0,1 0 1,-1 0-1,0-1 1,1-1-1,-1 0 0,0 0 1,0-1-1,0 0 1,1-1-1,-1 0 0,1 0 1,-1-1-1,1 0 0,0-1 1,0 0-1,0 0 1,1-1-1,-1 0 0,1-1 1,0 0-1,1 0 1,-9-10-1,0-3-6771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6"/>
    </inkml:context>
    <inkml:brush xml:id="br0">
      <inkml:brushProperty name="width" value="0.035" units="cm"/>
      <inkml:brushProperty name="height" value="0.035" units="cm"/>
      <inkml:brushProperty name="color" value="#E71224"/>
    </inkml:brush>
  </inkml:definitions>
  <inkml:trace contextRef="#ctx0" brushRef="#br0">80 0 24575,'0'7'0,"-6"1"0,-3 7 0,1 7 0,-6-7 0,0-12 0,-4-7 0,8-3 0,11 0 0,13 2 0,4 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7"/>
    </inkml:context>
    <inkml:brush xml:id="br0">
      <inkml:brushProperty name="width" value="0.035" units="cm"/>
      <inkml:brushProperty name="height" value="0.035" units="cm"/>
      <inkml:brushProperty name="color" value="#E71224"/>
    </inkml:brush>
  </inkml:definitions>
  <inkml:trace contextRef="#ctx0" brushRef="#br0">1418 158 24575,'-24'-20'0,"-1"1"0,0 2 0,-1 0 0,-1 2 0,-56-23 0,71 32 0,-1 1 0,0 0 0,0 1 0,0 0 0,-1 1 0,1 1 0,-1 0 0,1 1 0,-27 1 0,-3 4 0,-63 13 0,64-9 0,-66 5 0,79-12 0,12-2 0,0 1 0,1 1 0,-1 1 0,0 0 0,0 1 0,1 1 0,0 0 0,0 2 0,-25 10 0,-71 39 0,67-35 0,1 2 0,0 2 0,-57 42 0,44-28 0,40-28 0,1 1 0,-26 21 0,38-28 0,-1 0 0,1 1 0,0 0 0,0 0 0,1 0 0,0 0 0,0 0 0,0 1 0,0-1 0,1 1 0,0 0 0,-3 10 0,1 18 0,1 0 0,2 0 0,1 0 0,8 61 0,-5-83 0,0 0 0,1 0 0,1 0 0,-1-1 0,2 0 0,0 1 0,0-2 0,1 1 0,0-1 0,1 0 0,9 10 0,-2-3 0,-2 1 0,15 24 0,-15-15 0,-2 1 0,0 0 0,-2 0 0,-1 1 0,6 40 0,-9-52 0,0 0 0,0 1 0,2-2 0,0 1 0,1-1 0,1 0 0,0-1 0,1 0 0,1 0 0,15 16 0,9 5 0,1-2 0,56 43 0,-77-66 0,1 0 0,0-1 0,1-1 0,-1 0 0,2-1 0,-1-1 0,1 0 0,0-2 0,1 0 0,-1-1 0,1-1 0,0-1 0,37 1 0,-27-5 0,-1-1 0,1-1 0,0-1 0,-1-2 0,0-1 0,41-17 0,-14 8 0,94-15 0,-123 27 0,47-6 0,-46 9 0,-1-2 0,0-1 0,35-12 0,-53 14 0,0-1 0,0 0 0,0 0 0,-1 0 0,1-1 0,-1 0 0,0-1 0,0 0 0,-1 0 0,0 0 0,0-1 0,0 0 0,-1 0 0,6-9 0,22-48 0,-3-2 0,24-73 0,-45 111 0,-2 0 0,-1-1 0,-1 0 0,3-49 0,-11-122 0,0 76 0,4 116 0,-1-1 0,0 1 0,-1-1 0,0 1 0,0-1 0,-1 1 0,0 0 0,0 0 0,-1-1 0,0 1 0,0 1 0,-1-1 0,0 1 0,-1-1 0,1 1 0,-1 0 0,-1 1 0,1-1 0,-1 1 0,0 0 0,-1 0 0,-13-9 0,-2 3-341,1-1 0,1-1-1,-29-25 1,31 20-6485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2"/>
    </inkml:context>
    <inkml:brush xml:id="br0">
      <inkml:brushProperty name="width" value="0.035" units="cm"/>
      <inkml:brushProperty name="height" value="0.035" units="cm"/>
      <inkml:brushProperty name="color" value="#E71224"/>
    </inkml:brush>
  </inkml:definitions>
  <inkml:trace contextRef="#ctx0" brushRef="#br0">129 468 24575,'17'0'0,"1"-2"0,0 0 0,-1 0 0,1-2 0,-1 0 0,0-1 0,0-1 0,-1-1 0,0 0 0,0-1 0,22-15 0,-30 18 0,-2 1 0,1-1 0,-1-1 0,1 0 0,-2 0 0,1 0 0,-1 0 0,1-1 0,-2 0 0,1 0 0,-1 0 0,0-1 0,-1 1 0,0-1 0,0 0 0,0 0 0,-1 0 0,0 0 0,-1-1 0,0 1 0,0 0 0,-1-1 0,0 1 0,0 0 0,-4-17 0,3 17 0,-1-1 0,0 1 0,-1 0 0,0-1 0,0 1 0,0 0 0,-1 1 0,-1-1 0,1 1 0,-1 0 0,0 0 0,-1 0 0,0 1 0,0-1 0,0 1 0,-1 1 0,0 0 0,0 0 0,0 0 0,-1 0 0,1 1 0,-1 1 0,0-1 0,0 1 0,-1 1 0,1-1 0,-15-1 0,0-1 0,-9-3 0,-47-5 0,72 13 0,1-1 0,-1 1 0,1 0 0,-1 0 0,1 0 0,-1 1 0,1 0 0,-1 1 0,1-1 0,0 1 0,0 0 0,0 1 0,-12 6 0,15-6 0,0 0 0,0 1 0,0 0 0,0-1 0,0 1 0,1 0 0,0 1 0,0-1 0,0 0 0,0 0 0,1 1 0,-1-1 0,1 1 0,0 0 0,1-1 0,-1 7 0,-1 12 0,4 47 0,-1-57 0,7 65 0,25 111 0,8 58 0,-36 106 0,-3-49 0,-1-287 0,2 1 0,0-1 0,1 0 0,1 0 0,0 0 0,9 17 0,54 94 0,-19-39 0,-36-62 0,34 72 0,-43-89 0,-1 0 0,0 1 0,0 0 0,-1-1 0,0 1 0,-1 0 0,0 17 0,-1-25-68,0-1 0,-1 1-1,1 0 1,-1-1 0,1 1 0,-1 0-1,0-1 1,0 1 0,0-1 0,0 0-1,-1 1 1,1-1 0,-1 0 0,1 1-1,-1-1 1,0 0 0,0 0-1,0-1 1,-2 3 0,-14 4-6758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8"/>
    </inkml:context>
    <inkml:brush xml:id="br0">
      <inkml:brushProperty name="width" value="0.035" units="cm"/>
      <inkml:brushProperty name="height" value="0.035" units="cm"/>
      <inkml:brushProperty name="color" value="#E71224"/>
    </inkml:brush>
  </inkml:definitions>
  <inkml:trace contextRef="#ctx0" brushRef="#br0">671 118 24575,'-1'-3'0,"0"-1"0,0 1 0,0 0 0,0 0 0,-1-1 0,1 1 0,-1 0 0,0 1 0,0-1 0,0 0 0,0 0 0,0 1 0,-1-1 0,1 1 0,-1 0 0,0 0 0,1 0 0,-1 0 0,0 0 0,-4-1 0,-63-30 0,52 26 0,0 2 0,0 0 0,0 1 0,-1 1 0,0 1 0,1 1 0,-24 1 0,-12 4 0,-62 13 0,62-8 0,22-5 0,22-4 0,-1 2 0,1-1 0,0 2 0,0-1 0,-18 8 0,25-9 0,0 1 0,0 0 0,0 1 0,0-1 0,0 0 0,0 1 0,1-1 0,-1 1 0,1 0 0,0 0 0,0 0 0,0 0 0,0 0 0,0 1 0,1-1 0,-1 1 0,1-1 0,0 1 0,0-1 0,0 7 0,-1-5 0,1 1 0,1-1 0,-1 0 0,1 1 0,0-1 0,0 0 0,0 1 0,1-1 0,0 0 0,0 1 0,0-1 0,1 0 0,-1 0 0,1 0 0,1 0 0,-1 0 0,1-1 0,-1 1 0,2-1 0,-1 1 0,0-1 0,5 4 0,-1-3 0,-1 0 0,1 0 0,0-1 0,1 0 0,-1-1 0,1 0 0,0 0 0,-1 0 0,1-1 0,0-1 0,0 1 0,1-1 0,14 0 0,28-1 0,-33 0 0,0 0 0,1 1 0,-1 0 0,32 8 0,-44-7 0,-1 0 0,0 0 0,0 0 0,0 1 0,0-1 0,0 1 0,0 1 0,-1-1 0,0 1 0,1-1 0,-1 1 0,0 0 0,-1 1 0,1-1 0,-1 1 0,0 0 0,0-1 0,0 1 0,3 11 0,-4-11 0,1 1 0,-2 0 0,1 0 0,-1-1 0,0 1 0,0 0 0,0 0 0,-1 0 0,0 0 0,0 1 0,-1-1 0,1 0 0,-1 0 0,-1-1 0,1 1 0,-1 0 0,-3 7 0,3-9 0,-1 1 0,0-1 0,0 1 0,-1-1 0,1 0 0,-1 0 0,0-1 0,0 1 0,0-1 0,-1 0 0,1 0 0,-1 0 0,0 0 0,1-1 0,-1 0 0,0 0 0,-1 0 0,1-1 0,-9 2 0,-16 1-83,0-2 0,-1-1-1,-47-4 1,44 1-949,-1 0-5794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199"/>
    </inkml:context>
    <inkml:brush xml:id="br0">
      <inkml:brushProperty name="width" value="0.035" units="cm"/>
      <inkml:brushProperty name="height" value="0.035" units="cm"/>
      <inkml:brushProperty name="color" value="#E71224"/>
    </inkml:brush>
  </inkml:definitions>
  <inkml:trace contextRef="#ctx0" brushRef="#br0">44 0 24575,'-2'32'0,"-1"0"0,-12 51 0,8-45 0,-5 50 0,8-10 0,8 120 0,-4-193-40,0 0 0,1 0 0,0 0 0,0 0-1,0 0 1,0 0 0,1 0 0,-1 0 0,2 0 0,-1 0 0,0-1-1,1 0 1,0 1 0,0-1 0,0 0 0,0 0 0,1 0-1,-1-1 1,1 1 0,0-1 0,0 0 0,0 0 0,1 0 0,-1-1-1,1 1 1,0-1 0,-1 0 0,1-1 0,0 1 0,0-1-1,0 0 1,0 0 0,9 0 0,16 2-6786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1"/>
    </inkml:context>
    <inkml:brush xml:id="br0">
      <inkml:brushProperty name="width" value="0.035" units="cm"/>
      <inkml:brushProperty name="height" value="0.035" units="cm"/>
      <inkml:brushProperty name="color" value="#E71224"/>
    </inkml:brush>
  </inkml:definitions>
  <inkml:trace contextRef="#ctx0" brushRef="#br0">1 116 24575,'6'-6'0,"10"-10"0,7-1 0,8 2 0,5 3 0,2 4 0,3 4 0,-1-5 0,1-1 0,-1 2 0,0 1 0,-6 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2"/>
    </inkml:context>
    <inkml:brush xml:id="br0">
      <inkml:brushProperty name="width" value="0.035" units="cm"/>
      <inkml:brushProperty name="height" value="0.035" units="cm"/>
      <inkml:brushProperty name="color" value="#E71224"/>
    </inkml:brush>
  </inkml:definitions>
  <inkml:trace contextRef="#ctx0" brushRef="#br0">158 1 24575,'-11'0'0,"0"0"0,0 0 0,-1 0 0,1 1 0,0 0 0,-1 1 0,-10 4 0,19-5 0,0 1 0,-1-1 0,1 1 0,0 0 0,0 0 0,0 1 0,0-1 0,0 1 0,1-1 0,-1 1 0,1 0 0,-1 0 0,1 0 0,0 0 0,0 0 0,1 1 0,-1-1 0,1 0 0,-1 1 0,1 0 0,0-1 0,0 6 0,-1-3 0,2 1 0,-1 0 0,1 0 0,0 0 0,0 0 0,1 0 0,0 0 0,0 0 0,0 0 0,1 0 0,0-1 0,1 1 0,0-1 0,0 1 0,0-1 0,0 0 0,1 0 0,0-1 0,7 8 0,-4-4 0,1-1 0,0-1 0,0 1 0,1-1 0,0-1 0,0 1 0,0-2 0,1 1 0,0-1 0,0-1 0,18 6 0,-26-10 0,0 1 0,-1-1 0,1 1 0,0-1 0,-1 0 0,1 1 0,0-1 0,0 0 0,-1 0 0,1-1 0,0 1 0,0 0 0,-1 0 0,1-1 0,0 1 0,-1-1 0,1 0 0,-1 1 0,1-1 0,-1 0 0,1 0 0,-1 0 0,1 0 0,-1 0 0,0 0 0,1-1 0,-1 1 0,0 0 0,2-3 0,1-4 0,-1 1 0,0-1 0,0 0 0,0 0 0,2-12 0,11-33 0,-15 51 0,0 0 0,0 0 0,0 1 0,0-1 0,1 0 0,-1 0 0,0 1 0,1-1 0,-1 0 0,1 1 0,0 0 0,-1-1 0,1 1 0,0 0 0,0 0 0,0 0 0,0 0 0,0 0 0,3-1 0,-4 2 2,1 0 0,0 0 0,0 0 1,0 0-1,0 0 0,0 1 0,0-1 0,-1 0 0,1 1 0,0-1 0,0 1 0,0 0 0,-1 0 0,1 0 0,0-1 1,-1 2-1,1-1 0,-1 0 0,1 0 0,-1 0 0,0 1 0,1-1 0,-1 1 0,0-1 0,0 1 0,0-1 0,0 1 0,0 0 1,0-1-1,0 4 0,5 8-109,-1 0 1,-1 0 0,3 18-1,-2-11-897,6 16-5822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3"/>
    </inkml:context>
    <inkml:brush xml:id="br0">
      <inkml:brushProperty name="width" value="0.035" units="cm"/>
      <inkml:brushProperty name="height" value="0.035" units="cm"/>
      <inkml:brushProperty name="color" value="#E71224"/>
    </inkml:brush>
  </inkml:definitions>
  <inkml:trace contextRef="#ctx0" brushRef="#br0">40 1 24575,'-3'51'0,"-13"81"0,-3 21 0,17 154 50,3-167-1465,-1-107-5411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4"/>
    </inkml:context>
    <inkml:brush xml:id="br0">
      <inkml:brushProperty name="width" value="0.035" units="cm"/>
      <inkml:brushProperty name="height" value="0.035" units="cm"/>
      <inkml:brushProperty name="color" value="#E71224"/>
    </inkml:brush>
  </inkml:definitions>
  <inkml:trace contextRef="#ctx0" brushRef="#br0">1 17 24575,'6'0'0,"10"0"0,8 0 0,6 0 0,6 0 0,2 0 0,2 0 0,1 0 0,0 0 0,-1 0 0,-6-7 0,-10-2-8191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5"/>
    </inkml:context>
    <inkml:brush xml:id="br0">
      <inkml:brushProperty name="width" value="0.035" units="cm"/>
      <inkml:brushProperty name="height" value="0.035" units="cm"/>
      <inkml:brushProperty name="color" value="#E71224"/>
    </inkml:brush>
  </inkml:definitions>
  <inkml:trace contextRef="#ctx0" brushRef="#br0">71 46 24575,'-7'-6'0,"-8"-3"0,-9-6 0,0-1-8191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6"/>
    </inkml:context>
    <inkml:brush xml:id="br0">
      <inkml:brushProperty name="width" value="0.035" units="cm"/>
      <inkml:brushProperty name="height" value="0.035" units="cm"/>
      <inkml:brushProperty name="color" value="#E71224"/>
    </inkml:brush>
  </inkml:definitions>
  <inkml:trace contextRef="#ctx0" brushRef="#br0">404 45 24575,'15'-4'0,"-16"-5"0,-1 7 0,1 1 0,-1-1 0,1 1 0,-1-1 0,1 1 0,-1 0 0,0 0 0,1 0 0,-1 0 0,0 0 0,0 0 0,-3-1 0,-37-4 0,0 1 0,-1 2 0,1 2 0,-68 7 0,105-6 0,1 0 0,-1 1 0,1-1 0,-1 1 0,0 0 0,1 0 0,-1 0 0,1 1 0,0-1 0,-1 1 0,1 0 0,0 1 0,0-1 0,0 1 0,0 0 0,1-1 0,-1 2 0,1-1 0,0 0 0,0 1 0,0-1 0,0 1 0,0 0 0,1 0 0,0 0 0,0 0 0,0 0 0,0 1 0,1-1 0,-1 1 0,1-1 0,0 1 0,1-1 0,-1 1 0,1 0 0,0 5 0,-2 11 0,1 0 0,1 0 0,1 0 0,1 0 0,1-1 0,7 29 0,-8-43 0,0 0 0,0 0 0,1-1 0,0 1 0,0-1 0,0 0 0,1 1 0,-1-1 0,1-1 0,0 1 0,1-1 0,-1 1 0,1-1 0,0-1 0,0 1 0,0-1 0,1 0 0,-1 0 0,1 0 0,-1-1 0,1 1 0,0-2 0,0 1 0,0-1 0,12 2 0,40 1 0,1-2 0,67-6 0,-61 1 0,87 6 0,-149-3 0,0 0 0,1 0 0,-1 1 0,0-1 0,0 1 0,0 0 0,0 0 0,1 0 0,-1 0 0,0 1 0,-1-1 0,1 1 0,0 0 0,0 0 0,-1 0 0,1 0 0,-1 0 0,0 1 0,1-1 0,-1 1 0,0-1 0,-1 1 0,1 0 0,0 0 0,-1 0 0,0 0 0,1 0 0,-1 0 0,0 0 0,-1 0 0,1 0 0,0 1 0,-1-1 0,0 0 0,0 1 0,0-1 0,0 0 0,0 0 0,-1 1 0,1-1 0,-1 0 0,0 0 0,0 0 0,0 0 0,-1 0 0,1 0 0,-1 0 0,1 0 0,-1 0 0,0-1 0,0 1 0,0 0 0,-1-1 0,1 0 0,-3 3 0,-11 7-124,0 0 0,-1-2 0,0 1 0,-1-2 0,0-1 0,0 0-1,-1-1 1,0-1 0,0 0 0,-39 5 0,18-7-6702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7"/>
    </inkml:context>
    <inkml:brush xml:id="br0">
      <inkml:brushProperty name="width" value="0.035" units="cm"/>
      <inkml:brushProperty name="height" value="0.035" units="cm"/>
      <inkml:brushProperty name="color" value="#E71224"/>
    </inkml:brush>
  </inkml:definitions>
  <inkml:trace contextRef="#ctx0" brushRef="#br0">0 1 24575,'0'6'0,"7"10"0,8 8 0,3 7 0,-3 4 0,3 10 0,-1 4 0,-4 0 0,-4-8-8191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47.783"/>
    </inkml:context>
    <inkml:brush xml:id="br0">
      <inkml:brushProperty name="width" value="0.035" units="cm"/>
      <inkml:brushProperty name="height" value="0.035" units="cm"/>
      <inkml:brushProperty name="color" value="#E71224"/>
    </inkml:brush>
  </inkml:definitions>
  <inkml:trace contextRef="#ctx0" brushRef="#br0">0 24 24575,'7'0'0,"8"0"0,9 0 0,7 0 0,5 0 0,2 0 0,2 0 0,1 0 0,0 0 0,-1 0 0,0 0 0,0-6 0,-14-3 0,-11 1-8191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8"/>
    </inkml:context>
    <inkml:brush xml:id="br0">
      <inkml:brushProperty name="width" value="0.035" units="cm"/>
      <inkml:brushProperty name="height" value="0.035" units="cm"/>
      <inkml:brushProperty name="color" value="#E71224"/>
    </inkml:brush>
  </inkml:definitions>
  <inkml:trace contextRef="#ctx0" brushRef="#br0">38 107 24575,'-6'0'0,"-3"-7"0,1-8 0,1-9 0,2-7 0,2 2-8191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09"/>
    </inkml:context>
    <inkml:brush xml:id="br0">
      <inkml:brushProperty name="width" value="0.035" units="cm"/>
      <inkml:brushProperty name="height" value="0.035" units="cm"/>
      <inkml:brushProperty name="color" value="#E71224"/>
    </inkml:brush>
  </inkml:definitions>
  <inkml:trace contextRef="#ctx0" brushRef="#br0">615 36 24575,'-15'-1'0,"1"0"0,0-2 0,0 0 0,-18-6 0,-28-5 0,41 12 0,0 0 0,0 2 0,0 0 0,0 1 0,-1 1 0,-31 7 0,44-7 0,-1 1 0,0-1 0,1 1 0,-1 1 0,1 0 0,0 0 0,0 0 0,-8 7 0,12-8 0,-1 0 0,1 1 0,0-1 0,0 1 0,0 0 0,1 0 0,-1 0 0,1 0 0,0 0 0,0 0 0,0 1 0,1-1 0,0 1 0,0 0 0,-1 5 0,2-4 0,0-1 0,1 1 0,0 0 0,0-1 0,0 1 0,1 0 0,0-1 0,0 1 0,0-1 0,1 0 0,-1 0 0,1 0 0,1 0 0,-1 0 0,1-1 0,-1 1 0,1-1 0,1 0 0,-1 0 0,0-1 0,1 1 0,0-1 0,9 5 0,-7-4 0,0 1 0,0-2 0,0 1 0,0-1 0,1 0 0,-1-1 0,1 0 0,0 0 0,-1 0 0,1-1 0,0-1 0,0 1 0,0-1 0,0 0 0,0-1 0,0 0 0,9-2 0,-12 0 0,-1 1 0,0-1 0,0 0 0,0-1 0,0 1 0,0-1 0,-1 1 0,1-1 0,-1 0 0,0-1 0,0 1 0,0 0 0,-1-1 0,4-9 0,8-11 0,-14 24 0,1 0 0,-1 0 0,1 1 0,-1-1 0,1 0 0,0 0 0,-1 0 0,1 1 0,0-1 0,-1 0 0,1 1 0,0-1 0,0 1 0,0-1 0,-1 1 0,1-1 0,0 1 0,0-1 0,0 1 0,0 0 0,0-1 0,0 1 0,0 0 0,0 0 0,0 0 0,2 0 0,-2 1 0,1-1 0,0 1 0,-1 0 0,1-1 0,-1 1 0,0 0 0,1 0 0,-1 0 0,1 1 0,-1-1 0,0 0 0,0 0 0,0 1 0,1 1 0,5 7 0,-1 1 0,0-1 0,5 17 0,-10-27 0,19 49 0,-6-19 0,-1 0 0,-1 0 0,-2 1 0,-2 1 0,0-1 0,4 44 0,-13-70 0,1 0 0,-1 0 0,1 0 0,-1 0 0,-1 0 0,1 0 0,-1 0 0,0-1 0,0 1 0,0-1 0,0 1 0,-1-1 0,0 0 0,0 0 0,0 0 0,0 0 0,-1 0 0,0-1 0,1 0 0,-1 0 0,-9 6 0,-7 2 0,0 0 0,0-1 0,-36 11 0,20-8 0,-9 6 0,-119 43 0,140-55 0,1-1 0,-1-1 0,0-1 0,0-1 0,-28 0 0,17-8-1365,10-3-5461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8:20.210"/>
    </inkml:context>
    <inkml:brush xml:id="br0">
      <inkml:brushProperty name="width" value="0.035" units="cm"/>
      <inkml:brushProperty name="height" value="0.035" units="cm"/>
      <inkml:brushProperty name="color" value="#E71224"/>
    </inkml:brush>
  </inkml:definitions>
  <inkml:trace contextRef="#ctx0" brushRef="#br0">35 71 24575,'-7'0'0,"-1"-7"0,-1-9 0,3-8 0,1 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0:04.573"/>
    </inkml:context>
    <inkml:brush xml:id="br0">
      <inkml:brushProperty name="width" value="0.035" units="cm"/>
      <inkml:brushProperty name="height" value="0.035" units="cm"/>
      <inkml:brushProperty name="color" value="#E71224"/>
    </inkml:brush>
  </inkml:definitions>
  <inkml:trace contextRef="#ctx0" brushRef="#br0">1089 1098 24575,'-13'-2'0,"1"-1"0,0 0 0,0-1 0,0 0 0,0-1 0,1 0 0,0-1 0,0 0 0,1-1 0,-1 0 0,-17-17 0,18 13 0,0 0 0,1-1 0,1 0 0,0 0 0,0-1 0,1 0 0,1 0 0,0-1 0,-4-17 0,5 17 0,0 0 0,0 1 0,-1 0 0,-1 0 0,0 0 0,-1 1 0,-1-1 0,0 2 0,-15-16 0,-5-3 0,0 0 0,2-2 0,-32-50 0,28 39 0,-51-56 0,45 65 0,-1 1 0,-84-53 0,80 59 0,2-1 0,1-2 0,-44-45 0,41 39 69,34 29-356,-1 1 0,1-2 1,0 1-1,-12-16 0,7 2-6539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5:32.446"/>
    </inkml:context>
    <inkml:brush xml:id="br0">
      <inkml:brushProperty name="width" value="0.035" units="cm"/>
      <inkml:brushProperty name="height" value="0.035" units="cm"/>
      <inkml:brushProperty name="color" value="#E71224"/>
    </inkml:brush>
  </inkml:definitions>
  <inkml:trace contextRef="#ctx0" brushRef="#br0">1 1 24575,'6'0'0,"3"6"0,-1 10 0,-1 7 0,-2 8 0,-2 5 0,-2 2 0,0 2 0,-1 1 0,-1 0 0,1-1 0,7 0 0,1 0 0,7-7 0,7-3 0,0 1 0,-4-6-8191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25:35.413"/>
    </inkml:context>
    <inkml:brush xml:id="br0">
      <inkml:brushProperty name="width" value="0.035" units="cm"/>
      <inkml:brushProperty name="height" value="0.035" units="cm"/>
      <inkml:brushProperty name="color" value="#E71224"/>
    </inkml:brush>
  </inkml:definitions>
  <inkml:trace contextRef="#ctx0" brushRef="#br0">270 1 24575,'0'6'0,"0"10"0,-7 1 0,-2 5 0,1 5 0,-5-2 0,-8-5 0,1 0 0,-3-2 0,-5-6 0,3 3 0,-2-1 0,-2-3 0,-2-4 0,3-3-8191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2:42.273"/>
    </inkml:context>
    <inkml:brush xml:id="br0">
      <inkml:brushProperty name="width" value="0.035" units="cm"/>
      <inkml:brushProperty name="height" value="0.035" units="cm"/>
      <inkml:brushProperty name="color" value="#E71224"/>
    </inkml:brush>
  </inkml:definitions>
  <inkml:trace contextRef="#ctx0" brushRef="#br0">278 202 24575,'7'4'0,"1"0"0,-1-1 0,0 1 0,1-1 0,0-1 0,-1 1 0,1-1 0,0-1 0,0 0 0,0 0 0,1 0 0,11-1 0,-15 0 0,28-1 0,0-2 0,0-1 0,0-2 0,0-1 0,-1-2 0,47-18 0,72-18 0,-9 10 0,66-13 0,-139 35 0,-11 2 0,0 3 0,79-3 0,-75 11 0,-22-2 0,1 1 0,0 3 0,-1 1 0,1 2 0,-1 2 0,41 12 0,-50-8 0,0-1 0,1-1 0,0-2 0,0-2 0,48 3 0,-45-5 0,65 13 0,-65-9 0,67 5 0,-75-11 0,12-1 0,1 3 0,49 8 0,-22-1 0,1-3 0,117-2 0,-113-6 0,1 4 0,74 12 0,-56-2 0,127 2 0,96-17 0,-112 0 0,2191 2 0,-2378 1 0,0 0 0,-1 1 0,0 1 0,1 1 0,-1 0 0,0 1 0,-1 0 0,1 1 0,-1 0 0,16 11 0,28 12 0,-37-21 0,-1-2 0,1 0 0,0-1 0,1-2 0,-1 0 0,23 1 0,-7-1 0,-30-2 0,-1 0 0,1 0 0,-1 0 0,1 1 0,-1-1 0,0 1 0,0 1 0,0-1 0,0 1 0,0 0 0,0 0 0,-1 0 0,0 1 0,1-1 0,-1 1 0,-1 0 0,1 0 0,0 1 0,-1-1 0,0 1 0,0 0 0,0 0 0,-1 0 0,0 0 0,0 0 0,0 0 0,1 8 0,1 6 0,0 0 0,-2 0 0,0 1 0,-2-1 0,0 1 0,-4 29 0,1-32 0,-2-1 0,0 0 0,0 0 0,-2 0 0,0-1 0,0 0 0,-2-1 0,0 0 0,-11 15 0,8-14 0,2 1 0,0 0 0,1 0 0,1 1 0,0 0 0,1 0 0,-6 24 0,-29 149 0,35-169 0,0-1 0,-1 0 0,-1 0 0,-1-1 0,-1 0 0,-18 24 0,-1 4 0,3-4 0,-1-1 0,-59 65 0,73-91 0,0-2 0,-1 0 0,-1-1 0,0 0 0,-1-1 0,-1-1 0,1-1 0,-2-1 0,-30 12 0,26-15 0,-1-1 0,-37 3 0,-11 2 0,-22 3 0,0-4 0,-187-8 0,123-4 0,-311 3 0,448 2 0,1 0 0,0 1 0,-1 2 0,1 0 0,0 1 0,-19 9 0,10-5 0,-53 13 0,18-8 0,-122 45 0,134-40 0,-1-2 0,0-3 0,-88 15 0,-350-21 0,279-12 0,-491 3 0,671-2 0,0-1 0,-51-12 0,46 7 0,-50-3 0,-33 5 0,-154 12 0,158 12 0,72-10 0,-55 4 0,40-10 0,11-1 0,-83 13 0,14 11 0,-66 11 0,135-27 0,-82 28 0,73-19 0,17-10 0,-1-1 0,1-2 0,-1-2 0,0-2 0,-63-6 0,-2 1 0,42 6 0,41 0 0,1-1 0,-1-1 0,0-1 0,1-1 0,-35-8 0,48 7 0,1-1 0,-1 0 0,0-1 0,1 0 0,0 0 0,0-1 0,-11-10 0,-49-55 0,24 23 0,-18-23 0,44 49 0,0 1 0,-24-21 0,33 34 0,1 0 0,0 0 0,1-1 0,-1 0 0,2-1 0,-1 0 0,1 0 0,1 0 0,0-1 0,0 0 0,1 0 0,0 0 0,-3-18 0,2-6 0,2 0 0,1-1 0,2-38 0,-1-43 0,-2 92 0,-12-47 0,8 48 0,2 0 0,-2-28 0,2-46 0,10-154 0,-3 243 0,0-1 0,0 1 0,1 0 0,0 0 0,0 0 0,1 0 0,1 0 0,-1 1 0,1 0 0,1 0 0,5-8 0,12-10 0,45-40 0,-37 36 0,13-13 0,-1-2 0,42-56 0,-47 52-1365,-19 31-5461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17.882"/>
    </inkml:context>
    <inkml:brush xml:id="br0">
      <inkml:brushProperty name="width" value="0.035" units="cm"/>
      <inkml:brushProperty name="height" value="0.035" units="cm"/>
      <inkml:brushProperty name="color" value="#E71224"/>
    </inkml:brush>
  </inkml:definitions>
  <inkml:trace contextRef="#ctx0" brushRef="#br0">0 0 24575,'42'3'0,"-1"2"0,0 2 0,0 1 0,53 19 0,-8-3 0,-7-1 0,90 38 0,-126-47 0,1-2 0,0-1 0,51 5 0,-39-8 0,83 25 0,-40-5 0,-55-17 0,1 2 0,61 28 0,-2 6 0,2-6 0,193 49 0,-196-66 0,87 24 0,-148-37 0,0-3 0,1-1 0,-1-3 0,1-1 0,0-2 0,51-5 0,106 5 0,-181 2 0,-1 1 0,0 0 0,1 2 0,-1 0 0,31 15 0,13 6 0,12 10 0,-58-27 0,1-1 0,26 10 0,39 10-682,116 23-1,-169-47-6143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22.965"/>
    </inkml:context>
    <inkml:brush xml:id="br0">
      <inkml:brushProperty name="width" value="0.035" units="cm"/>
      <inkml:brushProperty name="height" value="0.035" units="cm"/>
      <inkml:brushProperty name="color" value="#E71224"/>
    </inkml:brush>
  </inkml:definitions>
  <inkml:trace contextRef="#ctx0" brushRef="#br0">33 127 24575,'0'20'0,"1"-1"0,0 0 0,5 23 0,-4-34 0,1 1 0,0-1 0,0 0 0,1 0 0,0 0 0,0 0 0,0-1 0,1 0 0,8 9 0,15 30 0,-25-38 0,-16-33 0,4 9 0,-8-14 0,2 0 0,0-1 0,3 0 0,0-1 0,-10-51 0,21 80 0,1 0 0,0 0 0,0 0 0,0 0 0,0 0 0,0 0 0,1 0 0,-1 0 0,1 0 0,0 0 0,0 0 0,0 0 0,0 0 0,0 1 0,1-1 0,-1 0 0,1 1 0,0-1 0,0 1 0,0-1 0,0 1 0,0 0 0,0 0 0,1 0 0,-1 0 0,1 0 0,-1 1 0,1-1 0,0 1 0,0 0 0,0-1 0,-1 1 0,1 1 0,0-1 0,0 0 0,5 0 0,12-2 0,0 1 0,1 1 0,-1 1 0,30 3 0,-23-2 0,268 5-1365,-254-6-5461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7:13:29.476"/>
    </inkml:context>
    <inkml:brush xml:id="br0">
      <inkml:brushProperty name="width" value="0.035" units="cm"/>
      <inkml:brushProperty name="height" value="0.035" units="cm"/>
      <inkml:brushProperty name="color" value="#E71224"/>
    </inkml:brush>
  </inkml:definitions>
  <inkml:trace contextRef="#ctx0" brushRef="#br0">1 104 24575,'0'351'0,"4"-323"0,-4-28 0,1 0 0,-1 0 0,0 0 0,1 0 0,-1 0 0,0 0 0,1 0 0,-1 0 0,0 0 0,1 0 0,-1 0 0,0 0 0,1 0 0,-1 0 0,0 0 0,0 0 0,1 0 0,-1 0 0,0 0 0,1-1 0,-1 1 0,0 0 0,0 0 0,1 0 0,-1-1 0,0 1 0,0 0 0,1 0 0,-1-1 0,0 1 0,0 0 0,0 0 0,1-1 0,-1 1 0,0 0 0,0 0 0,0-1 0,0 1 0,0-1 0,23-47 0,9-26 0,50-80 0,-28 56 0,-48 87 0,0 1 0,0 0 0,1 1 0,0 0 0,1 0 0,0 0 0,12-9 0,-18 16 0,0 1 0,0-1 0,0 0 0,0 1 0,0 0 0,0-1 0,1 1 0,-1 0 0,1 0 0,-1 0 0,0 1 0,1-1 0,-1 1 0,1-1 0,0 1 0,-1 0 0,1 0 0,-1 0 0,1 0 0,-1 0 0,1 0 0,-1 1 0,1 0 0,-1-1 0,1 1 0,-1 0 0,1 0 0,-1 0 0,0 0 0,0 1 0,1-1 0,-1 1 0,0-1 0,0 1 0,-1 0 0,1 0 0,0-1 0,0 1 0,1 3 0,1 2 0,0 0 0,0 1 0,0-1 0,-1 1 0,0-1 0,-1 1 0,0 0 0,0 0 0,-1 0 0,0 0 0,0 10 0,0 15 0,-5 44 0,3-69 0,1-8 0,0 0 0,0 0 0,0 0 0,0 0 0,0 0 0,0 1 0,0-1 0,0 0 0,0 0 0,0 0 0,0 0 0,0 0 0,0 0 0,0 0 0,0 1 0,0-1 0,0 0 0,0 0 0,0 0 0,0 0 0,0 0 0,0 0 0,0 0 0,0 0 0,0 1 0,0-1 0,0 0 0,1 0 0,-1 0 0,0 0 0,0 0 0,0 0 0,0 0 0,0 0 0,0 0 0,0 0 0,0 0 0,1 0 0,-1 0 0,0 0 0,0 0 0,0 0 0,0 0 0,0 0 0,0 0 0,0 0 0,1 0 0,-1 0 0,0 0 0,0 0 0,0 0 0,0 0 0,0 0 0,0 0 0,0 0 0,0 0 0,1 0 0,-1 0 0,0 0 0,0 0 0,0 0 0,0 0 0,0 0 0,0 0 0,0-1 0,12-8 0,10-16 0,15-33 0,18-23 0,-49 73 0,1 1 0,-1 0 0,1 0 0,0 1 0,1 0 0,0 0 0,14-8 0,-20 13 0,0-1 0,0 1 0,1 0 0,-1 0 0,0 1 0,1-1 0,-1 0 0,1 1 0,-1-1 0,1 1 0,-1 0 0,1 0 0,-1 0 0,1 0 0,-1 0 0,0 0 0,1 1 0,-1-1 0,1 1 0,-1 0 0,1 0 0,-1 0 0,0 0 0,0 0 0,0 0 0,1 1 0,-1-1 0,0 1 0,-1-1 0,1 1 0,0 0 0,0-1 0,-1 1 0,1 0 0,-1 0 0,1 1 0,-1-1 0,2 5 0,4 8 0,-1 0 0,-1 1 0,0 0 0,4 29 0,-4-21 0,48 197 0,-47-189-341,-2-1 0,-1 1-1,-1 50 1,-2-48-6485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D327-34A6-63DD-54C5-7B2794187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2A9410-0C3B-B1B4-BE44-E7B8CD848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8777F7-7610-97AC-2363-CE88FBE4F103}"/>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5" name="Footer Placeholder 4">
            <a:extLst>
              <a:ext uri="{FF2B5EF4-FFF2-40B4-BE49-F238E27FC236}">
                <a16:creationId xmlns:a16="http://schemas.microsoft.com/office/drawing/2014/main" id="{853DCB57-6E14-D34D-D08E-4DEC0B3E3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7DD81-1488-7C2C-1B50-5EAF24D3950E}"/>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390675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DCC4-253B-6646-24B4-845F065728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F89C3F-669C-24AE-7376-8311EE87DA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DD180-65AD-6952-BBD3-D8225F40CE89}"/>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5" name="Footer Placeholder 4">
            <a:extLst>
              <a:ext uri="{FF2B5EF4-FFF2-40B4-BE49-F238E27FC236}">
                <a16:creationId xmlns:a16="http://schemas.microsoft.com/office/drawing/2014/main" id="{F7CC3C3C-8BCA-C34B-A4DE-2BAE6E35A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41597-9E5B-D529-E326-526E42972EBE}"/>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49260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6A998-5AB7-09C4-F0E1-51E57580D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5D6124-8811-7B01-B824-E9703AC06E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34EB3-CF19-3D50-4808-3609057B6353}"/>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5" name="Footer Placeholder 4">
            <a:extLst>
              <a:ext uri="{FF2B5EF4-FFF2-40B4-BE49-F238E27FC236}">
                <a16:creationId xmlns:a16="http://schemas.microsoft.com/office/drawing/2014/main" id="{A0C60453-7AA1-FAB5-9AD8-348E21442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98B88-4329-6BA8-1FB7-0F65FEFA7690}"/>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268684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BF87-E4B0-A6B5-2857-EC90271B5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4B881-43CF-F440-3243-450E19F1C6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34EA3-3F8D-C967-7562-F8443A5DD786}"/>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5" name="Footer Placeholder 4">
            <a:extLst>
              <a:ext uri="{FF2B5EF4-FFF2-40B4-BE49-F238E27FC236}">
                <a16:creationId xmlns:a16="http://schemas.microsoft.com/office/drawing/2014/main" id="{ADD4B293-836A-69AA-04DE-A24EFAED5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4FCB8-5ECB-0B26-B5C2-01446ED835ED}"/>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10290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41D1-5FB7-0A4F-7CDF-CBEA47FADA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F7B0F2-4F20-26B8-2E02-FA5828D67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9CDA6-6E1F-2D4B-8526-23CC7531E610}"/>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5" name="Footer Placeholder 4">
            <a:extLst>
              <a:ext uri="{FF2B5EF4-FFF2-40B4-BE49-F238E27FC236}">
                <a16:creationId xmlns:a16="http://schemas.microsoft.com/office/drawing/2014/main" id="{D6B3B509-07F4-01EA-1DCD-BF1F342ED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F5938-15FD-304B-6378-F845534CF363}"/>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179235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96DE-725E-A599-0C4D-009E8E35D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1F64D-AAB8-2CDD-2456-2F6601D9B8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D4B8F-5F44-62AC-6E95-D1F1A98717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7F276-3765-13D9-5839-9CDB7B2DE655}"/>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6" name="Footer Placeholder 5">
            <a:extLst>
              <a:ext uri="{FF2B5EF4-FFF2-40B4-BE49-F238E27FC236}">
                <a16:creationId xmlns:a16="http://schemas.microsoft.com/office/drawing/2014/main" id="{9C669156-84A9-5200-0D6B-1CDF350F2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1D53D-D2B7-FAEE-70FB-99F0D27394C1}"/>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212239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F7A3-7CD3-8291-DCBD-1F3AC453C3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2CFA33-F367-F718-7F0D-426394137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CE184-4631-3DC8-3568-F8A7E7D47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40A7E2-1012-DF6E-C4A6-4D8D859A7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56835-D4EF-5001-C2D9-A1230F8AF2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2D953C-7506-1643-0080-BF31677D1A92}"/>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8" name="Footer Placeholder 7">
            <a:extLst>
              <a:ext uri="{FF2B5EF4-FFF2-40B4-BE49-F238E27FC236}">
                <a16:creationId xmlns:a16="http://schemas.microsoft.com/office/drawing/2014/main" id="{EBF4B8D7-3757-38F4-BB92-A483B3F985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12160D-9966-B149-A6FE-075DF66D848E}"/>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398078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EA0E-3096-73E8-203C-F7D142C3E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58BDA6-0F9B-ACBE-96E3-99B08B3E64A3}"/>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4" name="Footer Placeholder 3">
            <a:extLst>
              <a:ext uri="{FF2B5EF4-FFF2-40B4-BE49-F238E27FC236}">
                <a16:creationId xmlns:a16="http://schemas.microsoft.com/office/drawing/2014/main" id="{F5090EF2-9838-89A9-94BD-B46D9397A6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B83F7-E579-FA13-890C-F24D5144523E}"/>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299055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4AF4C-CB1A-A3CF-048C-1598C3E21F10}"/>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3" name="Footer Placeholder 2">
            <a:extLst>
              <a:ext uri="{FF2B5EF4-FFF2-40B4-BE49-F238E27FC236}">
                <a16:creationId xmlns:a16="http://schemas.microsoft.com/office/drawing/2014/main" id="{FFC28E08-7858-F0A4-5BE3-3F779B9AA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590891-D3CA-D6E0-FBF5-B3EE752D7E77}"/>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142449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D44D-3BAC-A7E7-8BE1-89B937B4A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04C2E3-B4CA-6EDD-AF31-D7DCFE151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16A25-8204-5D2F-BA2D-EC30A70F0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23E27-C177-4F78-DC45-CA3BF1878C70}"/>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6" name="Footer Placeholder 5">
            <a:extLst>
              <a:ext uri="{FF2B5EF4-FFF2-40B4-BE49-F238E27FC236}">
                <a16:creationId xmlns:a16="http://schemas.microsoft.com/office/drawing/2014/main" id="{8B356D56-E633-1F02-997A-62948E7FF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49605-2DED-1DBB-FE5A-A0E9C7ACCD47}"/>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195331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1F49-C2C1-2676-F9AA-6131B2BA9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5EC87-8E97-51C0-9379-5BE4FEECC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0866F-EC43-6D31-6656-1B5A814D7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EE0FF-7FD0-5F63-6EBC-60CADE2857CF}"/>
              </a:ext>
            </a:extLst>
          </p:cNvPr>
          <p:cNvSpPr>
            <a:spLocks noGrp="1"/>
          </p:cNvSpPr>
          <p:nvPr>
            <p:ph type="dt" sz="half" idx="10"/>
          </p:nvPr>
        </p:nvSpPr>
        <p:spPr/>
        <p:txBody>
          <a:bodyPr/>
          <a:lstStyle/>
          <a:p>
            <a:fld id="{A3BF7CDF-A439-431C-A39E-36099CF94027}" type="datetimeFigureOut">
              <a:rPr lang="en-US" smtClean="0"/>
              <a:t>11/28/2023</a:t>
            </a:fld>
            <a:endParaRPr lang="en-US"/>
          </a:p>
        </p:txBody>
      </p:sp>
      <p:sp>
        <p:nvSpPr>
          <p:cNvPr id="6" name="Footer Placeholder 5">
            <a:extLst>
              <a:ext uri="{FF2B5EF4-FFF2-40B4-BE49-F238E27FC236}">
                <a16:creationId xmlns:a16="http://schemas.microsoft.com/office/drawing/2014/main" id="{B926FDDC-610F-E3C2-AF51-ADCFCB737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CDBD8-2EDA-07B1-5246-D15C4CED2B76}"/>
              </a:ext>
            </a:extLst>
          </p:cNvPr>
          <p:cNvSpPr>
            <a:spLocks noGrp="1"/>
          </p:cNvSpPr>
          <p:nvPr>
            <p:ph type="sldNum" sz="quarter" idx="12"/>
          </p:nvPr>
        </p:nvSpPr>
        <p:spPr/>
        <p:txBody>
          <a:bodyPr/>
          <a:lstStyle/>
          <a:p>
            <a:fld id="{0744F5B2-379B-4726-8733-758BF54BABB7}" type="slidenum">
              <a:rPr lang="en-US" smtClean="0"/>
              <a:t>‹#›</a:t>
            </a:fld>
            <a:endParaRPr lang="en-US"/>
          </a:p>
        </p:txBody>
      </p:sp>
    </p:spTree>
    <p:extLst>
      <p:ext uri="{BB962C8B-B14F-4D97-AF65-F5344CB8AC3E}">
        <p14:creationId xmlns:p14="http://schemas.microsoft.com/office/powerpoint/2010/main" val="266097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373F0-15E5-39B4-28DD-48E9D371C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B83ED-3809-40B6-5EB2-EF0D0F106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94C24-7175-2D7B-0375-69779CE88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F7CDF-A439-431C-A39E-36099CF94027}" type="datetimeFigureOut">
              <a:rPr lang="en-US" smtClean="0"/>
              <a:t>11/28/2023</a:t>
            </a:fld>
            <a:endParaRPr lang="en-US"/>
          </a:p>
        </p:txBody>
      </p:sp>
      <p:sp>
        <p:nvSpPr>
          <p:cNvPr id="5" name="Footer Placeholder 4">
            <a:extLst>
              <a:ext uri="{FF2B5EF4-FFF2-40B4-BE49-F238E27FC236}">
                <a16:creationId xmlns:a16="http://schemas.microsoft.com/office/drawing/2014/main" id="{9FBEAA4C-BE15-9786-BDB4-6F14EE923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BF23E-44AF-7C7C-3F76-28404D2F6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4F5B2-379B-4726-8733-758BF54BABB7}" type="slidenum">
              <a:rPr lang="en-US" smtClean="0"/>
              <a:t>‹#›</a:t>
            </a:fld>
            <a:endParaRPr lang="en-US"/>
          </a:p>
        </p:txBody>
      </p:sp>
    </p:spTree>
    <p:extLst>
      <p:ext uri="{BB962C8B-B14F-4D97-AF65-F5344CB8AC3E}">
        <p14:creationId xmlns:p14="http://schemas.microsoft.com/office/powerpoint/2010/main" val="19137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6" Type="http://schemas.openxmlformats.org/officeDocument/2006/relationships/image" Target="../media/image18.png"/><Relationship Id="rId21" Type="http://schemas.openxmlformats.org/officeDocument/2006/relationships/customXml" Target="../ink/ink10.xml"/><Relationship Id="rId42" Type="http://schemas.openxmlformats.org/officeDocument/2006/relationships/image" Target="../media/image26.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9.png"/><Relationship Id="rId16" Type="http://schemas.openxmlformats.org/officeDocument/2006/relationships/image" Target="../media/image13.png"/><Relationship Id="rId11" Type="http://schemas.openxmlformats.org/officeDocument/2006/relationships/customXml" Target="../ink/ink5.xml"/><Relationship Id="rId32" Type="http://schemas.openxmlformats.org/officeDocument/2006/relationships/image" Target="../media/image21.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34.png"/><Relationship Id="rId74" Type="http://schemas.openxmlformats.org/officeDocument/2006/relationships/customXml" Target="../ink/ink37.xml"/><Relationship Id="rId79" Type="http://schemas.openxmlformats.org/officeDocument/2006/relationships/image" Target="../media/image44.png"/><Relationship Id="rId5" Type="http://schemas.openxmlformats.org/officeDocument/2006/relationships/customXml" Target="../ink/ink2.xml"/><Relationship Id="rId90" Type="http://schemas.openxmlformats.org/officeDocument/2006/relationships/customXml" Target="../ink/ink45.xml"/><Relationship Id="rId22" Type="http://schemas.openxmlformats.org/officeDocument/2006/relationships/image" Target="../media/image16.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9.png"/><Relationship Id="rId64" Type="http://schemas.openxmlformats.org/officeDocument/2006/relationships/image" Target="../media/image37.png"/><Relationship Id="rId69" Type="http://schemas.openxmlformats.org/officeDocument/2006/relationships/image" Target="../media/image39.png"/><Relationship Id="rId8" Type="http://schemas.openxmlformats.org/officeDocument/2006/relationships/image" Target="../media/image9.png"/><Relationship Id="rId51" Type="http://schemas.openxmlformats.org/officeDocument/2006/relationships/customXml" Target="../ink/ink25.xml"/><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7.png"/><Relationship Id="rId93" Type="http://schemas.openxmlformats.org/officeDocument/2006/relationships/image" Target="../media/image51.png"/><Relationship Id="rId3" Type="http://schemas.openxmlformats.org/officeDocument/2006/relationships/customXml" Target="../ink/ink1.xml"/><Relationship Id="rId12" Type="http://schemas.openxmlformats.org/officeDocument/2006/relationships/image" Target="../media/image11.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4.png"/><Relationship Id="rId46" Type="http://schemas.openxmlformats.org/officeDocument/2006/relationships/image" Target="../media/image28.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15.png"/><Relationship Id="rId41" Type="http://schemas.openxmlformats.org/officeDocument/2006/relationships/customXml" Target="../ink/ink20.xml"/><Relationship Id="rId54" Type="http://schemas.openxmlformats.org/officeDocument/2006/relationships/image" Target="../media/image32.png"/><Relationship Id="rId62" Type="http://schemas.openxmlformats.org/officeDocument/2006/relationships/image" Target="../media/image36.png"/><Relationship Id="rId70" Type="http://schemas.openxmlformats.org/officeDocument/2006/relationships/customXml" Target="../ink/ink35.xml"/><Relationship Id="rId75" Type="http://schemas.openxmlformats.org/officeDocument/2006/relationships/image" Target="../media/image42.png"/><Relationship Id="rId83" Type="http://schemas.openxmlformats.org/officeDocument/2006/relationships/image" Target="../media/image46.png"/><Relationship Id="rId88" Type="http://schemas.openxmlformats.org/officeDocument/2006/relationships/customXml" Target="../ink/ink44.xml"/><Relationship Id="rId91"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8.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9.png"/><Relationship Id="rId36" Type="http://schemas.openxmlformats.org/officeDocument/2006/relationships/image" Target="../media/image23.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10.png"/><Relationship Id="rId31" Type="http://schemas.openxmlformats.org/officeDocument/2006/relationships/customXml" Target="../ink/ink15.xml"/><Relationship Id="rId44" Type="http://schemas.openxmlformats.org/officeDocument/2006/relationships/image" Target="../media/image27.png"/><Relationship Id="rId52" Type="http://schemas.openxmlformats.org/officeDocument/2006/relationships/image" Target="../media/image31.png"/><Relationship Id="rId60" Type="http://schemas.openxmlformats.org/officeDocument/2006/relationships/image" Target="../media/image35.png"/><Relationship Id="rId65" Type="http://schemas.openxmlformats.org/officeDocument/2006/relationships/customXml" Target="../ink/ink32.xml"/><Relationship Id="rId73" Type="http://schemas.openxmlformats.org/officeDocument/2006/relationships/image" Target="../media/image41.png"/><Relationship Id="rId78" Type="http://schemas.openxmlformats.org/officeDocument/2006/relationships/customXml" Target="../ink/ink39.xml"/><Relationship Id="rId81" Type="http://schemas.openxmlformats.org/officeDocument/2006/relationships/image" Target="../media/image45.png"/><Relationship Id="rId86" Type="http://schemas.openxmlformats.org/officeDocument/2006/relationships/customXml" Target="../ink/ink43.xml"/><Relationship Id="rId4" Type="http://schemas.openxmlformats.org/officeDocument/2006/relationships/image" Target="../media/image7.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4.png"/><Relationship Id="rId39" Type="http://schemas.openxmlformats.org/officeDocument/2006/relationships/customXml" Target="../ink/ink19.xml"/><Relationship Id="rId34" Type="http://schemas.openxmlformats.org/officeDocument/2006/relationships/image" Target="../media/image22.png"/><Relationship Id="rId50" Type="http://schemas.openxmlformats.org/officeDocument/2006/relationships/image" Target="../media/image30.png"/><Relationship Id="rId55" Type="http://schemas.openxmlformats.org/officeDocument/2006/relationships/customXml" Target="../ink/ink27.xml"/><Relationship Id="rId76" Type="http://schemas.openxmlformats.org/officeDocument/2006/relationships/customXml" Target="../ink/ink38.xml"/><Relationship Id="rId7" Type="http://schemas.openxmlformats.org/officeDocument/2006/relationships/customXml" Target="../ink/ink3.xml"/><Relationship Id="rId71" Type="http://schemas.openxmlformats.org/officeDocument/2006/relationships/image" Target="../media/image40.png"/><Relationship Id="rId92" Type="http://schemas.openxmlformats.org/officeDocument/2006/relationships/customXml" Target="../ink/ink46.xml"/><Relationship Id="rId2" Type="http://schemas.openxmlformats.org/officeDocument/2006/relationships/image" Target="../media/image6.png"/><Relationship Id="rId29" Type="http://schemas.openxmlformats.org/officeDocument/2006/relationships/customXml" Target="../ink/ink14.xml"/><Relationship Id="rId24" Type="http://schemas.openxmlformats.org/officeDocument/2006/relationships/image" Target="../media/image17.png"/><Relationship Id="rId40" Type="http://schemas.openxmlformats.org/officeDocument/2006/relationships/image" Target="../media/image25.png"/><Relationship Id="rId45" Type="http://schemas.openxmlformats.org/officeDocument/2006/relationships/customXml" Target="../ink/ink22.xml"/><Relationship Id="rId66" Type="http://schemas.openxmlformats.org/officeDocument/2006/relationships/image" Target="../media/image38.png"/><Relationship Id="rId87" Type="http://schemas.openxmlformats.org/officeDocument/2006/relationships/image" Target="../media/image48.png"/><Relationship Id="rId61" Type="http://schemas.openxmlformats.org/officeDocument/2006/relationships/customXml" Target="../ink/ink30.xml"/><Relationship Id="rId82" Type="http://schemas.openxmlformats.org/officeDocument/2006/relationships/customXml" Target="../ink/ink41.xml"/><Relationship Id="rId19" Type="http://schemas.openxmlformats.org/officeDocument/2006/relationships/customXml" Target="../ink/ink9.xml"/><Relationship Id="rId14" Type="http://schemas.openxmlformats.org/officeDocument/2006/relationships/image" Target="../media/image12.png"/><Relationship Id="rId30" Type="http://schemas.openxmlformats.org/officeDocument/2006/relationships/image" Target="../media/image20.png"/><Relationship Id="rId35" Type="http://schemas.openxmlformats.org/officeDocument/2006/relationships/customXml" Target="../ink/ink17.xml"/><Relationship Id="rId56" Type="http://schemas.openxmlformats.org/officeDocument/2006/relationships/image" Target="../media/image33.png"/><Relationship Id="rId77"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6" Type="http://schemas.openxmlformats.org/officeDocument/2006/relationships/image" Target="../media/image64.png"/><Relationship Id="rId21" Type="http://schemas.openxmlformats.org/officeDocument/2006/relationships/customXml" Target="../ink/ink56.xml"/><Relationship Id="rId42" Type="http://schemas.openxmlformats.org/officeDocument/2006/relationships/image" Target="../media/image72.png"/><Relationship Id="rId47" Type="http://schemas.openxmlformats.org/officeDocument/2006/relationships/customXml" Target="../ink/ink69.xml"/><Relationship Id="rId63" Type="http://schemas.openxmlformats.org/officeDocument/2006/relationships/customXml" Target="../ink/ink77.xml"/><Relationship Id="rId68" Type="http://schemas.openxmlformats.org/officeDocument/2006/relationships/image" Target="../media/image85.png"/><Relationship Id="rId84" Type="http://schemas.openxmlformats.org/officeDocument/2006/relationships/customXml" Target="../ink/ink88.xml"/><Relationship Id="rId89" Type="http://schemas.openxmlformats.org/officeDocument/2006/relationships/image" Target="../media/image95.png"/><Relationship Id="rId16" Type="http://schemas.openxmlformats.org/officeDocument/2006/relationships/image" Target="../media/image60.png"/><Relationship Id="rId11" Type="http://schemas.openxmlformats.org/officeDocument/2006/relationships/customXml" Target="../ink/ink51.xml"/><Relationship Id="rId32" Type="http://schemas.openxmlformats.org/officeDocument/2006/relationships/image" Target="../media/image67.png"/><Relationship Id="rId37" Type="http://schemas.openxmlformats.org/officeDocument/2006/relationships/customXml" Target="../ink/ink64.xml"/><Relationship Id="rId53" Type="http://schemas.openxmlformats.org/officeDocument/2006/relationships/customXml" Target="../ink/ink72.xml"/><Relationship Id="rId58" Type="http://schemas.openxmlformats.org/officeDocument/2006/relationships/image" Target="../media/image80.png"/><Relationship Id="rId74" Type="http://schemas.openxmlformats.org/officeDocument/2006/relationships/customXml" Target="../ink/ink83.xml"/><Relationship Id="rId79" Type="http://schemas.openxmlformats.org/officeDocument/2006/relationships/image" Target="../media/image90.png"/><Relationship Id="rId5" Type="http://schemas.openxmlformats.org/officeDocument/2006/relationships/customXml" Target="../ink/ink48.xml"/><Relationship Id="rId90" Type="http://schemas.openxmlformats.org/officeDocument/2006/relationships/customXml" Target="../ink/ink91.xml"/><Relationship Id="rId95" Type="http://schemas.openxmlformats.org/officeDocument/2006/relationships/customXml" Target="../ink/ink94.xml"/><Relationship Id="rId22" Type="http://schemas.openxmlformats.org/officeDocument/2006/relationships/image" Target="../media/image63.png"/><Relationship Id="rId27" Type="http://schemas.openxmlformats.org/officeDocument/2006/relationships/customXml" Target="../ink/ink59.xml"/><Relationship Id="rId43" Type="http://schemas.openxmlformats.org/officeDocument/2006/relationships/customXml" Target="../ink/ink67.xml"/><Relationship Id="rId48" Type="http://schemas.openxmlformats.org/officeDocument/2006/relationships/image" Target="../media/image75.png"/><Relationship Id="rId64" Type="http://schemas.openxmlformats.org/officeDocument/2006/relationships/image" Target="../media/image83.png"/><Relationship Id="rId69" Type="http://schemas.openxmlformats.org/officeDocument/2006/relationships/customXml" Target="../ink/ink80.xml"/><Relationship Id="rId80" Type="http://schemas.openxmlformats.org/officeDocument/2006/relationships/customXml" Target="../ink/ink86.xml"/><Relationship Id="rId85" Type="http://schemas.openxmlformats.org/officeDocument/2006/relationships/image" Target="../media/image93.png"/><Relationship Id="rId3" Type="http://schemas.openxmlformats.org/officeDocument/2006/relationships/customXml" Target="../ink/ink47.xml"/><Relationship Id="rId12" Type="http://schemas.openxmlformats.org/officeDocument/2006/relationships/image" Target="../media/image58.png"/><Relationship Id="rId17" Type="http://schemas.openxmlformats.org/officeDocument/2006/relationships/customXml" Target="../ink/ink54.xml"/><Relationship Id="rId25" Type="http://schemas.openxmlformats.org/officeDocument/2006/relationships/customXml" Target="../ink/ink58.xml"/><Relationship Id="rId33" Type="http://schemas.openxmlformats.org/officeDocument/2006/relationships/customXml" Target="../ink/ink62.xml"/><Relationship Id="rId38" Type="http://schemas.openxmlformats.org/officeDocument/2006/relationships/image" Target="../media/image70.png"/><Relationship Id="rId46" Type="http://schemas.openxmlformats.org/officeDocument/2006/relationships/image" Target="../media/image74.png"/><Relationship Id="rId59" Type="http://schemas.openxmlformats.org/officeDocument/2006/relationships/customXml" Target="../ink/ink75.xml"/><Relationship Id="rId67" Type="http://schemas.openxmlformats.org/officeDocument/2006/relationships/customXml" Target="../ink/ink79.xml"/><Relationship Id="rId20" Type="http://schemas.openxmlformats.org/officeDocument/2006/relationships/image" Target="../media/image62.png"/><Relationship Id="rId41" Type="http://schemas.openxmlformats.org/officeDocument/2006/relationships/customXml" Target="../ink/ink66.xml"/><Relationship Id="rId54" Type="http://schemas.openxmlformats.org/officeDocument/2006/relationships/image" Target="../media/image78.png"/><Relationship Id="rId62" Type="http://schemas.openxmlformats.org/officeDocument/2006/relationships/image" Target="../media/image82.png"/><Relationship Id="rId70" Type="http://schemas.openxmlformats.org/officeDocument/2006/relationships/image" Target="../media/image86.png"/><Relationship Id="rId75" Type="http://schemas.openxmlformats.org/officeDocument/2006/relationships/image" Target="../media/image88.png"/><Relationship Id="rId83" Type="http://schemas.openxmlformats.org/officeDocument/2006/relationships/image" Target="../media/image92.png"/><Relationship Id="rId88" Type="http://schemas.openxmlformats.org/officeDocument/2006/relationships/customXml" Target="../ink/ink90.xml"/><Relationship Id="rId91" Type="http://schemas.openxmlformats.org/officeDocument/2006/relationships/image" Target="../media/image96.png"/><Relationship Id="rId96" Type="http://schemas.openxmlformats.org/officeDocument/2006/relationships/image" Target="../media/image98.png"/><Relationship Id="rId1" Type="http://schemas.openxmlformats.org/officeDocument/2006/relationships/slideLayout" Target="../slideLayouts/slideLayout1.xml"/><Relationship Id="rId6" Type="http://schemas.openxmlformats.org/officeDocument/2006/relationships/image" Target="../media/image55.png"/><Relationship Id="rId15" Type="http://schemas.openxmlformats.org/officeDocument/2006/relationships/customXml" Target="../ink/ink53.xml"/><Relationship Id="rId23" Type="http://schemas.openxmlformats.org/officeDocument/2006/relationships/customXml" Target="../ink/ink57.xml"/><Relationship Id="rId28" Type="http://schemas.openxmlformats.org/officeDocument/2006/relationships/image" Target="../media/image65.png"/><Relationship Id="rId36" Type="http://schemas.openxmlformats.org/officeDocument/2006/relationships/image" Target="../media/image69.png"/><Relationship Id="rId49" Type="http://schemas.openxmlformats.org/officeDocument/2006/relationships/customXml" Target="../ink/ink70.xml"/><Relationship Id="rId57" Type="http://schemas.openxmlformats.org/officeDocument/2006/relationships/customXml" Target="../ink/ink74.xml"/><Relationship Id="rId10" Type="http://schemas.openxmlformats.org/officeDocument/2006/relationships/image" Target="../media/image57.png"/><Relationship Id="rId31" Type="http://schemas.openxmlformats.org/officeDocument/2006/relationships/customXml" Target="../ink/ink61.xml"/><Relationship Id="rId44" Type="http://schemas.openxmlformats.org/officeDocument/2006/relationships/image" Target="../media/image73.png"/><Relationship Id="rId52" Type="http://schemas.openxmlformats.org/officeDocument/2006/relationships/image" Target="../media/image77.png"/><Relationship Id="rId60" Type="http://schemas.openxmlformats.org/officeDocument/2006/relationships/image" Target="../media/image81.png"/><Relationship Id="rId65" Type="http://schemas.openxmlformats.org/officeDocument/2006/relationships/customXml" Target="../ink/ink78.xml"/><Relationship Id="rId73" Type="http://schemas.openxmlformats.org/officeDocument/2006/relationships/customXml" Target="../ink/ink82.xml"/><Relationship Id="rId78" Type="http://schemas.openxmlformats.org/officeDocument/2006/relationships/customXml" Target="../ink/ink85.xml"/><Relationship Id="rId81" Type="http://schemas.openxmlformats.org/officeDocument/2006/relationships/image" Target="../media/image91.png"/><Relationship Id="rId86" Type="http://schemas.openxmlformats.org/officeDocument/2006/relationships/customXml" Target="../ink/ink89.xml"/><Relationship Id="rId94" Type="http://schemas.openxmlformats.org/officeDocument/2006/relationships/customXml" Target="../ink/ink93.xml"/><Relationship Id="rId4" Type="http://schemas.openxmlformats.org/officeDocument/2006/relationships/image" Target="../media/image54.png"/><Relationship Id="rId9" Type="http://schemas.openxmlformats.org/officeDocument/2006/relationships/customXml" Target="../ink/ink50.xml"/><Relationship Id="rId13" Type="http://schemas.openxmlformats.org/officeDocument/2006/relationships/customXml" Target="../ink/ink52.xml"/><Relationship Id="rId18" Type="http://schemas.openxmlformats.org/officeDocument/2006/relationships/image" Target="../media/image61.png"/><Relationship Id="rId39" Type="http://schemas.openxmlformats.org/officeDocument/2006/relationships/customXml" Target="../ink/ink65.xml"/><Relationship Id="rId34" Type="http://schemas.openxmlformats.org/officeDocument/2006/relationships/image" Target="../media/image68.png"/><Relationship Id="rId50" Type="http://schemas.openxmlformats.org/officeDocument/2006/relationships/image" Target="../media/image76.png"/><Relationship Id="rId55" Type="http://schemas.openxmlformats.org/officeDocument/2006/relationships/customXml" Target="../ink/ink73.xml"/><Relationship Id="rId76" Type="http://schemas.openxmlformats.org/officeDocument/2006/relationships/customXml" Target="../ink/ink84.xml"/><Relationship Id="rId97" Type="http://schemas.openxmlformats.org/officeDocument/2006/relationships/customXml" Target="../ink/ink95.xml"/><Relationship Id="rId7" Type="http://schemas.openxmlformats.org/officeDocument/2006/relationships/customXml" Target="../ink/ink49.xml"/><Relationship Id="rId71" Type="http://schemas.openxmlformats.org/officeDocument/2006/relationships/customXml" Target="../ink/ink81.xml"/><Relationship Id="rId92" Type="http://schemas.openxmlformats.org/officeDocument/2006/relationships/customXml" Target="../ink/ink92.xml"/><Relationship Id="rId2" Type="http://schemas.openxmlformats.org/officeDocument/2006/relationships/image" Target="../media/image53.png"/><Relationship Id="rId29" Type="http://schemas.openxmlformats.org/officeDocument/2006/relationships/customXml" Target="../ink/ink60.xml"/><Relationship Id="rId24" Type="http://schemas.openxmlformats.org/officeDocument/2006/relationships/image" Target="../media/image17.png"/><Relationship Id="rId40" Type="http://schemas.openxmlformats.org/officeDocument/2006/relationships/image" Target="../media/image71.png"/><Relationship Id="rId45" Type="http://schemas.openxmlformats.org/officeDocument/2006/relationships/customXml" Target="../ink/ink68.xml"/><Relationship Id="rId66" Type="http://schemas.openxmlformats.org/officeDocument/2006/relationships/image" Target="../media/image84.png"/><Relationship Id="rId87" Type="http://schemas.openxmlformats.org/officeDocument/2006/relationships/image" Target="../media/image94.png"/><Relationship Id="rId61" Type="http://schemas.openxmlformats.org/officeDocument/2006/relationships/customXml" Target="../ink/ink76.xml"/><Relationship Id="rId82" Type="http://schemas.openxmlformats.org/officeDocument/2006/relationships/customXml" Target="../ink/ink87.xml"/><Relationship Id="rId19" Type="http://schemas.openxmlformats.org/officeDocument/2006/relationships/customXml" Target="../ink/ink55.xml"/><Relationship Id="rId14" Type="http://schemas.openxmlformats.org/officeDocument/2006/relationships/image" Target="../media/image59.png"/><Relationship Id="rId30" Type="http://schemas.openxmlformats.org/officeDocument/2006/relationships/image" Target="../media/image66.png"/><Relationship Id="rId35" Type="http://schemas.openxmlformats.org/officeDocument/2006/relationships/customXml" Target="../ink/ink63.xml"/><Relationship Id="rId56" Type="http://schemas.openxmlformats.org/officeDocument/2006/relationships/image" Target="../media/image79.png"/><Relationship Id="rId77" Type="http://schemas.openxmlformats.org/officeDocument/2006/relationships/image" Target="../media/image89.png"/><Relationship Id="rId8" Type="http://schemas.openxmlformats.org/officeDocument/2006/relationships/image" Target="../media/image56.png"/><Relationship Id="rId51" Type="http://schemas.openxmlformats.org/officeDocument/2006/relationships/customXml" Target="../ink/ink71.xml"/><Relationship Id="rId72" Type="http://schemas.openxmlformats.org/officeDocument/2006/relationships/image" Target="../media/image87.png"/><Relationship Id="rId93" Type="http://schemas.openxmlformats.org/officeDocument/2006/relationships/image" Target="../media/image97.png"/><Relationship Id="rId98" Type="http://schemas.openxmlformats.org/officeDocument/2006/relationships/image" Target="../media/image99.png"/></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6" Type="http://schemas.openxmlformats.org/officeDocument/2006/relationships/image" Target="../media/image17.png"/><Relationship Id="rId21" Type="http://schemas.openxmlformats.org/officeDocument/2006/relationships/customXml" Target="../ink/ink105.xml"/><Relationship Id="rId42" Type="http://schemas.openxmlformats.org/officeDocument/2006/relationships/image" Target="../media/image69.png"/><Relationship Id="rId47" Type="http://schemas.openxmlformats.org/officeDocument/2006/relationships/customXml" Target="../ink/ink118.xml"/><Relationship Id="rId63" Type="http://schemas.openxmlformats.org/officeDocument/2006/relationships/customXml" Target="../ink/ink126.xml"/><Relationship Id="rId68" Type="http://schemas.openxmlformats.org/officeDocument/2006/relationships/image" Target="../media/image82.png"/><Relationship Id="rId84" Type="http://schemas.openxmlformats.org/officeDocument/2006/relationships/customXml" Target="../ink/ink137.xml"/><Relationship Id="rId89" Type="http://schemas.openxmlformats.org/officeDocument/2006/relationships/image" Target="../media/image91.png"/><Relationship Id="rId16" Type="http://schemas.openxmlformats.org/officeDocument/2006/relationships/image" Target="../media/image59.png"/><Relationship Id="rId11" Type="http://schemas.openxmlformats.org/officeDocument/2006/relationships/customXml" Target="../ink/ink100.xml"/><Relationship Id="rId32" Type="http://schemas.openxmlformats.org/officeDocument/2006/relationships/image" Target="../media/image66.png"/><Relationship Id="rId37" Type="http://schemas.openxmlformats.org/officeDocument/2006/relationships/customXml" Target="../ink/ink113.xml"/><Relationship Id="rId53" Type="http://schemas.openxmlformats.org/officeDocument/2006/relationships/customXml" Target="../ink/ink121.xml"/><Relationship Id="rId58" Type="http://schemas.openxmlformats.org/officeDocument/2006/relationships/image" Target="../media/image77.png"/><Relationship Id="rId74" Type="http://schemas.openxmlformats.org/officeDocument/2006/relationships/image" Target="../media/image85.png"/><Relationship Id="rId79" Type="http://schemas.openxmlformats.org/officeDocument/2006/relationships/customXml" Target="../ink/ink134.xml"/><Relationship Id="rId5" Type="http://schemas.openxmlformats.org/officeDocument/2006/relationships/customXml" Target="../ink/ink97.xml"/><Relationship Id="rId90" Type="http://schemas.openxmlformats.org/officeDocument/2006/relationships/customXml" Target="../ink/ink140.xml"/><Relationship Id="rId95" Type="http://schemas.openxmlformats.org/officeDocument/2006/relationships/image" Target="../media/image94.png"/><Relationship Id="rId22" Type="http://schemas.openxmlformats.org/officeDocument/2006/relationships/image" Target="../media/image62.png"/><Relationship Id="rId27" Type="http://schemas.openxmlformats.org/officeDocument/2006/relationships/customXml" Target="../ink/ink108.xml"/><Relationship Id="rId43" Type="http://schemas.openxmlformats.org/officeDocument/2006/relationships/customXml" Target="../ink/ink116.xml"/><Relationship Id="rId48" Type="http://schemas.openxmlformats.org/officeDocument/2006/relationships/image" Target="../media/image72.png"/><Relationship Id="rId64" Type="http://schemas.openxmlformats.org/officeDocument/2006/relationships/image" Target="../media/image80.png"/><Relationship Id="rId69" Type="http://schemas.openxmlformats.org/officeDocument/2006/relationships/customXml" Target="../ink/ink129.xml"/><Relationship Id="rId80" Type="http://schemas.openxmlformats.org/officeDocument/2006/relationships/image" Target="../media/image87.png"/><Relationship Id="rId85" Type="http://schemas.openxmlformats.org/officeDocument/2006/relationships/image" Target="../media/image89.png"/><Relationship Id="rId12" Type="http://schemas.openxmlformats.org/officeDocument/2006/relationships/image" Target="../media/image57.png"/><Relationship Id="rId17" Type="http://schemas.openxmlformats.org/officeDocument/2006/relationships/customXml" Target="../ink/ink103.xml"/><Relationship Id="rId25" Type="http://schemas.openxmlformats.org/officeDocument/2006/relationships/customXml" Target="../ink/ink107.xml"/><Relationship Id="rId33" Type="http://schemas.openxmlformats.org/officeDocument/2006/relationships/customXml" Target="../ink/ink111.xml"/><Relationship Id="rId38" Type="http://schemas.openxmlformats.org/officeDocument/2006/relationships/image" Target="../media/image105.png"/><Relationship Id="rId46" Type="http://schemas.openxmlformats.org/officeDocument/2006/relationships/image" Target="../media/image71.png"/><Relationship Id="rId59" Type="http://schemas.openxmlformats.org/officeDocument/2006/relationships/customXml" Target="../ink/ink124.xml"/><Relationship Id="rId67" Type="http://schemas.openxmlformats.org/officeDocument/2006/relationships/customXml" Target="../ink/ink128.xml"/><Relationship Id="rId20" Type="http://schemas.openxmlformats.org/officeDocument/2006/relationships/image" Target="../media/image61.png"/><Relationship Id="rId41" Type="http://schemas.openxmlformats.org/officeDocument/2006/relationships/customXml" Target="../ink/ink115.xml"/><Relationship Id="rId54" Type="http://schemas.openxmlformats.org/officeDocument/2006/relationships/image" Target="../media/image75.png"/><Relationship Id="rId62" Type="http://schemas.openxmlformats.org/officeDocument/2006/relationships/image" Target="../media/image79.png"/><Relationship Id="rId70" Type="http://schemas.openxmlformats.org/officeDocument/2006/relationships/image" Target="../media/image83.png"/><Relationship Id="rId75" Type="http://schemas.openxmlformats.org/officeDocument/2006/relationships/customXml" Target="../ink/ink132.xml"/><Relationship Id="rId83" Type="http://schemas.openxmlformats.org/officeDocument/2006/relationships/image" Target="../media/image88.png"/><Relationship Id="rId88" Type="http://schemas.openxmlformats.org/officeDocument/2006/relationships/customXml" Target="../ink/ink139.xml"/><Relationship Id="rId91" Type="http://schemas.openxmlformats.org/officeDocument/2006/relationships/image" Target="../media/image92.png"/><Relationship Id="rId96" Type="http://schemas.openxmlformats.org/officeDocument/2006/relationships/customXml" Target="../ink/ink143.xml"/><Relationship Id="rId1" Type="http://schemas.openxmlformats.org/officeDocument/2006/relationships/slideLayout" Target="../slideLayouts/slideLayout1.xml"/><Relationship Id="rId6" Type="http://schemas.openxmlformats.org/officeDocument/2006/relationships/image" Target="../media/image103.png"/><Relationship Id="rId15" Type="http://schemas.openxmlformats.org/officeDocument/2006/relationships/customXml" Target="../ink/ink102.xml"/><Relationship Id="rId23" Type="http://schemas.openxmlformats.org/officeDocument/2006/relationships/customXml" Target="../ink/ink106.xml"/><Relationship Id="rId28" Type="http://schemas.openxmlformats.org/officeDocument/2006/relationships/image" Target="../media/image64.png"/><Relationship Id="rId36" Type="http://schemas.openxmlformats.org/officeDocument/2006/relationships/image" Target="../media/image68.png"/><Relationship Id="rId49" Type="http://schemas.openxmlformats.org/officeDocument/2006/relationships/customXml" Target="../ink/ink119.xml"/><Relationship Id="rId57" Type="http://schemas.openxmlformats.org/officeDocument/2006/relationships/customXml" Target="../ink/ink123.xml"/><Relationship Id="rId10" Type="http://schemas.openxmlformats.org/officeDocument/2006/relationships/image" Target="../media/image56.png"/><Relationship Id="rId31" Type="http://schemas.openxmlformats.org/officeDocument/2006/relationships/customXml" Target="../ink/ink110.xml"/><Relationship Id="rId44" Type="http://schemas.openxmlformats.org/officeDocument/2006/relationships/image" Target="../media/image70.png"/><Relationship Id="rId52" Type="http://schemas.openxmlformats.org/officeDocument/2006/relationships/image" Target="../media/image74.png"/><Relationship Id="rId60" Type="http://schemas.openxmlformats.org/officeDocument/2006/relationships/image" Target="../media/image78.png"/><Relationship Id="rId65" Type="http://schemas.openxmlformats.org/officeDocument/2006/relationships/customXml" Target="../ink/ink127.xml"/><Relationship Id="rId73" Type="http://schemas.openxmlformats.org/officeDocument/2006/relationships/customXml" Target="../ink/ink131.xml"/><Relationship Id="rId78" Type="http://schemas.openxmlformats.org/officeDocument/2006/relationships/image" Target="../media/image86.png"/><Relationship Id="rId81" Type="http://schemas.openxmlformats.org/officeDocument/2006/relationships/customXml" Target="../ink/ink135.xml"/><Relationship Id="rId86" Type="http://schemas.openxmlformats.org/officeDocument/2006/relationships/customXml" Target="../ink/ink138.xml"/><Relationship Id="rId94" Type="http://schemas.openxmlformats.org/officeDocument/2006/relationships/customXml" Target="../ink/ink142.xml"/><Relationship Id="rId99" Type="http://schemas.openxmlformats.org/officeDocument/2006/relationships/image" Target="../media/image96.png"/><Relationship Id="rId101" Type="http://schemas.openxmlformats.org/officeDocument/2006/relationships/image" Target="../media/image97.png"/><Relationship Id="rId4" Type="http://schemas.openxmlformats.org/officeDocument/2006/relationships/image" Target="../media/image102.png"/><Relationship Id="rId9" Type="http://schemas.openxmlformats.org/officeDocument/2006/relationships/customXml" Target="../ink/ink99.xml"/><Relationship Id="rId13" Type="http://schemas.openxmlformats.org/officeDocument/2006/relationships/customXml" Target="../ink/ink101.xml"/><Relationship Id="rId18" Type="http://schemas.openxmlformats.org/officeDocument/2006/relationships/image" Target="../media/image60.png"/><Relationship Id="rId39" Type="http://schemas.openxmlformats.org/officeDocument/2006/relationships/customXml" Target="../ink/ink114.xml"/><Relationship Id="rId34" Type="http://schemas.openxmlformats.org/officeDocument/2006/relationships/image" Target="../media/image67.png"/><Relationship Id="rId50" Type="http://schemas.openxmlformats.org/officeDocument/2006/relationships/image" Target="../media/image73.png"/><Relationship Id="rId55" Type="http://schemas.openxmlformats.org/officeDocument/2006/relationships/customXml" Target="../ink/ink122.xml"/><Relationship Id="rId76" Type="http://schemas.openxmlformats.org/officeDocument/2006/relationships/image" Target="../media/image107.png"/><Relationship Id="rId97" Type="http://schemas.openxmlformats.org/officeDocument/2006/relationships/image" Target="../media/image95.png"/><Relationship Id="rId7" Type="http://schemas.openxmlformats.org/officeDocument/2006/relationships/customXml" Target="../ink/ink98.xml"/><Relationship Id="rId71" Type="http://schemas.openxmlformats.org/officeDocument/2006/relationships/customXml" Target="../ink/ink130.xml"/><Relationship Id="rId92" Type="http://schemas.openxmlformats.org/officeDocument/2006/relationships/customXml" Target="../ink/ink141.xml"/><Relationship Id="rId2" Type="http://schemas.openxmlformats.org/officeDocument/2006/relationships/image" Target="../media/image101.png"/><Relationship Id="rId29" Type="http://schemas.openxmlformats.org/officeDocument/2006/relationships/customXml" Target="../ink/ink109.xml"/><Relationship Id="rId24" Type="http://schemas.openxmlformats.org/officeDocument/2006/relationships/image" Target="../media/image63.png"/><Relationship Id="rId40" Type="http://schemas.openxmlformats.org/officeDocument/2006/relationships/image" Target="../media/image106.png"/><Relationship Id="rId45" Type="http://schemas.openxmlformats.org/officeDocument/2006/relationships/customXml" Target="../ink/ink117.xml"/><Relationship Id="rId66" Type="http://schemas.openxmlformats.org/officeDocument/2006/relationships/image" Target="../media/image81.png"/><Relationship Id="rId87" Type="http://schemas.openxmlformats.org/officeDocument/2006/relationships/image" Target="../media/image90.png"/><Relationship Id="rId61" Type="http://schemas.openxmlformats.org/officeDocument/2006/relationships/customXml" Target="../ink/ink125.xml"/><Relationship Id="rId82" Type="http://schemas.openxmlformats.org/officeDocument/2006/relationships/customXml" Target="../ink/ink136.xml"/><Relationship Id="rId19" Type="http://schemas.openxmlformats.org/officeDocument/2006/relationships/customXml" Target="../ink/ink104.xml"/><Relationship Id="rId14" Type="http://schemas.openxmlformats.org/officeDocument/2006/relationships/image" Target="../media/image58.png"/><Relationship Id="rId30" Type="http://schemas.openxmlformats.org/officeDocument/2006/relationships/image" Target="../media/image65.png"/><Relationship Id="rId35" Type="http://schemas.openxmlformats.org/officeDocument/2006/relationships/customXml" Target="../ink/ink112.xml"/><Relationship Id="rId56" Type="http://schemas.openxmlformats.org/officeDocument/2006/relationships/image" Target="../media/image76.png"/><Relationship Id="rId77" Type="http://schemas.openxmlformats.org/officeDocument/2006/relationships/customXml" Target="../ink/ink133.xml"/><Relationship Id="rId100" Type="http://schemas.openxmlformats.org/officeDocument/2006/relationships/customXml" Target="../ink/ink145.xml"/><Relationship Id="rId8" Type="http://schemas.openxmlformats.org/officeDocument/2006/relationships/image" Target="../media/image104.png"/><Relationship Id="rId51" Type="http://schemas.openxmlformats.org/officeDocument/2006/relationships/customXml" Target="../ink/ink120.xml"/><Relationship Id="rId72" Type="http://schemas.openxmlformats.org/officeDocument/2006/relationships/image" Target="../media/image84.png"/><Relationship Id="rId93" Type="http://schemas.openxmlformats.org/officeDocument/2006/relationships/image" Target="../media/image93.png"/><Relationship Id="rId98" Type="http://schemas.openxmlformats.org/officeDocument/2006/relationships/customXml" Target="../ink/ink144.xml"/><Relationship Id="rId3" Type="http://schemas.openxmlformats.org/officeDocument/2006/relationships/customXml" Target="../ink/ink96.xml"/></Relationships>
</file>

<file path=ppt/slides/_rels/slide17.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customXml" Target="../ink/ink14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6" Type="http://schemas.openxmlformats.org/officeDocument/2006/relationships/image" Target="../media/image17.png"/><Relationship Id="rId21" Type="http://schemas.openxmlformats.org/officeDocument/2006/relationships/customXml" Target="../ink/ink156.xml"/><Relationship Id="rId42" Type="http://schemas.openxmlformats.org/officeDocument/2006/relationships/image" Target="../media/image117.png"/><Relationship Id="rId47" Type="http://schemas.openxmlformats.org/officeDocument/2006/relationships/customXml" Target="../ink/ink169.xml"/><Relationship Id="rId63" Type="http://schemas.openxmlformats.org/officeDocument/2006/relationships/customXml" Target="../ink/ink177.xml"/><Relationship Id="rId68" Type="http://schemas.openxmlformats.org/officeDocument/2006/relationships/image" Target="../media/image34.png"/><Relationship Id="rId84" Type="http://schemas.openxmlformats.org/officeDocument/2006/relationships/customXml" Target="../ink/ink188.xml"/><Relationship Id="rId89" Type="http://schemas.openxmlformats.org/officeDocument/2006/relationships/image" Target="../media/image42.png"/><Relationship Id="rId16" Type="http://schemas.openxmlformats.org/officeDocument/2006/relationships/image" Target="../media/image12.png"/><Relationship Id="rId11" Type="http://schemas.openxmlformats.org/officeDocument/2006/relationships/customXml" Target="../ink/ink151.xml"/><Relationship Id="rId32" Type="http://schemas.openxmlformats.org/officeDocument/2006/relationships/image" Target="../media/image20.png"/><Relationship Id="rId37" Type="http://schemas.openxmlformats.org/officeDocument/2006/relationships/customXml" Target="../ink/ink164.xml"/><Relationship Id="rId53" Type="http://schemas.openxmlformats.org/officeDocument/2006/relationships/customXml" Target="../ink/ink172.xml"/><Relationship Id="rId58" Type="http://schemas.openxmlformats.org/officeDocument/2006/relationships/image" Target="../media/image29.png"/><Relationship Id="rId74" Type="http://schemas.openxmlformats.org/officeDocument/2006/relationships/image" Target="../media/image50.png"/><Relationship Id="rId79" Type="http://schemas.openxmlformats.org/officeDocument/2006/relationships/customXml" Target="../ink/ink185.xml"/><Relationship Id="rId5" Type="http://schemas.openxmlformats.org/officeDocument/2006/relationships/customXml" Target="../ink/ink148.xml"/><Relationship Id="rId90" Type="http://schemas.openxmlformats.org/officeDocument/2006/relationships/customXml" Target="../ink/ink191.xml"/><Relationship Id="rId95" Type="http://schemas.openxmlformats.org/officeDocument/2006/relationships/image" Target="../media/image45.png"/><Relationship Id="rId22" Type="http://schemas.openxmlformats.org/officeDocument/2006/relationships/image" Target="../media/image15.png"/><Relationship Id="rId27" Type="http://schemas.openxmlformats.org/officeDocument/2006/relationships/customXml" Target="../ink/ink159.xml"/><Relationship Id="rId43" Type="http://schemas.openxmlformats.org/officeDocument/2006/relationships/customXml" Target="../ink/ink167.xml"/><Relationship Id="rId48" Type="http://schemas.openxmlformats.org/officeDocument/2006/relationships/image" Target="../media/image24.png"/><Relationship Id="rId64" Type="http://schemas.openxmlformats.org/officeDocument/2006/relationships/image" Target="../media/image32.png"/><Relationship Id="rId69" Type="http://schemas.openxmlformats.org/officeDocument/2006/relationships/customXml" Target="../ink/ink180.xml"/><Relationship Id="rId80" Type="http://schemas.openxmlformats.org/officeDocument/2006/relationships/image" Target="../media/image38.png"/><Relationship Id="rId85" Type="http://schemas.openxmlformats.org/officeDocument/2006/relationships/image" Target="../media/image40.png"/><Relationship Id="rId12" Type="http://schemas.openxmlformats.org/officeDocument/2006/relationships/image" Target="../media/image10.png"/><Relationship Id="rId17" Type="http://schemas.openxmlformats.org/officeDocument/2006/relationships/customXml" Target="../ink/ink154.xml"/><Relationship Id="rId25" Type="http://schemas.openxmlformats.org/officeDocument/2006/relationships/customXml" Target="../ink/ink158.xml"/><Relationship Id="rId33" Type="http://schemas.openxmlformats.org/officeDocument/2006/relationships/customXml" Target="../ink/ink162.xml"/><Relationship Id="rId38" Type="http://schemas.openxmlformats.org/officeDocument/2006/relationships/image" Target="../media/image115.png"/><Relationship Id="rId46" Type="http://schemas.openxmlformats.org/officeDocument/2006/relationships/image" Target="../media/image23.png"/><Relationship Id="rId59" Type="http://schemas.openxmlformats.org/officeDocument/2006/relationships/customXml" Target="../ink/ink175.xml"/><Relationship Id="rId67" Type="http://schemas.openxmlformats.org/officeDocument/2006/relationships/customXml" Target="../ink/ink179.xml"/><Relationship Id="rId20" Type="http://schemas.openxmlformats.org/officeDocument/2006/relationships/image" Target="../media/image14.png"/><Relationship Id="rId41" Type="http://schemas.openxmlformats.org/officeDocument/2006/relationships/customXml" Target="../ink/ink166.xml"/><Relationship Id="rId54" Type="http://schemas.openxmlformats.org/officeDocument/2006/relationships/image" Target="../media/image27.png"/><Relationship Id="rId62" Type="http://schemas.openxmlformats.org/officeDocument/2006/relationships/image" Target="../media/image31.png"/><Relationship Id="rId70" Type="http://schemas.openxmlformats.org/officeDocument/2006/relationships/image" Target="../media/image35.png"/><Relationship Id="rId75" Type="http://schemas.openxmlformats.org/officeDocument/2006/relationships/customXml" Target="../ink/ink183.xml"/><Relationship Id="rId83" Type="http://schemas.openxmlformats.org/officeDocument/2006/relationships/image" Target="../media/image39.png"/><Relationship Id="rId88" Type="http://schemas.openxmlformats.org/officeDocument/2006/relationships/customXml" Target="../ink/ink190.xml"/><Relationship Id="rId91" Type="http://schemas.openxmlformats.org/officeDocument/2006/relationships/image" Target="../media/image43.png"/><Relationship Id="rId96" Type="http://schemas.openxmlformats.org/officeDocument/2006/relationships/customXml" Target="../ink/ink194.xml"/><Relationship Id="rId1" Type="http://schemas.openxmlformats.org/officeDocument/2006/relationships/slideLayout" Target="../slideLayouts/slideLayout1.xml"/><Relationship Id="rId6" Type="http://schemas.openxmlformats.org/officeDocument/2006/relationships/image" Target="../media/image112.png"/><Relationship Id="rId15" Type="http://schemas.openxmlformats.org/officeDocument/2006/relationships/customXml" Target="../ink/ink153.xml"/><Relationship Id="rId23" Type="http://schemas.openxmlformats.org/officeDocument/2006/relationships/customXml" Target="../ink/ink157.xml"/><Relationship Id="rId28" Type="http://schemas.openxmlformats.org/officeDocument/2006/relationships/image" Target="../media/image18.png"/><Relationship Id="rId36" Type="http://schemas.openxmlformats.org/officeDocument/2006/relationships/image" Target="../media/image114.png"/><Relationship Id="rId49" Type="http://schemas.openxmlformats.org/officeDocument/2006/relationships/customXml" Target="../ink/ink170.xml"/><Relationship Id="rId57" Type="http://schemas.openxmlformats.org/officeDocument/2006/relationships/customXml" Target="../ink/ink174.xml"/><Relationship Id="rId10" Type="http://schemas.openxmlformats.org/officeDocument/2006/relationships/image" Target="../media/image9.png"/><Relationship Id="rId31" Type="http://schemas.openxmlformats.org/officeDocument/2006/relationships/customXml" Target="../ink/ink161.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customXml" Target="../ink/ink178.xml"/><Relationship Id="rId73" Type="http://schemas.openxmlformats.org/officeDocument/2006/relationships/customXml" Target="../ink/ink182.xml"/><Relationship Id="rId78" Type="http://schemas.openxmlformats.org/officeDocument/2006/relationships/image" Target="../media/image37.png"/><Relationship Id="rId81" Type="http://schemas.openxmlformats.org/officeDocument/2006/relationships/customXml" Target="../ink/ink186.xml"/><Relationship Id="rId86" Type="http://schemas.openxmlformats.org/officeDocument/2006/relationships/customXml" Target="../ink/ink189.xml"/><Relationship Id="rId94" Type="http://schemas.openxmlformats.org/officeDocument/2006/relationships/customXml" Target="../ink/ink193.xml"/><Relationship Id="rId99" Type="http://schemas.openxmlformats.org/officeDocument/2006/relationships/image" Target="../media/image47.png"/><Relationship Id="rId101" Type="http://schemas.openxmlformats.org/officeDocument/2006/relationships/image" Target="../media/image48.png"/><Relationship Id="rId4" Type="http://schemas.openxmlformats.org/officeDocument/2006/relationships/image" Target="../media/image111.png"/><Relationship Id="rId9" Type="http://schemas.openxmlformats.org/officeDocument/2006/relationships/customXml" Target="../ink/ink150.xml"/><Relationship Id="rId13" Type="http://schemas.openxmlformats.org/officeDocument/2006/relationships/customXml" Target="../ink/ink152.xml"/><Relationship Id="rId18" Type="http://schemas.openxmlformats.org/officeDocument/2006/relationships/image" Target="../media/image13.png"/><Relationship Id="rId39" Type="http://schemas.openxmlformats.org/officeDocument/2006/relationships/customXml" Target="../ink/ink165.xml"/><Relationship Id="rId34" Type="http://schemas.openxmlformats.org/officeDocument/2006/relationships/image" Target="../media/image21.png"/><Relationship Id="rId50" Type="http://schemas.openxmlformats.org/officeDocument/2006/relationships/image" Target="../media/image25.png"/><Relationship Id="rId55" Type="http://schemas.openxmlformats.org/officeDocument/2006/relationships/customXml" Target="../ink/ink173.xml"/><Relationship Id="rId76" Type="http://schemas.openxmlformats.org/officeDocument/2006/relationships/image" Target="../media/image118.png"/><Relationship Id="rId97" Type="http://schemas.openxmlformats.org/officeDocument/2006/relationships/image" Target="../media/image46.png"/><Relationship Id="rId7" Type="http://schemas.openxmlformats.org/officeDocument/2006/relationships/customXml" Target="../ink/ink149.xml"/><Relationship Id="rId71" Type="http://schemas.openxmlformats.org/officeDocument/2006/relationships/customXml" Target="../ink/ink181.xml"/><Relationship Id="rId92" Type="http://schemas.openxmlformats.org/officeDocument/2006/relationships/customXml" Target="../ink/ink192.xml"/><Relationship Id="rId2" Type="http://schemas.openxmlformats.org/officeDocument/2006/relationships/image" Target="../media/image110.png"/><Relationship Id="rId29" Type="http://schemas.openxmlformats.org/officeDocument/2006/relationships/customXml" Target="../ink/ink160.xml"/><Relationship Id="rId24" Type="http://schemas.openxmlformats.org/officeDocument/2006/relationships/image" Target="../media/image16.png"/><Relationship Id="rId40" Type="http://schemas.openxmlformats.org/officeDocument/2006/relationships/image" Target="../media/image116.png"/><Relationship Id="rId45" Type="http://schemas.openxmlformats.org/officeDocument/2006/relationships/customXml" Target="../ink/ink168.xml"/><Relationship Id="rId66" Type="http://schemas.openxmlformats.org/officeDocument/2006/relationships/image" Target="../media/image33.png"/><Relationship Id="rId87" Type="http://schemas.openxmlformats.org/officeDocument/2006/relationships/image" Target="../media/image41.png"/><Relationship Id="rId61" Type="http://schemas.openxmlformats.org/officeDocument/2006/relationships/customXml" Target="../ink/ink176.xml"/><Relationship Id="rId82" Type="http://schemas.openxmlformats.org/officeDocument/2006/relationships/customXml" Target="../ink/ink187.xml"/><Relationship Id="rId19" Type="http://schemas.openxmlformats.org/officeDocument/2006/relationships/customXml" Target="../ink/ink155.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163.xml"/><Relationship Id="rId56" Type="http://schemas.openxmlformats.org/officeDocument/2006/relationships/image" Target="../media/image28.png"/><Relationship Id="rId77" Type="http://schemas.openxmlformats.org/officeDocument/2006/relationships/customXml" Target="../ink/ink184.xml"/><Relationship Id="rId100" Type="http://schemas.openxmlformats.org/officeDocument/2006/relationships/customXml" Target="../ink/ink196.xml"/><Relationship Id="rId8" Type="http://schemas.openxmlformats.org/officeDocument/2006/relationships/image" Target="../media/image113.png"/><Relationship Id="rId51" Type="http://schemas.openxmlformats.org/officeDocument/2006/relationships/customXml" Target="../ink/ink171.xml"/><Relationship Id="rId72" Type="http://schemas.openxmlformats.org/officeDocument/2006/relationships/image" Target="../media/image36.png"/><Relationship Id="rId93" Type="http://schemas.openxmlformats.org/officeDocument/2006/relationships/image" Target="../media/image44.png"/><Relationship Id="rId98" Type="http://schemas.openxmlformats.org/officeDocument/2006/relationships/customXml" Target="../ink/ink195.xml"/><Relationship Id="rId3" Type="http://schemas.openxmlformats.org/officeDocument/2006/relationships/customXml" Target="../ink/ink147.xml"/></Relationships>
</file>

<file path=ppt/slides/_rels/slide2.xml.rels><?xml version="1.0" encoding="UTF-8" standalone="yes"?>
<Relationships xmlns="http://schemas.openxmlformats.org/package/2006/relationships"><Relationship Id="rId2" Type="http://schemas.openxmlformats.org/officeDocument/2006/relationships/hyperlink" Target="https://data.cityofnewyork.us/Health/COVID-19-Daily-Counts-of-Cases-Hospitalizations-an/rc75-m7u3"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9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CEFD-0263-4E8E-CF5B-12C5D66DA859}"/>
              </a:ext>
            </a:extLst>
          </p:cNvPr>
          <p:cNvSpPr>
            <a:spLocks noGrp="1"/>
          </p:cNvSpPr>
          <p:nvPr>
            <p:ph type="title"/>
          </p:nvPr>
        </p:nvSpPr>
        <p:spPr/>
        <p:txBody>
          <a:bodyPr>
            <a:normAutofit/>
          </a:bodyPr>
          <a:lstStyle/>
          <a:p>
            <a:pPr algn="ctr"/>
            <a:r>
              <a:rPr lang="en-US" sz="4000" b="1" dirty="0">
                <a:solidFill>
                  <a:schemeClr val="tx2">
                    <a:lumMod val="50000"/>
                  </a:schemeClr>
                </a:solidFill>
              </a:rPr>
              <a:t>INTRODUCTION</a:t>
            </a:r>
          </a:p>
        </p:txBody>
      </p:sp>
      <p:sp>
        <p:nvSpPr>
          <p:cNvPr id="3" name="Content Placeholder 2">
            <a:extLst>
              <a:ext uri="{FF2B5EF4-FFF2-40B4-BE49-F238E27FC236}">
                <a16:creationId xmlns:a16="http://schemas.microsoft.com/office/drawing/2014/main" id="{E0A4CEE5-1D79-1737-C74A-E0069CB55DFB}"/>
              </a:ext>
            </a:extLst>
          </p:cNvPr>
          <p:cNvSpPr>
            <a:spLocks noGrp="1"/>
          </p:cNvSpPr>
          <p:nvPr>
            <p:ph idx="1"/>
          </p:nvPr>
        </p:nvSpPr>
        <p:spPr>
          <a:xfrm>
            <a:off x="1049216" y="1690688"/>
            <a:ext cx="10515600" cy="2053884"/>
          </a:xfrm>
        </p:spPr>
        <p:txBody>
          <a:bodyPr>
            <a:normAutofit/>
          </a:bodyPr>
          <a:lstStyle/>
          <a:p>
            <a:pPr>
              <a:buFont typeface="Wingdings" panose="05000000000000000000" pitchFamily="2" charset="2"/>
              <a:buChar char="q"/>
            </a:pPr>
            <a:r>
              <a:rPr lang="en-US" sz="6600" dirty="0"/>
              <a:t>Fomba Kassoh</a:t>
            </a:r>
          </a:p>
          <a:p>
            <a:pPr>
              <a:buFont typeface="Wingdings" panose="05000000000000000000" pitchFamily="2" charset="2"/>
              <a:buChar char="q"/>
            </a:pPr>
            <a:r>
              <a:rPr lang="en-US" sz="6600" dirty="0"/>
              <a:t>Souleymane Doumbia</a:t>
            </a:r>
          </a:p>
        </p:txBody>
      </p:sp>
      <p:sp>
        <p:nvSpPr>
          <p:cNvPr id="5" name="TextBox 4">
            <a:extLst>
              <a:ext uri="{FF2B5EF4-FFF2-40B4-BE49-F238E27FC236}">
                <a16:creationId xmlns:a16="http://schemas.microsoft.com/office/drawing/2014/main" id="{D25B21EA-079A-FBDD-72FE-F11947876524}"/>
              </a:ext>
            </a:extLst>
          </p:cNvPr>
          <p:cNvSpPr txBox="1"/>
          <p:nvPr/>
        </p:nvSpPr>
        <p:spPr>
          <a:xfrm>
            <a:off x="1049215" y="4551682"/>
            <a:ext cx="9768839" cy="830997"/>
          </a:xfrm>
          <a:prstGeom prst="rect">
            <a:avLst/>
          </a:prstGeom>
          <a:noFill/>
        </p:spPr>
        <p:txBody>
          <a:bodyPr wrap="square">
            <a:spAutoFit/>
          </a:bodyPr>
          <a:lstStyle/>
          <a:p>
            <a:pPr marL="2119313" lvl="1" indent="-1662113"/>
            <a:r>
              <a:rPr lang="en-US" sz="2400" b="1" dirty="0">
                <a:solidFill>
                  <a:schemeClr val="tx2">
                    <a:lumMod val="50000"/>
                  </a:schemeClr>
                </a:solidFill>
                <a:latin typeface="Söhne"/>
              </a:rPr>
              <a:t>Project Title: </a:t>
            </a:r>
            <a:r>
              <a:rPr lang="en-US" sz="2400" dirty="0">
                <a:solidFill>
                  <a:schemeClr val="tx2">
                    <a:lumMod val="50000"/>
                  </a:schemeClr>
                </a:solidFill>
                <a:latin typeface="Söhne"/>
              </a:rPr>
              <a:t>Determination of the best regression model to fit NYC COVID-19 data from 2021 and 2022.</a:t>
            </a:r>
          </a:p>
        </p:txBody>
      </p:sp>
    </p:spTree>
    <p:extLst>
      <p:ext uri="{BB962C8B-B14F-4D97-AF65-F5344CB8AC3E}">
        <p14:creationId xmlns:p14="http://schemas.microsoft.com/office/powerpoint/2010/main" val="137739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FE61-2496-B2A0-7CBB-3818ED67FE43}"/>
              </a:ext>
            </a:extLst>
          </p:cNvPr>
          <p:cNvSpPr>
            <a:spLocks noGrp="1"/>
          </p:cNvSpPr>
          <p:nvPr>
            <p:ph type="ctrTitle"/>
          </p:nvPr>
        </p:nvSpPr>
        <p:spPr>
          <a:xfrm>
            <a:off x="1524000" y="504967"/>
            <a:ext cx="9144000" cy="696036"/>
          </a:xfrm>
        </p:spPr>
        <p:txBody>
          <a:bodyPr>
            <a:normAutofit/>
          </a:bodyPr>
          <a:lstStyle/>
          <a:p>
            <a:r>
              <a:rPr lang="en-US" sz="4400" b="1" dirty="0">
                <a:solidFill>
                  <a:schemeClr val="tx2">
                    <a:lumMod val="50000"/>
                  </a:schemeClr>
                </a:solidFill>
              </a:rPr>
              <a:t>Simple Linear Regression</a:t>
            </a:r>
          </a:p>
        </p:txBody>
      </p:sp>
      <p:sp>
        <p:nvSpPr>
          <p:cNvPr id="3" name="Subtitle 2">
            <a:extLst>
              <a:ext uri="{FF2B5EF4-FFF2-40B4-BE49-F238E27FC236}">
                <a16:creationId xmlns:a16="http://schemas.microsoft.com/office/drawing/2014/main" id="{99EA1549-9A51-AF7C-5202-4D48194A9184}"/>
              </a:ext>
            </a:extLst>
          </p:cNvPr>
          <p:cNvSpPr>
            <a:spLocks noGrp="1"/>
          </p:cNvSpPr>
          <p:nvPr>
            <p:ph type="subTitle" idx="1"/>
          </p:nvPr>
        </p:nvSpPr>
        <p:spPr>
          <a:xfrm>
            <a:off x="824410" y="1516607"/>
            <a:ext cx="5859439" cy="462083"/>
          </a:xfrm>
        </p:spPr>
        <p:txBody>
          <a:bodyPr/>
          <a:lstStyle/>
          <a:p>
            <a:pPr algn="l"/>
            <a:r>
              <a:rPr lang="en-US" dirty="0"/>
              <a:t>Model Output &amp; Equation</a:t>
            </a:r>
          </a:p>
          <a:p>
            <a:pPr marL="342900" indent="-342900" algn="l">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1E7D0A47-68E5-9589-C1B3-5840FA9F02DA}"/>
              </a:ext>
            </a:extLst>
          </p:cNvPr>
          <p:cNvPicPr>
            <a:picLocks noChangeAspect="1"/>
          </p:cNvPicPr>
          <p:nvPr/>
        </p:nvPicPr>
        <p:blipFill>
          <a:blip r:embed="rId2"/>
          <a:stretch>
            <a:fillRect/>
          </a:stretch>
        </p:blipFill>
        <p:spPr>
          <a:xfrm>
            <a:off x="949113" y="1978690"/>
            <a:ext cx="6524625" cy="3886200"/>
          </a:xfrm>
          <a:prstGeom prst="rect">
            <a:avLst/>
          </a:prstGeom>
          <a:effectLst/>
        </p:spPr>
      </p:pic>
      <p:sp>
        <p:nvSpPr>
          <p:cNvPr id="6" name="TextBox 5">
            <a:extLst>
              <a:ext uri="{FF2B5EF4-FFF2-40B4-BE49-F238E27FC236}">
                <a16:creationId xmlns:a16="http://schemas.microsoft.com/office/drawing/2014/main" id="{A3CAF116-6D09-6BF9-17B9-2A5663D5A3A7}"/>
              </a:ext>
            </a:extLst>
          </p:cNvPr>
          <p:cNvSpPr txBox="1"/>
          <p:nvPr/>
        </p:nvSpPr>
        <p:spPr>
          <a:xfrm>
            <a:off x="7530011" y="1543902"/>
            <a:ext cx="4193417" cy="1477328"/>
          </a:xfrm>
          <a:prstGeom prst="rect">
            <a:avLst/>
          </a:prstGeom>
          <a:noFill/>
        </p:spPr>
        <p:txBody>
          <a:bodyPr wrap="square" rtlCol="0">
            <a:spAutoFit/>
          </a:bodyPr>
          <a:lstStyle/>
          <a:p>
            <a:r>
              <a:rPr lang="en-US" b="1" u="sng" dirty="0"/>
              <a:t>Statistical Significance</a:t>
            </a:r>
          </a:p>
          <a:p>
            <a:r>
              <a:rPr lang="en-US" dirty="0"/>
              <a:t>The p-value is significantly less than 0.05 indicating that hospitalization count is a statistically significant predictor of the death count.</a:t>
            </a:r>
          </a:p>
        </p:txBody>
      </p:sp>
      <p:sp>
        <p:nvSpPr>
          <p:cNvPr id="7" name="TextBox 6">
            <a:extLst>
              <a:ext uri="{FF2B5EF4-FFF2-40B4-BE49-F238E27FC236}">
                <a16:creationId xmlns:a16="http://schemas.microsoft.com/office/drawing/2014/main" id="{AF213CFD-A645-5B92-DC57-3603DB47D7EA}"/>
              </a:ext>
            </a:extLst>
          </p:cNvPr>
          <p:cNvSpPr txBox="1"/>
          <p:nvPr/>
        </p:nvSpPr>
        <p:spPr>
          <a:xfrm>
            <a:off x="7530011" y="3005897"/>
            <a:ext cx="4193417" cy="1754326"/>
          </a:xfrm>
          <a:prstGeom prst="rect">
            <a:avLst/>
          </a:prstGeom>
          <a:noFill/>
        </p:spPr>
        <p:txBody>
          <a:bodyPr wrap="square" rtlCol="0">
            <a:spAutoFit/>
          </a:bodyPr>
          <a:lstStyle/>
          <a:p>
            <a:r>
              <a:rPr lang="en-US" b="1" u="sng" dirty="0"/>
              <a:t>Practical Significance</a:t>
            </a:r>
          </a:p>
          <a:p>
            <a:r>
              <a:rPr lang="en-US" dirty="0"/>
              <a:t>The coefficients for log_hospitalized_count is 0.80521. These value is substantial, suggesting that changes in the predictors have a notable effect on the expected number of deaths.</a:t>
            </a:r>
          </a:p>
        </p:txBody>
      </p:sp>
      <p:sp>
        <p:nvSpPr>
          <p:cNvPr id="8" name="TextBox 7">
            <a:extLst>
              <a:ext uri="{FF2B5EF4-FFF2-40B4-BE49-F238E27FC236}">
                <a16:creationId xmlns:a16="http://schemas.microsoft.com/office/drawing/2014/main" id="{56E5C09E-DB25-6733-B860-9D16F914B984}"/>
              </a:ext>
            </a:extLst>
          </p:cNvPr>
          <p:cNvSpPr txBox="1"/>
          <p:nvPr/>
        </p:nvSpPr>
        <p:spPr>
          <a:xfrm>
            <a:off x="7530010" y="4723242"/>
            <a:ext cx="4193417" cy="1754326"/>
          </a:xfrm>
          <a:prstGeom prst="rect">
            <a:avLst/>
          </a:prstGeom>
          <a:noFill/>
        </p:spPr>
        <p:txBody>
          <a:bodyPr wrap="square" rtlCol="0">
            <a:spAutoFit/>
          </a:bodyPr>
          <a:lstStyle/>
          <a:p>
            <a:r>
              <a:rPr lang="en-US" b="1" u="sng" dirty="0"/>
              <a:t>Model Fit</a:t>
            </a:r>
          </a:p>
          <a:p>
            <a:r>
              <a:rPr lang="en-US" dirty="0"/>
              <a:t>The R-Squared of 0.565 suggests a moderate level of explanation, implying that the model has a reasonable fit to the data. However, nearly half of the variation is still unexplained by the model.</a:t>
            </a:r>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28565E1F-C9B9-88B1-2F3F-4D9AD1BCE87D}"/>
                  </a:ext>
                </a:extLst>
              </p14:cNvPr>
              <p14:cNvContentPartPr/>
              <p14:nvPr/>
            </p14:nvContentPartPr>
            <p14:xfrm>
              <a:off x="922884" y="4388926"/>
              <a:ext cx="5245984" cy="371297"/>
            </p14:xfrm>
          </p:contentPart>
        </mc:Choice>
        <mc:Fallback>
          <p:pic>
            <p:nvPicPr>
              <p:cNvPr id="13" name="Ink 12">
                <a:extLst>
                  <a:ext uri="{FF2B5EF4-FFF2-40B4-BE49-F238E27FC236}">
                    <a16:creationId xmlns:a16="http://schemas.microsoft.com/office/drawing/2014/main" id="{28565E1F-C9B9-88B1-2F3F-4D9AD1BCE87D}"/>
                  </a:ext>
                </a:extLst>
              </p:cNvPr>
              <p:cNvPicPr/>
              <p:nvPr/>
            </p:nvPicPr>
            <p:blipFill>
              <a:blip r:embed="rId4"/>
              <a:stretch>
                <a:fillRect/>
              </a:stretch>
            </p:blipFill>
            <p:spPr>
              <a:xfrm>
                <a:off x="916764" y="4382810"/>
                <a:ext cx="5258225" cy="38353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1E19D577-57DE-0E11-307A-98B9F9684A29}"/>
                  </a:ext>
                </a:extLst>
              </p14:cNvPr>
              <p14:cNvContentPartPr/>
              <p14:nvPr/>
            </p14:nvContentPartPr>
            <p14:xfrm>
              <a:off x="1979033" y="4745326"/>
              <a:ext cx="2350955" cy="608091"/>
            </p14:xfrm>
          </p:contentPart>
        </mc:Choice>
        <mc:Fallback>
          <p:pic>
            <p:nvPicPr>
              <p:cNvPr id="14" name="Ink 13">
                <a:extLst>
                  <a:ext uri="{FF2B5EF4-FFF2-40B4-BE49-F238E27FC236}">
                    <a16:creationId xmlns:a16="http://schemas.microsoft.com/office/drawing/2014/main" id="{1E19D577-57DE-0E11-307A-98B9F9684A29}"/>
                  </a:ext>
                </a:extLst>
              </p:cNvPr>
              <p:cNvPicPr/>
              <p:nvPr/>
            </p:nvPicPr>
            <p:blipFill>
              <a:blip r:embed="rId6"/>
              <a:stretch>
                <a:fillRect/>
              </a:stretch>
            </p:blipFill>
            <p:spPr>
              <a:xfrm>
                <a:off x="1972913" y="4739202"/>
                <a:ext cx="2363196" cy="620339"/>
              </a:xfrm>
              <a:prstGeom prst="rect">
                <a:avLst/>
              </a:prstGeom>
            </p:spPr>
          </p:pic>
        </mc:Fallback>
      </mc:AlternateContent>
      <p:grpSp>
        <p:nvGrpSpPr>
          <p:cNvPr id="15" name="Group 14">
            <a:extLst>
              <a:ext uri="{FF2B5EF4-FFF2-40B4-BE49-F238E27FC236}">
                <a16:creationId xmlns:a16="http://schemas.microsoft.com/office/drawing/2014/main" id="{739EBADE-E4ED-433F-1734-44A6B80C8565}"/>
              </a:ext>
            </a:extLst>
          </p:cNvPr>
          <p:cNvGrpSpPr/>
          <p:nvPr/>
        </p:nvGrpSpPr>
        <p:grpSpPr>
          <a:xfrm>
            <a:off x="4400188" y="4959577"/>
            <a:ext cx="1391760" cy="461880"/>
            <a:chOff x="4416785" y="4332489"/>
            <a:chExt cx="1391760" cy="461880"/>
          </a:xfrm>
        </p:grpSpPr>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40703FBB-257A-2E16-D183-0FB9EE733A95}"/>
                    </a:ext>
                  </a:extLst>
                </p14:cNvPr>
                <p14:cNvContentPartPr/>
                <p14:nvPr/>
              </p14:nvContentPartPr>
              <p14:xfrm>
                <a:off x="4416785" y="4548129"/>
                <a:ext cx="282240" cy="218520"/>
              </p14:xfrm>
            </p:contentPart>
          </mc:Choice>
          <mc:Fallback>
            <p:pic>
              <p:nvPicPr>
                <p:cNvPr id="16" name="Ink 15">
                  <a:extLst>
                    <a:ext uri="{FF2B5EF4-FFF2-40B4-BE49-F238E27FC236}">
                      <a16:creationId xmlns:a16="http://schemas.microsoft.com/office/drawing/2014/main" id="{40703FBB-257A-2E16-D183-0FB9EE733A95}"/>
                    </a:ext>
                  </a:extLst>
                </p:cNvPr>
                <p:cNvPicPr/>
                <p:nvPr/>
              </p:nvPicPr>
              <p:blipFill>
                <a:blip r:embed="rId8"/>
                <a:stretch>
                  <a:fillRect/>
                </a:stretch>
              </p:blipFill>
              <p:spPr>
                <a:xfrm>
                  <a:off x="4410665" y="4542009"/>
                  <a:ext cx="2944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55846BF5-7A7F-F799-BAF0-377F870B9F1D}"/>
                    </a:ext>
                  </a:extLst>
                </p14:cNvPr>
                <p14:cNvContentPartPr/>
                <p14:nvPr/>
              </p14:nvContentPartPr>
              <p14:xfrm>
                <a:off x="4823225" y="4565769"/>
                <a:ext cx="123480" cy="160920"/>
              </p14:xfrm>
            </p:contentPart>
          </mc:Choice>
          <mc:Fallback>
            <p:pic>
              <p:nvPicPr>
                <p:cNvPr id="17" name="Ink 16">
                  <a:extLst>
                    <a:ext uri="{FF2B5EF4-FFF2-40B4-BE49-F238E27FC236}">
                      <a16:creationId xmlns:a16="http://schemas.microsoft.com/office/drawing/2014/main" id="{55846BF5-7A7F-F799-BAF0-377F870B9F1D}"/>
                    </a:ext>
                  </a:extLst>
                </p:cNvPr>
                <p:cNvPicPr/>
                <p:nvPr/>
              </p:nvPicPr>
              <p:blipFill>
                <a:blip r:embed="rId10"/>
                <a:stretch>
                  <a:fillRect/>
                </a:stretch>
              </p:blipFill>
              <p:spPr>
                <a:xfrm>
                  <a:off x="4817105" y="4559649"/>
                  <a:ext cx="1357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A1D0C5B6-7F21-2B97-3106-F0E130EBC0BD}"/>
                    </a:ext>
                  </a:extLst>
                </p14:cNvPr>
                <p14:cNvContentPartPr/>
                <p14:nvPr/>
              </p14:nvContentPartPr>
              <p14:xfrm>
                <a:off x="5050745" y="4480809"/>
                <a:ext cx="133920" cy="313560"/>
              </p14:xfrm>
            </p:contentPart>
          </mc:Choice>
          <mc:Fallback>
            <p:pic>
              <p:nvPicPr>
                <p:cNvPr id="18" name="Ink 17">
                  <a:extLst>
                    <a:ext uri="{FF2B5EF4-FFF2-40B4-BE49-F238E27FC236}">
                      <a16:creationId xmlns:a16="http://schemas.microsoft.com/office/drawing/2014/main" id="{A1D0C5B6-7F21-2B97-3106-F0E130EBC0BD}"/>
                    </a:ext>
                  </a:extLst>
                </p:cNvPr>
                <p:cNvPicPr/>
                <p:nvPr/>
              </p:nvPicPr>
              <p:blipFill>
                <a:blip r:embed="rId12"/>
                <a:stretch>
                  <a:fillRect/>
                </a:stretch>
              </p:blipFill>
              <p:spPr>
                <a:xfrm>
                  <a:off x="5044625" y="4474696"/>
                  <a:ext cx="146160" cy="325786"/>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96F347E8-73CD-713C-C238-085C25BD0659}"/>
                    </a:ext>
                  </a:extLst>
                </p14:cNvPr>
                <p14:cNvContentPartPr/>
                <p14:nvPr/>
              </p14:nvContentPartPr>
              <p14:xfrm>
                <a:off x="5314265" y="4539849"/>
                <a:ext cx="325440" cy="173520"/>
              </p14:xfrm>
            </p:contentPart>
          </mc:Choice>
          <mc:Fallback>
            <p:pic>
              <p:nvPicPr>
                <p:cNvPr id="19" name="Ink 18">
                  <a:extLst>
                    <a:ext uri="{FF2B5EF4-FFF2-40B4-BE49-F238E27FC236}">
                      <a16:creationId xmlns:a16="http://schemas.microsoft.com/office/drawing/2014/main" id="{96F347E8-73CD-713C-C238-085C25BD0659}"/>
                    </a:ext>
                  </a:extLst>
                </p:cNvPr>
                <p:cNvPicPr/>
                <p:nvPr/>
              </p:nvPicPr>
              <p:blipFill>
                <a:blip r:embed="rId14"/>
                <a:stretch>
                  <a:fillRect/>
                </a:stretch>
              </p:blipFill>
              <p:spPr>
                <a:xfrm>
                  <a:off x="5308145" y="4533729"/>
                  <a:ext cx="3376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E949BE88-BF51-65E9-EA6E-5A0CA1A12A91}"/>
                    </a:ext>
                  </a:extLst>
                </p14:cNvPr>
                <p14:cNvContentPartPr/>
                <p14:nvPr/>
              </p14:nvContentPartPr>
              <p14:xfrm>
                <a:off x="5753105" y="4332489"/>
                <a:ext cx="55440" cy="380520"/>
              </p14:xfrm>
            </p:contentPart>
          </mc:Choice>
          <mc:Fallback>
            <p:pic>
              <p:nvPicPr>
                <p:cNvPr id="20" name="Ink 19">
                  <a:extLst>
                    <a:ext uri="{FF2B5EF4-FFF2-40B4-BE49-F238E27FC236}">
                      <a16:creationId xmlns:a16="http://schemas.microsoft.com/office/drawing/2014/main" id="{E949BE88-BF51-65E9-EA6E-5A0CA1A12A91}"/>
                    </a:ext>
                  </a:extLst>
                </p:cNvPr>
                <p:cNvPicPr/>
                <p:nvPr/>
              </p:nvPicPr>
              <p:blipFill>
                <a:blip r:embed="rId16"/>
                <a:stretch>
                  <a:fillRect/>
                </a:stretch>
              </p:blipFill>
              <p:spPr>
                <a:xfrm>
                  <a:off x="5746985" y="4326375"/>
                  <a:ext cx="67680" cy="392748"/>
                </a:xfrm>
                <a:prstGeom prst="rect">
                  <a:avLst/>
                </a:prstGeom>
              </p:spPr>
            </p:pic>
          </mc:Fallback>
        </mc:AlternateContent>
      </p:grpSp>
      <p:grpSp>
        <p:nvGrpSpPr>
          <p:cNvPr id="21" name="Group 20">
            <a:extLst>
              <a:ext uri="{FF2B5EF4-FFF2-40B4-BE49-F238E27FC236}">
                <a16:creationId xmlns:a16="http://schemas.microsoft.com/office/drawing/2014/main" id="{4A9A9E24-7A65-8911-D167-A5A01B1E7282}"/>
              </a:ext>
            </a:extLst>
          </p:cNvPr>
          <p:cNvGrpSpPr/>
          <p:nvPr/>
        </p:nvGrpSpPr>
        <p:grpSpPr>
          <a:xfrm>
            <a:off x="6158788" y="4861297"/>
            <a:ext cx="719280" cy="733320"/>
            <a:chOff x="6175385" y="4234209"/>
            <a:chExt cx="719280" cy="733320"/>
          </a:xfrm>
        </p:grpSpPr>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5D2EAB7E-8C0E-84F6-BC48-A7027CE86C0F}"/>
                    </a:ext>
                  </a:extLst>
                </p14:cNvPr>
                <p14:cNvContentPartPr/>
                <p14:nvPr/>
              </p14:nvContentPartPr>
              <p14:xfrm>
                <a:off x="6185465" y="4234209"/>
                <a:ext cx="160920" cy="725040"/>
              </p14:xfrm>
            </p:contentPart>
          </mc:Choice>
          <mc:Fallback>
            <p:pic>
              <p:nvPicPr>
                <p:cNvPr id="22" name="Ink 21">
                  <a:extLst>
                    <a:ext uri="{FF2B5EF4-FFF2-40B4-BE49-F238E27FC236}">
                      <a16:creationId xmlns:a16="http://schemas.microsoft.com/office/drawing/2014/main" id="{5D2EAB7E-8C0E-84F6-BC48-A7027CE86C0F}"/>
                    </a:ext>
                  </a:extLst>
                </p:cNvPr>
                <p:cNvPicPr/>
                <p:nvPr/>
              </p:nvPicPr>
              <p:blipFill>
                <a:blip r:embed="rId18"/>
                <a:stretch>
                  <a:fillRect/>
                </a:stretch>
              </p:blipFill>
              <p:spPr>
                <a:xfrm>
                  <a:off x="6179345" y="4228089"/>
                  <a:ext cx="17316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Ink 22">
                  <a:extLst>
                    <a:ext uri="{FF2B5EF4-FFF2-40B4-BE49-F238E27FC236}">
                      <a16:creationId xmlns:a16="http://schemas.microsoft.com/office/drawing/2014/main" id="{4CE2CE98-0DDF-4AE2-12FE-284E3B86148A}"/>
                    </a:ext>
                  </a:extLst>
                </p14:cNvPr>
                <p14:cNvContentPartPr/>
                <p14:nvPr/>
              </p14:nvContentPartPr>
              <p14:xfrm>
                <a:off x="6175385" y="4689609"/>
                <a:ext cx="156600" cy="8640"/>
              </p14:xfrm>
            </p:contentPart>
          </mc:Choice>
          <mc:Fallback>
            <p:pic>
              <p:nvPicPr>
                <p:cNvPr id="23" name="Ink 22">
                  <a:extLst>
                    <a:ext uri="{FF2B5EF4-FFF2-40B4-BE49-F238E27FC236}">
                      <a16:creationId xmlns:a16="http://schemas.microsoft.com/office/drawing/2014/main" id="{4CE2CE98-0DDF-4AE2-12FE-284E3B86148A}"/>
                    </a:ext>
                  </a:extLst>
                </p:cNvPr>
                <p:cNvPicPr/>
                <p:nvPr/>
              </p:nvPicPr>
              <p:blipFill>
                <a:blip r:embed="rId20"/>
                <a:stretch>
                  <a:fillRect/>
                </a:stretch>
              </p:blipFill>
              <p:spPr>
                <a:xfrm>
                  <a:off x="6169265" y="4683489"/>
                  <a:ext cx="1688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4" name="Ink 23">
                  <a:extLst>
                    <a:ext uri="{FF2B5EF4-FFF2-40B4-BE49-F238E27FC236}">
                      <a16:creationId xmlns:a16="http://schemas.microsoft.com/office/drawing/2014/main" id="{C4DD9F4E-6E11-0132-0ADD-075A5FF5720E}"/>
                    </a:ext>
                  </a:extLst>
                </p14:cNvPr>
                <p14:cNvContentPartPr/>
                <p14:nvPr/>
              </p14:nvContentPartPr>
              <p14:xfrm>
                <a:off x="6442505" y="4698249"/>
                <a:ext cx="41760" cy="83520"/>
              </p14:xfrm>
            </p:contentPart>
          </mc:Choice>
          <mc:Fallback>
            <p:pic>
              <p:nvPicPr>
                <p:cNvPr id="24" name="Ink 23">
                  <a:extLst>
                    <a:ext uri="{FF2B5EF4-FFF2-40B4-BE49-F238E27FC236}">
                      <a16:creationId xmlns:a16="http://schemas.microsoft.com/office/drawing/2014/main" id="{C4DD9F4E-6E11-0132-0ADD-075A5FF5720E}"/>
                    </a:ext>
                  </a:extLst>
                </p:cNvPr>
                <p:cNvPicPr/>
                <p:nvPr/>
              </p:nvPicPr>
              <p:blipFill>
                <a:blip r:embed="rId22"/>
                <a:stretch>
                  <a:fillRect/>
                </a:stretch>
              </p:blipFill>
              <p:spPr>
                <a:xfrm>
                  <a:off x="6436385" y="4692129"/>
                  <a:ext cx="540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5" name="Ink 24">
                  <a:extLst>
                    <a:ext uri="{FF2B5EF4-FFF2-40B4-BE49-F238E27FC236}">
                      <a16:creationId xmlns:a16="http://schemas.microsoft.com/office/drawing/2014/main" id="{1E7744C0-7480-D9A6-2B04-23C899CE05C0}"/>
                    </a:ext>
                  </a:extLst>
                </p14:cNvPr>
                <p14:cNvContentPartPr/>
                <p14:nvPr/>
              </p14:nvContentPartPr>
              <p14:xfrm>
                <a:off x="6428465" y="4543449"/>
                <a:ext cx="360" cy="360"/>
              </p14:xfrm>
            </p:contentPart>
          </mc:Choice>
          <mc:Fallback>
            <p:pic>
              <p:nvPicPr>
                <p:cNvPr id="25" name="Ink 24">
                  <a:extLst>
                    <a:ext uri="{FF2B5EF4-FFF2-40B4-BE49-F238E27FC236}">
                      <a16:creationId xmlns:a16="http://schemas.microsoft.com/office/drawing/2014/main" id="{1E7744C0-7480-D9A6-2B04-23C899CE05C0}"/>
                    </a:ext>
                  </a:extLst>
                </p:cNvPr>
                <p:cNvPicPr/>
                <p:nvPr/>
              </p:nvPicPr>
              <p:blipFill>
                <a:blip r:embed="rId24"/>
                <a:stretch>
                  <a:fillRect/>
                </a:stretch>
              </p:blipFill>
              <p:spPr>
                <a:xfrm>
                  <a:off x="6422345" y="45373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6" name="Ink 25">
                  <a:extLst>
                    <a:ext uri="{FF2B5EF4-FFF2-40B4-BE49-F238E27FC236}">
                      <a16:creationId xmlns:a16="http://schemas.microsoft.com/office/drawing/2014/main" id="{DB77182F-EA4C-AD7C-0418-D387C1F3F387}"/>
                    </a:ext>
                  </a:extLst>
                </p14:cNvPr>
                <p14:cNvContentPartPr/>
                <p14:nvPr/>
              </p14:nvContentPartPr>
              <p14:xfrm>
                <a:off x="6442505" y="4529049"/>
                <a:ext cx="27720" cy="42480"/>
              </p14:xfrm>
            </p:contentPart>
          </mc:Choice>
          <mc:Fallback>
            <p:pic>
              <p:nvPicPr>
                <p:cNvPr id="26" name="Ink 25">
                  <a:extLst>
                    <a:ext uri="{FF2B5EF4-FFF2-40B4-BE49-F238E27FC236}">
                      <a16:creationId xmlns:a16="http://schemas.microsoft.com/office/drawing/2014/main" id="{DB77182F-EA4C-AD7C-0418-D387C1F3F387}"/>
                    </a:ext>
                  </a:extLst>
                </p:cNvPr>
                <p:cNvPicPr/>
                <p:nvPr/>
              </p:nvPicPr>
              <p:blipFill>
                <a:blip r:embed="rId26"/>
                <a:stretch>
                  <a:fillRect/>
                </a:stretch>
              </p:blipFill>
              <p:spPr>
                <a:xfrm>
                  <a:off x="6436385" y="4522929"/>
                  <a:ext cx="399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7" name="Ink 26">
                  <a:extLst>
                    <a:ext uri="{FF2B5EF4-FFF2-40B4-BE49-F238E27FC236}">
                      <a16:creationId xmlns:a16="http://schemas.microsoft.com/office/drawing/2014/main" id="{369698B5-476F-2EB6-7002-90B8DF43EB49}"/>
                    </a:ext>
                  </a:extLst>
                </p14:cNvPr>
                <p14:cNvContentPartPr/>
                <p14:nvPr/>
              </p14:nvContentPartPr>
              <p14:xfrm>
                <a:off x="6653825" y="4332489"/>
                <a:ext cx="168120" cy="635040"/>
              </p14:xfrm>
            </p:contentPart>
          </mc:Choice>
          <mc:Fallback>
            <p:pic>
              <p:nvPicPr>
                <p:cNvPr id="27" name="Ink 26">
                  <a:extLst>
                    <a:ext uri="{FF2B5EF4-FFF2-40B4-BE49-F238E27FC236}">
                      <a16:creationId xmlns:a16="http://schemas.microsoft.com/office/drawing/2014/main" id="{369698B5-476F-2EB6-7002-90B8DF43EB49}"/>
                    </a:ext>
                  </a:extLst>
                </p:cNvPr>
                <p:cNvPicPr/>
                <p:nvPr/>
              </p:nvPicPr>
              <p:blipFill>
                <a:blip r:embed="rId28"/>
                <a:stretch>
                  <a:fillRect/>
                </a:stretch>
              </p:blipFill>
              <p:spPr>
                <a:xfrm>
                  <a:off x="6647705" y="4326369"/>
                  <a:ext cx="180360" cy="647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 name="Ink 27">
                  <a:extLst>
                    <a:ext uri="{FF2B5EF4-FFF2-40B4-BE49-F238E27FC236}">
                      <a16:creationId xmlns:a16="http://schemas.microsoft.com/office/drawing/2014/main" id="{4560D36C-9A2B-3F79-5800-BF8FB53127DE}"/>
                    </a:ext>
                  </a:extLst>
                </p14:cNvPr>
                <p14:cNvContentPartPr/>
                <p14:nvPr/>
              </p14:nvContentPartPr>
              <p14:xfrm>
                <a:off x="6625745" y="4711929"/>
                <a:ext cx="268920" cy="15480"/>
              </p14:xfrm>
            </p:contentPart>
          </mc:Choice>
          <mc:Fallback>
            <p:pic>
              <p:nvPicPr>
                <p:cNvPr id="28" name="Ink 27">
                  <a:extLst>
                    <a:ext uri="{FF2B5EF4-FFF2-40B4-BE49-F238E27FC236}">
                      <a16:creationId xmlns:a16="http://schemas.microsoft.com/office/drawing/2014/main" id="{4560D36C-9A2B-3F79-5800-BF8FB53127DE}"/>
                    </a:ext>
                  </a:extLst>
                </p:cNvPr>
                <p:cNvPicPr/>
                <p:nvPr/>
              </p:nvPicPr>
              <p:blipFill>
                <a:blip r:embed="rId30"/>
                <a:stretch>
                  <a:fillRect/>
                </a:stretch>
              </p:blipFill>
              <p:spPr>
                <a:xfrm>
                  <a:off x="6619625" y="4705663"/>
                  <a:ext cx="281160" cy="28011"/>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29" name="Ink 28">
                <a:extLst>
                  <a:ext uri="{FF2B5EF4-FFF2-40B4-BE49-F238E27FC236}">
                    <a16:creationId xmlns:a16="http://schemas.microsoft.com/office/drawing/2014/main" id="{469D6026-3362-65E6-5B40-4886A806966B}"/>
                  </a:ext>
                </a:extLst>
              </p14:cNvPr>
              <p14:cNvContentPartPr/>
              <p14:nvPr/>
            </p14:nvContentPartPr>
            <p14:xfrm>
              <a:off x="2739868" y="3203857"/>
              <a:ext cx="960480" cy="771480"/>
            </p14:xfrm>
          </p:contentPart>
        </mc:Choice>
        <mc:Fallback>
          <p:pic>
            <p:nvPicPr>
              <p:cNvPr id="29" name="Ink 28">
                <a:extLst>
                  <a:ext uri="{FF2B5EF4-FFF2-40B4-BE49-F238E27FC236}">
                    <a16:creationId xmlns:a16="http://schemas.microsoft.com/office/drawing/2014/main" id="{469D6026-3362-65E6-5B40-4886A806966B}"/>
                  </a:ext>
                </a:extLst>
              </p:cNvPr>
              <p:cNvPicPr/>
              <p:nvPr/>
            </p:nvPicPr>
            <p:blipFill>
              <a:blip r:embed="rId32"/>
              <a:stretch>
                <a:fillRect/>
              </a:stretch>
            </p:blipFill>
            <p:spPr>
              <a:xfrm>
                <a:off x="2733748" y="3197737"/>
                <a:ext cx="972720" cy="783720"/>
              </a:xfrm>
              <a:prstGeom prst="rect">
                <a:avLst/>
              </a:prstGeom>
            </p:spPr>
          </p:pic>
        </mc:Fallback>
      </mc:AlternateContent>
      <p:grpSp>
        <p:nvGrpSpPr>
          <p:cNvPr id="30" name="Group 29">
            <a:extLst>
              <a:ext uri="{FF2B5EF4-FFF2-40B4-BE49-F238E27FC236}">
                <a16:creationId xmlns:a16="http://schemas.microsoft.com/office/drawing/2014/main" id="{A9D780D6-B95D-9B26-F060-EA8EE0ED5A9A}"/>
              </a:ext>
            </a:extLst>
          </p:cNvPr>
          <p:cNvGrpSpPr/>
          <p:nvPr/>
        </p:nvGrpSpPr>
        <p:grpSpPr>
          <a:xfrm>
            <a:off x="2213908" y="2807137"/>
            <a:ext cx="1644480" cy="268560"/>
            <a:chOff x="2230505" y="2180049"/>
            <a:chExt cx="1644480" cy="268560"/>
          </a:xfrm>
        </p:grpSpPr>
        <mc:AlternateContent xmlns:mc="http://schemas.openxmlformats.org/markup-compatibility/2006">
          <mc:Choice xmlns:p14="http://schemas.microsoft.com/office/powerpoint/2010/main" Requires="p14">
            <p:contentPart p14:bwMode="auto" r:id="rId33">
              <p14:nvContentPartPr>
                <p14:cNvPr id="31" name="Ink 30">
                  <a:extLst>
                    <a:ext uri="{FF2B5EF4-FFF2-40B4-BE49-F238E27FC236}">
                      <a16:creationId xmlns:a16="http://schemas.microsoft.com/office/drawing/2014/main" id="{4174B5B2-7719-8BE4-5CF6-5C49C6ECA758}"/>
                    </a:ext>
                  </a:extLst>
                </p14:cNvPr>
                <p14:cNvContentPartPr/>
                <p14:nvPr/>
              </p14:nvContentPartPr>
              <p14:xfrm>
                <a:off x="2230505" y="2257449"/>
                <a:ext cx="161280" cy="157320"/>
              </p14:xfrm>
            </p:contentPart>
          </mc:Choice>
          <mc:Fallback>
            <p:pic>
              <p:nvPicPr>
                <p:cNvPr id="31" name="Ink 30">
                  <a:extLst>
                    <a:ext uri="{FF2B5EF4-FFF2-40B4-BE49-F238E27FC236}">
                      <a16:creationId xmlns:a16="http://schemas.microsoft.com/office/drawing/2014/main" id="{4174B5B2-7719-8BE4-5CF6-5C49C6ECA758}"/>
                    </a:ext>
                  </a:extLst>
                </p:cNvPr>
                <p:cNvPicPr/>
                <p:nvPr/>
              </p:nvPicPr>
              <p:blipFill>
                <a:blip r:embed="rId34"/>
                <a:stretch>
                  <a:fillRect/>
                </a:stretch>
              </p:blipFill>
              <p:spPr>
                <a:xfrm>
                  <a:off x="2224385" y="2251329"/>
                  <a:ext cx="1735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2" name="Ink 31">
                  <a:extLst>
                    <a:ext uri="{FF2B5EF4-FFF2-40B4-BE49-F238E27FC236}">
                      <a16:creationId xmlns:a16="http://schemas.microsoft.com/office/drawing/2014/main" id="{050B7093-67B3-0AD8-A59A-2B1D918D30A9}"/>
                    </a:ext>
                  </a:extLst>
                </p14:cNvPr>
                <p14:cNvContentPartPr/>
                <p14:nvPr/>
              </p14:nvContentPartPr>
              <p14:xfrm>
                <a:off x="2518865" y="2292729"/>
                <a:ext cx="154080" cy="112680"/>
              </p14:xfrm>
            </p:contentPart>
          </mc:Choice>
          <mc:Fallback>
            <p:pic>
              <p:nvPicPr>
                <p:cNvPr id="32" name="Ink 31">
                  <a:extLst>
                    <a:ext uri="{FF2B5EF4-FFF2-40B4-BE49-F238E27FC236}">
                      <a16:creationId xmlns:a16="http://schemas.microsoft.com/office/drawing/2014/main" id="{050B7093-67B3-0AD8-A59A-2B1D918D30A9}"/>
                    </a:ext>
                  </a:extLst>
                </p:cNvPr>
                <p:cNvPicPr/>
                <p:nvPr/>
              </p:nvPicPr>
              <p:blipFill>
                <a:blip r:embed="rId36"/>
                <a:stretch>
                  <a:fillRect/>
                </a:stretch>
              </p:blipFill>
              <p:spPr>
                <a:xfrm>
                  <a:off x="2512759" y="2286589"/>
                  <a:ext cx="166291" cy="124959"/>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3" name="Ink 32">
                  <a:extLst>
                    <a:ext uri="{FF2B5EF4-FFF2-40B4-BE49-F238E27FC236}">
                      <a16:creationId xmlns:a16="http://schemas.microsoft.com/office/drawing/2014/main" id="{B9C7189E-8426-7125-C659-2BB7C3736CF2}"/>
                    </a:ext>
                  </a:extLst>
                </p14:cNvPr>
                <p14:cNvContentPartPr/>
                <p14:nvPr/>
              </p14:nvContentPartPr>
              <p14:xfrm>
                <a:off x="2755385" y="2292729"/>
                <a:ext cx="114120" cy="155880"/>
              </p14:xfrm>
            </p:contentPart>
          </mc:Choice>
          <mc:Fallback>
            <p:pic>
              <p:nvPicPr>
                <p:cNvPr id="33" name="Ink 32">
                  <a:extLst>
                    <a:ext uri="{FF2B5EF4-FFF2-40B4-BE49-F238E27FC236}">
                      <a16:creationId xmlns:a16="http://schemas.microsoft.com/office/drawing/2014/main" id="{B9C7189E-8426-7125-C659-2BB7C3736CF2}"/>
                    </a:ext>
                  </a:extLst>
                </p:cNvPr>
                <p:cNvPicPr/>
                <p:nvPr/>
              </p:nvPicPr>
              <p:blipFill>
                <a:blip r:embed="rId38"/>
                <a:stretch>
                  <a:fillRect/>
                </a:stretch>
              </p:blipFill>
              <p:spPr>
                <a:xfrm>
                  <a:off x="2749284" y="2286609"/>
                  <a:ext cx="126322"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4" name="Ink 33">
                  <a:extLst>
                    <a:ext uri="{FF2B5EF4-FFF2-40B4-BE49-F238E27FC236}">
                      <a16:creationId xmlns:a16="http://schemas.microsoft.com/office/drawing/2014/main" id="{F9500BF1-1032-526F-EA6E-E0D9454EA639}"/>
                    </a:ext>
                  </a:extLst>
                </p14:cNvPr>
                <p14:cNvContentPartPr/>
                <p14:nvPr/>
              </p14:nvContentPartPr>
              <p14:xfrm>
                <a:off x="2968145" y="2180049"/>
                <a:ext cx="53640" cy="209880"/>
              </p14:xfrm>
            </p:contentPart>
          </mc:Choice>
          <mc:Fallback>
            <p:pic>
              <p:nvPicPr>
                <p:cNvPr id="34" name="Ink 33">
                  <a:extLst>
                    <a:ext uri="{FF2B5EF4-FFF2-40B4-BE49-F238E27FC236}">
                      <a16:creationId xmlns:a16="http://schemas.microsoft.com/office/drawing/2014/main" id="{F9500BF1-1032-526F-EA6E-E0D9454EA639}"/>
                    </a:ext>
                  </a:extLst>
                </p:cNvPr>
                <p:cNvPicPr/>
                <p:nvPr/>
              </p:nvPicPr>
              <p:blipFill>
                <a:blip r:embed="rId40"/>
                <a:stretch>
                  <a:fillRect/>
                </a:stretch>
              </p:blipFill>
              <p:spPr>
                <a:xfrm>
                  <a:off x="2962025" y="2173918"/>
                  <a:ext cx="65880" cy="222141"/>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5" name="Ink 34">
                  <a:extLst>
                    <a:ext uri="{FF2B5EF4-FFF2-40B4-BE49-F238E27FC236}">
                      <a16:creationId xmlns:a16="http://schemas.microsoft.com/office/drawing/2014/main" id="{55CFD819-36D6-6D9C-498F-ACE0E24EB947}"/>
                    </a:ext>
                  </a:extLst>
                </p14:cNvPr>
                <p14:cNvContentPartPr/>
                <p14:nvPr/>
              </p14:nvContentPartPr>
              <p14:xfrm>
                <a:off x="2981825" y="2311449"/>
                <a:ext cx="128520" cy="23400"/>
              </p14:xfrm>
            </p:contentPart>
          </mc:Choice>
          <mc:Fallback>
            <p:pic>
              <p:nvPicPr>
                <p:cNvPr id="35" name="Ink 34">
                  <a:extLst>
                    <a:ext uri="{FF2B5EF4-FFF2-40B4-BE49-F238E27FC236}">
                      <a16:creationId xmlns:a16="http://schemas.microsoft.com/office/drawing/2014/main" id="{55CFD819-36D6-6D9C-498F-ACE0E24EB947}"/>
                    </a:ext>
                  </a:extLst>
                </p:cNvPr>
                <p:cNvPicPr/>
                <p:nvPr/>
              </p:nvPicPr>
              <p:blipFill>
                <a:blip r:embed="rId42"/>
                <a:stretch>
                  <a:fillRect/>
                </a:stretch>
              </p:blipFill>
              <p:spPr>
                <a:xfrm>
                  <a:off x="2975705" y="2305329"/>
                  <a:ext cx="140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6" name="Ink 35">
                  <a:extLst>
                    <a:ext uri="{FF2B5EF4-FFF2-40B4-BE49-F238E27FC236}">
                      <a16:creationId xmlns:a16="http://schemas.microsoft.com/office/drawing/2014/main" id="{A6EC8B06-7AC5-0503-26EC-CB60B550C724}"/>
                    </a:ext>
                  </a:extLst>
                </p14:cNvPr>
                <p14:cNvContentPartPr/>
                <p14:nvPr/>
              </p14:nvContentPartPr>
              <p14:xfrm>
                <a:off x="3221225" y="2348529"/>
                <a:ext cx="27000" cy="71280"/>
              </p14:xfrm>
            </p:contentPart>
          </mc:Choice>
          <mc:Fallback>
            <p:pic>
              <p:nvPicPr>
                <p:cNvPr id="36" name="Ink 35">
                  <a:extLst>
                    <a:ext uri="{FF2B5EF4-FFF2-40B4-BE49-F238E27FC236}">
                      <a16:creationId xmlns:a16="http://schemas.microsoft.com/office/drawing/2014/main" id="{A6EC8B06-7AC5-0503-26EC-CB60B550C724}"/>
                    </a:ext>
                  </a:extLst>
                </p:cNvPr>
                <p:cNvPicPr/>
                <p:nvPr/>
              </p:nvPicPr>
              <p:blipFill>
                <a:blip r:embed="rId44"/>
                <a:stretch>
                  <a:fillRect/>
                </a:stretch>
              </p:blipFill>
              <p:spPr>
                <a:xfrm>
                  <a:off x="3215105" y="2342409"/>
                  <a:ext cx="392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7" name="Ink 36">
                  <a:extLst>
                    <a:ext uri="{FF2B5EF4-FFF2-40B4-BE49-F238E27FC236}">
                      <a16:creationId xmlns:a16="http://schemas.microsoft.com/office/drawing/2014/main" id="{0AA50041-B9A5-D586-58BA-7BB010947754}"/>
                    </a:ext>
                  </a:extLst>
                </p14:cNvPr>
                <p14:cNvContentPartPr/>
                <p14:nvPr/>
              </p14:nvContentPartPr>
              <p14:xfrm>
                <a:off x="3197105" y="2222169"/>
                <a:ext cx="13320" cy="24840"/>
              </p14:xfrm>
            </p:contentPart>
          </mc:Choice>
          <mc:Fallback>
            <p:pic>
              <p:nvPicPr>
                <p:cNvPr id="37" name="Ink 36">
                  <a:extLst>
                    <a:ext uri="{FF2B5EF4-FFF2-40B4-BE49-F238E27FC236}">
                      <a16:creationId xmlns:a16="http://schemas.microsoft.com/office/drawing/2014/main" id="{0AA50041-B9A5-D586-58BA-7BB010947754}"/>
                    </a:ext>
                  </a:extLst>
                </p:cNvPr>
                <p:cNvPicPr/>
                <p:nvPr/>
              </p:nvPicPr>
              <p:blipFill>
                <a:blip r:embed="rId46"/>
                <a:stretch>
                  <a:fillRect/>
                </a:stretch>
              </p:blipFill>
              <p:spPr>
                <a:xfrm>
                  <a:off x="3190985" y="2216049"/>
                  <a:ext cx="25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8" name="Ink 37">
                  <a:extLst>
                    <a:ext uri="{FF2B5EF4-FFF2-40B4-BE49-F238E27FC236}">
                      <a16:creationId xmlns:a16="http://schemas.microsoft.com/office/drawing/2014/main" id="{BC1C7DFF-75B0-9486-3DA9-E161EFE96694}"/>
                    </a:ext>
                  </a:extLst>
                </p14:cNvPr>
                <p14:cNvContentPartPr/>
                <p14:nvPr/>
              </p14:nvContentPartPr>
              <p14:xfrm>
                <a:off x="3376025" y="2256009"/>
                <a:ext cx="123120" cy="172800"/>
              </p14:xfrm>
            </p:contentPart>
          </mc:Choice>
          <mc:Fallback>
            <p:pic>
              <p:nvPicPr>
                <p:cNvPr id="38" name="Ink 37">
                  <a:extLst>
                    <a:ext uri="{FF2B5EF4-FFF2-40B4-BE49-F238E27FC236}">
                      <a16:creationId xmlns:a16="http://schemas.microsoft.com/office/drawing/2014/main" id="{BC1C7DFF-75B0-9486-3DA9-E161EFE96694}"/>
                    </a:ext>
                  </a:extLst>
                </p:cNvPr>
                <p:cNvPicPr/>
                <p:nvPr/>
              </p:nvPicPr>
              <p:blipFill>
                <a:blip r:embed="rId48"/>
                <a:stretch>
                  <a:fillRect/>
                </a:stretch>
              </p:blipFill>
              <p:spPr>
                <a:xfrm>
                  <a:off x="3369905" y="2249902"/>
                  <a:ext cx="135360" cy="185015"/>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9" name="Ink 38">
                  <a:extLst>
                    <a:ext uri="{FF2B5EF4-FFF2-40B4-BE49-F238E27FC236}">
                      <a16:creationId xmlns:a16="http://schemas.microsoft.com/office/drawing/2014/main" id="{FFAD62B8-E7D6-E633-1E1B-BF2C236388E2}"/>
                    </a:ext>
                  </a:extLst>
                </p14:cNvPr>
                <p14:cNvContentPartPr/>
                <p14:nvPr/>
              </p14:nvContentPartPr>
              <p14:xfrm>
                <a:off x="3558545" y="2244489"/>
                <a:ext cx="140760" cy="114120"/>
              </p14:xfrm>
            </p:contentPart>
          </mc:Choice>
          <mc:Fallback>
            <p:pic>
              <p:nvPicPr>
                <p:cNvPr id="39" name="Ink 38">
                  <a:extLst>
                    <a:ext uri="{FF2B5EF4-FFF2-40B4-BE49-F238E27FC236}">
                      <a16:creationId xmlns:a16="http://schemas.microsoft.com/office/drawing/2014/main" id="{FFAD62B8-E7D6-E633-1E1B-BF2C236388E2}"/>
                    </a:ext>
                  </a:extLst>
                </p:cNvPr>
                <p:cNvPicPr/>
                <p:nvPr/>
              </p:nvPicPr>
              <p:blipFill>
                <a:blip r:embed="rId50"/>
                <a:stretch>
                  <a:fillRect/>
                </a:stretch>
              </p:blipFill>
              <p:spPr>
                <a:xfrm>
                  <a:off x="3552425" y="2238369"/>
                  <a:ext cx="1530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0" name="Ink 39">
                  <a:extLst>
                    <a:ext uri="{FF2B5EF4-FFF2-40B4-BE49-F238E27FC236}">
                      <a16:creationId xmlns:a16="http://schemas.microsoft.com/office/drawing/2014/main" id="{E81A5DAC-E68E-5993-E80A-FF2EDD588615}"/>
                    </a:ext>
                  </a:extLst>
                </p14:cNvPr>
                <p14:cNvContentPartPr/>
                <p14:nvPr/>
              </p14:nvContentPartPr>
              <p14:xfrm>
                <a:off x="3797945" y="2194089"/>
                <a:ext cx="77040" cy="246960"/>
              </p14:xfrm>
            </p:contentPart>
          </mc:Choice>
          <mc:Fallback>
            <p:pic>
              <p:nvPicPr>
                <p:cNvPr id="40" name="Ink 39">
                  <a:extLst>
                    <a:ext uri="{FF2B5EF4-FFF2-40B4-BE49-F238E27FC236}">
                      <a16:creationId xmlns:a16="http://schemas.microsoft.com/office/drawing/2014/main" id="{E81A5DAC-E68E-5993-E80A-FF2EDD588615}"/>
                    </a:ext>
                  </a:extLst>
                </p:cNvPr>
                <p:cNvPicPr/>
                <p:nvPr/>
              </p:nvPicPr>
              <p:blipFill>
                <a:blip r:embed="rId52"/>
                <a:stretch>
                  <a:fillRect/>
                </a:stretch>
              </p:blipFill>
              <p:spPr>
                <a:xfrm>
                  <a:off x="3791825" y="2187969"/>
                  <a:ext cx="89280" cy="259200"/>
                </a:xfrm>
                <a:prstGeom prst="rect">
                  <a:avLst/>
                </a:prstGeom>
              </p:spPr>
            </p:pic>
          </mc:Fallback>
        </mc:AlternateContent>
      </p:grpSp>
      <p:grpSp>
        <p:nvGrpSpPr>
          <p:cNvPr id="41" name="Group 40">
            <a:extLst>
              <a:ext uri="{FF2B5EF4-FFF2-40B4-BE49-F238E27FC236}">
                <a16:creationId xmlns:a16="http://schemas.microsoft.com/office/drawing/2014/main" id="{492D688D-94D5-F02C-08A1-96CDF1528D49}"/>
              </a:ext>
            </a:extLst>
          </p:cNvPr>
          <p:cNvGrpSpPr/>
          <p:nvPr/>
        </p:nvGrpSpPr>
        <p:grpSpPr>
          <a:xfrm>
            <a:off x="4060348" y="2795977"/>
            <a:ext cx="621360" cy="393120"/>
            <a:chOff x="4076945" y="2168889"/>
            <a:chExt cx="621360" cy="393120"/>
          </a:xfrm>
        </p:grpSpPr>
        <mc:AlternateContent xmlns:mc="http://schemas.openxmlformats.org/markup-compatibility/2006">
          <mc:Choice xmlns:p14="http://schemas.microsoft.com/office/powerpoint/2010/main" Requires="p14">
            <p:contentPart p14:bwMode="auto" r:id="rId53">
              <p14:nvContentPartPr>
                <p14:cNvPr id="42" name="Ink 41">
                  <a:extLst>
                    <a:ext uri="{FF2B5EF4-FFF2-40B4-BE49-F238E27FC236}">
                      <a16:creationId xmlns:a16="http://schemas.microsoft.com/office/drawing/2014/main" id="{0A3DA3B6-CCC1-05F5-E60D-E0992ABBCC92}"/>
                    </a:ext>
                  </a:extLst>
                </p14:cNvPr>
                <p14:cNvContentPartPr/>
                <p14:nvPr/>
              </p14:nvContentPartPr>
              <p14:xfrm>
                <a:off x="4076945" y="2168889"/>
                <a:ext cx="213840" cy="294480"/>
              </p14:xfrm>
            </p:contentPart>
          </mc:Choice>
          <mc:Fallback>
            <p:pic>
              <p:nvPicPr>
                <p:cNvPr id="42" name="Ink 41">
                  <a:extLst>
                    <a:ext uri="{FF2B5EF4-FFF2-40B4-BE49-F238E27FC236}">
                      <a16:creationId xmlns:a16="http://schemas.microsoft.com/office/drawing/2014/main" id="{0A3DA3B6-CCC1-05F5-E60D-E0992ABBCC92}"/>
                    </a:ext>
                  </a:extLst>
                </p:cNvPr>
                <p:cNvPicPr/>
                <p:nvPr/>
              </p:nvPicPr>
              <p:blipFill>
                <a:blip r:embed="rId54"/>
                <a:stretch>
                  <a:fillRect/>
                </a:stretch>
              </p:blipFill>
              <p:spPr>
                <a:xfrm>
                  <a:off x="4070825" y="2162776"/>
                  <a:ext cx="226080" cy="306705"/>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3" name="Ink 42">
                  <a:extLst>
                    <a:ext uri="{FF2B5EF4-FFF2-40B4-BE49-F238E27FC236}">
                      <a16:creationId xmlns:a16="http://schemas.microsoft.com/office/drawing/2014/main" id="{4BCEBA0A-9736-CA1B-2986-7767A4B1BE6C}"/>
                    </a:ext>
                  </a:extLst>
                </p14:cNvPr>
                <p14:cNvContentPartPr/>
                <p14:nvPr/>
              </p14:nvContentPartPr>
              <p14:xfrm>
                <a:off x="4402385" y="2362929"/>
                <a:ext cx="15480" cy="66600"/>
              </p14:xfrm>
            </p:contentPart>
          </mc:Choice>
          <mc:Fallback>
            <p:pic>
              <p:nvPicPr>
                <p:cNvPr id="43" name="Ink 42">
                  <a:extLst>
                    <a:ext uri="{FF2B5EF4-FFF2-40B4-BE49-F238E27FC236}">
                      <a16:creationId xmlns:a16="http://schemas.microsoft.com/office/drawing/2014/main" id="{4BCEBA0A-9736-CA1B-2986-7767A4B1BE6C}"/>
                    </a:ext>
                  </a:extLst>
                </p:cNvPr>
                <p:cNvPicPr/>
                <p:nvPr/>
              </p:nvPicPr>
              <p:blipFill>
                <a:blip r:embed="rId56"/>
                <a:stretch>
                  <a:fillRect/>
                </a:stretch>
              </p:blipFill>
              <p:spPr>
                <a:xfrm>
                  <a:off x="4396265" y="2356809"/>
                  <a:ext cx="27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4" name="Ink 43">
                  <a:extLst>
                    <a:ext uri="{FF2B5EF4-FFF2-40B4-BE49-F238E27FC236}">
                      <a16:creationId xmlns:a16="http://schemas.microsoft.com/office/drawing/2014/main" id="{404EE9EB-B4C4-A620-63DD-EBA277F998F2}"/>
                    </a:ext>
                  </a:extLst>
                </p14:cNvPr>
                <p14:cNvContentPartPr/>
                <p14:nvPr/>
              </p14:nvContentPartPr>
              <p14:xfrm>
                <a:off x="4405625" y="2198409"/>
                <a:ext cx="25560" cy="24120"/>
              </p14:xfrm>
            </p:contentPart>
          </mc:Choice>
          <mc:Fallback>
            <p:pic>
              <p:nvPicPr>
                <p:cNvPr id="44" name="Ink 43">
                  <a:extLst>
                    <a:ext uri="{FF2B5EF4-FFF2-40B4-BE49-F238E27FC236}">
                      <a16:creationId xmlns:a16="http://schemas.microsoft.com/office/drawing/2014/main" id="{404EE9EB-B4C4-A620-63DD-EBA277F998F2}"/>
                    </a:ext>
                  </a:extLst>
                </p:cNvPr>
                <p:cNvPicPr/>
                <p:nvPr/>
              </p:nvPicPr>
              <p:blipFill>
                <a:blip r:embed="rId58"/>
                <a:stretch>
                  <a:fillRect/>
                </a:stretch>
              </p:blipFill>
              <p:spPr>
                <a:xfrm>
                  <a:off x="4399505" y="2192289"/>
                  <a:ext cx="37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5" name="Ink 44">
                  <a:extLst>
                    <a:ext uri="{FF2B5EF4-FFF2-40B4-BE49-F238E27FC236}">
                      <a16:creationId xmlns:a16="http://schemas.microsoft.com/office/drawing/2014/main" id="{DF4A93AF-4A4A-CCD9-351A-111075036FC6}"/>
                    </a:ext>
                  </a:extLst>
                </p14:cNvPr>
                <p14:cNvContentPartPr/>
                <p14:nvPr/>
              </p14:nvContentPartPr>
              <p14:xfrm>
                <a:off x="4457105" y="2236569"/>
                <a:ext cx="140040" cy="325440"/>
              </p14:xfrm>
            </p:contentPart>
          </mc:Choice>
          <mc:Fallback>
            <p:pic>
              <p:nvPicPr>
                <p:cNvPr id="45" name="Ink 44">
                  <a:extLst>
                    <a:ext uri="{FF2B5EF4-FFF2-40B4-BE49-F238E27FC236}">
                      <a16:creationId xmlns:a16="http://schemas.microsoft.com/office/drawing/2014/main" id="{DF4A93AF-4A4A-CCD9-351A-111075036FC6}"/>
                    </a:ext>
                  </a:extLst>
                </p:cNvPr>
                <p:cNvPicPr/>
                <p:nvPr/>
              </p:nvPicPr>
              <p:blipFill>
                <a:blip r:embed="rId60"/>
                <a:stretch>
                  <a:fillRect/>
                </a:stretch>
              </p:blipFill>
              <p:spPr>
                <a:xfrm>
                  <a:off x="4450969" y="2230449"/>
                  <a:ext cx="152312"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6" name="Ink 45">
                  <a:extLst>
                    <a:ext uri="{FF2B5EF4-FFF2-40B4-BE49-F238E27FC236}">
                      <a16:creationId xmlns:a16="http://schemas.microsoft.com/office/drawing/2014/main" id="{D8F2D34E-2A65-1E7E-0C96-8FD58437D1B2}"/>
                    </a:ext>
                  </a:extLst>
                </p14:cNvPr>
                <p14:cNvContentPartPr/>
                <p14:nvPr/>
              </p14:nvContentPartPr>
              <p14:xfrm>
                <a:off x="4669505" y="2321169"/>
                <a:ext cx="28800" cy="25560"/>
              </p14:xfrm>
            </p:contentPart>
          </mc:Choice>
          <mc:Fallback>
            <p:pic>
              <p:nvPicPr>
                <p:cNvPr id="46" name="Ink 45">
                  <a:extLst>
                    <a:ext uri="{FF2B5EF4-FFF2-40B4-BE49-F238E27FC236}">
                      <a16:creationId xmlns:a16="http://schemas.microsoft.com/office/drawing/2014/main" id="{D8F2D34E-2A65-1E7E-0C96-8FD58437D1B2}"/>
                    </a:ext>
                  </a:extLst>
                </p:cNvPr>
                <p:cNvPicPr/>
                <p:nvPr/>
              </p:nvPicPr>
              <p:blipFill>
                <a:blip r:embed="rId62"/>
                <a:stretch>
                  <a:fillRect/>
                </a:stretch>
              </p:blipFill>
              <p:spPr>
                <a:xfrm>
                  <a:off x="4663385" y="2315049"/>
                  <a:ext cx="41040" cy="37800"/>
                </a:xfrm>
                <a:prstGeom prst="rect">
                  <a:avLst/>
                </a:prstGeom>
              </p:spPr>
            </p:pic>
          </mc:Fallback>
        </mc:AlternateContent>
      </p:grpSp>
      <p:grpSp>
        <p:nvGrpSpPr>
          <p:cNvPr id="47" name="Group 46">
            <a:extLst>
              <a:ext uri="{FF2B5EF4-FFF2-40B4-BE49-F238E27FC236}">
                <a16:creationId xmlns:a16="http://schemas.microsoft.com/office/drawing/2014/main" id="{2B93973F-5975-600F-5B7E-BB084CBFD115}"/>
              </a:ext>
            </a:extLst>
          </p:cNvPr>
          <p:cNvGrpSpPr/>
          <p:nvPr/>
        </p:nvGrpSpPr>
        <p:grpSpPr>
          <a:xfrm>
            <a:off x="5185708" y="2694457"/>
            <a:ext cx="1564200" cy="451800"/>
            <a:chOff x="5202305" y="2067369"/>
            <a:chExt cx="1564200" cy="451800"/>
          </a:xfrm>
        </p:grpSpPr>
        <mc:AlternateContent xmlns:mc="http://schemas.openxmlformats.org/markup-compatibility/2006">
          <mc:Choice xmlns:p14="http://schemas.microsoft.com/office/powerpoint/2010/main" Requires="p14">
            <p:contentPart p14:bwMode="auto" r:id="rId63">
              <p14:nvContentPartPr>
                <p14:cNvPr id="48" name="Ink 47">
                  <a:extLst>
                    <a:ext uri="{FF2B5EF4-FFF2-40B4-BE49-F238E27FC236}">
                      <a16:creationId xmlns:a16="http://schemas.microsoft.com/office/drawing/2014/main" id="{F8CEFCC6-0DF8-F395-5F53-8B60A42CFF1F}"/>
                    </a:ext>
                  </a:extLst>
                </p14:cNvPr>
                <p14:cNvContentPartPr/>
                <p14:nvPr/>
              </p14:nvContentPartPr>
              <p14:xfrm>
                <a:off x="5202305" y="2151609"/>
                <a:ext cx="241560" cy="200880"/>
              </p14:xfrm>
            </p:contentPart>
          </mc:Choice>
          <mc:Fallback>
            <p:pic>
              <p:nvPicPr>
                <p:cNvPr id="48" name="Ink 47">
                  <a:extLst>
                    <a:ext uri="{FF2B5EF4-FFF2-40B4-BE49-F238E27FC236}">
                      <a16:creationId xmlns:a16="http://schemas.microsoft.com/office/drawing/2014/main" id="{F8CEFCC6-0DF8-F395-5F53-8B60A42CFF1F}"/>
                    </a:ext>
                  </a:extLst>
                </p:cNvPr>
                <p:cNvPicPr/>
                <p:nvPr/>
              </p:nvPicPr>
              <p:blipFill>
                <a:blip r:embed="rId64"/>
                <a:stretch>
                  <a:fillRect/>
                </a:stretch>
              </p:blipFill>
              <p:spPr>
                <a:xfrm>
                  <a:off x="5196185" y="2145478"/>
                  <a:ext cx="253800" cy="213142"/>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9" name="Ink 48">
                  <a:extLst>
                    <a:ext uri="{FF2B5EF4-FFF2-40B4-BE49-F238E27FC236}">
                      <a16:creationId xmlns:a16="http://schemas.microsoft.com/office/drawing/2014/main" id="{2031936C-42D1-B8C3-CF8A-687523EFCB58}"/>
                    </a:ext>
                  </a:extLst>
                </p14:cNvPr>
                <p14:cNvContentPartPr/>
                <p14:nvPr/>
              </p14:nvContentPartPr>
              <p14:xfrm>
                <a:off x="5498585" y="2123889"/>
                <a:ext cx="54000" cy="241920"/>
              </p14:xfrm>
            </p:contentPart>
          </mc:Choice>
          <mc:Fallback>
            <p:pic>
              <p:nvPicPr>
                <p:cNvPr id="49" name="Ink 48">
                  <a:extLst>
                    <a:ext uri="{FF2B5EF4-FFF2-40B4-BE49-F238E27FC236}">
                      <a16:creationId xmlns:a16="http://schemas.microsoft.com/office/drawing/2014/main" id="{2031936C-42D1-B8C3-CF8A-687523EFCB58}"/>
                    </a:ext>
                  </a:extLst>
                </p:cNvPr>
                <p:cNvPicPr/>
                <p:nvPr/>
              </p:nvPicPr>
              <p:blipFill>
                <a:blip r:embed="rId66"/>
                <a:stretch>
                  <a:fillRect/>
                </a:stretch>
              </p:blipFill>
              <p:spPr>
                <a:xfrm>
                  <a:off x="5492465" y="2117769"/>
                  <a:ext cx="662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0" name="Ink 49">
                  <a:extLst>
                    <a:ext uri="{FF2B5EF4-FFF2-40B4-BE49-F238E27FC236}">
                      <a16:creationId xmlns:a16="http://schemas.microsoft.com/office/drawing/2014/main" id="{E549C6F1-B87B-2DC3-A677-73CD31DE28B9}"/>
                    </a:ext>
                  </a:extLst>
                </p14:cNvPr>
                <p14:cNvContentPartPr/>
                <p14:nvPr/>
              </p14:nvContentPartPr>
              <p14:xfrm>
                <a:off x="5612705" y="2250249"/>
                <a:ext cx="360" cy="360"/>
              </p14:xfrm>
            </p:contentPart>
          </mc:Choice>
          <mc:Fallback>
            <p:pic>
              <p:nvPicPr>
                <p:cNvPr id="50" name="Ink 49">
                  <a:extLst>
                    <a:ext uri="{FF2B5EF4-FFF2-40B4-BE49-F238E27FC236}">
                      <a16:creationId xmlns:a16="http://schemas.microsoft.com/office/drawing/2014/main" id="{E549C6F1-B87B-2DC3-A677-73CD31DE28B9}"/>
                    </a:ext>
                  </a:extLst>
                </p:cNvPr>
                <p:cNvPicPr/>
                <p:nvPr/>
              </p:nvPicPr>
              <p:blipFill>
                <a:blip r:embed="rId24"/>
                <a:stretch>
                  <a:fillRect/>
                </a:stretch>
              </p:blipFill>
              <p:spPr>
                <a:xfrm>
                  <a:off x="5606585" y="22441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0508E9F9-8A6F-FF35-8C8D-B2FDD3247CD7}"/>
                    </a:ext>
                  </a:extLst>
                </p14:cNvPr>
                <p14:cNvContentPartPr/>
                <p14:nvPr/>
              </p14:nvContentPartPr>
              <p14:xfrm>
                <a:off x="5457905" y="2222889"/>
                <a:ext cx="139320" cy="42120"/>
              </p14:xfrm>
            </p:contentPart>
          </mc:Choice>
          <mc:Fallback>
            <p:pic>
              <p:nvPicPr>
                <p:cNvPr id="51" name="Ink 50">
                  <a:extLst>
                    <a:ext uri="{FF2B5EF4-FFF2-40B4-BE49-F238E27FC236}">
                      <a16:creationId xmlns:a16="http://schemas.microsoft.com/office/drawing/2014/main" id="{0508E9F9-8A6F-FF35-8C8D-B2FDD3247CD7}"/>
                    </a:ext>
                  </a:extLst>
                </p:cNvPr>
                <p:cNvPicPr/>
                <p:nvPr/>
              </p:nvPicPr>
              <p:blipFill>
                <a:blip r:embed="rId69"/>
                <a:stretch>
                  <a:fillRect/>
                </a:stretch>
              </p:blipFill>
              <p:spPr>
                <a:xfrm>
                  <a:off x="5451785" y="2216769"/>
                  <a:ext cx="151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A6A56F9F-10C4-080C-D239-DE33A2B893D7}"/>
                    </a:ext>
                  </a:extLst>
                </p14:cNvPr>
                <p14:cNvContentPartPr/>
                <p14:nvPr/>
              </p14:nvContentPartPr>
              <p14:xfrm>
                <a:off x="5682545" y="2236209"/>
                <a:ext cx="134280" cy="108720"/>
              </p14:xfrm>
            </p:contentPart>
          </mc:Choice>
          <mc:Fallback>
            <p:pic>
              <p:nvPicPr>
                <p:cNvPr id="52" name="Ink 51">
                  <a:extLst>
                    <a:ext uri="{FF2B5EF4-FFF2-40B4-BE49-F238E27FC236}">
                      <a16:creationId xmlns:a16="http://schemas.microsoft.com/office/drawing/2014/main" id="{A6A56F9F-10C4-080C-D239-DE33A2B893D7}"/>
                    </a:ext>
                  </a:extLst>
                </p:cNvPr>
                <p:cNvPicPr/>
                <p:nvPr/>
              </p:nvPicPr>
              <p:blipFill>
                <a:blip r:embed="rId71"/>
                <a:stretch>
                  <a:fillRect/>
                </a:stretch>
              </p:blipFill>
              <p:spPr>
                <a:xfrm>
                  <a:off x="5676425" y="2230089"/>
                  <a:ext cx="1465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2DA0540B-8E6A-CE6A-210C-B1322B379E5B}"/>
                    </a:ext>
                  </a:extLst>
                </p14:cNvPr>
                <p14:cNvContentPartPr/>
                <p14:nvPr/>
              </p14:nvContentPartPr>
              <p14:xfrm>
                <a:off x="5879825" y="2067369"/>
                <a:ext cx="14760" cy="294120"/>
              </p14:xfrm>
            </p:contentPart>
          </mc:Choice>
          <mc:Fallback>
            <p:pic>
              <p:nvPicPr>
                <p:cNvPr id="53" name="Ink 52">
                  <a:extLst>
                    <a:ext uri="{FF2B5EF4-FFF2-40B4-BE49-F238E27FC236}">
                      <a16:creationId xmlns:a16="http://schemas.microsoft.com/office/drawing/2014/main" id="{2DA0540B-8E6A-CE6A-210C-B1322B379E5B}"/>
                    </a:ext>
                  </a:extLst>
                </p:cNvPr>
                <p:cNvPicPr/>
                <p:nvPr/>
              </p:nvPicPr>
              <p:blipFill>
                <a:blip r:embed="rId73"/>
                <a:stretch>
                  <a:fillRect/>
                </a:stretch>
              </p:blipFill>
              <p:spPr>
                <a:xfrm>
                  <a:off x="5873705" y="2061249"/>
                  <a:ext cx="270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4" name="Ink 53">
                  <a:extLst>
                    <a:ext uri="{FF2B5EF4-FFF2-40B4-BE49-F238E27FC236}">
                      <a16:creationId xmlns:a16="http://schemas.microsoft.com/office/drawing/2014/main" id="{86FE8FB9-94DC-A14F-AEE6-1069F2363C45}"/>
                    </a:ext>
                  </a:extLst>
                </p14:cNvPr>
                <p14:cNvContentPartPr/>
                <p14:nvPr/>
              </p14:nvContentPartPr>
              <p14:xfrm>
                <a:off x="5823665" y="2174289"/>
                <a:ext cx="133560" cy="6120"/>
              </p14:xfrm>
            </p:contentPart>
          </mc:Choice>
          <mc:Fallback>
            <p:pic>
              <p:nvPicPr>
                <p:cNvPr id="54" name="Ink 53">
                  <a:extLst>
                    <a:ext uri="{FF2B5EF4-FFF2-40B4-BE49-F238E27FC236}">
                      <a16:creationId xmlns:a16="http://schemas.microsoft.com/office/drawing/2014/main" id="{86FE8FB9-94DC-A14F-AEE6-1069F2363C45}"/>
                    </a:ext>
                  </a:extLst>
                </p:cNvPr>
                <p:cNvPicPr/>
                <p:nvPr/>
              </p:nvPicPr>
              <p:blipFill>
                <a:blip r:embed="rId75"/>
                <a:stretch>
                  <a:fillRect/>
                </a:stretch>
              </p:blipFill>
              <p:spPr>
                <a:xfrm>
                  <a:off x="5817545" y="2168169"/>
                  <a:ext cx="1458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5" name="Ink 54">
                  <a:extLst>
                    <a:ext uri="{FF2B5EF4-FFF2-40B4-BE49-F238E27FC236}">
                      <a16:creationId xmlns:a16="http://schemas.microsoft.com/office/drawing/2014/main" id="{750582BE-E5AE-92ED-74A5-5554EDE6EF88}"/>
                    </a:ext>
                  </a:extLst>
                </p14:cNvPr>
                <p14:cNvContentPartPr/>
                <p14:nvPr/>
              </p14:nvContentPartPr>
              <p14:xfrm>
                <a:off x="5938865" y="2290209"/>
                <a:ext cx="25560" cy="16920"/>
              </p14:xfrm>
            </p:contentPart>
          </mc:Choice>
          <mc:Fallback>
            <p:pic>
              <p:nvPicPr>
                <p:cNvPr id="55" name="Ink 54">
                  <a:extLst>
                    <a:ext uri="{FF2B5EF4-FFF2-40B4-BE49-F238E27FC236}">
                      <a16:creationId xmlns:a16="http://schemas.microsoft.com/office/drawing/2014/main" id="{750582BE-E5AE-92ED-74A5-5554EDE6EF88}"/>
                    </a:ext>
                  </a:extLst>
                </p:cNvPr>
                <p:cNvPicPr/>
                <p:nvPr/>
              </p:nvPicPr>
              <p:blipFill>
                <a:blip r:embed="rId77"/>
                <a:stretch>
                  <a:fillRect/>
                </a:stretch>
              </p:blipFill>
              <p:spPr>
                <a:xfrm>
                  <a:off x="5932745" y="2284089"/>
                  <a:ext cx="378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6" name="Ink 55">
                  <a:extLst>
                    <a:ext uri="{FF2B5EF4-FFF2-40B4-BE49-F238E27FC236}">
                      <a16:creationId xmlns:a16="http://schemas.microsoft.com/office/drawing/2014/main" id="{51592035-E7FB-57D5-E796-B976EE89720C}"/>
                    </a:ext>
                  </a:extLst>
                </p14:cNvPr>
                <p14:cNvContentPartPr/>
                <p14:nvPr/>
              </p14:nvContentPartPr>
              <p14:xfrm>
                <a:off x="6058025" y="2107689"/>
                <a:ext cx="244080" cy="229680"/>
              </p14:xfrm>
            </p:contentPart>
          </mc:Choice>
          <mc:Fallback>
            <p:pic>
              <p:nvPicPr>
                <p:cNvPr id="56" name="Ink 55">
                  <a:extLst>
                    <a:ext uri="{FF2B5EF4-FFF2-40B4-BE49-F238E27FC236}">
                      <a16:creationId xmlns:a16="http://schemas.microsoft.com/office/drawing/2014/main" id="{51592035-E7FB-57D5-E796-B976EE89720C}"/>
                    </a:ext>
                  </a:extLst>
                </p:cNvPr>
                <p:cNvPicPr/>
                <p:nvPr/>
              </p:nvPicPr>
              <p:blipFill>
                <a:blip r:embed="rId79"/>
                <a:stretch>
                  <a:fillRect/>
                </a:stretch>
              </p:blipFill>
              <p:spPr>
                <a:xfrm>
                  <a:off x="6051905" y="2101569"/>
                  <a:ext cx="2563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7" name="Ink 56">
                  <a:extLst>
                    <a:ext uri="{FF2B5EF4-FFF2-40B4-BE49-F238E27FC236}">
                      <a16:creationId xmlns:a16="http://schemas.microsoft.com/office/drawing/2014/main" id="{5E8EB009-95CB-7852-9FD6-6A4163889F51}"/>
                    </a:ext>
                  </a:extLst>
                </p14:cNvPr>
                <p14:cNvContentPartPr/>
                <p14:nvPr/>
              </p14:nvContentPartPr>
              <p14:xfrm>
                <a:off x="6428465" y="2250249"/>
                <a:ext cx="40680" cy="107280"/>
              </p14:xfrm>
            </p:contentPart>
          </mc:Choice>
          <mc:Fallback>
            <p:pic>
              <p:nvPicPr>
                <p:cNvPr id="57" name="Ink 56">
                  <a:extLst>
                    <a:ext uri="{FF2B5EF4-FFF2-40B4-BE49-F238E27FC236}">
                      <a16:creationId xmlns:a16="http://schemas.microsoft.com/office/drawing/2014/main" id="{5E8EB009-95CB-7852-9FD6-6A4163889F51}"/>
                    </a:ext>
                  </a:extLst>
                </p:cNvPr>
                <p:cNvPicPr/>
                <p:nvPr/>
              </p:nvPicPr>
              <p:blipFill>
                <a:blip r:embed="rId81"/>
                <a:stretch>
                  <a:fillRect/>
                </a:stretch>
              </p:blipFill>
              <p:spPr>
                <a:xfrm>
                  <a:off x="6422345" y="2244108"/>
                  <a:ext cx="52920" cy="119561"/>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8" name="Ink 57">
                  <a:extLst>
                    <a:ext uri="{FF2B5EF4-FFF2-40B4-BE49-F238E27FC236}">
                      <a16:creationId xmlns:a16="http://schemas.microsoft.com/office/drawing/2014/main" id="{192BA555-5F65-3469-527F-6A372B730860}"/>
                    </a:ext>
                  </a:extLst>
                </p14:cNvPr>
                <p14:cNvContentPartPr/>
                <p14:nvPr/>
              </p14:nvContentPartPr>
              <p14:xfrm>
                <a:off x="6414785" y="2099769"/>
                <a:ext cx="14040" cy="38520"/>
              </p14:xfrm>
            </p:contentPart>
          </mc:Choice>
          <mc:Fallback>
            <p:pic>
              <p:nvPicPr>
                <p:cNvPr id="58" name="Ink 57">
                  <a:extLst>
                    <a:ext uri="{FF2B5EF4-FFF2-40B4-BE49-F238E27FC236}">
                      <a16:creationId xmlns:a16="http://schemas.microsoft.com/office/drawing/2014/main" id="{192BA555-5F65-3469-527F-6A372B730860}"/>
                    </a:ext>
                  </a:extLst>
                </p:cNvPr>
                <p:cNvPicPr/>
                <p:nvPr/>
              </p:nvPicPr>
              <p:blipFill>
                <a:blip r:embed="rId83"/>
                <a:stretch>
                  <a:fillRect/>
                </a:stretch>
              </p:blipFill>
              <p:spPr>
                <a:xfrm>
                  <a:off x="6408665" y="2093649"/>
                  <a:ext cx="262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9" name="Ink 58">
                  <a:extLst>
                    <a:ext uri="{FF2B5EF4-FFF2-40B4-BE49-F238E27FC236}">
                      <a16:creationId xmlns:a16="http://schemas.microsoft.com/office/drawing/2014/main" id="{401259F1-E257-7E6B-CA78-D93939489809}"/>
                    </a:ext>
                  </a:extLst>
                </p14:cNvPr>
                <p14:cNvContentPartPr/>
                <p14:nvPr/>
              </p14:nvContentPartPr>
              <p14:xfrm>
                <a:off x="6460865" y="2223609"/>
                <a:ext cx="234720" cy="295560"/>
              </p14:xfrm>
            </p:contentPart>
          </mc:Choice>
          <mc:Fallback>
            <p:pic>
              <p:nvPicPr>
                <p:cNvPr id="59" name="Ink 58">
                  <a:extLst>
                    <a:ext uri="{FF2B5EF4-FFF2-40B4-BE49-F238E27FC236}">
                      <a16:creationId xmlns:a16="http://schemas.microsoft.com/office/drawing/2014/main" id="{401259F1-E257-7E6B-CA78-D93939489809}"/>
                    </a:ext>
                  </a:extLst>
                </p:cNvPr>
                <p:cNvPicPr/>
                <p:nvPr/>
              </p:nvPicPr>
              <p:blipFill>
                <a:blip r:embed="rId85"/>
                <a:stretch>
                  <a:fillRect/>
                </a:stretch>
              </p:blipFill>
              <p:spPr>
                <a:xfrm>
                  <a:off x="6454745" y="2217489"/>
                  <a:ext cx="2469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0" name="Ink 59">
                  <a:extLst>
                    <a:ext uri="{FF2B5EF4-FFF2-40B4-BE49-F238E27FC236}">
                      <a16:creationId xmlns:a16="http://schemas.microsoft.com/office/drawing/2014/main" id="{5AEEBA21-49D8-F38C-AA78-0EDBF9E624C9}"/>
                    </a:ext>
                  </a:extLst>
                </p14:cNvPr>
                <p14:cNvContentPartPr/>
                <p14:nvPr/>
              </p14:nvContentPartPr>
              <p14:xfrm>
                <a:off x="6753545" y="2267529"/>
                <a:ext cx="12960" cy="25920"/>
              </p14:xfrm>
            </p:contentPart>
          </mc:Choice>
          <mc:Fallback>
            <p:pic>
              <p:nvPicPr>
                <p:cNvPr id="60" name="Ink 59">
                  <a:extLst>
                    <a:ext uri="{FF2B5EF4-FFF2-40B4-BE49-F238E27FC236}">
                      <a16:creationId xmlns:a16="http://schemas.microsoft.com/office/drawing/2014/main" id="{5AEEBA21-49D8-F38C-AA78-0EDBF9E624C9}"/>
                    </a:ext>
                  </a:extLst>
                </p:cNvPr>
                <p:cNvPicPr/>
                <p:nvPr/>
              </p:nvPicPr>
              <p:blipFill>
                <a:blip r:embed="rId87"/>
                <a:stretch>
                  <a:fillRect/>
                </a:stretch>
              </p:blipFill>
              <p:spPr>
                <a:xfrm>
                  <a:off x="6747425" y="2261409"/>
                  <a:ext cx="25200" cy="3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61" name="Ink 60">
                <a:extLst>
                  <a:ext uri="{FF2B5EF4-FFF2-40B4-BE49-F238E27FC236}">
                    <a16:creationId xmlns:a16="http://schemas.microsoft.com/office/drawing/2014/main" id="{81CCE9EF-EE1A-889A-13E8-033986292632}"/>
                  </a:ext>
                </a:extLst>
              </p14:cNvPr>
              <p14:cNvContentPartPr/>
              <p14:nvPr/>
            </p14:nvContentPartPr>
            <p14:xfrm rot="5577373">
              <a:off x="5498733" y="3072036"/>
              <a:ext cx="450277" cy="454412"/>
            </p14:xfrm>
          </p:contentPart>
        </mc:Choice>
        <mc:Fallback>
          <p:pic>
            <p:nvPicPr>
              <p:cNvPr id="61" name="Ink 60">
                <a:extLst>
                  <a:ext uri="{FF2B5EF4-FFF2-40B4-BE49-F238E27FC236}">
                    <a16:creationId xmlns:a16="http://schemas.microsoft.com/office/drawing/2014/main" id="{81CCE9EF-EE1A-889A-13E8-033986292632}"/>
                  </a:ext>
                </a:extLst>
              </p:cNvPr>
              <p:cNvPicPr/>
              <p:nvPr/>
            </p:nvPicPr>
            <p:blipFill>
              <a:blip r:embed="rId89"/>
              <a:stretch>
                <a:fillRect/>
              </a:stretch>
            </p:blipFill>
            <p:spPr>
              <a:xfrm rot="5577373">
                <a:off x="5492609" y="3065920"/>
                <a:ext cx="462525" cy="466645"/>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2A1C785C-C68E-9E3A-A894-9C625A0CD0B2}"/>
                  </a:ext>
                </a:extLst>
              </p14:cNvPr>
              <p14:cNvContentPartPr/>
              <p14:nvPr/>
            </p14:nvContentPartPr>
            <p14:xfrm>
              <a:off x="5101108" y="3490389"/>
              <a:ext cx="611187" cy="550863"/>
            </p14:xfrm>
          </p:contentPart>
        </mc:Choice>
        <mc:Fallback>
          <p:pic>
            <p:nvPicPr>
              <p:cNvPr id="62" name="Ink 61">
                <a:extLst>
                  <a:ext uri="{FF2B5EF4-FFF2-40B4-BE49-F238E27FC236}">
                    <a16:creationId xmlns:a16="http://schemas.microsoft.com/office/drawing/2014/main" id="{2A1C785C-C68E-9E3A-A894-9C625A0CD0B2}"/>
                  </a:ext>
                </a:extLst>
              </p:cNvPr>
              <p:cNvPicPr/>
              <p:nvPr/>
            </p:nvPicPr>
            <p:blipFill>
              <a:blip r:embed="rId91"/>
              <a:stretch>
                <a:fillRect/>
              </a:stretch>
            </p:blipFill>
            <p:spPr>
              <a:xfrm>
                <a:off x="5094985" y="3484268"/>
                <a:ext cx="623432" cy="563104"/>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536FBBF4-C37D-99C3-6557-719DD9CA93E7}"/>
                  </a:ext>
                </a:extLst>
              </p14:cNvPr>
              <p14:cNvContentPartPr/>
              <p14:nvPr/>
            </p14:nvContentPartPr>
            <p14:xfrm>
              <a:off x="1969145" y="2992929"/>
              <a:ext cx="212760" cy="280440"/>
            </p14:xfrm>
          </p:contentPart>
        </mc:Choice>
        <mc:Fallback>
          <p:pic>
            <p:nvPicPr>
              <p:cNvPr id="63" name="Ink 62">
                <a:extLst>
                  <a:ext uri="{FF2B5EF4-FFF2-40B4-BE49-F238E27FC236}">
                    <a16:creationId xmlns:a16="http://schemas.microsoft.com/office/drawing/2014/main" id="{536FBBF4-C37D-99C3-6557-719DD9CA93E7}"/>
                  </a:ext>
                </a:extLst>
              </p:cNvPr>
              <p:cNvPicPr/>
              <p:nvPr/>
            </p:nvPicPr>
            <p:blipFill>
              <a:blip r:embed="rId93"/>
              <a:stretch>
                <a:fillRect/>
              </a:stretch>
            </p:blipFill>
            <p:spPr>
              <a:xfrm>
                <a:off x="1963025" y="2986809"/>
                <a:ext cx="225000" cy="292680"/>
              </a:xfrm>
              <a:prstGeom prst="rect">
                <a:avLst/>
              </a:prstGeom>
            </p:spPr>
          </p:pic>
        </mc:Fallback>
      </mc:AlternateContent>
    </p:spTree>
    <p:extLst>
      <p:ext uri="{BB962C8B-B14F-4D97-AF65-F5344CB8AC3E}">
        <p14:creationId xmlns:p14="http://schemas.microsoft.com/office/powerpoint/2010/main" val="334526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65126"/>
            <a:ext cx="10515600" cy="667236"/>
          </a:xfrm>
        </p:spPr>
        <p:txBody>
          <a:bodyPr>
            <a:normAutofit fontScale="90000"/>
          </a:bodyPr>
          <a:lstStyle/>
          <a:p>
            <a:r>
              <a:rPr lang="en-US" sz="4400" b="1" dirty="0">
                <a:solidFill>
                  <a:schemeClr val="tx2">
                    <a:lumMod val="50000"/>
                  </a:schemeClr>
                </a:solidFill>
              </a:rPr>
              <a:t>Simple Linear Regression</a:t>
            </a:r>
            <a:endParaRPr lang="en-US" dirty="0">
              <a:solidFill>
                <a:schemeClr val="tx2">
                  <a:lumMod val="50000"/>
                </a:schemeClr>
              </a:solidFill>
            </a:endParaRPr>
          </a:p>
        </p:txBody>
      </p:sp>
      <p:pic>
        <p:nvPicPr>
          <p:cNvPr id="5" name="Content Placeholder 4">
            <a:extLst>
              <a:ext uri="{FF2B5EF4-FFF2-40B4-BE49-F238E27FC236}">
                <a16:creationId xmlns:a16="http://schemas.microsoft.com/office/drawing/2014/main" id="{EA70DE91-1684-A697-5C28-6A95404BEB37}"/>
              </a:ext>
            </a:extLst>
          </p:cNvPr>
          <p:cNvPicPr>
            <a:picLocks noGrp="1" noChangeAspect="1"/>
          </p:cNvPicPr>
          <p:nvPr>
            <p:ph idx="1"/>
          </p:nvPr>
        </p:nvPicPr>
        <p:blipFill>
          <a:blip r:embed="rId2"/>
          <a:stretch>
            <a:fillRect/>
          </a:stretch>
        </p:blipFill>
        <p:spPr>
          <a:xfrm>
            <a:off x="719291" y="1587014"/>
            <a:ext cx="6528816" cy="4069080"/>
          </a:xfrm>
        </p:spPr>
      </p:pic>
      <p:sp>
        <p:nvSpPr>
          <p:cNvPr id="6" name="Subtitle 2">
            <a:extLst>
              <a:ext uri="{FF2B5EF4-FFF2-40B4-BE49-F238E27FC236}">
                <a16:creationId xmlns:a16="http://schemas.microsoft.com/office/drawing/2014/main" id="{698AC5B0-0537-6A8C-B779-195073C3463D}"/>
              </a:ext>
            </a:extLst>
          </p:cNvPr>
          <p:cNvSpPr txBox="1">
            <a:spLocks/>
          </p:cNvSpPr>
          <p:nvPr/>
        </p:nvSpPr>
        <p:spPr>
          <a:xfrm>
            <a:off x="838200" y="1175412"/>
            <a:ext cx="5859439" cy="462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Model Diagnostics</a:t>
            </a:r>
          </a:p>
          <a:p>
            <a:pPr marL="342900" indent="-342900">
              <a:buFont typeface="Wingdings" panose="05000000000000000000" pitchFamily="2" charset="2"/>
              <a:buChar char="§"/>
            </a:pPr>
            <a:endParaRPr lang="en-US" dirty="0"/>
          </a:p>
        </p:txBody>
      </p:sp>
      <p:sp>
        <p:nvSpPr>
          <p:cNvPr id="7" name="TextBox 6">
            <a:extLst>
              <a:ext uri="{FF2B5EF4-FFF2-40B4-BE49-F238E27FC236}">
                <a16:creationId xmlns:a16="http://schemas.microsoft.com/office/drawing/2014/main" id="{27E4415D-43AD-A2BC-AE5F-E14717713594}"/>
              </a:ext>
            </a:extLst>
          </p:cNvPr>
          <p:cNvSpPr txBox="1"/>
          <p:nvPr/>
        </p:nvSpPr>
        <p:spPr>
          <a:xfrm>
            <a:off x="7367016" y="422680"/>
            <a:ext cx="4193417" cy="1477328"/>
          </a:xfrm>
          <a:prstGeom prst="rect">
            <a:avLst/>
          </a:prstGeom>
          <a:noFill/>
        </p:spPr>
        <p:txBody>
          <a:bodyPr wrap="square" rtlCol="0">
            <a:spAutoFit/>
          </a:bodyPr>
          <a:lstStyle/>
          <a:p>
            <a:r>
              <a:rPr lang="en-US" b="1" u="sng" dirty="0"/>
              <a:t>Residuals vs Fitted</a:t>
            </a:r>
          </a:p>
          <a:p>
            <a:r>
              <a:rPr lang="en-US" dirty="0">
                <a:latin typeface="Söhne"/>
              </a:rPr>
              <a:t>The Residuals vs Fitted plot shows a funnel pattern, indicating heteroscedasticity and suggesting that a simple linear regression model may be inappropriate.</a:t>
            </a:r>
          </a:p>
        </p:txBody>
      </p:sp>
      <p:sp>
        <p:nvSpPr>
          <p:cNvPr id="8" name="TextBox 7">
            <a:extLst>
              <a:ext uri="{FF2B5EF4-FFF2-40B4-BE49-F238E27FC236}">
                <a16:creationId xmlns:a16="http://schemas.microsoft.com/office/drawing/2014/main" id="{BD417EA7-F831-A84A-08B8-7EA528E05E47}"/>
              </a:ext>
            </a:extLst>
          </p:cNvPr>
          <p:cNvSpPr txBox="1"/>
          <p:nvPr/>
        </p:nvSpPr>
        <p:spPr>
          <a:xfrm>
            <a:off x="7367015" y="1815600"/>
            <a:ext cx="4193417" cy="1754326"/>
          </a:xfrm>
          <a:prstGeom prst="rect">
            <a:avLst/>
          </a:prstGeom>
          <a:noFill/>
        </p:spPr>
        <p:txBody>
          <a:bodyPr wrap="square" rtlCol="0">
            <a:spAutoFit/>
          </a:bodyPr>
          <a:lstStyle/>
          <a:p>
            <a:r>
              <a:rPr lang="en-US" b="1" u="sng" dirty="0"/>
              <a:t>Normal Q-Q</a:t>
            </a:r>
          </a:p>
          <a:p>
            <a:r>
              <a:rPr lang="en-US" dirty="0">
                <a:latin typeface="Söhne"/>
              </a:rPr>
              <a:t>The plot's slight deviation from the line at both tails suggests that the residuals are not perfectly normally distributed, which could indicate outliers or skewness in the data.</a:t>
            </a:r>
          </a:p>
        </p:txBody>
      </p:sp>
      <p:sp>
        <p:nvSpPr>
          <p:cNvPr id="9" name="TextBox 8">
            <a:extLst>
              <a:ext uri="{FF2B5EF4-FFF2-40B4-BE49-F238E27FC236}">
                <a16:creationId xmlns:a16="http://schemas.microsoft.com/office/drawing/2014/main" id="{8C9B13F1-660B-CD61-72A0-845A3A370BA3}"/>
              </a:ext>
            </a:extLst>
          </p:cNvPr>
          <p:cNvSpPr txBox="1"/>
          <p:nvPr/>
        </p:nvSpPr>
        <p:spPr>
          <a:xfrm>
            <a:off x="7367015" y="3457382"/>
            <a:ext cx="4193417" cy="1477328"/>
          </a:xfrm>
          <a:prstGeom prst="rect">
            <a:avLst/>
          </a:prstGeom>
          <a:noFill/>
        </p:spPr>
        <p:txBody>
          <a:bodyPr wrap="square" rtlCol="0">
            <a:spAutoFit/>
          </a:bodyPr>
          <a:lstStyle/>
          <a:p>
            <a:r>
              <a:rPr lang="en-US" b="1" u="sng" dirty="0"/>
              <a:t>Scale-Location (Spread-Location)</a:t>
            </a:r>
          </a:p>
          <a:p>
            <a:r>
              <a:rPr lang="en-US" dirty="0">
                <a:latin typeface="Söhne"/>
              </a:rPr>
              <a:t>The spread of residuals widening from left to right suggests non-constant variance, consistent with heteroscedasticity seen in the Residuals vs Fitted plot.</a:t>
            </a:r>
          </a:p>
        </p:txBody>
      </p:sp>
      <p:sp>
        <p:nvSpPr>
          <p:cNvPr id="10" name="TextBox 9">
            <a:extLst>
              <a:ext uri="{FF2B5EF4-FFF2-40B4-BE49-F238E27FC236}">
                <a16:creationId xmlns:a16="http://schemas.microsoft.com/office/drawing/2014/main" id="{098412AA-C85D-3E7C-C7F5-37EF85039683}"/>
              </a:ext>
            </a:extLst>
          </p:cNvPr>
          <p:cNvSpPr txBox="1"/>
          <p:nvPr/>
        </p:nvSpPr>
        <p:spPr>
          <a:xfrm>
            <a:off x="7367015" y="4861106"/>
            <a:ext cx="4193417" cy="1754326"/>
          </a:xfrm>
          <a:prstGeom prst="rect">
            <a:avLst/>
          </a:prstGeom>
          <a:noFill/>
        </p:spPr>
        <p:txBody>
          <a:bodyPr wrap="square" rtlCol="0">
            <a:spAutoFit/>
          </a:bodyPr>
          <a:lstStyle/>
          <a:p>
            <a:r>
              <a:rPr lang="en-US" b="1" u="sng" dirty="0"/>
              <a:t>Scale-Location (Spread-Location)</a:t>
            </a:r>
          </a:p>
          <a:p>
            <a:r>
              <a:rPr lang="en-US" dirty="0">
                <a:latin typeface="Söhne"/>
              </a:rPr>
              <a:t>Most data points exhibit low leverage with a few exceptions; however, those with higher leverage do not show large residuals, implying minimal influence on the regression line.</a:t>
            </a:r>
          </a:p>
        </p:txBody>
      </p:sp>
    </p:spTree>
    <p:extLst>
      <p:ext uri="{BB962C8B-B14F-4D97-AF65-F5344CB8AC3E}">
        <p14:creationId xmlns:p14="http://schemas.microsoft.com/office/powerpoint/2010/main" val="346421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65126"/>
            <a:ext cx="10515600" cy="667236"/>
          </a:xfrm>
        </p:spPr>
        <p:txBody>
          <a:bodyPr>
            <a:normAutofit fontScale="90000"/>
          </a:bodyPr>
          <a:lstStyle/>
          <a:p>
            <a:r>
              <a:rPr lang="en-US" sz="4400" b="1" dirty="0">
                <a:solidFill>
                  <a:schemeClr val="tx2">
                    <a:lumMod val="50000"/>
                  </a:schemeClr>
                </a:solidFill>
              </a:rPr>
              <a:t>Simple Linear Regression</a:t>
            </a:r>
            <a:endParaRPr lang="en-US" dirty="0">
              <a:solidFill>
                <a:schemeClr val="tx2">
                  <a:lumMod val="50000"/>
                </a:schemeClr>
              </a:solidFill>
            </a:endParaRPr>
          </a:p>
        </p:txBody>
      </p:sp>
      <p:sp>
        <p:nvSpPr>
          <p:cNvPr id="6" name="Subtitle 2">
            <a:extLst>
              <a:ext uri="{FF2B5EF4-FFF2-40B4-BE49-F238E27FC236}">
                <a16:creationId xmlns:a16="http://schemas.microsoft.com/office/drawing/2014/main" id="{698AC5B0-0537-6A8C-B779-195073C3463D}"/>
              </a:ext>
            </a:extLst>
          </p:cNvPr>
          <p:cNvSpPr txBox="1">
            <a:spLocks/>
          </p:cNvSpPr>
          <p:nvPr/>
        </p:nvSpPr>
        <p:spPr>
          <a:xfrm>
            <a:off x="838200" y="1175412"/>
            <a:ext cx="5859439" cy="462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Overall Interpretation</a:t>
            </a:r>
          </a:p>
        </p:txBody>
      </p:sp>
      <p:sp>
        <p:nvSpPr>
          <p:cNvPr id="10" name="TextBox 9">
            <a:extLst>
              <a:ext uri="{FF2B5EF4-FFF2-40B4-BE49-F238E27FC236}">
                <a16:creationId xmlns:a16="http://schemas.microsoft.com/office/drawing/2014/main" id="{098412AA-C85D-3E7C-C7F5-37EF85039683}"/>
              </a:ext>
            </a:extLst>
          </p:cNvPr>
          <p:cNvSpPr txBox="1"/>
          <p:nvPr/>
        </p:nvSpPr>
        <p:spPr>
          <a:xfrm>
            <a:off x="838200" y="2019690"/>
            <a:ext cx="8685628"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Söhne"/>
              </a:rPr>
              <a:t>Given the above diagnostic results, an addition of another variable or a different type of regression model that accounts for heteroscedasticity and non-normality, might be more appropriate.</a:t>
            </a:r>
          </a:p>
          <a:p>
            <a:endParaRPr lang="en-US" sz="2400" dirty="0">
              <a:latin typeface="Söhne"/>
            </a:endParaRPr>
          </a:p>
          <a:p>
            <a:pPr marL="342900" indent="-342900">
              <a:buFont typeface="Wingdings" panose="05000000000000000000" pitchFamily="2" charset="2"/>
              <a:buChar char="§"/>
            </a:pPr>
            <a:r>
              <a:rPr lang="en-US" sz="2400" dirty="0">
                <a:latin typeface="Söhne"/>
              </a:rPr>
              <a:t>Next, we will look at the “Multiple Linear Regression Model”</a:t>
            </a:r>
          </a:p>
        </p:txBody>
      </p:sp>
    </p:spTree>
    <p:extLst>
      <p:ext uri="{BB962C8B-B14F-4D97-AF65-F5344CB8AC3E}">
        <p14:creationId xmlns:p14="http://schemas.microsoft.com/office/powerpoint/2010/main" val="315606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FE61-2496-B2A0-7CBB-3818ED67FE43}"/>
              </a:ext>
            </a:extLst>
          </p:cNvPr>
          <p:cNvSpPr>
            <a:spLocks noGrp="1"/>
          </p:cNvSpPr>
          <p:nvPr>
            <p:ph type="ctrTitle"/>
          </p:nvPr>
        </p:nvSpPr>
        <p:spPr>
          <a:xfrm>
            <a:off x="1524000" y="504967"/>
            <a:ext cx="9144000" cy="696036"/>
          </a:xfrm>
        </p:spPr>
        <p:txBody>
          <a:bodyPr>
            <a:normAutofit/>
          </a:bodyPr>
          <a:lstStyle/>
          <a:p>
            <a:r>
              <a:rPr lang="en-US" sz="4000" b="1" dirty="0">
                <a:solidFill>
                  <a:schemeClr val="tx2">
                    <a:lumMod val="50000"/>
                  </a:schemeClr>
                </a:solidFill>
              </a:rPr>
              <a:t>Multiple Linear Regression</a:t>
            </a:r>
          </a:p>
        </p:txBody>
      </p:sp>
      <p:sp>
        <p:nvSpPr>
          <p:cNvPr id="3" name="Subtitle 2">
            <a:extLst>
              <a:ext uri="{FF2B5EF4-FFF2-40B4-BE49-F238E27FC236}">
                <a16:creationId xmlns:a16="http://schemas.microsoft.com/office/drawing/2014/main" id="{99EA1549-9A51-AF7C-5202-4D48194A9184}"/>
              </a:ext>
            </a:extLst>
          </p:cNvPr>
          <p:cNvSpPr>
            <a:spLocks noGrp="1"/>
          </p:cNvSpPr>
          <p:nvPr>
            <p:ph type="subTitle" idx="1"/>
          </p:nvPr>
        </p:nvSpPr>
        <p:spPr>
          <a:xfrm>
            <a:off x="824410" y="1263383"/>
            <a:ext cx="5955182" cy="453915"/>
          </a:xfrm>
        </p:spPr>
        <p:txBody>
          <a:bodyPr/>
          <a:lstStyle/>
          <a:p>
            <a:pPr algn="l"/>
            <a:r>
              <a:rPr lang="en-US" dirty="0"/>
              <a:t>Model Output &amp; Equation</a:t>
            </a:r>
          </a:p>
          <a:p>
            <a:pPr marL="342900" indent="-342900" algn="l">
              <a:buFont typeface="Wingdings" panose="05000000000000000000" pitchFamily="2" charset="2"/>
              <a:buChar char="§"/>
            </a:pPr>
            <a:endParaRPr lang="en-US" dirty="0"/>
          </a:p>
        </p:txBody>
      </p:sp>
      <p:sp>
        <p:nvSpPr>
          <p:cNvPr id="6" name="TextBox 5">
            <a:extLst>
              <a:ext uri="{FF2B5EF4-FFF2-40B4-BE49-F238E27FC236}">
                <a16:creationId xmlns:a16="http://schemas.microsoft.com/office/drawing/2014/main" id="{A3CAF116-6D09-6BF9-17B9-2A5663D5A3A7}"/>
              </a:ext>
            </a:extLst>
          </p:cNvPr>
          <p:cNvSpPr txBox="1"/>
          <p:nvPr/>
        </p:nvSpPr>
        <p:spPr>
          <a:xfrm>
            <a:off x="7132321" y="1543902"/>
            <a:ext cx="4591108" cy="1477328"/>
          </a:xfrm>
          <a:prstGeom prst="rect">
            <a:avLst/>
          </a:prstGeom>
          <a:noFill/>
        </p:spPr>
        <p:txBody>
          <a:bodyPr wrap="square" rtlCol="0">
            <a:spAutoFit/>
          </a:bodyPr>
          <a:lstStyle/>
          <a:p>
            <a:r>
              <a:rPr lang="en-US" b="1" u="sng" dirty="0"/>
              <a:t>Statistical Significance</a:t>
            </a:r>
          </a:p>
          <a:p>
            <a:r>
              <a:rPr lang="en-US" dirty="0"/>
              <a:t>Both '</a:t>
            </a:r>
            <a:r>
              <a:rPr lang="en-US" dirty="0" err="1"/>
              <a:t>hospitalized_count</a:t>
            </a:r>
            <a:r>
              <a:rPr lang="en-US" dirty="0"/>
              <a:t>' and '</a:t>
            </a:r>
            <a:r>
              <a:rPr lang="en-US" dirty="0" err="1"/>
              <a:t>case_count</a:t>
            </a:r>
            <a:r>
              <a:rPr lang="en-US" dirty="0"/>
              <a:t>' have p-values much less than 0.05, indicating that their relationships with '</a:t>
            </a:r>
            <a:r>
              <a:rPr lang="en-US" dirty="0" err="1"/>
              <a:t>death_count</a:t>
            </a:r>
            <a:r>
              <a:rPr lang="en-US" dirty="0"/>
              <a:t>' are statistically significant.</a:t>
            </a:r>
          </a:p>
        </p:txBody>
      </p:sp>
      <p:sp>
        <p:nvSpPr>
          <p:cNvPr id="7" name="TextBox 6">
            <a:extLst>
              <a:ext uri="{FF2B5EF4-FFF2-40B4-BE49-F238E27FC236}">
                <a16:creationId xmlns:a16="http://schemas.microsoft.com/office/drawing/2014/main" id="{AF213CFD-A645-5B92-DC57-3603DB47D7EA}"/>
              </a:ext>
            </a:extLst>
          </p:cNvPr>
          <p:cNvSpPr txBox="1"/>
          <p:nvPr/>
        </p:nvSpPr>
        <p:spPr>
          <a:xfrm>
            <a:off x="7132321" y="3005897"/>
            <a:ext cx="4591108" cy="1754326"/>
          </a:xfrm>
          <a:prstGeom prst="rect">
            <a:avLst/>
          </a:prstGeom>
          <a:noFill/>
        </p:spPr>
        <p:txBody>
          <a:bodyPr wrap="square" rtlCol="0">
            <a:spAutoFit/>
          </a:bodyPr>
          <a:lstStyle/>
          <a:p>
            <a:r>
              <a:rPr lang="en-US" b="1" u="sng" dirty="0"/>
              <a:t>Practical Significance</a:t>
            </a:r>
          </a:p>
          <a:p>
            <a:r>
              <a:rPr lang="en-US" b="0" i="0" dirty="0">
                <a:effectLst/>
                <a:latin typeface="Söhne"/>
              </a:rPr>
              <a:t>The '</a:t>
            </a:r>
            <a:r>
              <a:rPr lang="en-US" b="0" i="0" dirty="0" err="1">
                <a:effectLst/>
                <a:latin typeface="Söhne"/>
              </a:rPr>
              <a:t>hospitalized_count</a:t>
            </a:r>
            <a:r>
              <a:rPr lang="en-US" b="0" i="0" dirty="0">
                <a:effectLst/>
                <a:latin typeface="Söhne"/>
              </a:rPr>
              <a:t>' has a notably positive impact, while the negative coefficient of '</a:t>
            </a:r>
            <a:r>
              <a:rPr lang="en-US" b="0" i="0" dirty="0" err="1">
                <a:effectLst/>
                <a:latin typeface="Söhne"/>
              </a:rPr>
              <a:t>case_count</a:t>
            </a:r>
            <a:r>
              <a:rPr lang="en-US" b="0" i="0" dirty="0">
                <a:effectLst/>
                <a:latin typeface="Söhne"/>
              </a:rPr>
              <a:t>' hints at a nuanced relationship possibly affected by healthcare dynamics and case severity changes.</a:t>
            </a:r>
            <a:endParaRPr lang="en-US" dirty="0"/>
          </a:p>
        </p:txBody>
      </p:sp>
      <p:sp>
        <p:nvSpPr>
          <p:cNvPr id="8" name="TextBox 7">
            <a:extLst>
              <a:ext uri="{FF2B5EF4-FFF2-40B4-BE49-F238E27FC236}">
                <a16:creationId xmlns:a16="http://schemas.microsoft.com/office/drawing/2014/main" id="{56E5C09E-DB25-6733-B860-9D16F914B984}"/>
              </a:ext>
            </a:extLst>
          </p:cNvPr>
          <p:cNvSpPr txBox="1"/>
          <p:nvPr/>
        </p:nvSpPr>
        <p:spPr>
          <a:xfrm>
            <a:off x="7132320" y="4723242"/>
            <a:ext cx="4591107" cy="1477328"/>
          </a:xfrm>
          <a:prstGeom prst="rect">
            <a:avLst/>
          </a:prstGeom>
          <a:noFill/>
        </p:spPr>
        <p:txBody>
          <a:bodyPr wrap="square" rtlCol="0">
            <a:spAutoFit/>
          </a:bodyPr>
          <a:lstStyle/>
          <a:p>
            <a:r>
              <a:rPr lang="en-US" b="1" u="sng" dirty="0"/>
              <a:t>Model Fit</a:t>
            </a:r>
          </a:p>
          <a:p>
            <a:r>
              <a:rPr lang="en-US" b="0" i="0" dirty="0">
                <a:effectLst/>
                <a:latin typeface="Söhne"/>
              </a:rPr>
              <a:t>The 'Multiple R-squared' of 0.678 indicates the model explains 67.8% of '</a:t>
            </a:r>
            <a:r>
              <a:rPr lang="en-US" b="0" i="0" dirty="0" err="1">
                <a:effectLst/>
                <a:latin typeface="Söhne"/>
              </a:rPr>
              <a:t>death_count</a:t>
            </a:r>
            <a:r>
              <a:rPr lang="en-US" b="0" i="0" dirty="0">
                <a:effectLst/>
                <a:latin typeface="Söhne"/>
              </a:rPr>
              <a:t>' variability, demonstrating a robust improvement over the simple linear model.</a:t>
            </a:r>
            <a:endParaRPr lang="en-US" dirty="0"/>
          </a:p>
        </p:txBody>
      </p:sp>
      <p:pic>
        <p:nvPicPr>
          <p:cNvPr id="11" name="Picture 10">
            <a:extLst>
              <a:ext uri="{FF2B5EF4-FFF2-40B4-BE49-F238E27FC236}">
                <a16:creationId xmlns:a16="http://schemas.microsoft.com/office/drawing/2014/main" id="{8F7B6B2B-595F-FCA8-1AFA-FDCFAD5412EC}"/>
              </a:ext>
            </a:extLst>
          </p:cNvPr>
          <p:cNvPicPr>
            <a:picLocks noChangeAspect="1"/>
          </p:cNvPicPr>
          <p:nvPr/>
        </p:nvPicPr>
        <p:blipFill>
          <a:blip r:embed="rId2"/>
          <a:stretch>
            <a:fillRect/>
          </a:stretch>
        </p:blipFill>
        <p:spPr>
          <a:xfrm>
            <a:off x="824410" y="1794508"/>
            <a:ext cx="6125030" cy="4716378"/>
          </a:xfrm>
          <a:prstGeom prst="rect">
            <a:avLst/>
          </a:prstGeom>
          <a:effectLst/>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F7BD20C9-8CC9-CCD2-3E47-F0BFDE949069}"/>
                  </a:ext>
                </a:extLst>
              </p14:cNvPr>
              <p14:cNvContentPartPr/>
              <p14:nvPr/>
            </p14:nvContentPartPr>
            <p14:xfrm>
              <a:off x="824408" y="4388926"/>
              <a:ext cx="5245984" cy="371297"/>
            </p14:xfrm>
          </p:contentPart>
        </mc:Choice>
        <mc:Fallback>
          <p:pic>
            <p:nvPicPr>
              <p:cNvPr id="12" name="Ink 11">
                <a:extLst>
                  <a:ext uri="{FF2B5EF4-FFF2-40B4-BE49-F238E27FC236}">
                    <a16:creationId xmlns:a16="http://schemas.microsoft.com/office/drawing/2014/main" id="{F7BD20C9-8CC9-CCD2-3E47-F0BFDE949069}"/>
                  </a:ext>
                </a:extLst>
              </p:cNvPr>
              <p:cNvPicPr/>
              <p:nvPr/>
            </p:nvPicPr>
            <p:blipFill>
              <a:blip r:embed="rId4"/>
              <a:stretch>
                <a:fillRect/>
              </a:stretch>
            </p:blipFill>
            <p:spPr>
              <a:xfrm>
                <a:off x="818287" y="4382810"/>
                <a:ext cx="5258226" cy="38353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C552991B-DDAF-9AB6-BC0B-FCD209031B63}"/>
                  </a:ext>
                </a:extLst>
              </p14:cNvPr>
              <p14:cNvContentPartPr/>
              <p14:nvPr/>
            </p14:nvContentPartPr>
            <p14:xfrm>
              <a:off x="1880557" y="4745326"/>
              <a:ext cx="2350955" cy="608091"/>
            </p14:xfrm>
          </p:contentPart>
        </mc:Choice>
        <mc:Fallback>
          <p:pic>
            <p:nvPicPr>
              <p:cNvPr id="13" name="Ink 12">
                <a:extLst>
                  <a:ext uri="{FF2B5EF4-FFF2-40B4-BE49-F238E27FC236}">
                    <a16:creationId xmlns:a16="http://schemas.microsoft.com/office/drawing/2014/main" id="{C552991B-DDAF-9AB6-BC0B-FCD209031B63}"/>
                  </a:ext>
                </a:extLst>
              </p:cNvPr>
              <p:cNvPicPr/>
              <p:nvPr/>
            </p:nvPicPr>
            <p:blipFill>
              <a:blip r:embed="rId6"/>
              <a:stretch>
                <a:fillRect/>
              </a:stretch>
            </p:blipFill>
            <p:spPr>
              <a:xfrm>
                <a:off x="1874437" y="4739202"/>
                <a:ext cx="2363196" cy="620339"/>
              </a:xfrm>
              <a:prstGeom prst="rect">
                <a:avLst/>
              </a:prstGeom>
            </p:spPr>
          </p:pic>
        </mc:Fallback>
      </mc:AlternateContent>
      <p:grpSp>
        <p:nvGrpSpPr>
          <p:cNvPr id="14" name="Group 13">
            <a:extLst>
              <a:ext uri="{FF2B5EF4-FFF2-40B4-BE49-F238E27FC236}">
                <a16:creationId xmlns:a16="http://schemas.microsoft.com/office/drawing/2014/main" id="{2AFA0D33-7F8F-58E9-6C7A-FCBA64834DF1}"/>
              </a:ext>
            </a:extLst>
          </p:cNvPr>
          <p:cNvGrpSpPr/>
          <p:nvPr/>
        </p:nvGrpSpPr>
        <p:grpSpPr>
          <a:xfrm>
            <a:off x="4301712" y="4959577"/>
            <a:ext cx="1391760" cy="461880"/>
            <a:chOff x="4416785" y="4332489"/>
            <a:chExt cx="1391760" cy="461880"/>
          </a:xfrm>
        </p:grpSpPr>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BC852FCC-3771-0AF7-BEE1-E4AB149C2DFE}"/>
                    </a:ext>
                  </a:extLst>
                </p14:cNvPr>
                <p14:cNvContentPartPr/>
                <p14:nvPr/>
              </p14:nvContentPartPr>
              <p14:xfrm>
                <a:off x="4416785" y="4548129"/>
                <a:ext cx="282240" cy="218520"/>
              </p14:xfrm>
            </p:contentPart>
          </mc:Choice>
          <mc:Fallback>
            <p:pic>
              <p:nvPicPr>
                <p:cNvPr id="15" name="Ink 14">
                  <a:extLst>
                    <a:ext uri="{FF2B5EF4-FFF2-40B4-BE49-F238E27FC236}">
                      <a16:creationId xmlns:a16="http://schemas.microsoft.com/office/drawing/2014/main" id="{BC852FCC-3771-0AF7-BEE1-E4AB149C2DFE}"/>
                    </a:ext>
                  </a:extLst>
                </p:cNvPr>
                <p:cNvPicPr/>
                <p:nvPr/>
              </p:nvPicPr>
              <p:blipFill>
                <a:blip r:embed="rId8"/>
                <a:stretch>
                  <a:fillRect/>
                </a:stretch>
              </p:blipFill>
              <p:spPr>
                <a:xfrm>
                  <a:off x="4410665" y="4542009"/>
                  <a:ext cx="2944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9BBC61CC-8E2B-30A2-D269-893EB5C8B339}"/>
                    </a:ext>
                  </a:extLst>
                </p14:cNvPr>
                <p14:cNvContentPartPr/>
                <p14:nvPr/>
              </p14:nvContentPartPr>
              <p14:xfrm>
                <a:off x="4823225" y="4565769"/>
                <a:ext cx="123480" cy="160920"/>
              </p14:xfrm>
            </p:contentPart>
          </mc:Choice>
          <mc:Fallback>
            <p:pic>
              <p:nvPicPr>
                <p:cNvPr id="16" name="Ink 15">
                  <a:extLst>
                    <a:ext uri="{FF2B5EF4-FFF2-40B4-BE49-F238E27FC236}">
                      <a16:creationId xmlns:a16="http://schemas.microsoft.com/office/drawing/2014/main" id="{9BBC61CC-8E2B-30A2-D269-893EB5C8B339}"/>
                    </a:ext>
                  </a:extLst>
                </p:cNvPr>
                <p:cNvPicPr/>
                <p:nvPr/>
              </p:nvPicPr>
              <p:blipFill>
                <a:blip r:embed="rId10"/>
                <a:stretch>
                  <a:fillRect/>
                </a:stretch>
              </p:blipFill>
              <p:spPr>
                <a:xfrm>
                  <a:off x="4817105" y="4559649"/>
                  <a:ext cx="1357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B40FD44-A0C0-8C5B-C73D-E59625EC2ED3}"/>
                    </a:ext>
                  </a:extLst>
                </p14:cNvPr>
                <p14:cNvContentPartPr/>
                <p14:nvPr/>
              </p14:nvContentPartPr>
              <p14:xfrm>
                <a:off x="5050745" y="4480809"/>
                <a:ext cx="133920" cy="313560"/>
              </p14:xfrm>
            </p:contentPart>
          </mc:Choice>
          <mc:Fallback>
            <p:pic>
              <p:nvPicPr>
                <p:cNvPr id="17" name="Ink 16">
                  <a:extLst>
                    <a:ext uri="{FF2B5EF4-FFF2-40B4-BE49-F238E27FC236}">
                      <a16:creationId xmlns:a16="http://schemas.microsoft.com/office/drawing/2014/main" id="{CB40FD44-A0C0-8C5B-C73D-E59625EC2ED3}"/>
                    </a:ext>
                  </a:extLst>
                </p:cNvPr>
                <p:cNvPicPr/>
                <p:nvPr/>
              </p:nvPicPr>
              <p:blipFill>
                <a:blip r:embed="rId12"/>
                <a:stretch>
                  <a:fillRect/>
                </a:stretch>
              </p:blipFill>
              <p:spPr>
                <a:xfrm>
                  <a:off x="5044625" y="4474689"/>
                  <a:ext cx="1461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BB7CDB87-2AE4-F323-FADC-0375EC58E49D}"/>
                    </a:ext>
                  </a:extLst>
                </p14:cNvPr>
                <p14:cNvContentPartPr/>
                <p14:nvPr/>
              </p14:nvContentPartPr>
              <p14:xfrm>
                <a:off x="5314265" y="4539849"/>
                <a:ext cx="325440" cy="173520"/>
              </p14:xfrm>
            </p:contentPart>
          </mc:Choice>
          <mc:Fallback>
            <p:pic>
              <p:nvPicPr>
                <p:cNvPr id="18" name="Ink 17">
                  <a:extLst>
                    <a:ext uri="{FF2B5EF4-FFF2-40B4-BE49-F238E27FC236}">
                      <a16:creationId xmlns:a16="http://schemas.microsoft.com/office/drawing/2014/main" id="{BB7CDB87-2AE4-F323-FADC-0375EC58E49D}"/>
                    </a:ext>
                  </a:extLst>
                </p:cNvPr>
                <p:cNvPicPr/>
                <p:nvPr/>
              </p:nvPicPr>
              <p:blipFill>
                <a:blip r:embed="rId14"/>
                <a:stretch>
                  <a:fillRect/>
                </a:stretch>
              </p:blipFill>
              <p:spPr>
                <a:xfrm>
                  <a:off x="5308145" y="4533729"/>
                  <a:ext cx="3376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AE4CAF31-62C4-9997-C66F-942709CFB82E}"/>
                    </a:ext>
                  </a:extLst>
                </p14:cNvPr>
                <p14:cNvContentPartPr/>
                <p14:nvPr/>
              </p14:nvContentPartPr>
              <p14:xfrm>
                <a:off x="5753105" y="4332489"/>
                <a:ext cx="55440" cy="380520"/>
              </p14:xfrm>
            </p:contentPart>
          </mc:Choice>
          <mc:Fallback>
            <p:pic>
              <p:nvPicPr>
                <p:cNvPr id="19" name="Ink 18">
                  <a:extLst>
                    <a:ext uri="{FF2B5EF4-FFF2-40B4-BE49-F238E27FC236}">
                      <a16:creationId xmlns:a16="http://schemas.microsoft.com/office/drawing/2014/main" id="{AE4CAF31-62C4-9997-C66F-942709CFB82E}"/>
                    </a:ext>
                  </a:extLst>
                </p:cNvPr>
                <p:cNvPicPr/>
                <p:nvPr/>
              </p:nvPicPr>
              <p:blipFill>
                <a:blip r:embed="rId16"/>
                <a:stretch>
                  <a:fillRect/>
                </a:stretch>
              </p:blipFill>
              <p:spPr>
                <a:xfrm>
                  <a:off x="5746985" y="4326369"/>
                  <a:ext cx="67680" cy="392760"/>
                </a:xfrm>
                <a:prstGeom prst="rect">
                  <a:avLst/>
                </a:prstGeom>
              </p:spPr>
            </p:pic>
          </mc:Fallback>
        </mc:AlternateContent>
      </p:grpSp>
      <p:grpSp>
        <p:nvGrpSpPr>
          <p:cNvPr id="20" name="Group 19">
            <a:extLst>
              <a:ext uri="{FF2B5EF4-FFF2-40B4-BE49-F238E27FC236}">
                <a16:creationId xmlns:a16="http://schemas.microsoft.com/office/drawing/2014/main" id="{E7C7B9EA-AC6C-79FB-A475-A698102CB632}"/>
              </a:ext>
            </a:extLst>
          </p:cNvPr>
          <p:cNvGrpSpPr/>
          <p:nvPr/>
        </p:nvGrpSpPr>
        <p:grpSpPr>
          <a:xfrm>
            <a:off x="6060312" y="4861297"/>
            <a:ext cx="719280" cy="733320"/>
            <a:chOff x="6175385" y="4234209"/>
            <a:chExt cx="719280" cy="733320"/>
          </a:xfrm>
        </p:grpSpPr>
        <mc:AlternateContent xmlns:mc="http://schemas.openxmlformats.org/markup-compatibility/2006">
          <mc:Choice xmlns:p14="http://schemas.microsoft.com/office/powerpoint/2010/main" Requires="p14">
            <p:contentPart p14:bwMode="auto" r:id="rId17">
              <p14:nvContentPartPr>
                <p14:cNvPr id="21" name="Ink 20">
                  <a:extLst>
                    <a:ext uri="{FF2B5EF4-FFF2-40B4-BE49-F238E27FC236}">
                      <a16:creationId xmlns:a16="http://schemas.microsoft.com/office/drawing/2014/main" id="{6AAF6FAC-FD3C-D80D-7602-1B7132288184}"/>
                    </a:ext>
                  </a:extLst>
                </p14:cNvPr>
                <p14:cNvContentPartPr/>
                <p14:nvPr/>
              </p14:nvContentPartPr>
              <p14:xfrm>
                <a:off x="6185465" y="4234209"/>
                <a:ext cx="160920" cy="725040"/>
              </p14:xfrm>
            </p:contentPart>
          </mc:Choice>
          <mc:Fallback>
            <p:pic>
              <p:nvPicPr>
                <p:cNvPr id="21" name="Ink 20">
                  <a:extLst>
                    <a:ext uri="{FF2B5EF4-FFF2-40B4-BE49-F238E27FC236}">
                      <a16:creationId xmlns:a16="http://schemas.microsoft.com/office/drawing/2014/main" id="{6AAF6FAC-FD3C-D80D-7602-1B7132288184}"/>
                    </a:ext>
                  </a:extLst>
                </p:cNvPr>
                <p:cNvPicPr/>
                <p:nvPr/>
              </p:nvPicPr>
              <p:blipFill>
                <a:blip r:embed="rId18"/>
                <a:stretch>
                  <a:fillRect/>
                </a:stretch>
              </p:blipFill>
              <p:spPr>
                <a:xfrm>
                  <a:off x="6179345" y="4228089"/>
                  <a:ext cx="17316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Ink 21">
                  <a:extLst>
                    <a:ext uri="{FF2B5EF4-FFF2-40B4-BE49-F238E27FC236}">
                      <a16:creationId xmlns:a16="http://schemas.microsoft.com/office/drawing/2014/main" id="{CD54E8A8-4DCD-1C68-53C5-9AE0BA095821}"/>
                    </a:ext>
                  </a:extLst>
                </p14:cNvPr>
                <p14:cNvContentPartPr/>
                <p14:nvPr/>
              </p14:nvContentPartPr>
              <p14:xfrm>
                <a:off x="6175385" y="4689609"/>
                <a:ext cx="156600" cy="8640"/>
              </p14:xfrm>
            </p:contentPart>
          </mc:Choice>
          <mc:Fallback>
            <p:pic>
              <p:nvPicPr>
                <p:cNvPr id="22" name="Ink 21">
                  <a:extLst>
                    <a:ext uri="{FF2B5EF4-FFF2-40B4-BE49-F238E27FC236}">
                      <a16:creationId xmlns:a16="http://schemas.microsoft.com/office/drawing/2014/main" id="{CD54E8A8-4DCD-1C68-53C5-9AE0BA095821}"/>
                    </a:ext>
                  </a:extLst>
                </p:cNvPr>
                <p:cNvPicPr/>
                <p:nvPr/>
              </p:nvPicPr>
              <p:blipFill>
                <a:blip r:embed="rId20"/>
                <a:stretch>
                  <a:fillRect/>
                </a:stretch>
              </p:blipFill>
              <p:spPr>
                <a:xfrm>
                  <a:off x="6169265" y="4683489"/>
                  <a:ext cx="1688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Ink 22">
                  <a:extLst>
                    <a:ext uri="{FF2B5EF4-FFF2-40B4-BE49-F238E27FC236}">
                      <a16:creationId xmlns:a16="http://schemas.microsoft.com/office/drawing/2014/main" id="{A7549E27-B2D5-4168-9308-39E43BABFEB1}"/>
                    </a:ext>
                  </a:extLst>
                </p14:cNvPr>
                <p14:cNvContentPartPr/>
                <p14:nvPr/>
              </p14:nvContentPartPr>
              <p14:xfrm>
                <a:off x="6442505" y="4698249"/>
                <a:ext cx="41760" cy="83520"/>
              </p14:xfrm>
            </p:contentPart>
          </mc:Choice>
          <mc:Fallback>
            <p:pic>
              <p:nvPicPr>
                <p:cNvPr id="23" name="Ink 22">
                  <a:extLst>
                    <a:ext uri="{FF2B5EF4-FFF2-40B4-BE49-F238E27FC236}">
                      <a16:creationId xmlns:a16="http://schemas.microsoft.com/office/drawing/2014/main" id="{A7549E27-B2D5-4168-9308-39E43BABFEB1}"/>
                    </a:ext>
                  </a:extLst>
                </p:cNvPr>
                <p:cNvPicPr/>
                <p:nvPr/>
              </p:nvPicPr>
              <p:blipFill>
                <a:blip r:embed="rId22"/>
                <a:stretch>
                  <a:fillRect/>
                </a:stretch>
              </p:blipFill>
              <p:spPr>
                <a:xfrm>
                  <a:off x="6436385" y="4692129"/>
                  <a:ext cx="540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4" name="Ink 23">
                  <a:extLst>
                    <a:ext uri="{FF2B5EF4-FFF2-40B4-BE49-F238E27FC236}">
                      <a16:creationId xmlns:a16="http://schemas.microsoft.com/office/drawing/2014/main" id="{34C56D40-0D33-820E-968D-5634BBD18B3D}"/>
                    </a:ext>
                  </a:extLst>
                </p14:cNvPr>
                <p14:cNvContentPartPr/>
                <p14:nvPr/>
              </p14:nvContentPartPr>
              <p14:xfrm>
                <a:off x="6428465" y="4543449"/>
                <a:ext cx="360" cy="360"/>
              </p14:xfrm>
            </p:contentPart>
          </mc:Choice>
          <mc:Fallback>
            <p:pic>
              <p:nvPicPr>
                <p:cNvPr id="24" name="Ink 23">
                  <a:extLst>
                    <a:ext uri="{FF2B5EF4-FFF2-40B4-BE49-F238E27FC236}">
                      <a16:creationId xmlns:a16="http://schemas.microsoft.com/office/drawing/2014/main" id="{34C56D40-0D33-820E-968D-5634BBD18B3D}"/>
                    </a:ext>
                  </a:extLst>
                </p:cNvPr>
                <p:cNvPicPr/>
                <p:nvPr/>
              </p:nvPicPr>
              <p:blipFill>
                <a:blip r:embed="rId24"/>
                <a:stretch>
                  <a:fillRect/>
                </a:stretch>
              </p:blipFill>
              <p:spPr>
                <a:xfrm>
                  <a:off x="6422345" y="45373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5" name="Ink 24">
                  <a:extLst>
                    <a:ext uri="{FF2B5EF4-FFF2-40B4-BE49-F238E27FC236}">
                      <a16:creationId xmlns:a16="http://schemas.microsoft.com/office/drawing/2014/main" id="{3E50FBC0-6728-F328-401E-2D7CE75CA6F2}"/>
                    </a:ext>
                  </a:extLst>
                </p14:cNvPr>
                <p14:cNvContentPartPr/>
                <p14:nvPr/>
              </p14:nvContentPartPr>
              <p14:xfrm>
                <a:off x="6442505" y="4529049"/>
                <a:ext cx="27720" cy="42480"/>
              </p14:xfrm>
            </p:contentPart>
          </mc:Choice>
          <mc:Fallback>
            <p:pic>
              <p:nvPicPr>
                <p:cNvPr id="25" name="Ink 24">
                  <a:extLst>
                    <a:ext uri="{FF2B5EF4-FFF2-40B4-BE49-F238E27FC236}">
                      <a16:creationId xmlns:a16="http://schemas.microsoft.com/office/drawing/2014/main" id="{3E50FBC0-6728-F328-401E-2D7CE75CA6F2}"/>
                    </a:ext>
                  </a:extLst>
                </p:cNvPr>
                <p:cNvPicPr/>
                <p:nvPr/>
              </p:nvPicPr>
              <p:blipFill>
                <a:blip r:embed="rId26"/>
                <a:stretch>
                  <a:fillRect/>
                </a:stretch>
              </p:blipFill>
              <p:spPr>
                <a:xfrm>
                  <a:off x="6436385" y="4522929"/>
                  <a:ext cx="399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1DDF5863-3836-84C9-5D9F-74A50B42ADAE}"/>
                    </a:ext>
                  </a:extLst>
                </p14:cNvPr>
                <p14:cNvContentPartPr/>
                <p14:nvPr/>
              </p14:nvContentPartPr>
              <p14:xfrm>
                <a:off x="6653825" y="4332489"/>
                <a:ext cx="168120" cy="635040"/>
              </p14:xfrm>
            </p:contentPart>
          </mc:Choice>
          <mc:Fallback>
            <p:pic>
              <p:nvPicPr>
                <p:cNvPr id="26" name="Ink 25">
                  <a:extLst>
                    <a:ext uri="{FF2B5EF4-FFF2-40B4-BE49-F238E27FC236}">
                      <a16:creationId xmlns:a16="http://schemas.microsoft.com/office/drawing/2014/main" id="{1DDF5863-3836-84C9-5D9F-74A50B42ADAE}"/>
                    </a:ext>
                  </a:extLst>
                </p:cNvPr>
                <p:cNvPicPr/>
                <p:nvPr/>
              </p:nvPicPr>
              <p:blipFill>
                <a:blip r:embed="rId28"/>
                <a:stretch>
                  <a:fillRect/>
                </a:stretch>
              </p:blipFill>
              <p:spPr>
                <a:xfrm>
                  <a:off x="6647705" y="4326369"/>
                  <a:ext cx="180360" cy="647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7" name="Ink 26">
                  <a:extLst>
                    <a:ext uri="{FF2B5EF4-FFF2-40B4-BE49-F238E27FC236}">
                      <a16:creationId xmlns:a16="http://schemas.microsoft.com/office/drawing/2014/main" id="{DB691A28-4C3A-2B78-7668-2CE70A1443EE}"/>
                    </a:ext>
                  </a:extLst>
                </p14:cNvPr>
                <p14:cNvContentPartPr/>
                <p14:nvPr/>
              </p14:nvContentPartPr>
              <p14:xfrm>
                <a:off x="6625745" y="4711929"/>
                <a:ext cx="268920" cy="15480"/>
              </p14:xfrm>
            </p:contentPart>
          </mc:Choice>
          <mc:Fallback>
            <p:pic>
              <p:nvPicPr>
                <p:cNvPr id="27" name="Ink 26">
                  <a:extLst>
                    <a:ext uri="{FF2B5EF4-FFF2-40B4-BE49-F238E27FC236}">
                      <a16:creationId xmlns:a16="http://schemas.microsoft.com/office/drawing/2014/main" id="{DB691A28-4C3A-2B78-7668-2CE70A1443EE}"/>
                    </a:ext>
                  </a:extLst>
                </p:cNvPr>
                <p:cNvPicPr/>
                <p:nvPr/>
              </p:nvPicPr>
              <p:blipFill>
                <a:blip r:embed="rId30"/>
                <a:stretch>
                  <a:fillRect/>
                </a:stretch>
              </p:blipFill>
              <p:spPr>
                <a:xfrm>
                  <a:off x="6619625" y="4705809"/>
                  <a:ext cx="281160" cy="2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28" name="Ink 27">
                <a:extLst>
                  <a:ext uri="{FF2B5EF4-FFF2-40B4-BE49-F238E27FC236}">
                    <a16:creationId xmlns:a16="http://schemas.microsoft.com/office/drawing/2014/main" id="{3AD83CFD-BA65-0655-1C3C-B739B38EF491}"/>
                  </a:ext>
                </a:extLst>
              </p14:cNvPr>
              <p14:cNvContentPartPr/>
              <p14:nvPr/>
            </p14:nvContentPartPr>
            <p14:xfrm>
              <a:off x="2641392" y="3203857"/>
              <a:ext cx="960480" cy="771480"/>
            </p14:xfrm>
          </p:contentPart>
        </mc:Choice>
        <mc:Fallback>
          <p:pic>
            <p:nvPicPr>
              <p:cNvPr id="28" name="Ink 27">
                <a:extLst>
                  <a:ext uri="{FF2B5EF4-FFF2-40B4-BE49-F238E27FC236}">
                    <a16:creationId xmlns:a16="http://schemas.microsoft.com/office/drawing/2014/main" id="{3AD83CFD-BA65-0655-1C3C-B739B38EF491}"/>
                  </a:ext>
                </a:extLst>
              </p:cNvPr>
              <p:cNvPicPr/>
              <p:nvPr/>
            </p:nvPicPr>
            <p:blipFill>
              <a:blip r:embed="rId32"/>
              <a:stretch>
                <a:fillRect/>
              </a:stretch>
            </p:blipFill>
            <p:spPr>
              <a:xfrm>
                <a:off x="2635272" y="3197737"/>
                <a:ext cx="972720" cy="783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9" name="Ink 28">
                <a:extLst>
                  <a:ext uri="{FF2B5EF4-FFF2-40B4-BE49-F238E27FC236}">
                    <a16:creationId xmlns:a16="http://schemas.microsoft.com/office/drawing/2014/main" id="{AF246192-3A05-C075-A63F-866D2321995C}"/>
                  </a:ext>
                </a:extLst>
              </p14:cNvPr>
              <p14:cNvContentPartPr/>
              <p14:nvPr/>
            </p14:nvContentPartPr>
            <p14:xfrm>
              <a:off x="2292192" y="3002617"/>
              <a:ext cx="392040" cy="395640"/>
            </p14:xfrm>
          </p:contentPart>
        </mc:Choice>
        <mc:Fallback>
          <p:pic>
            <p:nvPicPr>
              <p:cNvPr id="29" name="Ink 28">
                <a:extLst>
                  <a:ext uri="{FF2B5EF4-FFF2-40B4-BE49-F238E27FC236}">
                    <a16:creationId xmlns:a16="http://schemas.microsoft.com/office/drawing/2014/main" id="{AF246192-3A05-C075-A63F-866D2321995C}"/>
                  </a:ext>
                </a:extLst>
              </p:cNvPr>
              <p:cNvPicPr/>
              <p:nvPr/>
            </p:nvPicPr>
            <p:blipFill>
              <a:blip r:embed="rId34"/>
              <a:stretch>
                <a:fillRect/>
              </a:stretch>
            </p:blipFill>
            <p:spPr>
              <a:xfrm>
                <a:off x="2286072" y="2996497"/>
                <a:ext cx="40428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 name="Ink 29">
                <a:extLst>
                  <a:ext uri="{FF2B5EF4-FFF2-40B4-BE49-F238E27FC236}">
                    <a16:creationId xmlns:a16="http://schemas.microsoft.com/office/drawing/2014/main" id="{EB2A5799-173C-9F80-A39A-7A87B72AB9C0}"/>
                  </a:ext>
                </a:extLst>
              </p14:cNvPr>
              <p14:cNvContentPartPr/>
              <p14:nvPr/>
            </p14:nvContentPartPr>
            <p14:xfrm>
              <a:off x="1924272" y="2829097"/>
              <a:ext cx="168840" cy="64800"/>
            </p14:xfrm>
          </p:contentPart>
        </mc:Choice>
        <mc:Fallback>
          <p:pic>
            <p:nvPicPr>
              <p:cNvPr id="30" name="Ink 29">
                <a:extLst>
                  <a:ext uri="{FF2B5EF4-FFF2-40B4-BE49-F238E27FC236}">
                    <a16:creationId xmlns:a16="http://schemas.microsoft.com/office/drawing/2014/main" id="{EB2A5799-173C-9F80-A39A-7A87B72AB9C0}"/>
                  </a:ext>
                </a:extLst>
              </p:cNvPr>
              <p:cNvPicPr/>
              <p:nvPr/>
            </p:nvPicPr>
            <p:blipFill>
              <a:blip r:embed="rId36"/>
              <a:stretch>
                <a:fillRect/>
              </a:stretch>
            </p:blipFill>
            <p:spPr>
              <a:xfrm>
                <a:off x="1918152" y="2822977"/>
                <a:ext cx="181080" cy="77040"/>
              </a:xfrm>
              <a:prstGeom prst="rect">
                <a:avLst/>
              </a:prstGeom>
            </p:spPr>
          </p:pic>
        </mc:Fallback>
      </mc:AlternateContent>
      <p:grpSp>
        <p:nvGrpSpPr>
          <p:cNvPr id="31" name="Group 30">
            <a:extLst>
              <a:ext uri="{FF2B5EF4-FFF2-40B4-BE49-F238E27FC236}">
                <a16:creationId xmlns:a16="http://schemas.microsoft.com/office/drawing/2014/main" id="{909F2821-072E-2304-B861-9CECC632BED0}"/>
              </a:ext>
            </a:extLst>
          </p:cNvPr>
          <p:cNvGrpSpPr/>
          <p:nvPr/>
        </p:nvGrpSpPr>
        <p:grpSpPr>
          <a:xfrm>
            <a:off x="2115432" y="2807137"/>
            <a:ext cx="1644480" cy="268560"/>
            <a:chOff x="2230505" y="2180049"/>
            <a:chExt cx="1644480" cy="268560"/>
          </a:xfrm>
        </p:grpSpPr>
        <mc:AlternateContent xmlns:mc="http://schemas.openxmlformats.org/markup-compatibility/2006">
          <mc:Choice xmlns:p14="http://schemas.microsoft.com/office/powerpoint/2010/main" Requires="p14">
            <p:contentPart p14:bwMode="auto" r:id="rId37">
              <p14:nvContentPartPr>
                <p14:cNvPr id="32" name="Ink 31">
                  <a:extLst>
                    <a:ext uri="{FF2B5EF4-FFF2-40B4-BE49-F238E27FC236}">
                      <a16:creationId xmlns:a16="http://schemas.microsoft.com/office/drawing/2014/main" id="{E03D0C42-476D-8F63-B508-C3B7D963968A}"/>
                    </a:ext>
                  </a:extLst>
                </p14:cNvPr>
                <p14:cNvContentPartPr/>
                <p14:nvPr/>
              </p14:nvContentPartPr>
              <p14:xfrm>
                <a:off x="2230505" y="2257449"/>
                <a:ext cx="161280" cy="157320"/>
              </p14:xfrm>
            </p:contentPart>
          </mc:Choice>
          <mc:Fallback>
            <p:pic>
              <p:nvPicPr>
                <p:cNvPr id="32" name="Ink 31">
                  <a:extLst>
                    <a:ext uri="{FF2B5EF4-FFF2-40B4-BE49-F238E27FC236}">
                      <a16:creationId xmlns:a16="http://schemas.microsoft.com/office/drawing/2014/main" id="{E03D0C42-476D-8F63-B508-C3B7D963968A}"/>
                    </a:ext>
                  </a:extLst>
                </p:cNvPr>
                <p:cNvPicPr/>
                <p:nvPr/>
              </p:nvPicPr>
              <p:blipFill>
                <a:blip r:embed="rId38"/>
                <a:stretch>
                  <a:fillRect/>
                </a:stretch>
              </p:blipFill>
              <p:spPr>
                <a:xfrm>
                  <a:off x="2224385" y="2251329"/>
                  <a:ext cx="1735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3" name="Ink 32">
                  <a:extLst>
                    <a:ext uri="{FF2B5EF4-FFF2-40B4-BE49-F238E27FC236}">
                      <a16:creationId xmlns:a16="http://schemas.microsoft.com/office/drawing/2014/main" id="{DA502E49-7238-0B82-30F6-324CE494408A}"/>
                    </a:ext>
                  </a:extLst>
                </p14:cNvPr>
                <p14:cNvContentPartPr/>
                <p14:nvPr/>
              </p14:nvContentPartPr>
              <p14:xfrm>
                <a:off x="2518865" y="2292729"/>
                <a:ext cx="154080" cy="112680"/>
              </p14:xfrm>
            </p:contentPart>
          </mc:Choice>
          <mc:Fallback>
            <p:pic>
              <p:nvPicPr>
                <p:cNvPr id="33" name="Ink 32">
                  <a:extLst>
                    <a:ext uri="{FF2B5EF4-FFF2-40B4-BE49-F238E27FC236}">
                      <a16:creationId xmlns:a16="http://schemas.microsoft.com/office/drawing/2014/main" id="{DA502E49-7238-0B82-30F6-324CE494408A}"/>
                    </a:ext>
                  </a:extLst>
                </p:cNvPr>
                <p:cNvPicPr/>
                <p:nvPr/>
              </p:nvPicPr>
              <p:blipFill>
                <a:blip r:embed="rId40"/>
                <a:stretch>
                  <a:fillRect/>
                </a:stretch>
              </p:blipFill>
              <p:spPr>
                <a:xfrm>
                  <a:off x="2512745" y="2286609"/>
                  <a:ext cx="1663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4" name="Ink 33">
                  <a:extLst>
                    <a:ext uri="{FF2B5EF4-FFF2-40B4-BE49-F238E27FC236}">
                      <a16:creationId xmlns:a16="http://schemas.microsoft.com/office/drawing/2014/main" id="{DB3A503D-08A1-444C-45B4-7D805559511F}"/>
                    </a:ext>
                  </a:extLst>
                </p14:cNvPr>
                <p14:cNvContentPartPr/>
                <p14:nvPr/>
              </p14:nvContentPartPr>
              <p14:xfrm>
                <a:off x="2755385" y="2292729"/>
                <a:ext cx="114120" cy="155880"/>
              </p14:xfrm>
            </p:contentPart>
          </mc:Choice>
          <mc:Fallback>
            <p:pic>
              <p:nvPicPr>
                <p:cNvPr id="34" name="Ink 33">
                  <a:extLst>
                    <a:ext uri="{FF2B5EF4-FFF2-40B4-BE49-F238E27FC236}">
                      <a16:creationId xmlns:a16="http://schemas.microsoft.com/office/drawing/2014/main" id="{DB3A503D-08A1-444C-45B4-7D805559511F}"/>
                    </a:ext>
                  </a:extLst>
                </p:cNvPr>
                <p:cNvPicPr/>
                <p:nvPr/>
              </p:nvPicPr>
              <p:blipFill>
                <a:blip r:embed="rId42"/>
                <a:stretch>
                  <a:fillRect/>
                </a:stretch>
              </p:blipFill>
              <p:spPr>
                <a:xfrm>
                  <a:off x="2749265" y="2286609"/>
                  <a:ext cx="1263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5" name="Ink 34">
                  <a:extLst>
                    <a:ext uri="{FF2B5EF4-FFF2-40B4-BE49-F238E27FC236}">
                      <a16:creationId xmlns:a16="http://schemas.microsoft.com/office/drawing/2014/main" id="{E14D1A69-34C1-0201-8DAB-189DDC656A52}"/>
                    </a:ext>
                  </a:extLst>
                </p14:cNvPr>
                <p14:cNvContentPartPr/>
                <p14:nvPr/>
              </p14:nvContentPartPr>
              <p14:xfrm>
                <a:off x="2968145" y="2180049"/>
                <a:ext cx="53640" cy="209880"/>
              </p14:xfrm>
            </p:contentPart>
          </mc:Choice>
          <mc:Fallback>
            <p:pic>
              <p:nvPicPr>
                <p:cNvPr id="35" name="Ink 34">
                  <a:extLst>
                    <a:ext uri="{FF2B5EF4-FFF2-40B4-BE49-F238E27FC236}">
                      <a16:creationId xmlns:a16="http://schemas.microsoft.com/office/drawing/2014/main" id="{E14D1A69-34C1-0201-8DAB-189DDC656A52}"/>
                    </a:ext>
                  </a:extLst>
                </p:cNvPr>
                <p:cNvPicPr/>
                <p:nvPr/>
              </p:nvPicPr>
              <p:blipFill>
                <a:blip r:embed="rId44"/>
                <a:stretch>
                  <a:fillRect/>
                </a:stretch>
              </p:blipFill>
              <p:spPr>
                <a:xfrm>
                  <a:off x="2962025" y="2173929"/>
                  <a:ext cx="658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6" name="Ink 35">
                  <a:extLst>
                    <a:ext uri="{FF2B5EF4-FFF2-40B4-BE49-F238E27FC236}">
                      <a16:creationId xmlns:a16="http://schemas.microsoft.com/office/drawing/2014/main" id="{C82448E8-BC6B-7EDC-7FFA-8ABC2B53AAFB}"/>
                    </a:ext>
                  </a:extLst>
                </p14:cNvPr>
                <p14:cNvContentPartPr/>
                <p14:nvPr/>
              </p14:nvContentPartPr>
              <p14:xfrm>
                <a:off x="2981825" y="2311449"/>
                <a:ext cx="128520" cy="23400"/>
              </p14:xfrm>
            </p:contentPart>
          </mc:Choice>
          <mc:Fallback>
            <p:pic>
              <p:nvPicPr>
                <p:cNvPr id="36" name="Ink 35">
                  <a:extLst>
                    <a:ext uri="{FF2B5EF4-FFF2-40B4-BE49-F238E27FC236}">
                      <a16:creationId xmlns:a16="http://schemas.microsoft.com/office/drawing/2014/main" id="{C82448E8-BC6B-7EDC-7FFA-8ABC2B53AAFB}"/>
                    </a:ext>
                  </a:extLst>
                </p:cNvPr>
                <p:cNvPicPr/>
                <p:nvPr/>
              </p:nvPicPr>
              <p:blipFill>
                <a:blip r:embed="rId46"/>
                <a:stretch>
                  <a:fillRect/>
                </a:stretch>
              </p:blipFill>
              <p:spPr>
                <a:xfrm>
                  <a:off x="2975705" y="2305329"/>
                  <a:ext cx="140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7" name="Ink 36">
                  <a:extLst>
                    <a:ext uri="{FF2B5EF4-FFF2-40B4-BE49-F238E27FC236}">
                      <a16:creationId xmlns:a16="http://schemas.microsoft.com/office/drawing/2014/main" id="{C9E3902A-DD59-FD91-B37E-05BF81EF5EFB}"/>
                    </a:ext>
                  </a:extLst>
                </p14:cNvPr>
                <p14:cNvContentPartPr/>
                <p14:nvPr/>
              </p14:nvContentPartPr>
              <p14:xfrm>
                <a:off x="3221225" y="2348529"/>
                <a:ext cx="27000" cy="71280"/>
              </p14:xfrm>
            </p:contentPart>
          </mc:Choice>
          <mc:Fallback>
            <p:pic>
              <p:nvPicPr>
                <p:cNvPr id="37" name="Ink 36">
                  <a:extLst>
                    <a:ext uri="{FF2B5EF4-FFF2-40B4-BE49-F238E27FC236}">
                      <a16:creationId xmlns:a16="http://schemas.microsoft.com/office/drawing/2014/main" id="{C9E3902A-DD59-FD91-B37E-05BF81EF5EFB}"/>
                    </a:ext>
                  </a:extLst>
                </p:cNvPr>
                <p:cNvPicPr/>
                <p:nvPr/>
              </p:nvPicPr>
              <p:blipFill>
                <a:blip r:embed="rId48"/>
                <a:stretch>
                  <a:fillRect/>
                </a:stretch>
              </p:blipFill>
              <p:spPr>
                <a:xfrm>
                  <a:off x="3215105" y="2342409"/>
                  <a:ext cx="392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8" name="Ink 37">
                  <a:extLst>
                    <a:ext uri="{FF2B5EF4-FFF2-40B4-BE49-F238E27FC236}">
                      <a16:creationId xmlns:a16="http://schemas.microsoft.com/office/drawing/2014/main" id="{2D6299A2-27C6-AEEF-6A8D-9344AD0B2F9F}"/>
                    </a:ext>
                  </a:extLst>
                </p14:cNvPr>
                <p14:cNvContentPartPr/>
                <p14:nvPr/>
              </p14:nvContentPartPr>
              <p14:xfrm>
                <a:off x="3197105" y="2222169"/>
                <a:ext cx="13320" cy="24840"/>
              </p14:xfrm>
            </p:contentPart>
          </mc:Choice>
          <mc:Fallback>
            <p:pic>
              <p:nvPicPr>
                <p:cNvPr id="38" name="Ink 37">
                  <a:extLst>
                    <a:ext uri="{FF2B5EF4-FFF2-40B4-BE49-F238E27FC236}">
                      <a16:creationId xmlns:a16="http://schemas.microsoft.com/office/drawing/2014/main" id="{2D6299A2-27C6-AEEF-6A8D-9344AD0B2F9F}"/>
                    </a:ext>
                  </a:extLst>
                </p:cNvPr>
                <p:cNvPicPr/>
                <p:nvPr/>
              </p:nvPicPr>
              <p:blipFill>
                <a:blip r:embed="rId50"/>
                <a:stretch>
                  <a:fillRect/>
                </a:stretch>
              </p:blipFill>
              <p:spPr>
                <a:xfrm>
                  <a:off x="3190985" y="2216049"/>
                  <a:ext cx="25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9" name="Ink 38">
                  <a:extLst>
                    <a:ext uri="{FF2B5EF4-FFF2-40B4-BE49-F238E27FC236}">
                      <a16:creationId xmlns:a16="http://schemas.microsoft.com/office/drawing/2014/main" id="{B54AE2CE-3862-CDF6-BEED-FDFDC95C208E}"/>
                    </a:ext>
                  </a:extLst>
                </p14:cNvPr>
                <p14:cNvContentPartPr/>
                <p14:nvPr/>
              </p14:nvContentPartPr>
              <p14:xfrm>
                <a:off x="3376025" y="2256009"/>
                <a:ext cx="123120" cy="172800"/>
              </p14:xfrm>
            </p:contentPart>
          </mc:Choice>
          <mc:Fallback>
            <p:pic>
              <p:nvPicPr>
                <p:cNvPr id="39" name="Ink 38">
                  <a:extLst>
                    <a:ext uri="{FF2B5EF4-FFF2-40B4-BE49-F238E27FC236}">
                      <a16:creationId xmlns:a16="http://schemas.microsoft.com/office/drawing/2014/main" id="{B54AE2CE-3862-CDF6-BEED-FDFDC95C208E}"/>
                    </a:ext>
                  </a:extLst>
                </p:cNvPr>
                <p:cNvPicPr/>
                <p:nvPr/>
              </p:nvPicPr>
              <p:blipFill>
                <a:blip r:embed="rId52"/>
                <a:stretch>
                  <a:fillRect/>
                </a:stretch>
              </p:blipFill>
              <p:spPr>
                <a:xfrm>
                  <a:off x="3369905" y="2249889"/>
                  <a:ext cx="1353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0" name="Ink 39">
                  <a:extLst>
                    <a:ext uri="{FF2B5EF4-FFF2-40B4-BE49-F238E27FC236}">
                      <a16:creationId xmlns:a16="http://schemas.microsoft.com/office/drawing/2014/main" id="{1BF0A917-1740-7629-81CA-F5E157500C38}"/>
                    </a:ext>
                  </a:extLst>
                </p14:cNvPr>
                <p14:cNvContentPartPr/>
                <p14:nvPr/>
              </p14:nvContentPartPr>
              <p14:xfrm>
                <a:off x="3558545" y="2244489"/>
                <a:ext cx="140760" cy="114120"/>
              </p14:xfrm>
            </p:contentPart>
          </mc:Choice>
          <mc:Fallback>
            <p:pic>
              <p:nvPicPr>
                <p:cNvPr id="40" name="Ink 39">
                  <a:extLst>
                    <a:ext uri="{FF2B5EF4-FFF2-40B4-BE49-F238E27FC236}">
                      <a16:creationId xmlns:a16="http://schemas.microsoft.com/office/drawing/2014/main" id="{1BF0A917-1740-7629-81CA-F5E157500C38}"/>
                    </a:ext>
                  </a:extLst>
                </p:cNvPr>
                <p:cNvPicPr/>
                <p:nvPr/>
              </p:nvPicPr>
              <p:blipFill>
                <a:blip r:embed="rId54"/>
                <a:stretch>
                  <a:fillRect/>
                </a:stretch>
              </p:blipFill>
              <p:spPr>
                <a:xfrm>
                  <a:off x="3552425" y="2238369"/>
                  <a:ext cx="1530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1" name="Ink 40">
                  <a:extLst>
                    <a:ext uri="{FF2B5EF4-FFF2-40B4-BE49-F238E27FC236}">
                      <a16:creationId xmlns:a16="http://schemas.microsoft.com/office/drawing/2014/main" id="{9B4510E7-8E0D-C217-4644-7A0303298AB7}"/>
                    </a:ext>
                  </a:extLst>
                </p14:cNvPr>
                <p14:cNvContentPartPr/>
                <p14:nvPr/>
              </p14:nvContentPartPr>
              <p14:xfrm>
                <a:off x="3797945" y="2194089"/>
                <a:ext cx="77040" cy="246960"/>
              </p14:xfrm>
            </p:contentPart>
          </mc:Choice>
          <mc:Fallback>
            <p:pic>
              <p:nvPicPr>
                <p:cNvPr id="41" name="Ink 40">
                  <a:extLst>
                    <a:ext uri="{FF2B5EF4-FFF2-40B4-BE49-F238E27FC236}">
                      <a16:creationId xmlns:a16="http://schemas.microsoft.com/office/drawing/2014/main" id="{9B4510E7-8E0D-C217-4644-7A0303298AB7}"/>
                    </a:ext>
                  </a:extLst>
                </p:cNvPr>
                <p:cNvPicPr/>
                <p:nvPr/>
              </p:nvPicPr>
              <p:blipFill>
                <a:blip r:embed="rId56"/>
                <a:stretch>
                  <a:fillRect/>
                </a:stretch>
              </p:blipFill>
              <p:spPr>
                <a:xfrm>
                  <a:off x="3791825" y="2187969"/>
                  <a:ext cx="89280" cy="259200"/>
                </a:xfrm>
                <a:prstGeom prst="rect">
                  <a:avLst/>
                </a:prstGeom>
              </p:spPr>
            </p:pic>
          </mc:Fallback>
        </mc:AlternateContent>
      </p:grpSp>
      <p:grpSp>
        <p:nvGrpSpPr>
          <p:cNvPr id="42" name="Group 41">
            <a:extLst>
              <a:ext uri="{FF2B5EF4-FFF2-40B4-BE49-F238E27FC236}">
                <a16:creationId xmlns:a16="http://schemas.microsoft.com/office/drawing/2014/main" id="{83F319B0-65FE-A933-C67B-A3807CF37734}"/>
              </a:ext>
            </a:extLst>
          </p:cNvPr>
          <p:cNvGrpSpPr/>
          <p:nvPr/>
        </p:nvGrpSpPr>
        <p:grpSpPr>
          <a:xfrm>
            <a:off x="3961872" y="2795977"/>
            <a:ext cx="621360" cy="393120"/>
            <a:chOff x="4076945" y="2168889"/>
            <a:chExt cx="621360" cy="393120"/>
          </a:xfrm>
        </p:grpSpPr>
        <mc:AlternateContent xmlns:mc="http://schemas.openxmlformats.org/markup-compatibility/2006">
          <mc:Choice xmlns:p14="http://schemas.microsoft.com/office/powerpoint/2010/main" Requires="p14">
            <p:contentPart p14:bwMode="auto" r:id="rId57">
              <p14:nvContentPartPr>
                <p14:cNvPr id="43" name="Ink 42">
                  <a:extLst>
                    <a:ext uri="{FF2B5EF4-FFF2-40B4-BE49-F238E27FC236}">
                      <a16:creationId xmlns:a16="http://schemas.microsoft.com/office/drawing/2014/main" id="{8396399E-60AD-43C9-F6AA-F07CD3B6EDD9}"/>
                    </a:ext>
                  </a:extLst>
                </p14:cNvPr>
                <p14:cNvContentPartPr/>
                <p14:nvPr/>
              </p14:nvContentPartPr>
              <p14:xfrm>
                <a:off x="4076945" y="2168889"/>
                <a:ext cx="213840" cy="294480"/>
              </p14:xfrm>
            </p:contentPart>
          </mc:Choice>
          <mc:Fallback>
            <p:pic>
              <p:nvPicPr>
                <p:cNvPr id="43" name="Ink 42">
                  <a:extLst>
                    <a:ext uri="{FF2B5EF4-FFF2-40B4-BE49-F238E27FC236}">
                      <a16:creationId xmlns:a16="http://schemas.microsoft.com/office/drawing/2014/main" id="{8396399E-60AD-43C9-F6AA-F07CD3B6EDD9}"/>
                    </a:ext>
                  </a:extLst>
                </p:cNvPr>
                <p:cNvPicPr/>
                <p:nvPr/>
              </p:nvPicPr>
              <p:blipFill>
                <a:blip r:embed="rId58"/>
                <a:stretch>
                  <a:fillRect/>
                </a:stretch>
              </p:blipFill>
              <p:spPr>
                <a:xfrm>
                  <a:off x="4070825" y="2162769"/>
                  <a:ext cx="22608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4" name="Ink 43">
                  <a:extLst>
                    <a:ext uri="{FF2B5EF4-FFF2-40B4-BE49-F238E27FC236}">
                      <a16:creationId xmlns:a16="http://schemas.microsoft.com/office/drawing/2014/main" id="{046A68ED-527D-F075-6C7E-A141BAF46913}"/>
                    </a:ext>
                  </a:extLst>
                </p14:cNvPr>
                <p14:cNvContentPartPr/>
                <p14:nvPr/>
              </p14:nvContentPartPr>
              <p14:xfrm>
                <a:off x="4402385" y="2362929"/>
                <a:ext cx="15480" cy="66600"/>
              </p14:xfrm>
            </p:contentPart>
          </mc:Choice>
          <mc:Fallback>
            <p:pic>
              <p:nvPicPr>
                <p:cNvPr id="44" name="Ink 43">
                  <a:extLst>
                    <a:ext uri="{FF2B5EF4-FFF2-40B4-BE49-F238E27FC236}">
                      <a16:creationId xmlns:a16="http://schemas.microsoft.com/office/drawing/2014/main" id="{046A68ED-527D-F075-6C7E-A141BAF46913}"/>
                    </a:ext>
                  </a:extLst>
                </p:cNvPr>
                <p:cNvPicPr/>
                <p:nvPr/>
              </p:nvPicPr>
              <p:blipFill>
                <a:blip r:embed="rId60"/>
                <a:stretch>
                  <a:fillRect/>
                </a:stretch>
              </p:blipFill>
              <p:spPr>
                <a:xfrm>
                  <a:off x="4396265" y="2356809"/>
                  <a:ext cx="27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5" name="Ink 44">
                  <a:extLst>
                    <a:ext uri="{FF2B5EF4-FFF2-40B4-BE49-F238E27FC236}">
                      <a16:creationId xmlns:a16="http://schemas.microsoft.com/office/drawing/2014/main" id="{A87111DE-6460-C6FD-3763-BC94160B0A53}"/>
                    </a:ext>
                  </a:extLst>
                </p14:cNvPr>
                <p14:cNvContentPartPr/>
                <p14:nvPr/>
              </p14:nvContentPartPr>
              <p14:xfrm>
                <a:off x="4405625" y="2198409"/>
                <a:ext cx="25560" cy="24120"/>
              </p14:xfrm>
            </p:contentPart>
          </mc:Choice>
          <mc:Fallback>
            <p:pic>
              <p:nvPicPr>
                <p:cNvPr id="45" name="Ink 44">
                  <a:extLst>
                    <a:ext uri="{FF2B5EF4-FFF2-40B4-BE49-F238E27FC236}">
                      <a16:creationId xmlns:a16="http://schemas.microsoft.com/office/drawing/2014/main" id="{A87111DE-6460-C6FD-3763-BC94160B0A53}"/>
                    </a:ext>
                  </a:extLst>
                </p:cNvPr>
                <p:cNvPicPr/>
                <p:nvPr/>
              </p:nvPicPr>
              <p:blipFill>
                <a:blip r:embed="rId62"/>
                <a:stretch>
                  <a:fillRect/>
                </a:stretch>
              </p:blipFill>
              <p:spPr>
                <a:xfrm>
                  <a:off x="4399505" y="2192289"/>
                  <a:ext cx="37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6" name="Ink 45">
                  <a:extLst>
                    <a:ext uri="{FF2B5EF4-FFF2-40B4-BE49-F238E27FC236}">
                      <a16:creationId xmlns:a16="http://schemas.microsoft.com/office/drawing/2014/main" id="{07E969C2-FE87-C607-8BA4-A593ED9128C6}"/>
                    </a:ext>
                  </a:extLst>
                </p14:cNvPr>
                <p14:cNvContentPartPr/>
                <p14:nvPr/>
              </p14:nvContentPartPr>
              <p14:xfrm>
                <a:off x="4457105" y="2236569"/>
                <a:ext cx="140040" cy="325440"/>
              </p14:xfrm>
            </p:contentPart>
          </mc:Choice>
          <mc:Fallback>
            <p:pic>
              <p:nvPicPr>
                <p:cNvPr id="46" name="Ink 45">
                  <a:extLst>
                    <a:ext uri="{FF2B5EF4-FFF2-40B4-BE49-F238E27FC236}">
                      <a16:creationId xmlns:a16="http://schemas.microsoft.com/office/drawing/2014/main" id="{07E969C2-FE87-C607-8BA4-A593ED9128C6}"/>
                    </a:ext>
                  </a:extLst>
                </p:cNvPr>
                <p:cNvPicPr/>
                <p:nvPr/>
              </p:nvPicPr>
              <p:blipFill>
                <a:blip r:embed="rId64"/>
                <a:stretch>
                  <a:fillRect/>
                </a:stretch>
              </p:blipFill>
              <p:spPr>
                <a:xfrm>
                  <a:off x="4450985" y="2230449"/>
                  <a:ext cx="1522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7" name="Ink 46">
                  <a:extLst>
                    <a:ext uri="{FF2B5EF4-FFF2-40B4-BE49-F238E27FC236}">
                      <a16:creationId xmlns:a16="http://schemas.microsoft.com/office/drawing/2014/main" id="{7E8F20B6-C693-0961-B8CF-9F421A2907F7}"/>
                    </a:ext>
                  </a:extLst>
                </p14:cNvPr>
                <p14:cNvContentPartPr/>
                <p14:nvPr/>
              </p14:nvContentPartPr>
              <p14:xfrm>
                <a:off x="4669505" y="2321169"/>
                <a:ext cx="28800" cy="25560"/>
              </p14:xfrm>
            </p:contentPart>
          </mc:Choice>
          <mc:Fallback>
            <p:pic>
              <p:nvPicPr>
                <p:cNvPr id="47" name="Ink 46">
                  <a:extLst>
                    <a:ext uri="{FF2B5EF4-FFF2-40B4-BE49-F238E27FC236}">
                      <a16:creationId xmlns:a16="http://schemas.microsoft.com/office/drawing/2014/main" id="{7E8F20B6-C693-0961-B8CF-9F421A2907F7}"/>
                    </a:ext>
                  </a:extLst>
                </p:cNvPr>
                <p:cNvPicPr/>
                <p:nvPr/>
              </p:nvPicPr>
              <p:blipFill>
                <a:blip r:embed="rId66"/>
                <a:stretch>
                  <a:fillRect/>
                </a:stretch>
              </p:blipFill>
              <p:spPr>
                <a:xfrm>
                  <a:off x="4663385" y="2315049"/>
                  <a:ext cx="41040" cy="37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48" name="Ink 47">
                <a:extLst>
                  <a:ext uri="{FF2B5EF4-FFF2-40B4-BE49-F238E27FC236}">
                    <a16:creationId xmlns:a16="http://schemas.microsoft.com/office/drawing/2014/main" id="{F00B3FB9-1C0B-0F8A-DD69-66A8EF5B7F45}"/>
                  </a:ext>
                </a:extLst>
              </p14:cNvPr>
              <p14:cNvContentPartPr/>
              <p14:nvPr/>
            </p14:nvContentPartPr>
            <p14:xfrm>
              <a:off x="5268672" y="3369457"/>
              <a:ext cx="610920" cy="550800"/>
            </p14:xfrm>
          </p:contentPart>
        </mc:Choice>
        <mc:Fallback>
          <p:pic>
            <p:nvPicPr>
              <p:cNvPr id="48" name="Ink 47">
                <a:extLst>
                  <a:ext uri="{FF2B5EF4-FFF2-40B4-BE49-F238E27FC236}">
                    <a16:creationId xmlns:a16="http://schemas.microsoft.com/office/drawing/2014/main" id="{F00B3FB9-1C0B-0F8A-DD69-66A8EF5B7F45}"/>
                  </a:ext>
                </a:extLst>
              </p:cNvPr>
              <p:cNvPicPr/>
              <p:nvPr/>
            </p:nvPicPr>
            <p:blipFill>
              <a:blip r:embed="rId68"/>
              <a:stretch>
                <a:fillRect/>
              </a:stretch>
            </p:blipFill>
            <p:spPr>
              <a:xfrm>
                <a:off x="5262552" y="3363337"/>
                <a:ext cx="623160" cy="563040"/>
              </a:xfrm>
              <a:prstGeom prst="rect">
                <a:avLst/>
              </a:prstGeom>
            </p:spPr>
          </p:pic>
        </mc:Fallback>
      </mc:AlternateContent>
      <p:grpSp>
        <p:nvGrpSpPr>
          <p:cNvPr id="49" name="Group 48">
            <a:extLst>
              <a:ext uri="{FF2B5EF4-FFF2-40B4-BE49-F238E27FC236}">
                <a16:creationId xmlns:a16="http://schemas.microsoft.com/office/drawing/2014/main" id="{ED88FD94-6E87-D9F8-EFDC-F8427331D38D}"/>
              </a:ext>
            </a:extLst>
          </p:cNvPr>
          <p:cNvGrpSpPr/>
          <p:nvPr/>
        </p:nvGrpSpPr>
        <p:grpSpPr>
          <a:xfrm>
            <a:off x="5087232" y="2694457"/>
            <a:ext cx="1564200" cy="451800"/>
            <a:chOff x="5202305" y="2067369"/>
            <a:chExt cx="1564200" cy="451800"/>
          </a:xfrm>
        </p:grpSpPr>
        <mc:AlternateContent xmlns:mc="http://schemas.openxmlformats.org/markup-compatibility/2006">
          <mc:Choice xmlns:p14="http://schemas.microsoft.com/office/powerpoint/2010/main" Requires="p14">
            <p:contentPart p14:bwMode="auto" r:id="rId69">
              <p14:nvContentPartPr>
                <p14:cNvPr id="50" name="Ink 49">
                  <a:extLst>
                    <a:ext uri="{FF2B5EF4-FFF2-40B4-BE49-F238E27FC236}">
                      <a16:creationId xmlns:a16="http://schemas.microsoft.com/office/drawing/2014/main" id="{5F6CEEF4-4DE6-9BD5-2ADA-206460ABA7E5}"/>
                    </a:ext>
                  </a:extLst>
                </p14:cNvPr>
                <p14:cNvContentPartPr/>
                <p14:nvPr/>
              </p14:nvContentPartPr>
              <p14:xfrm>
                <a:off x="5202305" y="2151609"/>
                <a:ext cx="241560" cy="200880"/>
              </p14:xfrm>
            </p:contentPart>
          </mc:Choice>
          <mc:Fallback>
            <p:pic>
              <p:nvPicPr>
                <p:cNvPr id="50" name="Ink 49">
                  <a:extLst>
                    <a:ext uri="{FF2B5EF4-FFF2-40B4-BE49-F238E27FC236}">
                      <a16:creationId xmlns:a16="http://schemas.microsoft.com/office/drawing/2014/main" id="{5F6CEEF4-4DE6-9BD5-2ADA-206460ABA7E5}"/>
                    </a:ext>
                  </a:extLst>
                </p:cNvPr>
                <p:cNvPicPr/>
                <p:nvPr/>
              </p:nvPicPr>
              <p:blipFill>
                <a:blip r:embed="rId70"/>
                <a:stretch>
                  <a:fillRect/>
                </a:stretch>
              </p:blipFill>
              <p:spPr>
                <a:xfrm>
                  <a:off x="5196185" y="2145489"/>
                  <a:ext cx="2538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1" name="Ink 50">
                  <a:extLst>
                    <a:ext uri="{FF2B5EF4-FFF2-40B4-BE49-F238E27FC236}">
                      <a16:creationId xmlns:a16="http://schemas.microsoft.com/office/drawing/2014/main" id="{762D7CE4-4A59-7486-4C29-23FE860AE766}"/>
                    </a:ext>
                  </a:extLst>
                </p14:cNvPr>
                <p14:cNvContentPartPr/>
                <p14:nvPr/>
              </p14:nvContentPartPr>
              <p14:xfrm>
                <a:off x="5498585" y="2123889"/>
                <a:ext cx="54000" cy="241920"/>
              </p14:xfrm>
            </p:contentPart>
          </mc:Choice>
          <mc:Fallback>
            <p:pic>
              <p:nvPicPr>
                <p:cNvPr id="51" name="Ink 50">
                  <a:extLst>
                    <a:ext uri="{FF2B5EF4-FFF2-40B4-BE49-F238E27FC236}">
                      <a16:creationId xmlns:a16="http://schemas.microsoft.com/office/drawing/2014/main" id="{762D7CE4-4A59-7486-4C29-23FE860AE766}"/>
                    </a:ext>
                  </a:extLst>
                </p:cNvPr>
                <p:cNvPicPr/>
                <p:nvPr/>
              </p:nvPicPr>
              <p:blipFill>
                <a:blip r:embed="rId72"/>
                <a:stretch>
                  <a:fillRect/>
                </a:stretch>
              </p:blipFill>
              <p:spPr>
                <a:xfrm>
                  <a:off x="5492465" y="2117769"/>
                  <a:ext cx="662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2" name="Ink 51">
                  <a:extLst>
                    <a:ext uri="{FF2B5EF4-FFF2-40B4-BE49-F238E27FC236}">
                      <a16:creationId xmlns:a16="http://schemas.microsoft.com/office/drawing/2014/main" id="{6B7090C0-BEAB-F843-E81C-9D82150F66C7}"/>
                    </a:ext>
                  </a:extLst>
                </p14:cNvPr>
                <p14:cNvContentPartPr/>
                <p14:nvPr/>
              </p14:nvContentPartPr>
              <p14:xfrm>
                <a:off x="5612705" y="2250249"/>
                <a:ext cx="360" cy="360"/>
              </p14:xfrm>
            </p:contentPart>
          </mc:Choice>
          <mc:Fallback>
            <p:pic>
              <p:nvPicPr>
                <p:cNvPr id="52" name="Ink 51">
                  <a:extLst>
                    <a:ext uri="{FF2B5EF4-FFF2-40B4-BE49-F238E27FC236}">
                      <a16:creationId xmlns:a16="http://schemas.microsoft.com/office/drawing/2014/main" id="{6B7090C0-BEAB-F843-E81C-9D82150F66C7}"/>
                    </a:ext>
                  </a:extLst>
                </p:cNvPr>
                <p:cNvPicPr/>
                <p:nvPr/>
              </p:nvPicPr>
              <p:blipFill>
                <a:blip r:embed="rId24"/>
                <a:stretch>
                  <a:fillRect/>
                </a:stretch>
              </p:blipFill>
              <p:spPr>
                <a:xfrm>
                  <a:off x="5606585" y="22441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Ink 52">
                  <a:extLst>
                    <a:ext uri="{FF2B5EF4-FFF2-40B4-BE49-F238E27FC236}">
                      <a16:creationId xmlns:a16="http://schemas.microsoft.com/office/drawing/2014/main" id="{8A3A4253-310F-3522-5646-F33FE32FD69E}"/>
                    </a:ext>
                  </a:extLst>
                </p14:cNvPr>
                <p14:cNvContentPartPr/>
                <p14:nvPr/>
              </p14:nvContentPartPr>
              <p14:xfrm>
                <a:off x="5457905" y="2222889"/>
                <a:ext cx="139320" cy="42120"/>
              </p14:xfrm>
            </p:contentPart>
          </mc:Choice>
          <mc:Fallback>
            <p:pic>
              <p:nvPicPr>
                <p:cNvPr id="53" name="Ink 52">
                  <a:extLst>
                    <a:ext uri="{FF2B5EF4-FFF2-40B4-BE49-F238E27FC236}">
                      <a16:creationId xmlns:a16="http://schemas.microsoft.com/office/drawing/2014/main" id="{8A3A4253-310F-3522-5646-F33FE32FD69E}"/>
                    </a:ext>
                  </a:extLst>
                </p:cNvPr>
                <p:cNvPicPr/>
                <p:nvPr/>
              </p:nvPicPr>
              <p:blipFill>
                <a:blip r:embed="rId75"/>
                <a:stretch>
                  <a:fillRect/>
                </a:stretch>
              </p:blipFill>
              <p:spPr>
                <a:xfrm>
                  <a:off x="5451785" y="2216769"/>
                  <a:ext cx="151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C918E6AB-8985-B2F4-EAEA-E9843027A4FE}"/>
                    </a:ext>
                  </a:extLst>
                </p14:cNvPr>
                <p14:cNvContentPartPr/>
                <p14:nvPr/>
              </p14:nvContentPartPr>
              <p14:xfrm>
                <a:off x="5682545" y="2236209"/>
                <a:ext cx="134280" cy="108720"/>
              </p14:xfrm>
            </p:contentPart>
          </mc:Choice>
          <mc:Fallback>
            <p:pic>
              <p:nvPicPr>
                <p:cNvPr id="54" name="Ink 53">
                  <a:extLst>
                    <a:ext uri="{FF2B5EF4-FFF2-40B4-BE49-F238E27FC236}">
                      <a16:creationId xmlns:a16="http://schemas.microsoft.com/office/drawing/2014/main" id="{C918E6AB-8985-B2F4-EAEA-E9843027A4FE}"/>
                    </a:ext>
                  </a:extLst>
                </p:cNvPr>
                <p:cNvPicPr/>
                <p:nvPr/>
              </p:nvPicPr>
              <p:blipFill>
                <a:blip r:embed="rId77"/>
                <a:stretch>
                  <a:fillRect/>
                </a:stretch>
              </p:blipFill>
              <p:spPr>
                <a:xfrm>
                  <a:off x="5676425" y="2230089"/>
                  <a:ext cx="1465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496BBD22-AA4E-4F38-4F6A-612BDD2A2A3F}"/>
                    </a:ext>
                  </a:extLst>
                </p14:cNvPr>
                <p14:cNvContentPartPr/>
                <p14:nvPr/>
              </p14:nvContentPartPr>
              <p14:xfrm>
                <a:off x="5879825" y="2067369"/>
                <a:ext cx="14760" cy="294120"/>
              </p14:xfrm>
            </p:contentPart>
          </mc:Choice>
          <mc:Fallback>
            <p:pic>
              <p:nvPicPr>
                <p:cNvPr id="55" name="Ink 54">
                  <a:extLst>
                    <a:ext uri="{FF2B5EF4-FFF2-40B4-BE49-F238E27FC236}">
                      <a16:creationId xmlns:a16="http://schemas.microsoft.com/office/drawing/2014/main" id="{496BBD22-AA4E-4F38-4F6A-612BDD2A2A3F}"/>
                    </a:ext>
                  </a:extLst>
                </p:cNvPr>
                <p:cNvPicPr/>
                <p:nvPr/>
              </p:nvPicPr>
              <p:blipFill>
                <a:blip r:embed="rId79"/>
                <a:stretch>
                  <a:fillRect/>
                </a:stretch>
              </p:blipFill>
              <p:spPr>
                <a:xfrm>
                  <a:off x="5873705" y="2061249"/>
                  <a:ext cx="270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F55472F5-5DCC-A18D-7CF5-9EB5EE2DE3B9}"/>
                    </a:ext>
                  </a:extLst>
                </p14:cNvPr>
                <p14:cNvContentPartPr/>
                <p14:nvPr/>
              </p14:nvContentPartPr>
              <p14:xfrm>
                <a:off x="5823665" y="2174289"/>
                <a:ext cx="133560" cy="6120"/>
              </p14:xfrm>
            </p:contentPart>
          </mc:Choice>
          <mc:Fallback>
            <p:pic>
              <p:nvPicPr>
                <p:cNvPr id="56" name="Ink 55">
                  <a:extLst>
                    <a:ext uri="{FF2B5EF4-FFF2-40B4-BE49-F238E27FC236}">
                      <a16:creationId xmlns:a16="http://schemas.microsoft.com/office/drawing/2014/main" id="{F55472F5-5DCC-A18D-7CF5-9EB5EE2DE3B9}"/>
                    </a:ext>
                  </a:extLst>
                </p:cNvPr>
                <p:cNvPicPr/>
                <p:nvPr/>
              </p:nvPicPr>
              <p:blipFill>
                <a:blip r:embed="rId81"/>
                <a:stretch>
                  <a:fillRect/>
                </a:stretch>
              </p:blipFill>
              <p:spPr>
                <a:xfrm>
                  <a:off x="5817545" y="2168169"/>
                  <a:ext cx="1458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C0BB3C6E-BED2-2CEA-29BE-509C9AFBBA88}"/>
                    </a:ext>
                  </a:extLst>
                </p14:cNvPr>
                <p14:cNvContentPartPr/>
                <p14:nvPr/>
              </p14:nvContentPartPr>
              <p14:xfrm>
                <a:off x="5938865" y="2290209"/>
                <a:ext cx="25560" cy="16920"/>
              </p14:xfrm>
            </p:contentPart>
          </mc:Choice>
          <mc:Fallback>
            <p:pic>
              <p:nvPicPr>
                <p:cNvPr id="57" name="Ink 56">
                  <a:extLst>
                    <a:ext uri="{FF2B5EF4-FFF2-40B4-BE49-F238E27FC236}">
                      <a16:creationId xmlns:a16="http://schemas.microsoft.com/office/drawing/2014/main" id="{C0BB3C6E-BED2-2CEA-29BE-509C9AFBBA88}"/>
                    </a:ext>
                  </a:extLst>
                </p:cNvPr>
                <p:cNvPicPr/>
                <p:nvPr/>
              </p:nvPicPr>
              <p:blipFill>
                <a:blip r:embed="rId83"/>
                <a:stretch>
                  <a:fillRect/>
                </a:stretch>
              </p:blipFill>
              <p:spPr>
                <a:xfrm>
                  <a:off x="5932745" y="2284089"/>
                  <a:ext cx="378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Ink 57">
                  <a:extLst>
                    <a:ext uri="{FF2B5EF4-FFF2-40B4-BE49-F238E27FC236}">
                      <a16:creationId xmlns:a16="http://schemas.microsoft.com/office/drawing/2014/main" id="{8A2EC98A-B3C3-D7C0-F4E9-8A6580109EC0}"/>
                    </a:ext>
                  </a:extLst>
                </p14:cNvPr>
                <p14:cNvContentPartPr/>
                <p14:nvPr/>
              </p14:nvContentPartPr>
              <p14:xfrm>
                <a:off x="6058025" y="2107689"/>
                <a:ext cx="244080" cy="229680"/>
              </p14:xfrm>
            </p:contentPart>
          </mc:Choice>
          <mc:Fallback>
            <p:pic>
              <p:nvPicPr>
                <p:cNvPr id="58" name="Ink 57">
                  <a:extLst>
                    <a:ext uri="{FF2B5EF4-FFF2-40B4-BE49-F238E27FC236}">
                      <a16:creationId xmlns:a16="http://schemas.microsoft.com/office/drawing/2014/main" id="{8A2EC98A-B3C3-D7C0-F4E9-8A6580109EC0}"/>
                    </a:ext>
                  </a:extLst>
                </p:cNvPr>
                <p:cNvPicPr/>
                <p:nvPr/>
              </p:nvPicPr>
              <p:blipFill>
                <a:blip r:embed="rId85"/>
                <a:stretch>
                  <a:fillRect/>
                </a:stretch>
              </p:blipFill>
              <p:spPr>
                <a:xfrm>
                  <a:off x="6051905" y="2101569"/>
                  <a:ext cx="2563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Ink 58">
                  <a:extLst>
                    <a:ext uri="{FF2B5EF4-FFF2-40B4-BE49-F238E27FC236}">
                      <a16:creationId xmlns:a16="http://schemas.microsoft.com/office/drawing/2014/main" id="{3697EC30-69AB-2D18-74FA-C94811B1BF63}"/>
                    </a:ext>
                  </a:extLst>
                </p14:cNvPr>
                <p14:cNvContentPartPr/>
                <p14:nvPr/>
              </p14:nvContentPartPr>
              <p14:xfrm>
                <a:off x="6428465" y="2250249"/>
                <a:ext cx="40680" cy="107280"/>
              </p14:xfrm>
            </p:contentPart>
          </mc:Choice>
          <mc:Fallback>
            <p:pic>
              <p:nvPicPr>
                <p:cNvPr id="59" name="Ink 58">
                  <a:extLst>
                    <a:ext uri="{FF2B5EF4-FFF2-40B4-BE49-F238E27FC236}">
                      <a16:creationId xmlns:a16="http://schemas.microsoft.com/office/drawing/2014/main" id="{3697EC30-69AB-2D18-74FA-C94811B1BF63}"/>
                    </a:ext>
                  </a:extLst>
                </p:cNvPr>
                <p:cNvPicPr/>
                <p:nvPr/>
              </p:nvPicPr>
              <p:blipFill>
                <a:blip r:embed="rId87"/>
                <a:stretch>
                  <a:fillRect/>
                </a:stretch>
              </p:blipFill>
              <p:spPr>
                <a:xfrm>
                  <a:off x="6422345" y="2244129"/>
                  <a:ext cx="529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Ink 59">
                  <a:extLst>
                    <a:ext uri="{FF2B5EF4-FFF2-40B4-BE49-F238E27FC236}">
                      <a16:creationId xmlns:a16="http://schemas.microsoft.com/office/drawing/2014/main" id="{E974B1C3-D685-31A6-AF91-E0C5080D5B1C}"/>
                    </a:ext>
                  </a:extLst>
                </p14:cNvPr>
                <p14:cNvContentPartPr/>
                <p14:nvPr/>
              </p14:nvContentPartPr>
              <p14:xfrm>
                <a:off x="6414785" y="2099769"/>
                <a:ext cx="14040" cy="38520"/>
              </p14:xfrm>
            </p:contentPart>
          </mc:Choice>
          <mc:Fallback>
            <p:pic>
              <p:nvPicPr>
                <p:cNvPr id="60" name="Ink 59">
                  <a:extLst>
                    <a:ext uri="{FF2B5EF4-FFF2-40B4-BE49-F238E27FC236}">
                      <a16:creationId xmlns:a16="http://schemas.microsoft.com/office/drawing/2014/main" id="{E974B1C3-D685-31A6-AF91-E0C5080D5B1C}"/>
                    </a:ext>
                  </a:extLst>
                </p:cNvPr>
                <p:cNvPicPr/>
                <p:nvPr/>
              </p:nvPicPr>
              <p:blipFill>
                <a:blip r:embed="rId89"/>
                <a:stretch>
                  <a:fillRect/>
                </a:stretch>
              </p:blipFill>
              <p:spPr>
                <a:xfrm>
                  <a:off x="6408665" y="2093649"/>
                  <a:ext cx="262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Ink 60">
                  <a:extLst>
                    <a:ext uri="{FF2B5EF4-FFF2-40B4-BE49-F238E27FC236}">
                      <a16:creationId xmlns:a16="http://schemas.microsoft.com/office/drawing/2014/main" id="{56A01918-26DE-6317-1313-5DFB7D8A633A}"/>
                    </a:ext>
                  </a:extLst>
                </p14:cNvPr>
                <p14:cNvContentPartPr/>
                <p14:nvPr/>
              </p14:nvContentPartPr>
              <p14:xfrm>
                <a:off x="6460865" y="2223609"/>
                <a:ext cx="234720" cy="295560"/>
              </p14:xfrm>
            </p:contentPart>
          </mc:Choice>
          <mc:Fallback>
            <p:pic>
              <p:nvPicPr>
                <p:cNvPr id="61" name="Ink 60">
                  <a:extLst>
                    <a:ext uri="{FF2B5EF4-FFF2-40B4-BE49-F238E27FC236}">
                      <a16:creationId xmlns:a16="http://schemas.microsoft.com/office/drawing/2014/main" id="{56A01918-26DE-6317-1313-5DFB7D8A633A}"/>
                    </a:ext>
                  </a:extLst>
                </p:cNvPr>
                <p:cNvPicPr/>
                <p:nvPr/>
              </p:nvPicPr>
              <p:blipFill>
                <a:blip r:embed="rId91"/>
                <a:stretch>
                  <a:fillRect/>
                </a:stretch>
              </p:blipFill>
              <p:spPr>
                <a:xfrm>
                  <a:off x="6454745" y="2217489"/>
                  <a:ext cx="2469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Ink 61">
                  <a:extLst>
                    <a:ext uri="{FF2B5EF4-FFF2-40B4-BE49-F238E27FC236}">
                      <a16:creationId xmlns:a16="http://schemas.microsoft.com/office/drawing/2014/main" id="{BED1D94F-B27A-E9F0-E9CD-DEC182A0421A}"/>
                    </a:ext>
                  </a:extLst>
                </p14:cNvPr>
                <p14:cNvContentPartPr/>
                <p14:nvPr/>
              </p14:nvContentPartPr>
              <p14:xfrm>
                <a:off x="6753545" y="2267529"/>
                <a:ext cx="12960" cy="25920"/>
              </p14:xfrm>
            </p:contentPart>
          </mc:Choice>
          <mc:Fallback>
            <p:pic>
              <p:nvPicPr>
                <p:cNvPr id="62" name="Ink 61">
                  <a:extLst>
                    <a:ext uri="{FF2B5EF4-FFF2-40B4-BE49-F238E27FC236}">
                      <a16:creationId xmlns:a16="http://schemas.microsoft.com/office/drawing/2014/main" id="{BED1D94F-B27A-E9F0-E9CD-DEC182A0421A}"/>
                    </a:ext>
                  </a:extLst>
                </p:cNvPr>
                <p:cNvPicPr/>
                <p:nvPr/>
              </p:nvPicPr>
              <p:blipFill>
                <a:blip r:embed="rId93"/>
                <a:stretch>
                  <a:fillRect/>
                </a:stretch>
              </p:blipFill>
              <p:spPr>
                <a:xfrm>
                  <a:off x="6747425" y="2261409"/>
                  <a:ext cx="25200" cy="3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4">
            <p14:nvContentPartPr>
              <p14:cNvPr id="63" name="Ink 62">
                <a:extLst>
                  <a:ext uri="{FF2B5EF4-FFF2-40B4-BE49-F238E27FC236}">
                    <a16:creationId xmlns:a16="http://schemas.microsoft.com/office/drawing/2014/main" id="{C923524D-7F15-18F1-7DDE-98DB69BE3D9E}"/>
                  </a:ext>
                </a:extLst>
              </p14:cNvPr>
              <p14:cNvContentPartPr/>
              <p14:nvPr/>
            </p14:nvContentPartPr>
            <p14:xfrm>
              <a:off x="5203695" y="2973868"/>
              <a:ext cx="392040" cy="395640"/>
            </p14:xfrm>
          </p:contentPart>
        </mc:Choice>
        <mc:Fallback>
          <p:pic>
            <p:nvPicPr>
              <p:cNvPr id="63" name="Ink 62">
                <a:extLst>
                  <a:ext uri="{FF2B5EF4-FFF2-40B4-BE49-F238E27FC236}">
                    <a16:creationId xmlns:a16="http://schemas.microsoft.com/office/drawing/2014/main" id="{C923524D-7F15-18F1-7DDE-98DB69BE3D9E}"/>
                  </a:ext>
                </a:extLst>
              </p:cNvPr>
              <p:cNvPicPr/>
              <p:nvPr/>
            </p:nvPicPr>
            <p:blipFill>
              <a:blip r:embed="rId34"/>
              <a:stretch>
                <a:fillRect/>
              </a:stretch>
            </p:blipFill>
            <p:spPr>
              <a:xfrm>
                <a:off x="5197575" y="2967748"/>
                <a:ext cx="404280" cy="407880"/>
              </a:xfrm>
              <a:prstGeom prst="rect">
                <a:avLst/>
              </a:prstGeom>
            </p:spPr>
          </p:pic>
        </mc:Fallback>
      </mc:AlternateContent>
      <p:grpSp>
        <p:nvGrpSpPr>
          <p:cNvPr id="66" name="Group 65">
            <a:extLst>
              <a:ext uri="{FF2B5EF4-FFF2-40B4-BE49-F238E27FC236}">
                <a16:creationId xmlns:a16="http://schemas.microsoft.com/office/drawing/2014/main" id="{9C9A971D-358E-010B-F5EF-E9E7FFB24D3F}"/>
              </a:ext>
            </a:extLst>
          </p:cNvPr>
          <p:cNvGrpSpPr/>
          <p:nvPr/>
        </p:nvGrpSpPr>
        <p:grpSpPr>
          <a:xfrm>
            <a:off x="1955105" y="2883489"/>
            <a:ext cx="140760" cy="184680"/>
            <a:chOff x="1955105" y="2883489"/>
            <a:chExt cx="140760" cy="184680"/>
          </a:xfrm>
        </p:grpSpPr>
        <mc:AlternateContent xmlns:mc="http://schemas.openxmlformats.org/markup-compatibility/2006">
          <mc:Choice xmlns:p14="http://schemas.microsoft.com/office/powerpoint/2010/main" Requires="p14">
            <p:contentPart p14:bwMode="auto" r:id="rId95">
              <p14:nvContentPartPr>
                <p14:cNvPr id="64" name="Ink 63">
                  <a:extLst>
                    <a:ext uri="{FF2B5EF4-FFF2-40B4-BE49-F238E27FC236}">
                      <a16:creationId xmlns:a16="http://schemas.microsoft.com/office/drawing/2014/main" id="{E776E2B8-8094-1F4F-6176-1CA5BE6FAED1}"/>
                    </a:ext>
                  </a:extLst>
                </p14:cNvPr>
                <p14:cNvContentPartPr/>
                <p14:nvPr/>
              </p14:nvContentPartPr>
              <p14:xfrm>
                <a:off x="1955105" y="2883489"/>
                <a:ext cx="47520" cy="184680"/>
              </p14:xfrm>
            </p:contentPart>
          </mc:Choice>
          <mc:Fallback>
            <p:pic>
              <p:nvPicPr>
                <p:cNvPr id="64" name="Ink 63">
                  <a:extLst>
                    <a:ext uri="{FF2B5EF4-FFF2-40B4-BE49-F238E27FC236}">
                      <a16:creationId xmlns:a16="http://schemas.microsoft.com/office/drawing/2014/main" id="{E776E2B8-8094-1F4F-6176-1CA5BE6FAED1}"/>
                    </a:ext>
                  </a:extLst>
                </p:cNvPr>
                <p:cNvPicPr/>
                <p:nvPr/>
              </p:nvPicPr>
              <p:blipFill>
                <a:blip r:embed="rId96"/>
                <a:stretch>
                  <a:fillRect/>
                </a:stretch>
              </p:blipFill>
              <p:spPr>
                <a:xfrm>
                  <a:off x="1948985" y="2877369"/>
                  <a:ext cx="597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5" name="Ink 64">
                  <a:extLst>
                    <a:ext uri="{FF2B5EF4-FFF2-40B4-BE49-F238E27FC236}">
                      <a16:creationId xmlns:a16="http://schemas.microsoft.com/office/drawing/2014/main" id="{2DD9E532-3C0F-7CE8-3C10-6660587BADB9}"/>
                    </a:ext>
                  </a:extLst>
                </p14:cNvPr>
                <p14:cNvContentPartPr/>
                <p14:nvPr/>
              </p14:nvContentPartPr>
              <p14:xfrm>
                <a:off x="1998665" y="2883489"/>
                <a:ext cx="97200" cy="84960"/>
              </p14:xfrm>
            </p:contentPart>
          </mc:Choice>
          <mc:Fallback>
            <p:pic>
              <p:nvPicPr>
                <p:cNvPr id="65" name="Ink 64">
                  <a:extLst>
                    <a:ext uri="{FF2B5EF4-FFF2-40B4-BE49-F238E27FC236}">
                      <a16:creationId xmlns:a16="http://schemas.microsoft.com/office/drawing/2014/main" id="{2DD9E532-3C0F-7CE8-3C10-6660587BADB9}"/>
                    </a:ext>
                  </a:extLst>
                </p:cNvPr>
                <p:cNvPicPr/>
                <p:nvPr/>
              </p:nvPicPr>
              <p:blipFill>
                <a:blip r:embed="rId98"/>
                <a:stretch>
                  <a:fillRect/>
                </a:stretch>
              </p:blipFill>
              <p:spPr>
                <a:xfrm>
                  <a:off x="1992545" y="2877369"/>
                  <a:ext cx="109440" cy="97200"/>
                </a:xfrm>
                <a:prstGeom prst="rect">
                  <a:avLst/>
                </a:prstGeom>
              </p:spPr>
            </p:pic>
          </mc:Fallback>
        </mc:AlternateContent>
      </p:grpSp>
    </p:spTree>
    <p:extLst>
      <p:ext uri="{BB962C8B-B14F-4D97-AF65-F5344CB8AC3E}">
        <p14:creationId xmlns:p14="http://schemas.microsoft.com/office/powerpoint/2010/main" val="125943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65126"/>
            <a:ext cx="10515600" cy="667236"/>
          </a:xfrm>
        </p:spPr>
        <p:txBody>
          <a:bodyPr>
            <a:normAutofit fontScale="90000"/>
          </a:bodyPr>
          <a:lstStyle/>
          <a:p>
            <a:r>
              <a:rPr lang="en-US" sz="4400" b="1" dirty="0">
                <a:solidFill>
                  <a:schemeClr val="tx2">
                    <a:lumMod val="50000"/>
                  </a:schemeClr>
                </a:solidFill>
              </a:rPr>
              <a:t>Multiple Linear Regression</a:t>
            </a:r>
            <a:endParaRPr lang="en-US" dirty="0">
              <a:solidFill>
                <a:schemeClr val="tx2">
                  <a:lumMod val="50000"/>
                </a:schemeClr>
              </a:solidFill>
            </a:endParaRPr>
          </a:p>
        </p:txBody>
      </p:sp>
      <p:sp>
        <p:nvSpPr>
          <p:cNvPr id="6" name="Subtitle 2">
            <a:extLst>
              <a:ext uri="{FF2B5EF4-FFF2-40B4-BE49-F238E27FC236}">
                <a16:creationId xmlns:a16="http://schemas.microsoft.com/office/drawing/2014/main" id="{698AC5B0-0537-6A8C-B779-195073C3463D}"/>
              </a:ext>
            </a:extLst>
          </p:cNvPr>
          <p:cNvSpPr txBox="1">
            <a:spLocks/>
          </p:cNvSpPr>
          <p:nvPr/>
        </p:nvSpPr>
        <p:spPr>
          <a:xfrm>
            <a:off x="838200" y="1175412"/>
            <a:ext cx="5859439" cy="462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Model Diagnostics</a:t>
            </a:r>
          </a:p>
          <a:p>
            <a:pPr marL="342900" indent="-342900">
              <a:buFont typeface="Wingdings" panose="05000000000000000000" pitchFamily="2" charset="2"/>
              <a:buChar char="§"/>
            </a:pPr>
            <a:endParaRPr lang="en-US" dirty="0"/>
          </a:p>
        </p:txBody>
      </p:sp>
      <p:sp>
        <p:nvSpPr>
          <p:cNvPr id="7" name="TextBox 6">
            <a:extLst>
              <a:ext uri="{FF2B5EF4-FFF2-40B4-BE49-F238E27FC236}">
                <a16:creationId xmlns:a16="http://schemas.microsoft.com/office/drawing/2014/main" id="{27E4415D-43AD-A2BC-AE5F-E14717713594}"/>
              </a:ext>
            </a:extLst>
          </p:cNvPr>
          <p:cNvSpPr txBox="1"/>
          <p:nvPr/>
        </p:nvSpPr>
        <p:spPr>
          <a:xfrm>
            <a:off x="7367016" y="422680"/>
            <a:ext cx="4193417" cy="1754326"/>
          </a:xfrm>
          <a:prstGeom prst="rect">
            <a:avLst/>
          </a:prstGeom>
          <a:noFill/>
        </p:spPr>
        <p:txBody>
          <a:bodyPr wrap="square" rtlCol="0">
            <a:spAutoFit/>
          </a:bodyPr>
          <a:lstStyle/>
          <a:p>
            <a:r>
              <a:rPr lang="en-US" b="1" u="sng" dirty="0"/>
              <a:t>Residuals vs Fitted</a:t>
            </a:r>
          </a:p>
          <a:p>
            <a:r>
              <a:rPr lang="en-US" b="0" i="0" dirty="0">
                <a:effectLst/>
                <a:latin typeface="Söhne"/>
              </a:rPr>
              <a:t>The Residuals vs Fitted plot suggests possible deviations from linearity or the presence of heteroscedasticity, indicating that the model may not capture all the complexity of the data.</a:t>
            </a:r>
            <a:endParaRPr lang="en-US" dirty="0">
              <a:latin typeface="Söhne"/>
            </a:endParaRPr>
          </a:p>
        </p:txBody>
      </p:sp>
      <p:sp>
        <p:nvSpPr>
          <p:cNvPr id="8" name="TextBox 7">
            <a:extLst>
              <a:ext uri="{FF2B5EF4-FFF2-40B4-BE49-F238E27FC236}">
                <a16:creationId xmlns:a16="http://schemas.microsoft.com/office/drawing/2014/main" id="{BD417EA7-F831-A84A-08B8-7EA528E05E47}"/>
              </a:ext>
            </a:extLst>
          </p:cNvPr>
          <p:cNvSpPr txBox="1"/>
          <p:nvPr/>
        </p:nvSpPr>
        <p:spPr>
          <a:xfrm>
            <a:off x="7350953" y="2128750"/>
            <a:ext cx="4193417" cy="1754326"/>
          </a:xfrm>
          <a:prstGeom prst="rect">
            <a:avLst/>
          </a:prstGeom>
          <a:noFill/>
        </p:spPr>
        <p:txBody>
          <a:bodyPr wrap="square" rtlCol="0">
            <a:spAutoFit/>
          </a:bodyPr>
          <a:lstStyle/>
          <a:p>
            <a:r>
              <a:rPr lang="en-US" b="1" u="sng" dirty="0"/>
              <a:t>Normal Q-Q</a:t>
            </a:r>
          </a:p>
          <a:p>
            <a:r>
              <a:rPr lang="en-US" b="0" i="0" dirty="0">
                <a:effectLst/>
                <a:latin typeface="Söhne"/>
              </a:rPr>
              <a:t>The Normal Q-Q plot indicates that the residuals are mostly normally distributed, which is a good sign for the reliability of coefficient estimates and the overall model.</a:t>
            </a:r>
            <a:endParaRPr lang="en-US" dirty="0">
              <a:latin typeface="Söhne"/>
            </a:endParaRPr>
          </a:p>
        </p:txBody>
      </p:sp>
      <p:sp>
        <p:nvSpPr>
          <p:cNvPr id="9" name="TextBox 8">
            <a:extLst>
              <a:ext uri="{FF2B5EF4-FFF2-40B4-BE49-F238E27FC236}">
                <a16:creationId xmlns:a16="http://schemas.microsoft.com/office/drawing/2014/main" id="{8C9B13F1-660B-CD61-72A0-845A3A370BA3}"/>
              </a:ext>
            </a:extLst>
          </p:cNvPr>
          <p:cNvSpPr txBox="1"/>
          <p:nvPr/>
        </p:nvSpPr>
        <p:spPr>
          <a:xfrm>
            <a:off x="7350953" y="3798668"/>
            <a:ext cx="4193417" cy="1477328"/>
          </a:xfrm>
          <a:prstGeom prst="rect">
            <a:avLst/>
          </a:prstGeom>
          <a:noFill/>
        </p:spPr>
        <p:txBody>
          <a:bodyPr wrap="square" rtlCol="0">
            <a:spAutoFit/>
          </a:bodyPr>
          <a:lstStyle/>
          <a:p>
            <a:r>
              <a:rPr lang="en-US" b="1" u="sng" dirty="0"/>
              <a:t>Scale-Location (Spread-Location)</a:t>
            </a:r>
          </a:p>
          <a:p>
            <a:r>
              <a:rPr lang="en-US" b="0" i="0" dirty="0">
                <a:effectLst/>
                <a:latin typeface="Söhne"/>
              </a:rPr>
              <a:t>The Scale-Location plot suggests that the variance of residuals is relatively constant, with potential slight heteroscedasticity for larger fitted values.</a:t>
            </a:r>
            <a:endParaRPr lang="en-US" dirty="0">
              <a:latin typeface="Söhne"/>
            </a:endParaRPr>
          </a:p>
        </p:txBody>
      </p:sp>
      <p:sp>
        <p:nvSpPr>
          <p:cNvPr id="10" name="TextBox 9">
            <a:extLst>
              <a:ext uri="{FF2B5EF4-FFF2-40B4-BE49-F238E27FC236}">
                <a16:creationId xmlns:a16="http://schemas.microsoft.com/office/drawing/2014/main" id="{098412AA-C85D-3E7C-C7F5-37EF85039683}"/>
              </a:ext>
            </a:extLst>
          </p:cNvPr>
          <p:cNvSpPr txBox="1"/>
          <p:nvPr/>
        </p:nvSpPr>
        <p:spPr>
          <a:xfrm>
            <a:off x="7350953" y="5202392"/>
            <a:ext cx="4193417" cy="1477328"/>
          </a:xfrm>
          <a:prstGeom prst="rect">
            <a:avLst/>
          </a:prstGeom>
          <a:noFill/>
        </p:spPr>
        <p:txBody>
          <a:bodyPr wrap="square" rtlCol="0">
            <a:spAutoFit/>
          </a:bodyPr>
          <a:lstStyle/>
          <a:p>
            <a:r>
              <a:rPr lang="en-US" b="1" u="sng" dirty="0"/>
              <a:t>Scale-Location (Spread-Location)</a:t>
            </a:r>
          </a:p>
          <a:p>
            <a:r>
              <a:rPr lang="en-US" b="0" i="0" dirty="0">
                <a:effectLst/>
                <a:latin typeface="Söhne"/>
              </a:rPr>
              <a:t>The Residuals vs Leverage plot does not show any particular points that would be considered highly influential or problematic for the model.</a:t>
            </a:r>
            <a:endParaRPr lang="en-US" dirty="0">
              <a:latin typeface="Söhne"/>
            </a:endParaRPr>
          </a:p>
        </p:txBody>
      </p:sp>
      <p:pic>
        <p:nvPicPr>
          <p:cNvPr id="12" name="Content Placeholder 11">
            <a:extLst>
              <a:ext uri="{FF2B5EF4-FFF2-40B4-BE49-F238E27FC236}">
                <a16:creationId xmlns:a16="http://schemas.microsoft.com/office/drawing/2014/main" id="{516B2244-886C-9335-9F98-75E0FB2FDB64}"/>
              </a:ext>
            </a:extLst>
          </p:cNvPr>
          <p:cNvPicPr>
            <a:picLocks noGrp="1" noChangeAspect="1"/>
          </p:cNvPicPr>
          <p:nvPr>
            <p:ph idx="1"/>
          </p:nvPr>
        </p:nvPicPr>
        <p:blipFill>
          <a:blip r:embed="rId2"/>
          <a:stretch>
            <a:fillRect/>
          </a:stretch>
        </p:blipFill>
        <p:spPr>
          <a:xfrm>
            <a:off x="683453" y="1780545"/>
            <a:ext cx="6667500" cy="4133850"/>
          </a:xfr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7134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65126"/>
            <a:ext cx="10515600" cy="667236"/>
          </a:xfrm>
        </p:spPr>
        <p:txBody>
          <a:bodyPr>
            <a:normAutofit fontScale="90000"/>
          </a:bodyPr>
          <a:lstStyle/>
          <a:p>
            <a:r>
              <a:rPr lang="en-US" sz="4400" b="1" dirty="0">
                <a:solidFill>
                  <a:schemeClr val="tx2">
                    <a:lumMod val="50000"/>
                  </a:schemeClr>
                </a:solidFill>
              </a:rPr>
              <a:t>Multiple Linear Regression</a:t>
            </a:r>
            <a:endParaRPr lang="en-US" dirty="0">
              <a:solidFill>
                <a:schemeClr val="tx2">
                  <a:lumMod val="50000"/>
                </a:schemeClr>
              </a:solidFill>
            </a:endParaRPr>
          </a:p>
        </p:txBody>
      </p:sp>
      <p:sp>
        <p:nvSpPr>
          <p:cNvPr id="6" name="Subtitle 2">
            <a:extLst>
              <a:ext uri="{FF2B5EF4-FFF2-40B4-BE49-F238E27FC236}">
                <a16:creationId xmlns:a16="http://schemas.microsoft.com/office/drawing/2014/main" id="{698AC5B0-0537-6A8C-B779-195073C3463D}"/>
              </a:ext>
            </a:extLst>
          </p:cNvPr>
          <p:cNvSpPr txBox="1">
            <a:spLocks/>
          </p:cNvSpPr>
          <p:nvPr/>
        </p:nvSpPr>
        <p:spPr>
          <a:xfrm>
            <a:off x="838200" y="1175412"/>
            <a:ext cx="5859439" cy="462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Overall Interpretation</a:t>
            </a:r>
          </a:p>
        </p:txBody>
      </p:sp>
      <p:sp>
        <p:nvSpPr>
          <p:cNvPr id="10" name="TextBox 9">
            <a:extLst>
              <a:ext uri="{FF2B5EF4-FFF2-40B4-BE49-F238E27FC236}">
                <a16:creationId xmlns:a16="http://schemas.microsoft.com/office/drawing/2014/main" id="{098412AA-C85D-3E7C-C7F5-37EF85039683}"/>
              </a:ext>
            </a:extLst>
          </p:cNvPr>
          <p:cNvSpPr txBox="1"/>
          <p:nvPr/>
        </p:nvSpPr>
        <p:spPr>
          <a:xfrm>
            <a:off x="838200" y="1963418"/>
            <a:ext cx="8685628"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effectLst/>
                <a:latin typeface="Söhne"/>
              </a:rPr>
              <a:t>Overall, while the diagnostic plots indicate the model fits the data reasonably well, there may be room for improvement, possibly by considering non-linear models to better capture the underlying relationships in the data.</a:t>
            </a:r>
          </a:p>
          <a:p>
            <a:pPr marL="342900" indent="-342900">
              <a:buFont typeface="Wingdings" panose="05000000000000000000" pitchFamily="2" charset="2"/>
              <a:buChar char="§"/>
            </a:pPr>
            <a:endParaRPr lang="en-US" sz="2400" dirty="0">
              <a:latin typeface="Söhne"/>
            </a:endParaRPr>
          </a:p>
          <a:p>
            <a:pPr marL="342900" indent="-342900">
              <a:buFont typeface="Wingdings" panose="05000000000000000000" pitchFamily="2" charset="2"/>
              <a:buChar char="§"/>
            </a:pPr>
            <a:r>
              <a:rPr lang="en-US" sz="2400" dirty="0">
                <a:latin typeface="Söhne"/>
              </a:rPr>
              <a:t>Next, we will look at the “Generalized Linear Models.”</a:t>
            </a:r>
          </a:p>
          <a:p>
            <a:pPr marL="800100" lvl="1" indent="-342900">
              <a:buFont typeface="Wingdings" panose="05000000000000000000" pitchFamily="2" charset="2"/>
              <a:buChar char="v"/>
            </a:pPr>
            <a:r>
              <a:rPr lang="en-US" sz="2400" dirty="0">
                <a:latin typeface="Söhne"/>
              </a:rPr>
              <a:t>Since death count is a count variable, a Poisson or negative binomial regression, which are suitable for modelling count data may provide a better fit</a:t>
            </a:r>
          </a:p>
        </p:txBody>
      </p:sp>
    </p:spTree>
    <p:extLst>
      <p:ext uri="{BB962C8B-B14F-4D97-AF65-F5344CB8AC3E}">
        <p14:creationId xmlns:p14="http://schemas.microsoft.com/office/powerpoint/2010/main" val="3934707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FE61-2496-B2A0-7CBB-3818ED67FE43}"/>
              </a:ext>
            </a:extLst>
          </p:cNvPr>
          <p:cNvSpPr>
            <a:spLocks noGrp="1"/>
          </p:cNvSpPr>
          <p:nvPr>
            <p:ph type="ctrTitle"/>
          </p:nvPr>
        </p:nvSpPr>
        <p:spPr>
          <a:xfrm>
            <a:off x="630305" y="450170"/>
            <a:ext cx="9144000" cy="696036"/>
          </a:xfrm>
        </p:spPr>
        <p:txBody>
          <a:bodyPr>
            <a:normAutofit/>
          </a:bodyPr>
          <a:lstStyle/>
          <a:p>
            <a:r>
              <a:rPr lang="en-US" sz="4000" b="1" dirty="0">
                <a:solidFill>
                  <a:schemeClr val="tx2">
                    <a:lumMod val="50000"/>
                  </a:schemeClr>
                </a:solidFill>
              </a:rPr>
              <a:t>Generalized Poisson model</a:t>
            </a:r>
          </a:p>
        </p:txBody>
      </p:sp>
      <p:sp>
        <p:nvSpPr>
          <p:cNvPr id="3" name="Subtitle 2">
            <a:extLst>
              <a:ext uri="{FF2B5EF4-FFF2-40B4-BE49-F238E27FC236}">
                <a16:creationId xmlns:a16="http://schemas.microsoft.com/office/drawing/2014/main" id="{99EA1549-9A51-AF7C-5202-4D48194A9184}"/>
              </a:ext>
            </a:extLst>
          </p:cNvPr>
          <p:cNvSpPr>
            <a:spLocks noGrp="1"/>
          </p:cNvSpPr>
          <p:nvPr>
            <p:ph type="subTitle" idx="1"/>
          </p:nvPr>
        </p:nvSpPr>
        <p:spPr>
          <a:xfrm>
            <a:off x="824410" y="1263383"/>
            <a:ext cx="5955182" cy="453915"/>
          </a:xfrm>
        </p:spPr>
        <p:txBody>
          <a:bodyPr/>
          <a:lstStyle/>
          <a:p>
            <a:pPr algn="l"/>
            <a:r>
              <a:rPr lang="en-US" dirty="0">
                <a:solidFill>
                  <a:schemeClr val="tx2">
                    <a:lumMod val="50000"/>
                  </a:schemeClr>
                </a:solidFill>
              </a:rPr>
              <a:t>Model Output &amp; Equation</a:t>
            </a:r>
          </a:p>
          <a:p>
            <a:pPr marL="342900" indent="-342900" algn="l">
              <a:buFont typeface="Wingdings" panose="05000000000000000000" pitchFamily="2" charset="2"/>
              <a:buChar char="§"/>
            </a:pPr>
            <a:endParaRPr lang="en-US" dirty="0"/>
          </a:p>
        </p:txBody>
      </p:sp>
      <p:sp>
        <p:nvSpPr>
          <p:cNvPr id="6" name="TextBox 5">
            <a:extLst>
              <a:ext uri="{FF2B5EF4-FFF2-40B4-BE49-F238E27FC236}">
                <a16:creationId xmlns:a16="http://schemas.microsoft.com/office/drawing/2014/main" id="{A3CAF116-6D09-6BF9-17B9-2A5663D5A3A7}"/>
              </a:ext>
            </a:extLst>
          </p:cNvPr>
          <p:cNvSpPr txBox="1"/>
          <p:nvPr/>
        </p:nvSpPr>
        <p:spPr>
          <a:xfrm>
            <a:off x="7132321" y="1079658"/>
            <a:ext cx="4591108" cy="923330"/>
          </a:xfrm>
          <a:prstGeom prst="rect">
            <a:avLst/>
          </a:prstGeom>
          <a:noFill/>
        </p:spPr>
        <p:txBody>
          <a:bodyPr wrap="square" rtlCol="0">
            <a:spAutoFit/>
          </a:bodyPr>
          <a:lstStyle/>
          <a:p>
            <a:r>
              <a:rPr lang="en-US" b="1" u="sng" dirty="0"/>
              <a:t>Statistical Significance</a:t>
            </a:r>
          </a:p>
          <a:p>
            <a:r>
              <a:rPr lang="en-US" dirty="0"/>
              <a:t>The model shows statistical significance as indicated by the p-values.</a:t>
            </a:r>
          </a:p>
        </p:txBody>
      </p:sp>
      <p:sp>
        <p:nvSpPr>
          <p:cNvPr id="7" name="TextBox 6">
            <a:extLst>
              <a:ext uri="{FF2B5EF4-FFF2-40B4-BE49-F238E27FC236}">
                <a16:creationId xmlns:a16="http://schemas.microsoft.com/office/drawing/2014/main" id="{AF213CFD-A645-5B92-DC57-3603DB47D7EA}"/>
              </a:ext>
            </a:extLst>
          </p:cNvPr>
          <p:cNvSpPr txBox="1"/>
          <p:nvPr/>
        </p:nvSpPr>
        <p:spPr>
          <a:xfrm>
            <a:off x="7132320" y="2002988"/>
            <a:ext cx="4591108" cy="2585323"/>
          </a:xfrm>
          <a:prstGeom prst="rect">
            <a:avLst/>
          </a:prstGeom>
          <a:noFill/>
        </p:spPr>
        <p:txBody>
          <a:bodyPr wrap="square" rtlCol="0">
            <a:spAutoFit/>
          </a:bodyPr>
          <a:lstStyle/>
          <a:p>
            <a:r>
              <a:rPr lang="en-US" b="1" u="sng" dirty="0"/>
              <a:t>Practical Significance</a:t>
            </a:r>
          </a:p>
          <a:p>
            <a:r>
              <a:rPr lang="en-US" b="0" i="0" dirty="0">
                <a:effectLst/>
                <a:latin typeface="Söhne"/>
              </a:rPr>
              <a:t>The positive coefficient for log_hospitalized_count indicates a significant increase in expected deaths with more hospitalizations, while the negative coefficient for </a:t>
            </a:r>
            <a:r>
              <a:rPr lang="en-US" b="0" i="0" dirty="0" err="1">
                <a:effectLst/>
                <a:latin typeface="Söhne"/>
              </a:rPr>
              <a:t>log_case_count</a:t>
            </a:r>
            <a:r>
              <a:rPr lang="en-US" b="0" i="0" dirty="0">
                <a:effectLst/>
                <a:latin typeface="Söhne"/>
              </a:rPr>
              <a:t> implies a decrease in the death rate as case numbers grow, possibly due to better treatment or detection of milder cases.</a:t>
            </a:r>
            <a:endParaRPr lang="en-US" dirty="0"/>
          </a:p>
        </p:txBody>
      </p:sp>
      <p:sp>
        <p:nvSpPr>
          <p:cNvPr id="8" name="TextBox 7">
            <a:extLst>
              <a:ext uri="{FF2B5EF4-FFF2-40B4-BE49-F238E27FC236}">
                <a16:creationId xmlns:a16="http://schemas.microsoft.com/office/drawing/2014/main" id="{56E5C09E-DB25-6733-B860-9D16F914B984}"/>
              </a:ext>
            </a:extLst>
          </p:cNvPr>
          <p:cNvSpPr txBox="1"/>
          <p:nvPr/>
        </p:nvSpPr>
        <p:spPr>
          <a:xfrm>
            <a:off x="7132321" y="4588311"/>
            <a:ext cx="4591107" cy="2031325"/>
          </a:xfrm>
          <a:prstGeom prst="rect">
            <a:avLst/>
          </a:prstGeom>
          <a:noFill/>
        </p:spPr>
        <p:txBody>
          <a:bodyPr wrap="square" rtlCol="0">
            <a:spAutoFit/>
          </a:bodyPr>
          <a:lstStyle/>
          <a:p>
            <a:r>
              <a:rPr lang="en-US" b="1" u="sng" dirty="0"/>
              <a:t>Model Fit</a:t>
            </a:r>
          </a:p>
          <a:p>
            <a:r>
              <a:rPr lang="en-US" b="0" i="0" dirty="0">
                <a:effectLst/>
                <a:latin typeface="Söhne"/>
              </a:rPr>
              <a:t>The model with predictors significantly outperforms the intercept-only model, fitting the data well as indicated by the reduced deviance and positive coefficients, though further comparisons and enhancements could refine it further.</a:t>
            </a:r>
            <a:endParaRPr lang="en-US" dirty="0"/>
          </a:p>
        </p:txBody>
      </p:sp>
      <p:pic>
        <p:nvPicPr>
          <p:cNvPr id="5" name="Picture 4">
            <a:extLst>
              <a:ext uri="{FF2B5EF4-FFF2-40B4-BE49-F238E27FC236}">
                <a16:creationId xmlns:a16="http://schemas.microsoft.com/office/drawing/2014/main" id="{4F834CAC-760E-7D7D-54BB-F8581882F94C}"/>
              </a:ext>
            </a:extLst>
          </p:cNvPr>
          <p:cNvPicPr>
            <a:picLocks noChangeAspect="1"/>
          </p:cNvPicPr>
          <p:nvPr/>
        </p:nvPicPr>
        <p:blipFill>
          <a:blip r:embed="rId2"/>
          <a:stretch>
            <a:fillRect/>
          </a:stretch>
        </p:blipFill>
        <p:spPr>
          <a:xfrm>
            <a:off x="819720" y="1811372"/>
            <a:ext cx="6143787" cy="4576280"/>
          </a:xfrm>
          <a:prstGeom prst="rect">
            <a:avLst/>
          </a:prstGeom>
          <a:effectLst/>
        </p:spPr>
      </p:pic>
      <p:grpSp>
        <p:nvGrpSpPr>
          <p:cNvPr id="83" name="Group 82">
            <a:extLst>
              <a:ext uri="{FF2B5EF4-FFF2-40B4-BE49-F238E27FC236}">
                <a16:creationId xmlns:a16="http://schemas.microsoft.com/office/drawing/2014/main" id="{0716F20F-A6E4-7E76-8349-9B68CE01C172}"/>
              </a:ext>
            </a:extLst>
          </p:cNvPr>
          <p:cNvGrpSpPr/>
          <p:nvPr/>
        </p:nvGrpSpPr>
        <p:grpSpPr>
          <a:xfrm>
            <a:off x="743345" y="3880329"/>
            <a:ext cx="6151320" cy="1087200"/>
            <a:chOff x="743345" y="3880329"/>
            <a:chExt cx="6151320" cy="108720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0087C18-1DC4-4A69-DD24-BE380F69BA4C}"/>
                    </a:ext>
                  </a:extLst>
                </p14:cNvPr>
                <p14:cNvContentPartPr/>
                <p14:nvPr/>
              </p14:nvContentPartPr>
              <p14:xfrm>
                <a:off x="743345" y="3880329"/>
                <a:ext cx="2508840" cy="750960"/>
              </p14:xfrm>
            </p:contentPart>
          </mc:Choice>
          <mc:Fallback>
            <p:pic>
              <p:nvPicPr>
                <p:cNvPr id="9" name="Ink 8">
                  <a:extLst>
                    <a:ext uri="{FF2B5EF4-FFF2-40B4-BE49-F238E27FC236}">
                      <a16:creationId xmlns:a16="http://schemas.microsoft.com/office/drawing/2014/main" id="{20087C18-1DC4-4A69-DD24-BE380F69BA4C}"/>
                    </a:ext>
                  </a:extLst>
                </p:cNvPr>
                <p:cNvPicPr/>
                <p:nvPr/>
              </p:nvPicPr>
              <p:blipFill>
                <a:blip r:embed="rId4"/>
                <a:stretch>
                  <a:fillRect/>
                </a:stretch>
              </p:blipFill>
              <p:spPr>
                <a:xfrm>
                  <a:off x="737225" y="3874209"/>
                  <a:ext cx="2521080" cy="763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C2FB2D7E-34B6-FFF9-E41C-E062F038EFFB}"/>
                    </a:ext>
                  </a:extLst>
                </p14:cNvPr>
                <p14:cNvContentPartPr/>
                <p14:nvPr/>
              </p14:nvContentPartPr>
              <p14:xfrm>
                <a:off x="3151025" y="4417089"/>
                <a:ext cx="1195560" cy="309240"/>
              </p14:xfrm>
            </p:contentPart>
          </mc:Choice>
          <mc:Fallback>
            <p:pic>
              <p:nvPicPr>
                <p:cNvPr id="10" name="Ink 9">
                  <a:extLst>
                    <a:ext uri="{FF2B5EF4-FFF2-40B4-BE49-F238E27FC236}">
                      <a16:creationId xmlns:a16="http://schemas.microsoft.com/office/drawing/2014/main" id="{C2FB2D7E-34B6-FFF9-E41C-E062F038EFFB}"/>
                    </a:ext>
                  </a:extLst>
                </p:cNvPr>
                <p:cNvPicPr/>
                <p:nvPr/>
              </p:nvPicPr>
              <p:blipFill>
                <a:blip r:embed="rId6"/>
                <a:stretch>
                  <a:fillRect/>
                </a:stretch>
              </p:blipFill>
              <p:spPr>
                <a:xfrm>
                  <a:off x="3144905" y="4410969"/>
                  <a:ext cx="120780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1694E256-24BF-6DE0-2E0E-08F49D90A3AD}"/>
                    </a:ext>
                  </a:extLst>
                </p14:cNvPr>
                <p14:cNvContentPartPr/>
                <p14:nvPr/>
              </p14:nvContentPartPr>
              <p14:xfrm>
                <a:off x="3139145" y="4385049"/>
                <a:ext cx="201960" cy="132480"/>
              </p14:xfrm>
            </p:contentPart>
          </mc:Choice>
          <mc:Fallback>
            <p:pic>
              <p:nvPicPr>
                <p:cNvPr id="12" name="Ink 11">
                  <a:extLst>
                    <a:ext uri="{FF2B5EF4-FFF2-40B4-BE49-F238E27FC236}">
                      <a16:creationId xmlns:a16="http://schemas.microsoft.com/office/drawing/2014/main" id="{1694E256-24BF-6DE0-2E0E-08F49D90A3AD}"/>
                    </a:ext>
                  </a:extLst>
                </p:cNvPr>
                <p:cNvPicPr/>
                <p:nvPr/>
              </p:nvPicPr>
              <p:blipFill>
                <a:blip r:embed="rId8"/>
                <a:stretch>
                  <a:fillRect/>
                </a:stretch>
              </p:blipFill>
              <p:spPr>
                <a:xfrm>
                  <a:off x="3133025" y="4378929"/>
                  <a:ext cx="214200" cy="144720"/>
                </a:xfrm>
                <a:prstGeom prst="rect">
                  <a:avLst/>
                </a:prstGeom>
              </p:spPr>
            </p:pic>
          </mc:Fallback>
        </mc:AlternateContent>
        <p:grpSp>
          <p:nvGrpSpPr>
            <p:cNvPr id="20" name="Group 19">
              <a:extLst>
                <a:ext uri="{FF2B5EF4-FFF2-40B4-BE49-F238E27FC236}">
                  <a16:creationId xmlns:a16="http://schemas.microsoft.com/office/drawing/2014/main" id="{E109C194-EFD1-C639-A279-1CB5CBD2F450}"/>
                </a:ext>
              </a:extLst>
            </p:cNvPr>
            <p:cNvGrpSpPr/>
            <p:nvPr/>
          </p:nvGrpSpPr>
          <p:grpSpPr>
            <a:xfrm>
              <a:off x="4416785" y="4332489"/>
              <a:ext cx="1391760" cy="461880"/>
              <a:chOff x="4416785" y="4332489"/>
              <a:chExt cx="1391760" cy="461880"/>
            </a:xfrm>
          </p:grpSpPr>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783E6B63-42EA-28D9-2AB3-D0ECBC397C9B}"/>
                      </a:ext>
                    </a:extLst>
                  </p14:cNvPr>
                  <p14:cNvContentPartPr/>
                  <p14:nvPr/>
                </p14:nvContentPartPr>
                <p14:xfrm>
                  <a:off x="4416785" y="4548129"/>
                  <a:ext cx="282240" cy="218520"/>
                </p14:xfrm>
              </p:contentPart>
            </mc:Choice>
            <mc:Fallback>
              <p:pic>
                <p:nvPicPr>
                  <p:cNvPr id="13" name="Ink 12">
                    <a:extLst>
                      <a:ext uri="{FF2B5EF4-FFF2-40B4-BE49-F238E27FC236}">
                        <a16:creationId xmlns:a16="http://schemas.microsoft.com/office/drawing/2014/main" id="{783E6B63-42EA-28D9-2AB3-D0ECBC397C9B}"/>
                      </a:ext>
                    </a:extLst>
                  </p:cNvPr>
                  <p:cNvPicPr/>
                  <p:nvPr/>
                </p:nvPicPr>
                <p:blipFill>
                  <a:blip r:embed="rId10"/>
                  <a:stretch>
                    <a:fillRect/>
                  </a:stretch>
                </p:blipFill>
                <p:spPr>
                  <a:xfrm>
                    <a:off x="4410665" y="4542009"/>
                    <a:ext cx="2944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7A89D8E7-7410-3C0D-3A6C-E373BBEBDEEB}"/>
                      </a:ext>
                    </a:extLst>
                  </p14:cNvPr>
                  <p14:cNvContentPartPr/>
                  <p14:nvPr/>
                </p14:nvContentPartPr>
                <p14:xfrm>
                  <a:off x="4823225" y="4565769"/>
                  <a:ext cx="123480" cy="160920"/>
                </p14:xfrm>
              </p:contentPart>
            </mc:Choice>
            <mc:Fallback>
              <p:pic>
                <p:nvPicPr>
                  <p:cNvPr id="14" name="Ink 13">
                    <a:extLst>
                      <a:ext uri="{FF2B5EF4-FFF2-40B4-BE49-F238E27FC236}">
                        <a16:creationId xmlns:a16="http://schemas.microsoft.com/office/drawing/2014/main" id="{7A89D8E7-7410-3C0D-3A6C-E373BBEBDEEB}"/>
                      </a:ext>
                    </a:extLst>
                  </p:cNvPr>
                  <p:cNvPicPr/>
                  <p:nvPr/>
                </p:nvPicPr>
                <p:blipFill>
                  <a:blip r:embed="rId12"/>
                  <a:stretch>
                    <a:fillRect/>
                  </a:stretch>
                </p:blipFill>
                <p:spPr>
                  <a:xfrm>
                    <a:off x="4817105" y="4559649"/>
                    <a:ext cx="1357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C5D743E1-D491-8E28-F357-7E9EFEDA1C28}"/>
                      </a:ext>
                    </a:extLst>
                  </p14:cNvPr>
                  <p14:cNvContentPartPr/>
                  <p14:nvPr/>
                </p14:nvContentPartPr>
                <p14:xfrm>
                  <a:off x="5050745" y="4480809"/>
                  <a:ext cx="133920" cy="313560"/>
                </p14:xfrm>
              </p:contentPart>
            </mc:Choice>
            <mc:Fallback>
              <p:pic>
                <p:nvPicPr>
                  <p:cNvPr id="16" name="Ink 15">
                    <a:extLst>
                      <a:ext uri="{FF2B5EF4-FFF2-40B4-BE49-F238E27FC236}">
                        <a16:creationId xmlns:a16="http://schemas.microsoft.com/office/drawing/2014/main" id="{C5D743E1-D491-8E28-F357-7E9EFEDA1C28}"/>
                      </a:ext>
                    </a:extLst>
                  </p:cNvPr>
                  <p:cNvPicPr/>
                  <p:nvPr/>
                </p:nvPicPr>
                <p:blipFill>
                  <a:blip r:embed="rId14"/>
                  <a:stretch>
                    <a:fillRect/>
                  </a:stretch>
                </p:blipFill>
                <p:spPr>
                  <a:xfrm>
                    <a:off x="5044625" y="4474689"/>
                    <a:ext cx="1461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83D6B87A-3B37-438E-CEBC-6329414E0575}"/>
                      </a:ext>
                    </a:extLst>
                  </p14:cNvPr>
                  <p14:cNvContentPartPr/>
                  <p14:nvPr/>
                </p14:nvContentPartPr>
                <p14:xfrm>
                  <a:off x="5314265" y="4539849"/>
                  <a:ext cx="325440" cy="173520"/>
                </p14:xfrm>
              </p:contentPart>
            </mc:Choice>
            <mc:Fallback>
              <p:pic>
                <p:nvPicPr>
                  <p:cNvPr id="17" name="Ink 16">
                    <a:extLst>
                      <a:ext uri="{FF2B5EF4-FFF2-40B4-BE49-F238E27FC236}">
                        <a16:creationId xmlns:a16="http://schemas.microsoft.com/office/drawing/2014/main" id="{83D6B87A-3B37-438E-CEBC-6329414E0575}"/>
                      </a:ext>
                    </a:extLst>
                  </p:cNvPr>
                  <p:cNvPicPr/>
                  <p:nvPr/>
                </p:nvPicPr>
                <p:blipFill>
                  <a:blip r:embed="rId16"/>
                  <a:stretch>
                    <a:fillRect/>
                  </a:stretch>
                </p:blipFill>
                <p:spPr>
                  <a:xfrm>
                    <a:off x="5308145" y="4533729"/>
                    <a:ext cx="3376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97692C4A-46CE-30ED-3535-97FB30CA9C01}"/>
                      </a:ext>
                    </a:extLst>
                  </p14:cNvPr>
                  <p14:cNvContentPartPr/>
                  <p14:nvPr/>
                </p14:nvContentPartPr>
                <p14:xfrm>
                  <a:off x="5753105" y="4332489"/>
                  <a:ext cx="55440" cy="380520"/>
                </p14:xfrm>
              </p:contentPart>
            </mc:Choice>
            <mc:Fallback>
              <p:pic>
                <p:nvPicPr>
                  <p:cNvPr id="19" name="Ink 18">
                    <a:extLst>
                      <a:ext uri="{FF2B5EF4-FFF2-40B4-BE49-F238E27FC236}">
                        <a16:creationId xmlns:a16="http://schemas.microsoft.com/office/drawing/2014/main" id="{97692C4A-46CE-30ED-3535-97FB30CA9C01}"/>
                      </a:ext>
                    </a:extLst>
                  </p:cNvPr>
                  <p:cNvPicPr/>
                  <p:nvPr/>
                </p:nvPicPr>
                <p:blipFill>
                  <a:blip r:embed="rId18"/>
                  <a:stretch>
                    <a:fillRect/>
                  </a:stretch>
                </p:blipFill>
                <p:spPr>
                  <a:xfrm>
                    <a:off x="5746985" y="4326369"/>
                    <a:ext cx="67680" cy="392760"/>
                  </a:xfrm>
                  <a:prstGeom prst="rect">
                    <a:avLst/>
                  </a:prstGeom>
                </p:spPr>
              </p:pic>
            </mc:Fallback>
          </mc:AlternateContent>
        </p:grpSp>
        <p:grpSp>
          <p:nvGrpSpPr>
            <p:cNvPr id="31" name="Group 30">
              <a:extLst>
                <a:ext uri="{FF2B5EF4-FFF2-40B4-BE49-F238E27FC236}">
                  <a16:creationId xmlns:a16="http://schemas.microsoft.com/office/drawing/2014/main" id="{2EF813AC-2916-F32E-F1F5-DDBCC54A032E}"/>
                </a:ext>
              </a:extLst>
            </p:cNvPr>
            <p:cNvGrpSpPr/>
            <p:nvPr/>
          </p:nvGrpSpPr>
          <p:grpSpPr>
            <a:xfrm>
              <a:off x="6175385" y="4234209"/>
              <a:ext cx="719280" cy="733320"/>
              <a:chOff x="6175385" y="4234209"/>
              <a:chExt cx="719280" cy="733320"/>
            </a:xfrm>
          </p:grpSpPr>
          <mc:AlternateContent xmlns:mc="http://schemas.openxmlformats.org/markup-compatibility/2006">
            <mc:Choice xmlns:p14="http://schemas.microsoft.com/office/powerpoint/2010/main" Requires="p14">
              <p:contentPart p14:bwMode="auto" r:id="rId19">
                <p14:nvContentPartPr>
                  <p14:cNvPr id="21" name="Ink 20">
                    <a:extLst>
                      <a:ext uri="{FF2B5EF4-FFF2-40B4-BE49-F238E27FC236}">
                        <a16:creationId xmlns:a16="http://schemas.microsoft.com/office/drawing/2014/main" id="{633B0C23-F67F-D366-C6BD-4F742BA64100}"/>
                      </a:ext>
                    </a:extLst>
                  </p14:cNvPr>
                  <p14:cNvContentPartPr/>
                  <p14:nvPr/>
                </p14:nvContentPartPr>
                <p14:xfrm>
                  <a:off x="6185465" y="4234209"/>
                  <a:ext cx="160920" cy="725040"/>
                </p14:xfrm>
              </p:contentPart>
            </mc:Choice>
            <mc:Fallback>
              <p:pic>
                <p:nvPicPr>
                  <p:cNvPr id="21" name="Ink 20">
                    <a:extLst>
                      <a:ext uri="{FF2B5EF4-FFF2-40B4-BE49-F238E27FC236}">
                        <a16:creationId xmlns:a16="http://schemas.microsoft.com/office/drawing/2014/main" id="{633B0C23-F67F-D366-C6BD-4F742BA64100}"/>
                      </a:ext>
                    </a:extLst>
                  </p:cNvPr>
                  <p:cNvPicPr/>
                  <p:nvPr/>
                </p:nvPicPr>
                <p:blipFill>
                  <a:blip r:embed="rId20"/>
                  <a:stretch>
                    <a:fillRect/>
                  </a:stretch>
                </p:blipFill>
                <p:spPr>
                  <a:xfrm>
                    <a:off x="6179345" y="4228089"/>
                    <a:ext cx="17316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DB7D5993-7809-7847-0CB4-7EA0B8A586C3}"/>
                      </a:ext>
                    </a:extLst>
                  </p14:cNvPr>
                  <p14:cNvContentPartPr/>
                  <p14:nvPr/>
                </p14:nvContentPartPr>
                <p14:xfrm>
                  <a:off x="6175385" y="4689609"/>
                  <a:ext cx="156600" cy="8640"/>
                </p14:xfrm>
              </p:contentPart>
            </mc:Choice>
            <mc:Fallback>
              <p:pic>
                <p:nvPicPr>
                  <p:cNvPr id="22" name="Ink 21">
                    <a:extLst>
                      <a:ext uri="{FF2B5EF4-FFF2-40B4-BE49-F238E27FC236}">
                        <a16:creationId xmlns:a16="http://schemas.microsoft.com/office/drawing/2014/main" id="{DB7D5993-7809-7847-0CB4-7EA0B8A586C3}"/>
                      </a:ext>
                    </a:extLst>
                  </p:cNvPr>
                  <p:cNvPicPr/>
                  <p:nvPr/>
                </p:nvPicPr>
                <p:blipFill>
                  <a:blip r:embed="rId22"/>
                  <a:stretch>
                    <a:fillRect/>
                  </a:stretch>
                </p:blipFill>
                <p:spPr>
                  <a:xfrm>
                    <a:off x="6169265" y="4683489"/>
                    <a:ext cx="1688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3" name="Ink 22">
                    <a:extLst>
                      <a:ext uri="{FF2B5EF4-FFF2-40B4-BE49-F238E27FC236}">
                        <a16:creationId xmlns:a16="http://schemas.microsoft.com/office/drawing/2014/main" id="{91EF10E5-D82B-7789-6B44-EBC67F80CF89}"/>
                      </a:ext>
                    </a:extLst>
                  </p14:cNvPr>
                  <p14:cNvContentPartPr/>
                  <p14:nvPr/>
                </p14:nvContentPartPr>
                <p14:xfrm>
                  <a:off x="6442505" y="4698249"/>
                  <a:ext cx="41760" cy="83520"/>
                </p14:xfrm>
              </p:contentPart>
            </mc:Choice>
            <mc:Fallback>
              <p:pic>
                <p:nvPicPr>
                  <p:cNvPr id="23" name="Ink 22">
                    <a:extLst>
                      <a:ext uri="{FF2B5EF4-FFF2-40B4-BE49-F238E27FC236}">
                        <a16:creationId xmlns:a16="http://schemas.microsoft.com/office/drawing/2014/main" id="{91EF10E5-D82B-7789-6B44-EBC67F80CF89}"/>
                      </a:ext>
                    </a:extLst>
                  </p:cNvPr>
                  <p:cNvPicPr/>
                  <p:nvPr/>
                </p:nvPicPr>
                <p:blipFill>
                  <a:blip r:embed="rId24"/>
                  <a:stretch>
                    <a:fillRect/>
                  </a:stretch>
                </p:blipFill>
                <p:spPr>
                  <a:xfrm>
                    <a:off x="6436385" y="4692129"/>
                    <a:ext cx="540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0C4D9D26-C2E9-8C8A-A7BA-BF4FD571406A}"/>
                      </a:ext>
                    </a:extLst>
                  </p14:cNvPr>
                  <p14:cNvContentPartPr/>
                  <p14:nvPr/>
                </p14:nvContentPartPr>
                <p14:xfrm>
                  <a:off x="6428465" y="4543449"/>
                  <a:ext cx="360" cy="360"/>
                </p14:xfrm>
              </p:contentPart>
            </mc:Choice>
            <mc:Fallback>
              <p:pic>
                <p:nvPicPr>
                  <p:cNvPr id="24" name="Ink 23">
                    <a:extLst>
                      <a:ext uri="{FF2B5EF4-FFF2-40B4-BE49-F238E27FC236}">
                        <a16:creationId xmlns:a16="http://schemas.microsoft.com/office/drawing/2014/main" id="{0C4D9D26-C2E9-8C8A-A7BA-BF4FD571406A}"/>
                      </a:ext>
                    </a:extLst>
                  </p:cNvPr>
                  <p:cNvPicPr/>
                  <p:nvPr/>
                </p:nvPicPr>
                <p:blipFill>
                  <a:blip r:embed="rId26"/>
                  <a:stretch>
                    <a:fillRect/>
                  </a:stretch>
                </p:blipFill>
                <p:spPr>
                  <a:xfrm>
                    <a:off x="6422345" y="45373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B70AA28C-609A-3721-4E82-0BB28BAE1A18}"/>
                      </a:ext>
                    </a:extLst>
                  </p14:cNvPr>
                  <p14:cNvContentPartPr/>
                  <p14:nvPr/>
                </p14:nvContentPartPr>
                <p14:xfrm>
                  <a:off x="6442505" y="4529049"/>
                  <a:ext cx="27720" cy="42480"/>
                </p14:xfrm>
              </p:contentPart>
            </mc:Choice>
            <mc:Fallback>
              <p:pic>
                <p:nvPicPr>
                  <p:cNvPr id="26" name="Ink 25">
                    <a:extLst>
                      <a:ext uri="{FF2B5EF4-FFF2-40B4-BE49-F238E27FC236}">
                        <a16:creationId xmlns:a16="http://schemas.microsoft.com/office/drawing/2014/main" id="{B70AA28C-609A-3721-4E82-0BB28BAE1A18}"/>
                      </a:ext>
                    </a:extLst>
                  </p:cNvPr>
                  <p:cNvPicPr/>
                  <p:nvPr/>
                </p:nvPicPr>
                <p:blipFill>
                  <a:blip r:embed="rId28"/>
                  <a:stretch>
                    <a:fillRect/>
                  </a:stretch>
                </p:blipFill>
                <p:spPr>
                  <a:xfrm>
                    <a:off x="6436385" y="4522929"/>
                    <a:ext cx="399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 name="Ink 27">
                    <a:extLst>
                      <a:ext uri="{FF2B5EF4-FFF2-40B4-BE49-F238E27FC236}">
                        <a16:creationId xmlns:a16="http://schemas.microsoft.com/office/drawing/2014/main" id="{18C7E4C5-F132-AB65-A3B3-2D90959203D3}"/>
                      </a:ext>
                    </a:extLst>
                  </p14:cNvPr>
                  <p14:cNvContentPartPr/>
                  <p14:nvPr/>
                </p14:nvContentPartPr>
                <p14:xfrm>
                  <a:off x="6653825" y="4332489"/>
                  <a:ext cx="168120" cy="635040"/>
                </p14:xfrm>
              </p:contentPart>
            </mc:Choice>
            <mc:Fallback>
              <p:pic>
                <p:nvPicPr>
                  <p:cNvPr id="28" name="Ink 27">
                    <a:extLst>
                      <a:ext uri="{FF2B5EF4-FFF2-40B4-BE49-F238E27FC236}">
                        <a16:creationId xmlns:a16="http://schemas.microsoft.com/office/drawing/2014/main" id="{18C7E4C5-F132-AB65-A3B3-2D90959203D3}"/>
                      </a:ext>
                    </a:extLst>
                  </p:cNvPr>
                  <p:cNvPicPr/>
                  <p:nvPr/>
                </p:nvPicPr>
                <p:blipFill>
                  <a:blip r:embed="rId30"/>
                  <a:stretch>
                    <a:fillRect/>
                  </a:stretch>
                </p:blipFill>
                <p:spPr>
                  <a:xfrm>
                    <a:off x="6647705" y="4326369"/>
                    <a:ext cx="180360" cy="647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0" name="Ink 29">
                    <a:extLst>
                      <a:ext uri="{FF2B5EF4-FFF2-40B4-BE49-F238E27FC236}">
                        <a16:creationId xmlns:a16="http://schemas.microsoft.com/office/drawing/2014/main" id="{A788E18E-0CCF-CF9A-7932-98017871D246}"/>
                      </a:ext>
                    </a:extLst>
                  </p14:cNvPr>
                  <p14:cNvContentPartPr/>
                  <p14:nvPr/>
                </p14:nvContentPartPr>
                <p14:xfrm>
                  <a:off x="6625745" y="4711929"/>
                  <a:ext cx="268920" cy="15480"/>
                </p14:xfrm>
              </p:contentPart>
            </mc:Choice>
            <mc:Fallback>
              <p:pic>
                <p:nvPicPr>
                  <p:cNvPr id="30" name="Ink 29">
                    <a:extLst>
                      <a:ext uri="{FF2B5EF4-FFF2-40B4-BE49-F238E27FC236}">
                        <a16:creationId xmlns:a16="http://schemas.microsoft.com/office/drawing/2014/main" id="{A788E18E-0CCF-CF9A-7932-98017871D246}"/>
                      </a:ext>
                    </a:extLst>
                  </p:cNvPr>
                  <p:cNvPicPr/>
                  <p:nvPr/>
                </p:nvPicPr>
                <p:blipFill>
                  <a:blip r:embed="rId32"/>
                  <a:stretch>
                    <a:fillRect/>
                  </a:stretch>
                </p:blipFill>
                <p:spPr>
                  <a:xfrm>
                    <a:off x="6619625" y="4705809"/>
                    <a:ext cx="281160" cy="27720"/>
                  </a:xfrm>
                  <a:prstGeom prst="rect">
                    <a:avLst/>
                  </a:prstGeom>
                </p:spPr>
              </p:pic>
            </mc:Fallback>
          </mc:AlternateContent>
        </p:grpSp>
      </p:grpSp>
      <p:grpSp>
        <p:nvGrpSpPr>
          <p:cNvPr id="84" name="Group 83">
            <a:extLst>
              <a:ext uri="{FF2B5EF4-FFF2-40B4-BE49-F238E27FC236}">
                <a16:creationId xmlns:a16="http://schemas.microsoft.com/office/drawing/2014/main" id="{896C6237-F46D-F5D4-C7C2-2973016195FA}"/>
              </a:ext>
            </a:extLst>
          </p:cNvPr>
          <p:cNvGrpSpPr/>
          <p:nvPr/>
        </p:nvGrpSpPr>
        <p:grpSpPr>
          <a:xfrm>
            <a:off x="2039345" y="2168889"/>
            <a:ext cx="2658960" cy="1179360"/>
            <a:chOff x="2039345" y="2168889"/>
            <a:chExt cx="2658960" cy="1179360"/>
          </a:xfrm>
        </p:grpSpPr>
        <mc:AlternateContent xmlns:mc="http://schemas.openxmlformats.org/markup-compatibility/2006">
          <mc:Choice xmlns:p14="http://schemas.microsoft.com/office/powerpoint/2010/main" Requires="p14">
            <p:contentPart p14:bwMode="auto" r:id="rId33">
              <p14:nvContentPartPr>
                <p14:cNvPr id="32" name="Ink 31">
                  <a:extLst>
                    <a:ext uri="{FF2B5EF4-FFF2-40B4-BE49-F238E27FC236}">
                      <a16:creationId xmlns:a16="http://schemas.microsoft.com/office/drawing/2014/main" id="{7FB8CE0D-545E-72B6-EA08-432FBF2A26EF}"/>
                    </a:ext>
                  </a:extLst>
                </p14:cNvPr>
                <p14:cNvContentPartPr/>
                <p14:nvPr/>
              </p14:nvContentPartPr>
              <p14:xfrm>
                <a:off x="2756465" y="2576769"/>
                <a:ext cx="960480" cy="771480"/>
              </p14:xfrm>
            </p:contentPart>
          </mc:Choice>
          <mc:Fallback>
            <p:pic>
              <p:nvPicPr>
                <p:cNvPr id="32" name="Ink 31">
                  <a:extLst>
                    <a:ext uri="{FF2B5EF4-FFF2-40B4-BE49-F238E27FC236}">
                      <a16:creationId xmlns:a16="http://schemas.microsoft.com/office/drawing/2014/main" id="{7FB8CE0D-545E-72B6-EA08-432FBF2A26EF}"/>
                    </a:ext>
                  </a:extLst>
                </p:cNvPr>
                <p:cNvPicPr/>
                <p:nvPr/>
              </p:nvPicPr>
              <p:blipFill>
                <a:blip r:embed="rId34"/>
                <a:stretch>
                  <a:fillRect/>
                </a:stretch>
              </p:blipFill>
              <p:spPr>
                <a:xfrm>
                  <a:off x="2750345" y="2570649"/>
                  <a:ext cx="972720" cy="783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3" name="Ink 32">
                  <a:extLst>
                    <a:ext uri="{FF2B5EF4-FFF2-40B4-BE49-F238E27FC236}">
                      <a16:creationId xmlns:a16="http://schemas.microsoft.com/office/drawing/2014/main" id="{499FA31F-C0C9-4431-E7F3-98F46A408A67}"/>
                    </a:ext>
                  </a:extLst>
                </p14:cNvPr>
                <p14:cNvContentPartPr/>
                <p14:nvPr/>
              </p14:nvContentPartPr>
              <p14:xfrm>
                <a:off x="2407265" y="2375529"/>
                <a:ext cx="392040" cy="395640"/>
              </p14:xfrm>
            </p:contentPart>
          </mc:Choice>
          <mc:Fallback>
            <p:pic>
              <p:nvPicPr>
                <p:cNvPr id="33" name="Ink 32">
                  <a:extLst>
                    <a:ext uri="{FF2B5EF4-FFF2-40B4-BE49-F238E27FC236}">
                      <a16:creationId xmlns:a16="http://schemas.microsoft.com/office/drawing/2014/main" id="{499FA31F-C0C9-4431-E7F3-98F46A408A67}"/>
                    </a:ext>
                  </a:extLst>
                </p:cNvPr>
                <p:cNvPicPr/>
                <p:nvPr/>
              </p:nvPicPr>
              <p:blipFill>
                <a:blip r:embed="rId36"/>
                <a:stretch>
                  <a:fillRect/>
                </a:stretch>
              </p:blipFill>
              <p:spPr>
                <a:xfrm>
                  <a:off x="2401145" y="2369409"/>
                  <a:ext cx="40428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4" name="Ink 33">
                  <a:extLst>
                    <a:ext uri="{FF2B5EF4-FFF2-40B4-BE49-F238E27FC236}">
                      <a16:creationId xmlns:a16="http://schemas.microsoft.com/office/drawing/2014/main" id="{3D2A79DA-1D6F-24FC-CAA3-ABB6DEB50727}"/>
                    </a:ext>
                  </a:extLst>
                </p14:cNvPr>
                <p14:cNvContentPartPr/>
                <p14:nvPr/>
              </p14:nvContentPartPr>
              <p14:xfrm>
                <a:off x="2630465" y="2659569"/>
                <a:ext cx="218160" cy="134640"/>
              </p14:xfrm>
            </p:contentPart>
          </mc:Choice>
          <mc:Fallback>
            <p:pic>
              <p:nvPicPr>
                <p:cNvPr id="34" name="Ink 33">
                  <a:extLst>
                    <a:ext uri="{FF2B5EF4-FFF2-40B4-BE49-F238E27FC236}">
                      <a16:creationId xmlns:a16="http://schemas.microsoft.com/office/drawing/2014/main" id="{3D2A79DA-1D6F-24FC-CAA3-ABB6DEB50727}"/>
                    </a:ext>
                  </a:extLst>
                </p:cNvPr>
                <p:cNvPicPr/>
                <p:nvPr/>
              </p:nvPicPr>
              <p:blipFill>
                <a:blip r:embed="rId38"/>
                <a:stretch>
                  <a:fillRect/>
                </a:stretch>
              </p:blipFill>
              <p:spPr>
                <a:xfrm>
                  <a:off x="2624345" y="2653449"/>
                  <a:ext cx="2304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5" name="Ink 34">
                  <a:extLst>
                    <a:ext uri="{FF2B5EF4-FFF2-40B4-BE49-F238E27FC236}">
                      <a16:creationId xmlns:a16="http://schemas.microsoft.com/office/drawing/2014/main" id="{D3ADD30F-384E-8FA9-9BFB-EFEADCEAED56}"/>
                    </a:ext>
                  </a:extLst>
                </p14:cNvPr>
                <p14:cNvContentPartPr/>
                <p14:nvPr/>
              </p14:nvContentPartPr>
              <p14:xfrm>
                <a:off x="2095505" y="2222169"/>
                <a:ext cx="360" cy="196200"/>
              </p14:xfrm>
            </p:contentPart>
          </mc:Choice>
          <mc:Fallback>
            <p:pic>
              <p:nvPicPr>
                <p:cNvPr id="35" name="Ink 34">
                  <a:extLst>
                    <a:ext uri="{FF2B5EF4-FFF2-40B4-BE49-F238E27FC236}">
                      <a16:creationId xmlns:a16="http://schemas.microsoft.com/office/drawing/2014/main" id="{D3ADD30F-384E-8FA9-9BFB-EFEADCEAED56}"/>
                    </a:ext>
                  </a:extLst>
                </p:cNvPr>
                <p:cNvPicPr/>
                <p:nvPr/>
              </p:nvPicPr>
              <p:blipFill>
                <a:blip r:embed="rId40"/>
                <a:stretch>
                  <a:fillRect/>
                </a:stretch>
              </p:blipFill>
              <p:spPr>
                <a:xfrm>
                  <a:off x="2089385" y="2216049"/>
                  <a:ext cx="126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6" name="Ink 35">
                  <a:extLst>
                    <a:ext uri="{FF2B5EF4-FFF2-40B4-BE49-F238E27FC236}">
                      <a16:creationId xmlns:a16="http://schemas.microsoft.com/office/drawing/2014/main" id="{0281786B-865C-3305-E33D-CEE22AA1B933}"/>
                    </a:ext>
                  </a:extLst>
                </p14:cNvPr>
                <p14:cNvContentPartPr/>
                <p14:nvPr/>
              </p14:nvContentPartPr>
              <p14:xfrm>
                <a:off x="2039345" y="2202009"/>
                <a:ext cx="168840" cy="64800"/>
              </p14:xfrm>
            </p:contentPart>
          </mc:Choice>
          <mc:Fallback>
            <p:pic>
              <p:nvPicPr>
                <p:cNvPr id="36" name="Ink 35">
                  <a:extLst>
                    <a:ext uri="{FF2B5EF4-FFF2-40B4-BE49-F238E27FC236}">
                      <a16:creationId xmlns:a16="http://schemas.microsoft.com/office/drawing/2014/main" id="{0281786B-865C-3305-E33D-CEE22AA1B933}"/>
                    </a:ext>
                  </a:extLst>
                </p:cNvPr>
                <p:cNvPicPr/>
                <p:nvPr/>
              </p:nvPicPr>
              <p:blipFill>
                <a:blip r:embed="rId42"/>
                <a:stretch>
                  <a:fillRect/>
                </a:stretch>
              </p:blipFill>
              <p:spPr>
                <a:xfrm>
                  <a:off x="2033225" y="2195889"/>
                  <a:ext cx="181080" cy="77040"/>
                </a:xfrm>
                <a:prstGeom prst="rect">
                  <a:avLst/>
                </a:prstGeom>
              </p:spPr>
            </p:pic>
          </mc:Fallback>
        </mc:AlternateContent>
        <p:grpSp>
          <p:nvGrpSpPr>
            <p:cNvPr id="52" name="Group 51">
              <a:extLst>
                <a:ext uri="{FF2B5EF4-FFF2-40B4-BE49-F238E27FC236}">
                  <a16:creationId xmlns:a16="http://schemas.microsoft.com/office/drawing/2014/main" id="{5F714177-7FF6-7960-BE85-559B90C07FAB}"/>
                </a:ext>
              </a:extLst>
            </p:cNvPr>
            <p:cNvGrpSpPr/>
            <p:nvPr/>
          </p:nvGrpSpPr>
          <p:grpSpPr>
            <a:xfrm>
              <a:off x="2230505" y="2180049"/>
              <a:ext cx="1644480" cy="268560"/>
              <a:chOff x="2230505" y="2180049"/>
              <a:chExt cx="1644480" cy="268560"/>
            </a:xfrm>
          </p:grpSpPr>
          <mc:AlternateContent xmlns:mc="http://schemas.openxmlformats.org/markup-compatibility/2006">
            <mc:Choice xmlns:p14="http://schemas.microsoft.com/office/powerpoint/2010/main" Requires="p14">
              <p:contentPart p14:bwMode="auto" r:id="rId43">
                <p14:nvContentPartPr>
                  <p14:cNvPr id="37" name="Ink 36">
                    <a:extLst>
                      <a:ext uri="{FF2B5EF4-FFF2-40B4-BE49-F238E27FC236}">
                        <a16:creationId xmlns:a16="http://schemas.microsoft.com/office/drawing/2014/main" id="{FAA2DA74-94C9-32DE-BD0C-752CE086631B}"/>
                      </a:ext>
                    </a:extLst>
                  </p14:cNvPr>
                  <p14:cNvContentPartPr/>
                  <p14:nvPr/>
                </p14:nvContentPartPr>
                <p14:xfrm>
                  <a:off x="2230505" y="2257449"/>
                  <a:ext cx="161280" cy="157320"/>
                </p14:xfrm>
              </p:contentPart>
            </mc:Choice>
            <mc:Fallback>
              <p:pic>
                <p:nvPicPr>
                  <p:cNvPr id="37" name="Ink 36">
                    <a:extLst>
                      <a:ext uri="{FF2B5EF4-FFF2-40B4-BE49-F238E27FC236}">
                        <a16:creationId xmlns:a16="http://schemas.microsoft.com/office/drawing/2014/main" id="{FAA2DA74-94C9-32DE-BD0C-752CE086631B}"/>
                      </a:ext>
                    </a:extLst>
                  </p:cNvPr>
                  <p:cNvPicPr/>
                  <p:nvPr/>
                </p:nvPicPr>
                <p:blipFill>
                  <a:blip r:embed="rId44"/>
                  <a:stretch>
                    <a:fillRect/>
                  </a:stretch>
                </p:blipFill>
                <p:spPr>
                  <a:xfrm>
                    <a:off x="2224385" y="2251329"/>
                    <a:ext cx="1735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8" name="Ink 37">
                    <a:extLst>
                      <a:ext uri="{FF2B5EF4-FFF2-40B4-BE49-F238E27FC236}">
                        <a16:creationId xmlns:a16="http://schemas.microsoft.com/office/drawing/2014/main" id="{B14292B2-FD51-5C4F-E732-3CBE17B6688A}"/>
                      </a:ext>
                    </a:extLst>
                  </p14:cNvPr>
                  <p14:cNvContentPartPr/>
                  <p14:nvPr/>
                </p14:nvContentPartPr>
                <p14:xfrm>
                  <a:off x="2518865" y="2292729"/>
                  <a:ext cx="154080" cy="112680"/>
                </p14:xfrm>
              </p:contentPart>
            </mc:Choice>
            <mc:Fallback>
              <p:pic>
                <p:nvPicPr>
                  <p:cNvPr id="38" name="Ink 37">
                    <a:extLst>
                      <a:ext uri="{FF2B5EF4-FFF2-40B4-BE49-F238E27FC236}">
                        <a16:creationId xmlns:a16="http://schemas.microsoft.com/office/drawing/2014/main" id="{B14292B2-FD51-5C4F-E732-3CBE17B6688A}"/>
                      </a:ext>
                    </a:extLst>
                  </p:cNvPr>
                  <p:cNvPicPr/>
                  <p:nvPr/>
                </p:nvPicPr>
                <p:blipFill>
                  <a:blip r:embed="rId46"/>
                  <a:stretch>
                    <a:fillRect/>
                  </a:stretch>
                </p:blipFill>
                <p:spPr>
                  <a:xfrm>
                    <a:off x="2512745" y="2286609"/>
                    <a:ext cx="1663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0" name="Ink 39">
                    <a:extLst>
                      <a:ext uri="{FF2B5EF4-FFF2-40B4-BE49-F238E27FC236}">
                        <a16:creationId xmlns:a16="http://schemas.microsoft.com/office/drawing/2014/main" id="{93DB733E-5FE3-4664-1EAD-4E8A9A4826B8}"/>
                      </a:ext>
                    </a:extLst>
                  </p14:cNvPr>
                  <p14:cNvContentPartPr/>
                  <p14:nvPr/>
                </p14:nvContentPartPr>
                <p14:xfrm>
                  <a:off x="2755385" y="2292729"/>
                  <a:ext cx="114120" cy="155880"/>
                </p14:xfrm>
              </p:contentPart>
            </mc:Choice>
            <mc:Fallback>
              <p:pic>
                <p:nvPicPr>
                  <p:cNvPr id="40" name="Ink 39">
                    <a:extLst>
                      <a:ext uri="{FF2B5EF4-FFF2-40B4-BE49-F238E27FC236}">
                        <a16:creationId xmlns:a16="http://schemas.microsoft.com/office/drawing/2014/main" id="{93DB733E-5FE3-4664-1EAD-4E8A9A4826B8}"/>
                      </a:ext>
                    </a:extLst>
                  </p:cNvPr>
                  <p:cNvPicPr/>
                  <p:nvPr/>
                </p:nvPicPr>
                <p:blipFill>
                  <a:blip r:embed="rId48"/>
                  <a:stretch>
                    <a:fillRect/>
                  </a:stretch>
                </p:blipFill>
                <p:spPr>
                  <a:xfrm>
                    <a:off x="2749265" y="2286609"/>
                    <a:ext cx="1263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2" name="Ink 41">
                    <a:extLst>
                      <a:ext uri="{FF2B5EF4-FFF2-40B4-BE49-F238E27FC236}">
                        <a16:creationId xmlns:a16="http://schemas.microsoft.com/office/drawing/2014/main" id="{F428AA98-4A55-59E9-61E2-7C99C1455026}"/>
                      </a:ext>
                    </a:extLst>
                  </p14:cNvPr>
                  <p14:cNvContentPartPr/>
                  <p14:nvPr/>
                </p14:nvContentPartPr>
                <p14:xfrm>
                  <a:off x="2968145" y="2180049"/>
                  <a:ext cx="53640" cy="209880"/>
                </p14:xfrm>
              </p:contentPart>
            </mc:Choice>
            <mc:Fallback>
              <p:pic>
                <p:nvPicPr>
                  <p:cNvPr id="42" name="Ink 41">
                    <a:extLst>
                      <a:ext uri="{FF2B5EF4-FFF2-40B4-BE49-F238E27FC236}">
                        <a16:creationId xmlns:a16="http://schemas.microsoft.com/office/drawing/2014/main" id="{F428AA98-4A55-59E9-61E2-7C99C1455026}"/>
                      </a:ext>
                    </a:extLst>
                  </p:cNvPr>
                  <p:cNvPicPr/>
                  <p:nvPr/>
                </p:nvPicPr>
                <p:blipFill>
                  <a:blip r:embed="rId50"/>
                  <a:stretch>
                    <a:fillRect/>
                  </a:stretch>
                </p:blipFill>
                <p:spPr>
                  <a:xfrm>
                    <a:off x="2962025" y="2173929"/>
                    <a:ext cx="658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4" name="Ink 43">
                    <a:extLst>
                      <a:ext uri="{FF2B5EF4-FFF2-40B4-BE49-F238E27FC236}">
                        <a16:creationId xmlns:a16="http://schemas.microsoft.com/office/drawing/2014/main" id="{0A386D56-9D78-A753-9B97-01C16948540B}"/>
                      </a:ext>
                    </a:extLst>
                  </p14:cNvPr>
                  <p14:cNvContentPartPr/>
                  <p14:nvPr/>
                </p14:nvContentPartPr>
                <p14:xfrm>
                  <a:off x="2981825" y="2311449"/>
                  <a:ext cx="128520" cy="23400"/>
                </p14:xfrm>
              </p:contentPart>
            </mc:Choice>
            <mc:Fallback>
              <p:pic>
                <p:nvPicPr>
                  <p:cNvPr id="44" name="Ink 43">
                    <a:extLst>
                      <a:ext uri="{FF2B5EF4-FFF2-40B4-BE49-F238E27FC236}">
                        <a16:creationId xmlns:a16="http://schemas.microsoft.com/office/drawing/2014/main" id="{0A386D56-9D78-A753-9B97-01C16948540B}"/>
                      </a:ext>
                    </a:extLst>
                  </p:cNvPr>
                  <p:cNvPicPr/>
                  <p:nvPr/>
                </p:nvPicPr>
                <p:blipFill>
                  <a:blip r:embed="rId52"/>
                  <a:stretch>
                    <a:fillRect/>
                  </a:stretch>
                </p:blipFill>
                <p:spPr>
                  <a:xfrm>
                    <a:off x="2975705" y="2305329"/>
                    <a:ext cx="140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5" name="Ink 44">
                    <a:extLst>
                      <a:ext uri="{FF2B5EF4-FFF2-40B4-BE49-F238E27FC236}">
                        <a16:creationId xmlns:a16="http://schemas.microsoft.com/office/drawing/2014/main" id="{DD42B509-9324-3830-60A2-17C59E94367E}"/>
                      </a:ext>
                    </a:extLst>
                  </p14:cNvPr>
                  <p14:cNvContentPartPr/>
                  <p14:nvPr/>
                </p14:nvContentPartPr>
                <p14:xfrm>
                  <a:off x="3221225" y="2348529"/>
                  <a:ext cx="27000" cy="71280"/>
                </p14:xfrm>
              </p:contentPart>
            </mc:Choice>
            <mc:Fallback>
              <p:pic>
                <p:nvPicPr>
                  <p:cNvPr id="45" name="Ink 44">
                    <a:extLst>
                      <a:ext uri="{FF2B5EF4-FFF2-40B4-BE49-F238E27FC236}">
                        <a16:creationId xmlns:a16="http://schemas.microsoft.com/office/drawing/2014/main" id="{DD42B509-9324-3830-60A2-17C59E94367E}"/>
                      </a:ext>
                    </a:extLst>
                  </p:cNvPr>
                  <p:cNvPicPr/>
                  <p:nvPr/>
                </p:nvPicPr>
                <p:blipFill>
                  <a:blip r:embed="rId54"/>
                  <a:stretch>
                    <a:fillRect/>
                  </a:stretch>
                </p:blipFill>
                <p:spPr>
                  <a:xfrm>
                    <a:off x="3215105" y="2342409"/>
                    <a:ext cx="392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6" name="Ink 45">
                    <a:extLst>
                      <a:ext uri="{FF2B5EF4-FFF2-40B4-BE49-F238E27FC236}">
                        <a16:creationId xmlns:a16="http://schemas.microsoft.com/office/drawing/2014/main" id="{8D7471B3-715D-357E-304A-7DCB2FA94EB2}"/>
                      </a:ext>
                    </a:extLst>
                  </p14:cNvPr>
                  <p14:cNvContentPartPr/>
                  <p14:nvPr/>
                </p14:nvContentPartPr>
                <p14:xfrm>
                  <a:off x="3197105" y="2222169"/>
                  <a:ext cx="13320" cy="24840"/>
                </p14:xfrm>
              </p:contentPart>
            </mc:Choice>
            <mc:Fallback>
              <p:pic>
                <p:nvPicPr>
                  <p:cNvPr id="46" name="Ink 45">
                    <a:extLst>
                      <a:ext uri="{FF2B5EF4-FFF2-40B4-BE49-F238E27FC236}">
                        <a16:creationId xmlns:a16="http://schemas.microsoft.com/office/drawing/2014/main" id="{8D7471B3-715D-357E-304A-7DCB2FA94EB2}"/>
                      </a:ext>
                    </a:extLst>
                  </p:cNvPr>
                  <p:cNvPicPr/>
                  <p:nvPr/>
                </p:nvPicPr>
                <p:blipFill>
                  <a:blip r:embed="rId56"/>
                  <a:stretch>
                    <a:fillRect/>
                  </a:stretch>
                </p:blipFill>
                <p:spPr>
                  <a:xfrm>
                    <a:off x="3190985" y="2216049"/>
                    <a:ext cx="25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8" name="Ink 47">
                    <a:extLst>
                      <a:ext uri="{FF2B5EF4-FFF2-40B4-BE49-F238E27FC236}">
                        <a16:creationId xmlns:a16="http://schemas.microsoft.com/office/drawing/2014/main" id="{26F3D7D6-354D-80A8-42E7-0AE7C6067B37}"/>
                      </a:ext>
                    </a:extLst>
                  </p14:cNvPr>
                  <p14:cNvContentPartPr/>
                  <p14:nvPr/>
                </p14:nvContentPartPr>
                <p14:xfrm>
                  <a:off x="3376025" y="2256009"/>
                  <a:ext cx="123120" cy="172800"/>
                </p14:xfrm>
              </p:contentPart>
            </mc:Choice>
            <mc:Fallback>
              <p:pic>
                <p:nvPicPr>
                  <p:cNvPr id="48" name="Ink 47">
                    <a:extLst>
                      <a:ext uri="{FF2B5EF4-FFF2-40B4-BE49-F238E27FC236}">
                        <a16:creationId xmlns:a16="http://schemas.microsoft.com/office/drawing/2014/main" id="{26F3D7D6-354D-80A8-42E7-0AE7C6067B37}"/>
                      </a:ext>
                    </a:extLst>
                  </p:cNvPr>
                  <p:cNvPicPr/>
                  <p:nvPr/>
                </p:nvPicPr>
                <p:blipFill>
                  <a:blip r:embed="rId58"/>
                  <a:stretch>
                    <a:fillRect/>
                  </a:stretch>
                </p:blipFill>
                <p:spPr>
                  <a:xfrm>
                    <a:off x="3369905" y="2249889"/>
                    <a:ext cx="1353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0" name="Ink 49">
                    <a:extLst>
                      <a:ext uri="{FF2B5EF4-FFF2-40B4-BE49-F238E27FC236}">
                        <a16:creationId xmlns:a16="http://schemas.microsoft.com/office/drawing/2014/main" id="{F70BD43E-B44A-2FE0-A13D-8FD5D75BD7A8}"/>
                      </a:ext>
                    </a:extLst>
                  </p14:cNvPr>
                  <p14:cNvContentPartPr/>
                  <p14:nvPr/>
                </p14:nvContentPartPr>
                <p14:xfrm>
                  <a:off x="3558545" y="2244489"/>
                  <a:ext cx="140760" cy="114120"/>
                </p14:xfrm>
              </p:contentPart>
            </mc:Choice>
            <mc:Fallback>
              <p:pic>
                <p:nvPicPr>
                  <p:cNvPr id="50" name="Ink 49">
                    <a:extLst>
                      <a:ext uri="{FF2B5EF4-FFF2-40B4-BE49-F238E27FC236}">
                        <a16:creationId xmlns:a16="http://schemas.microsoft.com/office/drawing/2014/main" id="{F70BD43E-B44A-2FE0-A13D-8FD5D75BD7A8}"/>
                      </a:ext>
                    </a:extLst>
                  </p:cNvPr>
                  <p:cNvPicPr/>
                  <p:nvPr/>
                </p:nvPicPr>
                <p:blipFill>
                  <a:blip r:embed="rId60"/>
                  <a:stretch>
                    <a:fillRect/>
                  </a:stretch>
                </p:blipFill>
                <p:spPr>
                  <a:xfrm>
                    <a:off x="3552425" y="2238369"/>
                    <a:ext cx="1530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1" name="Ink 50">
                    <a:extLst>
                      <a:ext uri="{FF2B5EF4-FFF2-40B4-BE49-F238E27FC236}">
                        <a16:creationId xmlns:a16="http://schemas.microsoft.com/office/drawing/2014/main" id="{BFFCB4DE-B560-41E5-9E24-DBABC881CB9C}"/>
                      </a:ext>
                    </a:extLst>
                  </p14:cNvPr>
                  <p14:cNvContentPartPr/>
                  <p14:nvPr/>
                </p14:nvContentPartPr>
                <p14:xfrm>
                  <a:off x="3797945" y="2194089"/>
                  <a:ext cx="77040" cy="246960"/>
                </p14:xfrm>
              </p:contentPart>
            </mc:Choice>
            <mc:Fallback>
              <p:pic>
                <p:nvPicPr>
                  <p:cNvPr id="51" name="Ink 50">
                    <a:extLst>
                      <a:ext uri="{FF2B5EF4-FFF2-40B4-BE49-F238E27FC236}">
                        <a16:creationId xmlns:a16="http://schemas.microsoft.com/office/drawing/2014/main" id="{BFFCB4DE-B560-41E5-9E24-DBABC881CB9C}"/>
                      </a:ext>
                    </a:extLst>
                  </p:cNvPr>
                  <p:cNvPicPr/>
                  <p:nvPr/>
                </p:nvPicPr>
                <p:blipFill>
                  <a:blip r:embed="rId62"/>
                  <a:stretch>
                    <a:fillRect/>
                  </a:stretch>
                </p:blipFill>
                <p:spPr>
                  <a:xfrm>
                    <a:off x="3791825" y="2187969"/>
                    <a:ext cx="89280" cy="259200"/>
                  </a:xfrm>
                  <a:prstGeom prst="rect">
                    <a:avLst/>
                  </a:prstGeom>
                </p:spPr>
              </p:pic>
            </mc:Fallback>
          </mc:AlternateContent>
        </p:grpSp>
        <p:grpSp>
          <p:nvGrpSpPr>
            <p:cNvPr id="60" name="Group 59">
              <a:extLst>
                <a:ext uri="{FF2B5EF4-FFF2-40B4-BE49-F238E27FC236}">
                  <a16:creationId xmlns:a16="http://schemas.microsoft.com/office/drawing/2014/main" id="{6640CF21-72E6-2FA6-70F0-506EED78E05F}"/>
                </a:ext>
              </a:extLst>
            </p:cNvPr>
            <p:cNvGrpSpPr/>
            <p:nvPr/>
          </p:nvGrpSpPr>
          <p:grpSpPr>
            <a:xfrm>
              <a:off x="4076945" y="2168889"/>
              <a:ext cx="621360" cy="393120"/>
              <a:chOff x="4076945" y="2168889"/>
              <a:chExt cx="621360" cy="393120"/>
            </a:xfrm>
          </p:grpSpPr>
          <mc:AlternateContent xmlns:mc="http://schemas.openxmlformats.org/markup-compatibility/2006">
            <mc:Choice xmlns:p14="http://schemas.microsoft.com/office/powerpoint/2010/main" Requires="p14">
              <p:contentPart p14:bwMode="auto" r:id="rId63">
                <p14:nvContentPartPr>
                  <p14:cNvPr id="53" name="Ink 52">
                    <a:extLst>
                      <a:ext uri="{FF2B5EF4-FFF2-40B4-BE49-F238E27FC236}">
                        <a16:creationId xmlns:a16="http://schemas.microsoft.com/office/drawing/2014/main" id="{5F0AE276-A262-A703-63EB-EE2AE72D3A5D}"/>
                      </a:ext>
                    </a:extLst>
                  </p14:cNvPr>
                  <p14:cNvContentPartPr/>
                  <p14:nvPr/>
                </p14:nvContentPartPr>
                <p14:xfrm>
                  <a:off x="4076945" y="2168889"/>
                  <a:ext cx="213840" cy="294480"/>
                </p14:xfrm>
              </p:contentPart>
            </mc:Choice>
            <mc:Fallback>
              <p:pic>
                <p:nvPicPr>
                  <p:cNvPr id="53" name="Ink 52">
                    <a:extLst>
                      <a:ext uri="{FF2B5EF4-FFF2-40B4-BE49-F238E27FC236}">
                        <a16:creationId xmlns:a16="http://schemas.microsoft.com/office/drawing/2014/main" id="{5F0AE276-A262-A703-63EB-EE2AE72D3A5D}"/>
                      </a:ext>
                    </a:extLst>
                  </p:cNvPr>
                  <p:cNvPicPr/>
                  <p:nvPr/>
                </p:nvPicPr>
                <p:blipFill>
                  <a:blip r:embed="rId64"/>
                  <a:stretch>
                    <a:fillRect/>
                  </a:stretch>
                </p:blipFill>
                <p:spPr>
                  <a:xfrm>
                    <a:off x="4070825" y="2162769"/>
                    <a:ext cx="22608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4" name="Ink 53">
                    <a:extLst>
                      <a:ext uri="{FF2B5EF4-FFF2-40B4-BE49-F238E27FC236}">
                        <a16:creationId xmlns:a16="http://schemas.microsoft.com/office/drawing/2014/main" id="{153C462E-F688-A458-662C-1D41691A68B3}"/>
                      </a:ext>
                    </a:extLst>
                  </p14:cNvPr>
                  <p14:cNvContentPartPr/>
                  <p14:nvPr/>
                </p14:nvContentPartPr>
                <p14:xfrm>
                  <a:off x="4402385" y="2362929"/>
                  <a:ext cx="15480" cy="66600"/>
                </p14:xfrm>
              </p:contentPart>
            </mc:Choice>
            <mc:Fallback>
              <p:pic>
                <p:nvPicPr>
                  <p:cNvPr id="54" name="Ink 53">
                    <a:extLst>
                      <a:ext uri="{FF2B5EF4-FFF2-40B4-BE49-F238E27FC236}">
                        <a16:creationId xmlns:a16="http://schemas.microsoft.com/office/drawing/2014/main" id="{153C462E-F688-A458-662C-1D41691A68B3}"/>
                      </a:ext>
                    </a:extLst>
                  </p:cNvPr>
                  <p:cNvPicPr/>
                  <p:nvPr/>
                </p:nvPicPr>
                <p:blipFill>
                  <a:blip r:embed="rId66"/>
                  <a:stretch>
                    <a:fillRect/>
                  </a:stretch>
                </p:blipFill>
                <p:spPr>
                  <a:xfrm>
                    <a:off x="4396265" y="2356809"/>
                    <a:ext cx="27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6" name="Ink 55">
                    <a:extLst>
                      <a:ext uri="{FF2B5EF4-FFF2-40B4-BE49-F238E27FC236}">
                        <a16:creationId xmlns:a16="http://schemas.microsoft.com/office/drawing/2014/main" id="{46E50276-E101-F2AB-131B-9FBEC911876D}"/>
                      </a:ext>
                    </a:extLst>
                  </p14:cNvPr>
                  <p14:cNvContentPartPr/>
                  <p14:nvPr/>
                </p14:nvContentPartPr>
                <p14:xfrm>
                  <a:off x="4405625" y="2198409"/>
                  <a:ext cx="25560" cy="24120"/>
                </p14:xfrm>
              </p:contentPart>
            </mc:Choice>
            <mc:Fallback>
              <p:pic>
                <p:nvPicPr>
                  <p:cNvPr id="56" name="Ink 55">
                    <a:extLst>
                      <a:ext uri="{FF2B5EF4-FFF2-40B4-BE49-F238E27FC236}">
                        <a16:creationId xmlns:a16="http://schemas.microsoft.com/office/drawing/2014/main" id="{46E50276-E101-F2AB-131B-9FBEC911876D}"/>
                      </a:ext>
                    </a:extLst>
                  </p:cNvPr>
                  <p:cNvPicPr/>
                  <p:nvPr/>
                </p:nvPicPr>
                <p:blipFill>
                  <a:blip r:embed="rId68"/>
                  <a:stretch>
                    <a:fillRect/>
                  </a:stretch>
                </p:blipFill>
                <p:spPr>
                  <a:xfrm>
                    <a:off x="4399505" y="2192289"/>
                    <a:ext cx="37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8" name="Ink 57">
                    <a:extLst>
                      <a:ext uri="{FF2B5EF4-FFF2-40B4-BE49-F238E27FC236}">
                        <a16:creationId xmlns:a16="http://schemas.microsoft.com/office/drawing/2014/main" id="{52E117B8-0861-C627-14A3-39D9059CE1D0}"/>
                      </a:ext>
                    </a:extLst>
                  </p14:cNvPr>
                  <p14:cNvContentPartPr/>
                  <p14:nvPr/>
                </p14:nvContentPartPr>
                <p14:xfrm>
                  <a:off x="4457105" y="2236569"/>
                  <a:ext cx="140040" cy="325440"/>
                </p14:xfrm>
              </p:contentPart>
            </mc:Choice>
            <mc:Fallback>
              <p:pic>
                <p:nvPicPr>
                  <p:cNvPr id="58" name="Ink 57">
                    <a:extLst>
                      <a:ext uri="{FF2B5EF4-FFF2-40B4-BE49-F238E27FC236}">
                        <a16:creationId xmlns:a16="http://schemas.microsoft.com/office/drawing/2014/main" id="{52E117B8-0861-C627-14A3-39D9059CE1D0}"/>
                      </a:ext>
                    </a:extLst>
                  </p:cNvPr>
                  <p:cNvPicPr/>
                  <p:nvPr/>
                </p:nvPicPr>
                <p:blipFill>
                  <a:blip r:embed="rId70"/>
                  <a:stretch>
                    <a:fillRect/>
                  </a:stretch>
                </p:blipFill>
                <p:spPr>
                  <a:xfrm>
                    <a:off x="4450985" y="2230449"/>
                    <a:ext cx="1522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9" name="Ink 58">
                    <a:extLst>
                      <a:ext uri="{FF2B5EF4-FFF2-40B4-BE49-F238E27FC236}">
                        <a16:creationId xmlns:a16="http://schemas.microsoft.com/office/drawing/2014/main" id="{6FFE48E5-96A3-DDAC-1E61-B317C0364391}"/>
                      </a:ext>
                    </a:extLst>
                  </p14:cNvPr>
                  <p14:cNvContentPartPr/>
                  <p14:nvPr/>
                </p14:nvContentPartPr>
                <p14:xfrm>
                  <a:off x="4669505" y="2321169"/>
                  <a:ext cx="28800" cy="25560"/>
                </p14:xfrm>
              </p:contentPart>
            </mc:Choice>
            <mc:Fallback>
              <p:pic>
                <p:nvPicPr>
                  <p:cNvPr id="59" name="Ink 58">
                    <a:extLst>
                      <a:ext uri="{FF2B5EF4-FFF2-40B4-BE49-F238E27FC236}">
                        <a16:creationId xmlns:a16="http://schemas.microsoft.com/office/drawing/2014/main" id="{6FFE48E5-96A3-DDAC-1E61-B317C0364391}"/>
                      </a:ext>
                    </a:extLst>
                  </p:cNvPr>
                  <p:cNvPicPr/>
                  <p:nvPr/>
                </p:nvPicPr>
                <p:blipFill>
                  <a:blip r:embed="rId72"/>
                  <a:stretch>
                    <a:fillRect/>
                  </a:stretch>
                </p:blipFill>
                <p:spPr>
                  <a:xfrm>
                    <a:off x="4663385" y="2315049"/>
                    <a:ext cx="41040" cy="37800"/>
                  </a:xfrm>
                  <a:prstGeom prst="rect">
                    <a:avLst/>
                  </a:prstGeom>
                </p:spPr>
              </p:pic>
            </mc:Fallback>
          </mc:AlternateContent>
        </p:grpSp>
      </p:grpSp>
      <p:grpSp>
        <p:nvGrpSpPr>
          <p:cNvPr id="85" name="Group 84">
            <a:extLst>
              <a:ext uri="{FF2B5EF4-FFF2-40B4-BE49-F238E27FC236}">
                <a16:creationId xmlns:a16="http://schemas.microsoft.com/office/drawing/2014/main" id="{7D6A6409-E8A7-A71B-AB90-7485EC89E4FD}"/>
              </a:ext>
            </a:extLst>
          </p:cNvPr>
          <p:cNvGrpSpPr/>
          <p:nvPr/>
        </p:nvGrpSpPr>
        <p:grpSpPr>
          <a:xfrm>
            <a:off x="5202305" y="2067369"/>
            <a:ext cx="1564200" cy="1225800"/>
            <a:chOff x="5202305" y="2067369"/>
            <a:chExt cx="1564200" cy="1225800"/>
          </a:xfrm>
        </p:grpSpPr>
        <mc:AlternateContent xmlns:mc="http://schemas.openxmlformats.org/markup-compatibility/2006">
          <mc:Choice xmlns:p14="http://schemas.microsoft.com/office/powerpoint/2010/main" Requires="p14">
            <p:contentPart p14:bwMode="auto" r:id="rId73">
              <p14:nvContentPartPr>
                <p14:cNvPr id="61" name="Ink 60">
                  <a:extLst>
                    <a:ext uri="{FF2B5EF4-FFF2-40B4-BE49-F238E27FC236}">
                      <a16:creationId xmlns:a16="http://schemas.microsoft.com/office/drawing/2014/main" id="{DEDE23A4-7531-0AD1-AEE3-C2408FF72C78}"/>
                    </a:ext>
                  </a:extLst>
                </p14:cNvPr>
                <p14:cNvContentPartPr/>
                <p14:nvPr/>
              </p14:nvContentPartPr>
              <p14:xfrm>
                <a:off x="5383745" y="2742369"/>
                <a:ext cx="610920" cy="550800"/>
              </p14:xfrm>
            </p:contentPart>
          </mc:Choice>
          <mc:Fallback>
            <p:pic>
              <p:nvPicPr>
                <p:cNvPr id="61" name="Ink 60">
                  <a:extLst>
                    <a:ext uri="{FF2B5EF4-FFF2-40B4-BE49-F238E27FC236}">
                      <a16:creationId xmlns:a16="http://schemas.microsoft.com/office/drawing/2014/main" id="{DEDE23A4-7531-0AD1-AEE3-C2408FF72C78}"/>
                    </a:ext>
                  </a:extLst>
                </p:cNvPr>
                <p:cNvPicPr/>
                <p:nvPr/>
              </p:nvPicPr>
              <p:blipFill>
                <a:blip r:embed="rId74"/>
                <a:stretch>
                  <a:fillRect/>
                </a:stretch>
              </p:blipFill>
              <p:spPr>
                <a:xfrm>
                  <a:off x="5377625" y="2736249"/>
                  <a:ext cx="623160" cy="5630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2" name="Ink 61">
                  <a:extLst>
                    <a:ext uri="{FF2B5EF4-FFF2-40B4-BE49-F238E27FC236}">
                      <a16:creationId xmlns:a16="http://schemas.microsoft.com/office/drawing/2014/main" id="{B50BE949-1D0A-420C-1532-EAC18AE3F671}"/>
                    </a:ext>
                  </a:extLst>
                </p14:cNvPr>
                <p14:cNvContentPartPr/>
                <p14:nvPr/>
              </p14:nvContentPartPr>
              <p14:xfrm>
                <a:off x="5880185" y="2361849"/>
                <a:ext cx="195480" cy="437760"/>
              </p14:xfrm>
            </p:contentPart>
          </mc:Choice>
          <mc:Fallback>
            <p:pic>
              <p:nvPicPr>
                <p:cNvPr id="62" name="Ink 61">
                  <a:extLst>
                    <a:ext uri="{FF2B5EF4-FFF2-40B4-BE49-F238E27FC236}">
                      <a16:creationId xmlns:a16="http://schemas.microsoft.com/office/drawing/2014/main" id="{B50BE949-1D0A-420C-1532-EAC18AE3F671}"/>
                    </a:ext>
                  </a:extLst>
                </p:cNvPr>
                <p:cNvPicPr/>
                <p:nvPr/>
              </p:nvPicPr>
              <p:blipFill>
                <a:blip r:embed="rId76"/>
                <a:stretch>
                  <a:fillRect/>
                </a:stretch>
              </p:blipFill>
              <p:spPr>
                <a:xfrm>
                  <a:off x="5874065" y="2355729"/>
                  <a:ext cx="207720" cy="450000"/>
                </a:xfrm>
                <a:prstGeom prst="rect">
                  <a:avLst/>
                </a:prstGeom>
              </p:spPr>
            </p:pic>
          </mc:Fallback>
        </mc:AlternateContent>
        <p:grpSp>
          <p:nvGrpSpPr>
            <p:cNvPr id="82" name="Group 81">
              <a:extLst>
                <a:ext uri="{FF2B5EF4-FFF2-40B4-BE49-F238E27FC236}">
                  <a16:creationId xmlns:a16="http://schemas.microsoft.com/office/drawing/2014/main" id="{F7C4CD3E-3AD5-8649-488A-B29D6268358E}"/>
                </a:ext>
              </a:extLst>
            </p:cNvPr>
            <p:cNvGrpSpPr/>
            <p:nvPr/>
          </p:nvGrpSpPr>
          <p:grpSpPr>
            <a:xfrm>
              <a:off x="5202305" y="2067369"/>
              <a:ext cx="1564200" cy="451800"/>
              <a:chOff x="5202305" y="2067369"/>
              <a:chExt cx="1564200" cy="451800"/>
            </a:xfrm>
          </p:grpSpPr>
          <mc:AlternateContent xmlns:mc="http://schemas.openxmlformats.org/markup-compatibility/2006">
            <mc:Choice xmlns:p14="http://schemas.microsoft.com/office/powerpoint/2010/main" Requires="p14">
              <p:contentPart p14:bwMode="auto" r:id="rId77">
                <p14:nvContentPartPr>
                  <p14:cNvPr id="63" name="Ink 62">
                    <a:extLst>
                      <a:ext uri="{FF2B5EF4-FFF2-40B4-BE49-F238E27FC236}">
                        <a16:creationId xmlns:a16="http://schemas.microsoft.com/office/drawing/2014/main" id="{CF1146A0-FEFC-4764-7B90-87843F9E5B2C}"/>
                      </a:ext>
                    </a:extLst>
                  </p14:cNvPr>
                  <p14:cNvContentPartPr/>
                  <p14:nvPr/>
                </p14:nvContentPartPr>
                <p14:xfrm>
                  <a:off x="5202305" y="2151609"/>
                  <a:ext cx="241560" cy="200880"/>
                </p14:xfrm>
              </p:contentPart>
            </mc:Choice>
            <mc:Fallback>
              <p:pic>
                <p:nvPicPr>
                  <p:cNvPr id="63" name="Ink 62">
                    <a:extLst>
                      <a:ext uri="{FF2B5EF4-FFF2-40B4-BE49-F238E27FC236}">
                        <a16:creationId xmlns:a16="http://schemas.microsoft.com/office/drawing/2014/main" id="{CF1146A0-FEFC-4764-7B90-87843F9E5B2C}"/>
                      </a:ext>
                    </a:extLst>
                  </p:cNvPr>
                  <p:cNvPicPr/>
                  <p:nvPr/>
                </p:nvPicPr>
                <p:blipFill>
                  <a:blip r:embed="rId78"/>
                  <a:stretch>
                    <a:fillRect/>
                  </a:stretch>
                </p:blipFill>
                <p:spPr>
                  <a:xfrm>
                    <a:off x="5196185" y="2145489"/>
                    <a:ext cx="2538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4" name="Ink 63">
                    <a:extLst>
                      <a:ext uri="{FF2B5EF4-FFF2-40B4-BE49-F238E27FC236}">
                        <a16:creationId xmlns:a16="http://schemas.microsoft.com/office/drawing/2014/main" id="{B0894B28-B5BD-4D7D-C11A-BDEB1562EED0}"/>
                      </a:ext>
                    </a:extLst>
                  </p14:cNvPr>
                  <p14:cNvContentPartPr/>
                  <p14:nvPr/>
                </p14:nvContentPartPr>
                <p14:xfrm>
                  <a:off x="5498585" y="2123889"/>
                  <a:ext cx="54000" cy="241920"/>
                </p14:xfrm>
              </p:contentPart>
            </mc:Choice>
            <mc:Fallback>
              <p:pic>
                <p:nvPicPr>
                  <p:cNvPr id="64" name="Ink 63">
                    <a:extLst>
                      <a:ext uri="{FF2B5EF4-FFF2-40B4-BE49-F238E27FC236}">
                        <a16:creationId xmlns:a16="http://schemas.microsoft.com/office/drawing/2014/main" id="{B0894B28-B5BD-4D7D-C11A-BDEB1562EED0}"/>
                      </a:ext>
                    </a:extLst>
                  </p:cNvPr>
                  <p:cNvPicPr/>
                  <p:nvPr/>
                </p:nvPicPr>
                <p:blipFill>
                  <a:blip r:embed="rId80"/>
                  <a:stretch>
                    <a:fillRect/>
                  </a:stretch>
                </p:blipFill>
                <p:spPr>
                  <a:xfrm>
                    <a:off x="5492465" y="2117769"/>
                    <a:ext cx="662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6" name="Ink 65">
                    <a:extLst>
                      <a:ext uri="{FF2B5EF4-FFF2-40B4-BE49-F238E27FC236}">
                        <a16:creationId xmlns:a16="http://schemas.microsoft.com/office/drawing/2014/main" id="{3BDCE6F1-73C8-2330-9CBB-4B27BF6BF437}"/>
                      </a:ext>
                    </a:extLst>
                  </p14:cNvPr>
                  <p14:cNvContentPartPr/>
                  <p14:nvPr/>
                </p14:nvContentPartPr>
                <p14:xfrm>
                  <a:off x="5612705" y="2250249"/>
                  <a:ext cx="360" cy="360"/>
                </p14:xfrm>
              </p:contentPart>
            </mc:Choice>
            <mc:Fallback>
              <p:pic>
                <p:nvPicPr>
                  <p:cNvPr id="66" name="Ink 65">
                    <a:extLst>
                      <a:ext uri="{FF2B5EF4-FFF2-40B4-BE49-F238E27FC236}">
                        <a16:creationId xmlns:a16="http://schemas.microsoft.com/office/drawing/2014/main" id="{3BDCE6F1-73C8-2330-9CBB-4B27BF6BF437}"/>
                      </a:ext>
                    </a:extLst>
                  </p:cNvPr>
                  <p:cNvPicPr/>
                  <p:nvPr/>
                </p:nvPicPr>
                <p:blipFill>
                  <a:blip r:embed="rId26"/>
                  <a:stretch>
                    <a:fillRect/>
                  </a:stretch>
                </p:blipFill>
                <p:spPr>
                  <a:xfrm>
                    <a:off x="5606585" y="22441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7" name="Ink 66">
                    <a:extLst>
                      <a:ext uri="{FF2B5EF4-FFF2-40B4-BE49-F238E27FC236}">
                        <a16:creationId xmlns:a16="http://schemas.microsoft.com/office/drawing/2014/main" id="{78149C7A-D4AB-B909-106F-CFE67DC5AF6D}"/>
                      </a:ext>
                    </a:extLst>
                  </p14:cNvPr>
                  <p14:cNvContentPartPr/>
                  <p14:nvPr/>
                </p14:nvContentPartPr>
                <p14:xfrm>
                  <a:off x="5457905" y="2222889"/>
                  <a:ext cx="139320" cy="42120"/>
                </p14:xfrm>
              </p:contentPart>
            </mc:Choice>
            <mc:Fallback>
              <p:pic>
                <p:nvPicPr>
                  <p:cNvPr id="67" name="Ink 66">
                    <a:extLst>
                      <a:ext uri="{FF2B5EF4-FFF2-40B4-BE49-F238E27FC236}">
                        <a16:creationId xmlns:a16="http://schemas.microsoft.com/office/drawing/2014/main" id="{78149C7A-D4AB-B909-106F-CFE67DC5AF6D}"/>
                      </a:ext>
                    </a:extLst>
                  </p:cNvPr>
                  <p:cNvPicPr/>
                  <p:nvPr/>
                </p:nvPicPr>
                <p:blipFill>
                  <a:blip r:embed="rId83"/>
                  <a:stretch>
                    <a:fillRect/>
                  </a:stretch>
                </p:blipFill>
                <p:spPr>
                  <a:xfrm>
                    <a:off x="5451785" y="2216769"/>
                    <a:ext cx="151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9" name="Ink 68">
                    <a:extLst>
                      <a:ext uri="{FF2B5EF4-FFF2-40B4-BE49-F238E27FC236}">
                        <a16:creationId xmlns:a16="http://schemas.microsoft.com/office/drawing/2014/main" id="{EC428C56-2473-342B-72D3-6D58FF9D6013}"/>
                      </a:ext>
                    </a:extLst>
                  </p14:cNvPr>
                  <p14:cNvContentPartPr/>
                  <p14:nvPr/>
                </p14:nvContentPartPr>
                <p14:xfrm>
                  <a:off x="5682545" y="2236209"/>
                  <a:ext cx="134280" cy="108720"/>
                </p14:xfrm>
              </p:contentPart>
            </mc:Choice>
            <mc:Fallback>
              <p:pic>
                <p:nvPicPr>
                  <p:cNvPr id="69" name="Ink 68">
                    <a:extLst>
                      <a:ext uri="{FF2B5EF4-FFF2-40B4-BE49-F238E27FC236}">
                        <a16:creationId xmlns:a16="http://schemas.microsoft.com/office/drawing/2014/main" id="{EC428C56-2473-342B-72D3-6D58FF9D6013}"/>
                      </a:ext>
                    </a:extLst>
                  </p:cNvPr>
                  <p:cNvPicPr/>
                  <p:nvPr/>
                </p:nvPicPr>
                <p:blipFill>
                  <a:blip r:embed="rId85"/>
                  <a:stretch>
                    <a:fillRect/>
                  </a:stretch>
                </p:blipFill>
                <p:spPr>
                  <a:xfrm>
                    <a:off x="5676425" y="2230089"/>
                    <a:ext cx="1465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0" name="Ink 69">
                    <a:extLst>
                      <a:ext uri="{FF2B5EF4-FFF2-40B4-BE49-F238E27FC236}">
                        <a16:creationId xmlns:a16="http://schemas.microsoft.com/office/drawing/2014/main" id="{573A166E-06E1-5C83-067B-23658A469EF4}"/>
                      </a:ext>
                    </a:extLst>
                  </p14:cNvPr>
                  <p14:cNvContentPartPr/>
                  <p14:nvPr/>
                </p14:nvContentPartPr>
                <p14:xfrm>
                  <a:off x="5879825" y="2067369"/>
                  <a:ext cx="14760" cy="294120"/>
                </p14:xfrm>
              </p:contentPart>
            </mc:Choice>
            <mc:Fallback>
              <p:pic>
                <p:nvPicPr>
                  <p:cNvPr id="70" name="Ink 69">
                    <a:extLst>
                      <a:ext uri="{FF2B5EF4-FFF2-40B4-BE49-F238E27FC236}">
                        <a16:creationId xmlns:a16="http://schemas.microsoft.com/office/drawing/2014/main" id="{573A166E-06E1-5C83-067B-23658A469EF4}"/>
                      </a:ext>
                    </a:extLst>
                  </p:cNvPr>
                  <p:cNvPicPr/>
                  <p:nvPr/>
                </p:nvPicPr>
                <p:blipFill>
                  <a:blip r:embed="rId87"/>
                  <a:stretch>
                    <a:fillRect/>
                  </a:stretch>
                </p:blipFill>
                <p:spPr>
                  <a:xfrm>
                    <a:off x="5873705" y="2061249"/>
                    <a:ext cx="270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2" name="Ink 71">
                    <a:extLst>
                      <a:ext uri="{FF2B5EF4-FFF2-40B4-BE49-F238E27FC236}">
                        <a16:creationId xmlns:a16="http://schemas.microsoft.com/office/drawing/2014/main" id="{7769D435-7950-9980-D023-B7EB97DD1E9D}"/>
                      </a:ext>
                    </a:extLst>
                  </p14:cNvPr>
                  <p14:cNvContentPartPr/>
                  <p14:nvPr/>
                </p14:nvContentPartPr>
                <p14:xfrm>
                  <a:off x="5823665" y="2174289"/>
                  <a:ext cx="133560" cy="6120"/>
                </p14:xfrm>
              </p:contentPart>
            </mc:Choice>
            <mc:Fallback>
              <p:pic>
                <p:nvPicPr>
                  <p:cNvPr id="72" name="Ink 71">
                    <a:extLst>
                      <a:ext uri="{FF2B5EF4-FFF2-40B4-BE49-F238E27FC236}">
                        <a16:creationId xmlns:a16="http://schemas.microsoft.com/office/drawing/2014/main" id="{7769D435-7950-9980-D023-B7EB97DD1E9D}"/>
                      </a:ext>
                    </a:extLst>
                  </p:cNvPr>
                  <p:cNvPicPr/>
                  <p:nvPr/>
                </p:nvPicPr>
                <p:blipFill>
                  <a:blip r:embed="rId89"/>
                  <a:stretch>
                    <a:fillRect/>
                  </a:stretch>
                </p:blipFill>
                <p:spPr>
                  <a:xfrm>
                    <a:off x="5817545" y="2168169"/>
                    <a:ext cx="1458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4" name="Ink 73">
                    <a:extLst>
                      <a:ext uri="{FF2B5EF4-FFF2-40B4-BE49-F238E27FC236}">
                        <a16:creationId xmlns:a16="http://schemas.microsoft.com/office/drawing/2014/main" id="{084BAA34-8A3E-39E1-4A07-170E783D8FC9}"/>
                      </a:ext>
                    </a:extLst>
                  </p14:cNvPr>
                  <p14:cNvContentPartPr/>
                  <p14:nvPr/>
                </p14:nvContentPartPr>
                <p14:xfrm>
                  <a:off x="5938865" y="2290209"/>
                  <a:ext cx="25560" cy="16920"/>
                </p14:xfrm>
              </p:contentPart>
            </mc:Choice>
            <mc:Fallback>
              <p:pic>
                <p:nvPicPr>
                  <p:cNvPr id="74" name="Ink 73">
                    <a:extLst>
                      <a:ext uri="{FF2B5EF4-FFF2-40B4-BE49-F238E27FC236}">
                        <a16:creationId xmlns:a16="http://schemas.microsoft.com/office/drawing/2014/main" id="{084BAA34-8A3E-39E1-4A07-170E783D8FC9}"/>
                      </a:ext>
                    </a:extLst>
                  </p:cNvPr>
                  <p:cNvPicPr/>
                  <p:nvPr/>
                </p:nvPicPr>
                <p:blipFill>
                  <a:blip r:embed="rId91"/>
                  <a:stretch>
                    <a:fillRect/>
                  </a:stretch>
                </p:blipFill>
                <p:spPr>
                  <a:xfrm>
                    <a:off x="5932745" y="2284089"/>
                    <a:ext cx="378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6" name="Ink 75">
                    <a:extLst>
                      <a:ext uri="{FF2B5EF4-FFF2-40B4-BE49-F238E27FC236}">
                        <a16:creationId xmlns:a16="http://schemas.microsoft.com/office/drawing/2014/main" id="{9DB7051F-92B9-58F1-0312-F08CCD1C1193}"/>
                      </a:ext>
                    </a:extLst>
                  </p14:cNvPr>
                  <p14:cNvContentPartPr/>
                  <p14:nvPr/>
                </p14:nvContentPartPr>
                <p14:xfrm>
                  <a:off x="6058025" y="2107689"/>
                  <a:ext cx="244080" cy="229680"/>
                </p14:xfrm>
              </p:contentPart>
            </mc:Choice>
            <mc:Fallback>
              <p:pic>
                <p:nvPicPr>
                  <p:cNvPr id="76" name="Ink 75">
                    <a:extLst>
                      <a:ext uri="{FF2B5EF4-FFF2-40B4-BE49-F238E27FC236}">
                        <a16:creationId xmlns:a16="http://schemas.microsoft.com/office/drawing/2014/main" id="{9DB7051F-92B9-58F1-0312-F08CCD1C1193}"/>
                      </a:ext>
                    </a:extLst>
                  </p:cNvPr>
                  <p:cNvPicPr/>
                  <p:nvPr/>
                </p:nvPicPr>
                <p:blipFill>
                  <a:blip r:embed="rId93"/>
                  <a:stretch>
                    <a:fillRect/>
                  </a:stretch>
                </p:blipFill>
                <p:spPr>
                  <a:xfrm>
                    <a:off x="6051905" y="2101569"/>
                    <a:ext cx="2563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7" name="Ink 76">
                    <a:extLst>
                      <a:ext uri="{FF2B5EF4-FFF2-40B4-BE49-F238E27FC236}">
                        <a16:creationId xmlns:a16="http://schemas.microsoft.com/office/drawing/2014/main" id="{1536CFAD-CE2F-8A28-087A-125A2BB539EF}"/>
                      </a:ext>
                    </a:extLst>
                  </p14:cNvPr>
                  <p14:cNvContentPartPr/>
                  <p14:nvPr/>
                </p14:nvContentPartPr>
                <p14:xfrm>
                  <a:off x="6428465" y="2250249"/>
                  <a:ext cx="40680" cy="107280"/>
                </p14:xfrm>
              </p:contentPart>
            </mc:Choice>
            <mc:Fallback>
              <p:pic>
                <p:nvPicPr>
                  <p:cNvPr id="77" name="Ink 76">
                    <a:extLst>
                      <a:ext uri="{FF2B5EF4-FFF2-40B4-BE49-F238E27FC236}">
                        <a16:creationId xmlns:a16="http://schemas.microsoft.com/office/drawing/2014/main" id="{1536CFAD-CE2F-8A28-087A-125A2BB539EF}"/>
                      </a:ext>
                    </a:extLst>
                  </p:cNvPr>
                  <p:cNvPicPr/>
                  <p:nvPr/>
                </p:nvPicPr>
                <p:blipFill>
                  <a:blip r:embed="rId95"/>
                  <a:stretch>
                    <a:fillRect/>
                  </a:stretch>
                </p:blipFill>
                <p:spPr>
                  <a:xfrm>
                    <a:off x="6422345" y="2244129"/>
                    <a:ext cx="529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8" name="Ink 77">
                    <a:extLst>
                      <a:ext uri="{FF2B5EF4-FFF2-40B4-BE49-F238E27FC236}">
                        <a16:creationId xmlns:a16="http://schemas.microsoft.com/office/drawing/2014/main" id="{ADECC526-DE64-FAA4-7ACD-3D76C972125A}"/>
                      </a:ext>
                    </a:extLst>
                  </p14:cNvPr>
                  <p14:cNvContentPartPr/>
                  <p14:nvPr/>
                </p14:nvContentPartPr>
                <p14:xfrm>
                  <a:off x="6414785" y="2099769"/>
                  <a:ext cx="14040" cy="38520"/>
                </p14:xfrm>
              </p:contentPart>
            </mc:Choice>
            <mc:Fallback>
              <p:pic>
                <p:nvPicPr>
                  <p:cNvPr id="78" name="Ink 77">
                    <a:extLst>
                      <a:ext uri="{FF2B5EF4-FFF2-40B4-BE49-F238E27FC236}">
                        <a16:creationId xmlns:a16="http://schemas.microsoft.com/office/drawing/2014/main" id="{ADECC526-DE64-FAA4-7ACD-3D76C972125A}"/>
                      </a:ext>
                    </a:extLst>
                  </p:cNvPr>
                  <p:cNvPicPr/>
                  <p:nvPr/>
                </p:nvPicPr>
                <p:blipFill>
                  <a:blip r:embed="rId97"/>
                  <a:stretch>
                    <a:fillRect/>
                  </a:stretch>
                </p:blipFill>
                <p:spPr>
                  <a:xfrm>
                    <a:off x="6408665" y="2093649"/>
                    <a:ext cx="262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0" name="Ink 79">
                    <a:extLst>
                      <a:ext uri="{FF2B5EF4-FFF2-40B4-BE49-F238E27FC236}">
                        <a16:creationId xmlns:a16="http://schemas.microsoft.com/office/drawing/2014/main" id="{49A3CC79-9A62-2EA5-932F-B19E167FAA76}"/>
                      </a:ext>
                    </a:extLst>
                  </p14:cNvPr>
                  <p14:cNvContentPartPr/>
                  <p14:nvPr/>
                </p14:nvContentPartPr>
                <p14:xfrm>
                  <a:off x="6460865" y="2223609"/>
                  <a:ext cx="234720" cy="295560"/>
                </p14:xfrm>
              </p:contentPart>
            </mc:Choice>
            <mc:Fallback>
              <p:pic>
                <p:nvPicPr>
                  <p:cNvPr id="80" name="Ink 79">
                    <a:extLst>
                      <a:ext uri="{FF2B5EF4-FFF2-40B4-BE49-F238E27FC236}">
                        <a16:creationId xmlns:a16="http://schemas.microsoft.com/office/drawing/2014/main" id="{49A3CC79-9A62-2EA5-932F-B19E167FAA76}"/>
                      </a:ext>
                    </a:extLst>
                  </p:cNvPr>
                  <p:cNvPicPr/>
                  <p:nvPr/>
                </p:nvPicPr>
                <p:blipFill>
                  <a:blip r:embed="rId99"/>
                  <a:stretch>
                    <a:fillRect/>
                  </a:stretch>
                </p:blipFill>
                <p:spPr>
                  <a:xfrm>
                    <a:off x="6454745" y="2217489"/>
                    <a:ext cx="2469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1" name="Ink 80">
                    <a:extLst>
                      <a:ext uri="{FF2B5EF4-FFF2-40B4-BE49-F238E27FC236}">
                        <a16:creationId xmlns:a16="http://schemas.microsoft.com/office/drawing/2014/main" id="{AD2EC89F-80D1-3182-7850-741CF4480B98}"/>
                      </a:ext>
                    </a:extLst>
                  </p14:cNvPr>
                  <p14:cNvContentPartPr/>
                  <p14:nvPr/>
                </p14:nvContentPartPr>
                <p14:xfrm>
                  <a:off x="6753545" y="2267529"/>
                  <a:ext cx="12960" cy="25920"/>
                </p14:xfrm>
              </p:contentPart>
            </mc:Choice>
            <mc:Fallback>
              <p:pic>
                <p:nvPicPr>
                  <p:cNvPr id="81" name="Ink 80">
                    <a:extLst>
                      <a:ext uri="{FF2B5EF4-FFF2-40B4-BE49-F238E27FC236}">
                        <a16:creationId xmlns:a16="http://schemas.microsoft.com/office/drawing/2014/main" id="{AD2EC89F-80D1-3182-7850-741CF4480B98}"/>
                      </a:ext>
                    </a:extLst>
                  </p:cNvPr>
                  <p:cNvPicPr/>
                  <p:nvPr/>
                </p:nvPicPr>
                <p:blipFill>
                  <a:blip r:embed="rId101"/>
                  <a:stretch>
                    <a:fillRect/>
                  </a:stretch>
                </p:blipFill>
                <p:spPr>
                  <a:xfrm>
                    <a:off x="6747425" y="2261409"/>
                    <a:ext cx="25200" cy="38160"/>
                  </a:xfrm>
                  <a:prstGeom prst="rect">
                    <a:avLst/>
                  </a:prstGeom>
                </p:spPr>
              </p:pic>
            </mc:Fallback>
          </mc:AlternateContent>
        </p:grpSp>
      </p:grpSp>
    </p:spTree>
    <p:extLst>
      <p:ext uri="{BB962C8B-B14F-4D97-AF65-F5344CB8AC3E}">
        <p14:creationId xmlns:p14="http://schemas.microsoft.com/office/powerpoint/2010/main" val="37144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65126"/>
            <a:ext cx="6308188" cy="667236"/>
          </a:xfrm>
        </p:spPr>
        <p:txBody>
          <a:bodyPr>
            <a:normAutofit fontScale="90000"/>
          </a:bodyPr>
          <a:lstStyle/>
          <a:p>
            <a:r>
              <a:rPr lang="en-US" sz="4400" b="1" dirty="0">
                <a:solidFill>
                  <a:schemeClr val="tx2">
                    <a:lumMod val="50000"/>
                  </a:schemeClr>
                </a:solidFill>
              </a:rPr>
              <a:t>Generalized Poisson model</a:t>
            </a:r>
            <a:endParaRPr lang="en-US" dirty="0">
              <a:solidFill>
                <a:schemeClr val="tx2">
                  <a:lumMod val="50000"/>
                </a:schemeClr>
              </a:solidFill>
            </a:endParaRPr>
          </a:p>
        </p:txBody>
      </p:sp>
      <p:sp>
        <p:nvSpPr>
          <p:cNvPr id="6" name="Subtitle 2">
            <a:extLst>
              <a:ext uri="{FF2B5EF4-FFF2-40B4-BE49-F238E27FC236}">
                <a16:creationId xmlns:a16="http://schemas.microsoft.com/office/drawing/2014/main" id="{698AC5B0-0537-6A8C-B779-195073C3463D}"/>
              </a:ext>
            </a:extLst>
          </p:cNvPr>
          <p:cNvSpPr txBox="1">
            <a:spLocks/>
          </p:cNvSpPr>
          <p:nvPr/>
        </p:nvSpPr>
        <p:spPr>
          <a:xfrm>
            <a:off x="838200" y="1175412"/>
            <a:ext cx="5859439" cy="462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lumMod val="50000"/>
                  </a:schemeClr>
                </a:solidFill>
              </a:rPr>
              <a:t>Model Diagnostics</a:t>
            </a:r>
          </a:p>
          <a:p>
            <a:pPr marL="342900" indent="-342900">
              <a:buFont typeface="Wingdings" panose="05000000000000000000" pitchFamily="2" charset="2"/>
              <a:buChar char="§"/>
            </a:pPr>
            <a:endParaRPr lang="en-US" dirty="0"/>
          </a:p>
        </p:txBody>
      </p:sp>
      <p:sp>
        <p:nvSpPr>
          <p:cNvPr id="7" name="TextBox 6">
            <a:extLst>
              <a:ext uri="{FF2B5EF4-FFF2-40B4-BE49-F238E27FC236}">
                <a16:creationId xmlns:a16="http://schemas.microsoft.com/office/drawing/2014/main" id="{27E4415D-43AD-A2BC-AE5F-E14717713594}"/>
              </a:ext>
            </a:extLst>
          </p:cNvPr>
          <p:cNvSpPr txBox="1"/>
          <p:nvPr/>
        </p:nvSpPr>
        <p:spPr>
          <a:xfrm>
            <a:off x="7367016" y="422680"/>
            <a:ext cx="4309169" cy="1754326"/>
          </a:xfrm>
          <a:prstGeom prst="rect">
            <a:avLst/>
          </a:prstGeom>
          <a:noFill/>
        </p:spPr>
        <p:txBody>
          <a:bodyPr wrap="square" rtlCol="0">
            <a:spAutoFit/>
          </a:bodyPr>
          <a:lstStyle/>
          <a:p>
            <a:r>
              <a:rPr lang="en-US" b="1" u="sng" dirty="0"/>
              <a:t>Residuals vs Fitted</a:t>
            </a:r>
          </a:p>
          <a:p>
            <a:r>
              <a:rPr lang="en-US" b="0" i="0" dirty="0">
                <a:effectLst/>
                <a:latin typeface="Söhne"/>
              </a:rPr>
              <a:t>In this plot, there seems to be a funnel shape with a wider spread of residuals as the fitted values increase, indicating potential overdispersion or a non-linear relationship not captured by the model.</a:t>
            </a:r>
            <a:endParaRPr lang="en-US" dirty="0">
              <a:latin typeface="Söhne"/>
            </a:endParaRPr>
          </a:p>
        </p:txBody>
      </p:sp>
      <p:sp>
        <p:nvSpPr>
          <p:cNvPr id="8" name="TextBox 7">
            <a:extLst>
              <a:ext uri="{FF2B5EF4-FFF2-40B4-BE49-F238E27FC236}">
                <a16:creationId xmlns:a16="http://schemas.microsoft.com/office/drawing/2014/main" id="{BD417EA7-F831-A84A-08B8-7EA528E05E47}"/>
              </a:ext>
            </a:extLst>
          </p:cNvPr>
          <p:cNvSpPr txBox="1"/>
          <p:nvPr/>
        </p:nvSpPr>
        <p:spPr>
          <a:xfrm>
            <a:off x="7350953" y="2128750"/>
            <a:ext cx="4325232" cy="1477328"/>
          </a:xfrm>
          <a:prstGeom prst="rect">
            <a:avLst/>
          </a:prstGeom>
          <a:noFill/>
        </p:spPr>
        <p:txBody>
          <a:bodyPr wrap="square" rtlCol="0">
            <a:spAutoFit/>
          </a:bodyPr>
          <a:lstStyle/>
          <a:p>
            <a:r>
              <a:rPr lang="en-US" b="1" u="sng" dirty="0"/>
              <a:t>Normal Q-Q</a:t>
            </a:r>
          </a:p>
          <a:p>
            <a:r>
              <a:rPr lang="en-US" b="0" i="0" dirty="0">
                <a:effectLst/>
                <a:latin typeface="Söhne"/>
              </a:rPr>
              <a:t>The points in the plot follow the line closely except for the upper tail suggesting that high values may not be fitting as well, which could also be a sign of overdispersion.</a:t>
            </a:r>
            <a:endParaRPr lang="en-US" dirty="0">
              <a:latin typeface="Söhne"/>
            </a:endParaRPr>
          </a:p>
        </p:txBody>
      </p:sp>
      <p:sp>
        <p:nvSpPr>
          <p:cNvPr id="9" name="TextBox 8">
            <a:extLst>
              <a:ext uri="{FF2B5EF4-FFF2-40B4-BE49-F238E27FC236}">
                <a16:creationId xmlns:a16="http://schemas.microsoft.com/office/drawing/2014/main" id="{8C9B13F1-660B-CD61-72A0-845A3A370BA3}"/>
              </a:ext>
            </a:extLst>
          </p:cNvPr>
          <p:cNvSpPr txBox="1"/>
          <p:nvPr/>
        </p:nvSpPr>
        <p:spPr>
          <a:xfrm>
            <a:off x="7350953" y="3601716"/>
            <a:ext cx="4325232" cy="1200329"/>
          </a:xfrm>
          <a:prstGeom prst="rect">
            <a:avLst/>
          </a:prstGeom>
          <a:noFill/>
        </p:spPr>
        <p:txBody>
          <a:bodyPr wrap="square" rtlCol="0">
            <a:spAutoFit/>
          </a:bodyPr>
          <a:lstStyle/>
          <a:p>
            <a:r>
              <a:rPr lang="en-US" b="1" u="sng" dirty="0"/>
              <a:t>Scale-Location (Spread-Location)</a:t>
            </a:r>
          </a:p>
          <a:p>
            <a:r>
              <a:rPr lang="en-US" b="0" i="0" dirty="0">
                <a:effectLst/>
                <a:latin typeface="Söhne"/>
              </a:rPr>
              <a:t>The plot indicates that variability of the residuals increases with the fitted values, another potential sign of overdispersion.</a:t>
            </a:r>
            <a:endParaRPr lang="en-US" dirty="0">
              <a:latin typeface="Söhne"/>
            </a:endParaRPr>
          </a:p>
        </p:txBody>
      </p:sp>
      <p:sp>
        <p:nvSpPr>
          <p:cNvPr id="10" name="TextBox 9">
            <a:extLst>
              <a:ext uri="{FF2B5EF4-FFF2-40B4-BE49-F238E27FC236}">
                <a16:creationId xmlns:a16="http://schemas.microsoft.com/office/drawing/2014/main" id="{098412AA-C85D-3E7C-C7F5-37EF85039683}"/>
              </a:ext>
            </a:extLst>
          </p:cNvPr>
          <p:cNvSpPr txBox="1"/>
          <p:nvPr/>
        </p:nvSpPr>
        <p:spPr>
          <a:xfrm>
            <a:off x="7350953" y="4780353"/>
            <a:ext cx="4325232" cy="1477328"/>
          </a:xfrm>
          <a:prstGeom prst="rect">
            <a:avLst/>
          </a:prstGeom>
          <a:noFill/>
        </p:spPr>
        <p:txBody>
          <a:bodyPr wrap="square" rtlCol="0">
            <a:spAutoFit/>
          </a:bodyPr>
          <a:lstStyle/>
          <a:p>
            <a:r>
              <a:rPr lang="en-US" b="1" u="sng" dirty="0"/>
              <a:t>Scale-Location (Spread-Location)</a:t>
            </a:r>
          </a:p>
          <a:p>
            <a:r>
              <a:rPr lang="en-US" b="0" i="0" dirty="0">
                <a:effectLst/>
                <a:latin typeface="Söhne"/>
              </a:rPr>
              <a:t>In this plot, there don't appear to be any points beyond the Cook's distance lines, suggesting there are no highly influential outliers.</a:t>
            </a:r>
            <a:endParaRPr lang="en-US" dirty="0">
              <a:latin typeface="Söhne"/>
            </a:endParaRPr>
          </a:p>
        </p:txBody>
      </p:sp>
      <p:pic>
        <p:nvPicPr>
          <p:cNvPr id="11" name="Picture 10">
            <a:extLst>
              <a:ext uri="{FF2B5EF4-FFF2-40B4-BE49-F238E27FC236}">
                <a16:creationId xmlns:a16="http://schemas.microsoft.com/office/drawing/2014/main" id="{E3DA45DF-5E41-FECB-5673-8026DA717FA8}"/>
              </a:ext>
            </a:extLst>
          </p:cNvPr>
          <p:cNvPicPr>
            <a:picLocks noChangeAspect="1"/>
          </p:cNvPicPr>
          <p:nvPr/>
        </p:nvPicPr>
        <p:blipFill>
          <a:blip r:embed="rId2"/>
          <a:stretch>
            <a:fillRect/>
          </a:stretch>
        </p:blipFill>
        <p:spPr>
          <a:xfrm>
            <a:off x="631567" y="1778342"/>
            <a:ext cx="6657975" cy="3886200"/>
          </a:xfrm>
          <a:prstGeom prst="rect">
            <a:avLst/>
          </a:prstGeom>
        </p:spPr>
      </p:pic>
    </p:spTree>
    <p:extLst>
      <p:ext uri="{BB962C8B-B14F-4D97-AF65-F5344CB8AC3E}">
        <p14:creationId xmlns:p14="http://schemas.microsoft.com/office/powerpoint/2010/main" val="375908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65126"/>
            <a:ext cx="5689209" cy="667236"/>
          </a:xfrm>
        </p:spPr>
        <p:txBody>
          <a:bodyPr>
            <a:normAutofit fontScale="90000"/>
          </a:bodyPr>
          <a:lstStyle/>
          <a:p>
            <a:r>
              <a:rPr lang="en-US" sz="4400" b="1" dirty="0">
                <a:solidFill>
                  <a:schemeClr val="tx2">
                    <a:lumMod val="50000"/>
                  </a:schemeClr>
                </a:solidFill>
              </a:rPr>
              <a:t>Generalized Poisson model</a:t>
            </a:r>
            <a:endParaRPr lang="en-US" dirty="0">
              <a:solidFill>
                <a:schemeClr val="tx2">
                  <a:lumMod val="50000"/>
                </a:schemeClr>
              </a:solidFill>
            </a:endParaRPr>
          </a:p>
        </p:txBody>
      </p:sp>
      <p:sp>
        <p:nvSpPr>
          <p:cNvPr id="6" name="Subtitle 2">
            <a:extLst>
              <a:ext uri="{FF2B5EF4-FFF2-40B4-BE49-F238E27FC236}">
                <a16:creationId xmlns:a16="http://schemas.microsoft.com/office/drawing/2014/main" id="{698AC5B0-0537-6A8C-B779-195073C3463D}"/>
              </a:ext>
            </a:extLst>
          </p:cNvPr>
          <p:cNvSpPr txBox="1">
            <a:spLocks/>
          </p:cNvSpPr>
          <p:nvPr/>
        </p:nvSpPr>
        <p:spPr>
          <a:xfrm>
            <a:off x="838200" y="1175412"/>
            <a:ext cx="5859439" cy="462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lumMod val="50000"/>
                  </a:schemeClr>
                </a:solidFill>
              </a:rPr>
              <a:t>Overall Interpretation</a:t>
            </a:r>
          </a:p>
        </p:txBody>
      </p:sp>
      <p:sp>
        <p:nvSpPr>
          <p:cNvPr id="10" name="TextBox 9">
            <a:extLst>
              <a:ext uri="{FF2B5EF4-FFF2-40B4-BE49-F238E27FC236}">
                <a16:creationId xmlns:a16="http://schemas.microsoft.com/office/drawing/2014/main" id="{098412AA-C85D-3E7C-C7F5-37EF85039683}"/>
              </a:ext>
            </a:extLst>
          </p:cNvPr>
          <p:cNvSpPr txBox="1"/>
          <p:nvPr/>
        </p:nvSpPr>
        <p:spPr>
          <a:xfrm>
            <a:off x="838200" y="1963418"/>
            <a:ext cx="8685628" cy="4154984"/>
          </a:xfrm>
          <a:prstGeom prst="rect">
            <a:avLst/>
          </a:prstGeom>
          <a:noFill/>
        </p:spPr>
        <p:txBody>
          <a:bodyPr wrap="square" rtlCol="0">
            <a:spAutoFit/>
          </a:bodyPr>
          <a:lstStyle/>
          <a:p>
            <a:pPr algn="l"/>
            <a:r>
              <a:rPr lang="en-US" sz="2400" b="0" i="0" dirty="0">
                <a:solidFill>
                  <a:srgbClr val="374151"/>
                </a:solidFill>
                <a:effectLst/>
                <a:latin typeface="Söhne"/>
              </a:rPr>
              <a:t>Based on the diagnostics:</a:t>
            </a:r>
          </a:p>
          <a:p>
            <a:pPr marL="342900" indent="-342900" algn="l">
              <a:buFont typeface="Wingdings" panose="05000000000000000000" pitchFamily="2" charset="2"/>
              <a:buChar char="§"/>
            </a:pPr>
            <a:r>
              <a:rPr lang="en-US" sz="2400" b="0" i="0" dirty="0">
                <a:effectLst/>
                <a:latin typeface="Söhne"/>
              </a:rPr>
              <a:t>The Poisson model exhibits overdispersion and potential non-linearity, as suggested by the funnel shape in the Residuals vs Fitted plot and increased variability in the Scale-Location plot.</a:t>
            </a:r>
          </a:p>
          <a:p>
            <a:pPr marL="342900" indent="-342900" algn="l">
              <a:buFont typeface="Wingdings" panose="05000000000000000000" pitchFamily="2" charset="2"/>
              <a:buChar char="§"/>
            </a:pPr>
            <a:endParaRPr lang="en-US" sz="2400" b="0" i="0" dirty="0">
              <a:solidFill>
                <a:srgbClr val="374151"/>
              </a:solidFill>
              <a:effectLst/>
              <a:latin typeface="Söhne"/>
            </a:endParaRPr>
          </a:p>
          <a:p>
            <a:pPr marL="342900" indent="-342900" algn="l">
              <a:buFont typeface="Wingdings" panose="05000000000000000000" pitchFamily="2" charset="2"/>
              <a:buChar char="§"/>
            </a:pPr>
            <a:r>
              <a:rPr lang="en-US" sz="2400" b="0" i="0" dirty="0">
                <a:effectLst/>
                <a:latin typeface="Söhne"/>
              </a:rPr>
              <a:t>The Normal Q-Q plot indicates possible issues with high-value fits, reinforcing concerns about overdispersion.</a:t>
            </a:r>
          </a:p>
          <a:p>
            <a:pPr marL="342900" indent="-342900" algn="l">
              <a:buFont typeface="Wingdings" panose="05000000000000000000" pitchFamily="2" charset="2"/>
              <a:buChar char="§"/>
            </a:pPr>
            <a:endParaRPr lang="en-US" sz="2400" b="0" i="0" dirty="0">
              <a:solidFill>
                <a:srgbClr val="374151"/>
              </a:solidFill>
              <a:effectLst/>
              <a:latin typeface="Söhne"/>
            </a:endParaRPr>
          </a:p>
          <a:p>
            <a:pPr marL="342900" indent="-342900" algn="l">
              <a:buFont typeface="Wingdings" panose="05000000000000000000" pitchFamily="2" charset="2"/>
              <a:buChar char="§"/>
            </a:pPr>
            <a:r>
              <a:rPr lang="en-US" sz="2400" b="0" i="0" dirty="0">
                <a:effectLst/>
                <a:latin typeface="Söhne"/>
              </a:rPr>
              <a:t>The absence of influential outliers in the Residuals vs Leverage plot is positive, but overall, signs point towards the Negative Binomial model as a better fit for the </a:t>
            </a:r>
            <a:r>
              <a:rPr lang="en-US" sz="2400" b="0" i="0" dirty="0" err="1">
                <a:effectLst/>
                <a:latin typeface="Söhne"/>
              </a:rPr>
              <a:t>overdispersed</a:t>
            </a:r>
            <a:r>
              <a:rPr lang="en-US" sz="2400" b="0" i="0" dirty="0">
                <a:effectLst/>
                <a:latin typeface="Söhne"/>
              </a:rPr>
              <a:t> data.</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3354AB8-7FEE-02CA-A4CC-ED8AF08EB71B}"/>
                  </a:ext>
                </a:extLst>
              </p14:cNvPr>
              <p14:cNvContentPartPr/>
              <p14:nvPr/>
            </p14:nvContentPartPr>
            <p14:xfrm>
              <a:off x="658025" y="4612569"/>
              <a:ext cx="8726040" cy="2056680"/>
            </p14:xfrm>
          </p:contentPart>
        </mc:Choice>
        <mc:Fallback>
          <p:pic>
            <p:nvPicPr>
              <p:cNvPr id="3" name="Ink 2">
                <a:extLst>
                  <a:ext uri="{FF2B5EF4-FFF2-40B4-BE49-F238E27FC236}">
                    <a16:creationId xmlns:a16="http://schemas.microsoft.com/office/drawing/2014/main" id="{E3354AB8-7FEE-02CA-A4CC-ED8AF08EB71B}"/>
                  </a:ext>
                </a:extLst>
              </p:cNvPr>
              <p:cNvPicPr/>
              <p:nvPr/>
            </p:nvPicPr>
            <p:blipFill>
              <a:blip r:embed="rId3"/>
              <a:stretch>
                <a:fillRect/>
              </a:stretch>
            </p:blipFill>
            <p:spPr>
              <a:xfrm>
                <a:off x="651905" y="4606449"/>
                <a:ext cx="8738280" cy="2068920"/>
              </a:xfrm>
              <a:prstGeom prst="rect">
                <a:avLst/>
              </a:prstGeom>
            </p:spPr>
          </p:pic>
        </mc:Fallback>
      </mc:AlternateContent>
    </p:spTree>
    <p:extLst>
      <p:ext uri="{BB962C8B-B14F-4D97-AF65-F5344CB8AC3E}">
        <p14:creationId xmlns:p14="http://schemas.microsoft.com/office/powerpoint/2010/main" val="43298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837C4B7B-5DE0-AD7A-7A9B-1A19FD777549}"/>
              </a:ext>
            </a:extLst>
          </p:cNvPr>
          <p:cNvPicPr>
            <a:picLocks noChangeAspect="1"/>
          </p:cNvPicPr>
          <p:nvPr/>
        </p:nvPicPr>
        <p:blipFill rotWithShape="1">
          <a:blip r:embed="rId2"/>
          <a:srcRect b="5949"/>
          <a:stretch/>
        </p:blipFill>
        <p:spPr>
          <a:xfrm>
            <a:off x="789605" y="1485074"/>
            <a:ext cx="5862424" cy="4992419"/>
          </a:xfrm>
          <a:prstGeom prst="rect">
            <a:avLst/>
          </a:prstGeom>
        </p:spPr>
      </p:pic>
      <p:sp>
        <p:nvSpPr>
          <p:cNvPr id="2" name="Title 1">
            <a:extLst>
              <a:ext uri="{FF2B5EF4-FFF2-40B4-BE49-F238E27FC236}">
                <a16:creationId xmlns:a16="http://schemas.microsoft.com/office/drawing/2014/main" id="{797BFE61-2496-B2A0-7CBB-3818ED67FE43}"/>
              </a:ext>
            </a:extLst>
          </p:cNvPr>
          <p:cNvSpPr>
            <a:spLocks noGrp="1"/>
          </p:cNvSpPr>
          <p:nvPr>
            <p:ph type="ctrTitle"/>
          </p:nvPr>
        </p:nvSpPr>
        <p:spPr>
          <a:xfrm>
            <a:off x="649412" y="380507"/>
            <a:ext cx="6342231" cy="696036"/>
          </a:xfrm>
        </p:spPr>
        <p:txBody>
          <a:bodyPr>
            <a:normAutofit/>
          </a:bodyPr>
          <a:lstStyle/>
          <a:p>
            <a:r>
              <a:rPr lang="en-US" sz="4000" b="1" dirty="0">
                <a:solidFill>
                  <a:schemeClr val="tx2">
                    <a:lumMod val="50000"/>
                  </a:schemeClr>
                </a:solidFill>
              </a:rPr>
              <a:t>Negative Binomial Distribution</a:t>
            </a:r>
          </a:p>
        </p:txBody>
      </p:sp>
      <p:sp>
        <p:nvSpPr>
          <p:cNvPr id="3" name="Subtitle 2">
            <a:extLst>
              <a:ext uri="{FF2B5EF4-FFF2-40B4-BE49-F238E27FC236}">
                <a16:creationId xmlns:a16="http://schemas.microsoft.com/office/drawing/2014/main" id="{99EA1549-9A51-AF7C-5202-4D48194A9184}"/>
              </a:ext>
            </a:extLst>
          </p:cNvPr>
          <p:cNvSpPr>
            <a:spLocks noGrp="1"/>
          </p:cNvSpPr>
          <p:nvPr>
            <p:ph type="subTitle" idx="1"/>
          </p:nvPr>
        </p:nvSpPr>
        <p:spPr>
          <a:xfrm>
            <a:off x="782206" y="1108635"/>
            <a:ext cx="5955182" cy="453915"/>
          </a:xfrm>
        </p:spPr>
        <p:txBody>
          <a:bodyPr/>
          <a:lstStyle/>
          <a:p>
            <a:pPr algn="l"/>
            <a:r>
              <a:rPr lang="en-US" dirty="0">
                <a:solidFill>
                  <a:schemeClr val="tx2">
                    <a:lumMod val="50000"/>
                  </a:schemeClr>
                </a:solidFill>
              </a:rPr>
              <a:t>Model Output &amp; Equation</a:t>
            </a:r>
          </a:p>
          <a:p>
            <a:pPr marL="342900" indent="-342900" algn="l">
              <a:buFont typeface="Wingdings" panose="05000000000000000000" pitchFamily="2" charset="2"/>
              <a:buChar char="§"/>
            </a:pPr>
            <a:endParaRPr lang="en-US" dirty="0"/>
          </a:p>
        </p:txBody>
      </p:sp>
      <p:sp>
        <p:nvSpPr>
          <p:cNvPr id="6" name="TextBox 5">
            <a:extLst>
              <a:ext uri="{FF2B5EF4-FFF2-40B4-BE49-F238E27FC236}">
                <a16:creationId xmlns:a16="http://schemas.microsoft.com/office/drawing/2014/main" id="{A3CAF116-6D09-6BF9-17B9-2A5663D5A3A7}"/>
              </a:ext>
            </a:extLst>
          </p:cNvPr>
          <p:cNvSpPr txBox="1"/>
          <p:nvPr/>
        </p:nvSpPr>
        <p:spPr>
          <a:xfrm>
            <a:off x="7132321" y="1079658"/>
            <a:ext cx="4591108" cy="1200329"/>
          </a:xfrm>
          <a:prstGeom prst="rect">
            <a:avLst/>
          </a:prstGeom>
          <a:noFill/>
        </p:spPr>
        <p:txBody>
          <a:bodyPr wrap="square" rtlCol="0">
            <a:spAutoFit/>
          </a:bodyPr>
          <a:lstStyle/>
          <a:p>
            <a:r>
              <a:rPr lang="en-US" b="1" u="sng" dirty="0"/>
              <a:t>Statistical Significance</a:t>
            </a:r>
          </a:p>
          <a:p>
            <a:r>
              <a:rPr lang="en-US" dirty="0"/>
              <a:t>The low p-values for the coefficients suggest that the model is statistically significant in predicting the </a:t>
            </a:r>
            <a:r>
              <a:rPr lang="en-US" dirty="0" err="1"/>
              <a:t>death_count</a:t>
            </a:r>
            <a:r>
              <a:rPr lang="en-US" dirty="0"/>
              <a:t> variable.</a:t>
            </a:r>
          </a:p>
        </p:txBody>
      </p:sp>
      <p:sp>
        <p:nvSpPr>
          <p:cNvPr id="7" name="TextBox 6">
            <a:extLst>
              <a:ext uri="{FF2B5EF4-FFF2-40B4-BE49-F238E27FC236}">
                <a16:creationId xmlns:a16="http://schemas.microsoft.com/office/drawing/2014/main" id="{AF213CFD-A645-5B92-DC57-3603DB47D7EA}"/>
              </a:ext>
            </a:extLst>
          </p:cNvPr>
          <p:cNvSpPr txBox="1"/>
          <p:nvPr/>
        </p:nvSpPr>
        <p:spPr>
          <a:xfrm>
            <a:off x="7132320" y="2213996"/>
            <a:ext cx="4591108" cy="2308324"/>
          </a:xfrm>
          <a:prstGeom prst="rect">
            <a:avLst/>
          </a:prstGeom>
          <a:noFill/>
        </p:spPr>
        <p:txBody>
          <a:bodyPr wrap="square" rtlCol="0">
            <a:spAutoFit/>
          </a:bodyPr>
          <a:lstStyle/>
          <a:p>
            <a:r>
              <a:rPr lang="en-US" b="1" u="sng" dirty="0"/>
              <a:t>Practical Significance</a:t>
            </a:r>
          </a:p>
          <a:p>
            <a:r>
              <a:rPr lang="en-US" b="0" i="0" dirty="0">
                <a:effectLst/>
                <a:latin typeface="Söhne"/>
              </a:rPr>
              <a:t>The magnitudes of the coefficients (1.59602 for hospitalized count and -0.69407 for case count) are substantial, especially given that they are on a logarithmic scale. This implies that changes in the log of hospitalized and case counts have meaningful impacts on the death count.</a:t>
            </a:r>
            <a:endParaRPr lang="en-US" dirty="0"/>
          </a:p>
        </p:txBody>
      </p:sp>
      <p:sp>
        <p:nvSpPr>
          <p:cNvPr id="8" name="TextBox 7">
            <a:extLst>
              <a:ext uri="{FF2B5EF4-FFF2-40B4-BE49-F238E27FC236}">
                <a16:creationId xmlns:a16="http://schemas.microsoft.com/office/drawing/2014/main" id="{56E5C09E-DB25-6733-B860-9D16F914B984}"/>
              </a:ext>
            </a:extLst>
          </p:cNvPr>
          <p:cNvSpPr txBox="1"/>
          <p:nvPr/>
        </p:nvSpPr>
        <p:spPr>
          <a:xfrm>
            <a:off x="7132321" y="4419501"/>
            <a:ext cx="4591107" cy="1754326"/>
          </a:xfrm>
          <a:prstGeom prst="rect">
            <a:avLst/>
          </a:prstGeom>
          <a:noFill/>
        </p:spPr>
        <p:txBody>
          <a:bodyPr wrap="square" rtlCol="0">
            <a:spAutoFit/>
          </a:bodyPr>
          <a:lstStyle/>
          <a:p>
            <a:r>
              <a:rPr lang="en-US" b="1" u="sng" dirty="0"/>
              <a:t>Model Fit</a:t>
            </a:r>
          </a:p>
          <a:p>
            <a:r>
              <a:rPr lang="en-US" b="0" i="0" dirty="0">
                <a:effectLst/>
                <a:latin typeface="Söhne"/>
              </a:rPr>
              <a:t>The significant drop from a Null Deviance of 2627.13 to a Residual Deviance of 713.81, along with a lower AIC of 4896.1, indicates a well-fitting model with a substantial improvement over the baseline.</a:t>
            </a:r>
            <a:endParaRPr lang="en-US" dirty="0"/>
          </a:p>
        </p:txBody>
      </p:sp>
      <p:grpSp>
        <p:nvGrpSpPr>
          <p:cNvPr id="83" name="Group 82">
            <a:extLst>
              <a:ext uri="{FF2B5EF4-FFF2-40B4-BE49-F238E27FC236}">
                <a16:creationId xmlns:a16="http://schemas.microsoft.com/office/drawing/2014/main" id="{0716F20F-A6E4-7E76-8349-9B68CE01C172}"/>
              </a:ext>
            </a:extLst>
          </p:cNvPr>
          <p:cNvGrpSpPr/>
          <p:nvPr/>
        </p:nvGrpSpPr>
        <p:grpSpPr>
          <a:xfrm>
            <a:off x="673005" y="3697445"/>
            <a:ext cx="6151320" cy="1087200"/>
            <a:chOff x="743345" y="3880329"/>
            <a:chExt cx="6151320" cy="108720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0087C18-1DC4-4A69-DD24-BE380F69BA4C}"/>
                    </a:ext>
                  </a:extLst>
                </p14:cNvPr>
                <p14:cNvContentPartPr/>
                <p14:nvPr/>
              </p14:nvContentPartPr>
              <p14:xfrm>
                <a:off x="743345" y="3880329"/>
                <a:ext cx="2508840" cy="750960"/>
              </p14:xfrm>
            </p:contentPart>
          </mc:Choice>
          <mc:Fallback>
            <p:pic>
              <p:nvPicPr>
                <p:cNvPr id="9" name="Ink 8">
                  <a:extLst>
                    <a:ext uri="{FF2B5EF4-FFF2-40B4-BE49-F238E27FC236}">
                      <a16:creationId xmlns:a16="http://schemas.microsoft.com/office/drawing/2014/main" id="{20087C18-1DC4-4A69-DD24-BE380F69BA4C}"/>
                    </a:ext>
                  </a:extLst>
                </p:cNvPr>
                <p:cNvPicPr/>
                <p:nvPr/>
              </p:nvPicPr>
              <p:blipFill>
                <a:blip r:embed="rId4"/>
                <a:stretch>
                  <a:fillRect/>
                </a:stretch>
              </p:blipFill>
              <p:spPr>
                <a:xfrm>
                  <a:off x="737224" y="3874212"/>
                  <a:ext cx="2521082" cy="76319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C2FB2D7E-34B6-FFF9-E41C-E062F038EFFB}"/>
                    </a:ext>
                  </a:extLst>
                </p14:cNvPr>
                <p14:cNvContentPartPr/>
                <p14:nvPr/>
              </p14:nvContentPartPr>
              <p14:xfrm>
                <a:off x="3151025" y="4417089"/>
                <a:ext cx="1195560" cy="309240"/>
              </p14:xfrm>
            </p:contentPart>
          </mc:Choice>
          <mc:Fallback>
            <p:pic>
              <p:nvPicPr>
                <p:cNvPr id="10" name="Ink 9">
                  <a:extLst>
                    <a:ext uri="{FF2B5EF4-FFF2-40B4-BE49-F238E27FC236}">
                      <a16:creationId xmlns:a16="http://schemas.microsoft.com/office/drawing/2014/main" id="{C2FB2D7E-34B6-FFF9-E41C-E062F038EFFB}"/>
                    </a:ext>
                  </a:extLst>
                </p:cNvPr>
                <p:cNvPicPr/>
                <p:nvPr/>
              </p:nvPicPr>
              <p:blipFill>
                <a:blip r:embed="rId6"/>
                <a:stretch>
                  <a:fillRect/>
                </a:stretch>
              </p:blipFill>
              <p:spPr>
                <a:xfrm>
                  <a:off x="3144907" y="4410969"/>
                  <a:ext cx="1207796"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1694E256-24BF-6DE0-2E0E-08F49D90A3AD}"/>
                    </a:ext>
                  </a:extLst>
                </p14:cNvPr>
                <p14:cNvContentPartPr/>
                <p14:nvPr/>
              </p14:nvContentPartPr>
              <p14:xfrm>
                <a:off x="3139145" y="4385049"/>
                <a:ext cx="201960" cy="132480"/>
              </p14:xfrm>
            </p:contentPart>
          </mc:Choice>
          <mc:Fallback>
            <p:pic>
              <p:nvPicPr>
                <p:cNvPr id="12" name="Ink 11">
                  <a:extLst>
                    <a:ext uri="{FF2B5EF4-FFF2-40B4-BE49-F238E27FC236}">
                      <a16:creationId xmlns:a16="http://schemas.microsoft.com/office/drawing/2014/main" id="{1694E256-24BF-6DE0-2E0E-08F49D90A3AD}"/>
                    </a:ext>
                  </a:extLst>
                </p:cNvPr>
                <p:cNvPicPr/>
                <p:nvPr/>
              </p:nvPicPr>
              <p:blipFill>
                <a:blip r:embed="rId8"/>
                <a:stretch>
                  <a:fillRect/>
                </a:stretch>
              </p:blipFill>
              <p:spPr>
                <a:xfrm>
                  <a:off x="3133014" y="4378929"/>
                  <a:ext cx="214222" cy="144720"/>
                </a:xfrm>
                <a:prstGeom prst="rect">
                  <a:avLst/>
                </a:prstGeom>
              </p:spPr>
            </p:pic>
          </mc:Fallback>
        </mc:AlternateContent>
        <p:grpSp>
          <p:nvGrpSpPr>
            <p:cNvPr id="20" name="Group 19">
              <a:extLst>
                <a:ext uri="{FF2B5EF4-FFF2-40B4-BE49-F238E27FC236}">
                  <a16:creationId xmlns:a16="http://schemas.microsoft.com/office/drawing/2014/main" id="{E109C194-EFD1-C639-A279-1CB5CBD2F450}"/>
                </a:ext>
              </a:extLst>
            </p:cNvPr>
            <p:cNvGrpSpPr/>
            <p:nvPr/>
          </p:nvGrpSpPr>
          <p:grpSpPr>
            <a:xfrm>
              <a:off x="4416785" y="4332489"/>
              <a:ext cx="1391760" cy="461880"/>
              <a:chOff x="4416785" y="4332489"/>
              <a:chExt cx="1391760" cy="461880"/>
            </a:xfrm>
          </p:grpSpPr>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783E6B63-42EA-28D9-2AB3-D0ECBC397C9B}"/>
                      </a:ext>
                    </a:extLst>
                  </p14:cNvPr>
                  <p14:cNvContentPartPr/>
                  <p14:nvPr/>
                </p14:nvContentPartPr>
                <p14:xfrm>
                  <a:off x="4416785" y="4548129"/>
                  <a:ext cx="282240" cy="218520"/>
                </p14:xfrm>
              </p:contentPart>
            </mc:Choice>
            <mc:Fallback>
              <p:pic>
                <p:nvPicPr>
                  <p:cNvPr id="13" name="Ink 12">
                    <a:extLst>
                      <a:ext uri="{FF2B5EF4-FFF2-40B4-BE49-F238E27FC236}">
                        <a16:creationId xmlns:a16="http://schemas.microsoft.com/office/drawing/2014/main" id="{783E6B63-42EA-28D9-2AB3-D0ECBC397C9B}"/>
                      </a:ext>
                    </a:extLst>
                  </p:cNvPr>
                  <p:cNvPicPr/>
                  <p:nvPr/>
                </p:nvPicPr>
                <p:blipFill>
                  <a:blip r:embed="rId10"/>
                  <a:stretch>
                    <a:fillRect/>
                  </a:stretch>
                </p:blipFill>
                <p:spPr>
                  <a:xfrm>
                    <a:off x="4410665" y="4542009"/>
                    <a:ext cx="2944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7A89D8E7-7410-3C0D-3A6C-E373BBEBDEEB}"/>
                      </a:ext>
                    </a:extLst>
                  </p14:cNvPr>
                  <p14:cNvContentPartPr/>
                  <p14:nvPr/>
                </p14:nvContentPartPr>
                <p14:xfrm>
                  <a:off x="4823225" y="4565769"/>
                  <a:ext cx="123480" cy="160920"/>
                </p14:xfrm>
              </p:contentPart>
            </mc:Choice>
            <mc:Fallback>
              <p:pic>
                <p:nvPicPr>
                  <p:cNvPr id="14" name="Ink 13">
                    <a:extLst>
                      <a:ext uri="{FF2B5EF4-FFF2-40B4-BE49-F238E27FC236}">
                        <a16:creationId xmlns:a16="http://schemas.microsoft.com/office/drawing/2014/main" id="{7A89D8E7-7410-3C0D-3A6C-E373BBEBDEEB}"/>
                      </a:ext>
                    </a:extLst>
                  </p:cNvPr>
                  <p:cNvPicPr/>
                  <p:nvPr/>
                </p:nvPicPr>
                <p:blipFill>
                  <a:blip r:embed="rId12"/>
                  <a:stretch>
                    <a:fillRect/>
                  </a:stretch>
                </p:blipFill>
                <p:spPr>
                  <a:xfrm>
                    <a:off x="4817105" y="4559649"/>
                    <a:ext cx="1357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C5D743E1-D491-8E28-F357-7E9EFEDA1C28}"/>
                      </a:ext>
                    </a:extLst>
                  </p14:cNvPr>
                  <p14:cNvContentPartPr/>
                  <p14:nvPr/>
                </p14:nvContentPartPr>
                <p14:xfrm>
                  <a:off x="5050745" y="4480809"/>
                  <a:ext cx="133920" cy="313560"/>
                </p14:xfrm>
              </p:contentPart>
            </mc:Choice>
            <mc:Fallback>
              <p:pic>
                <p:nvPicPr>
                  <p:cNvPr id="16" name="Ink 15">
                    <a:extLst>
                      <a:ext uri="{FF2B5EF4-FFF2-40B4-BE49-F238E27FC236}">
                        <a16:creationId xmlns:a16="http://schemas.microsoft.com/office/drawing/2014/main" id="{C5D743E1-D491-8E28-F357-7E9EFEDA1C28}"/>
                      </a:ext>
                    </a:extLst>
                  </p:cNvPr>
                  <p:cNvPicPr/>
                  <p:nvPr/>
                </p:nvPicPr>
                <p:blipFill>
                  <a:blip r:embed="rId14"/>
                  <a:stretch>
                    <a:fillRect/>
                  </a:stretch>
                </p:blipFill>
                <p:spPr>
                  <a:xfrm>
                    <a:off x="5044625" y="4474696"/>
                    <a:ext cx="146160" cy="325786"/>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83D6B87A-3B37-438E-CEBC-6329414E0575}"/>
                      </a:ext>
                    </a:extLst>
                  </p14:cNvPr>
                  <p14:cNvContentPartPr/>
                  <p14:nvPr/>
                </p14:nvContentPartPr>
                <p14:xfrm>
                  <a:off x="5314265" y="4539849"/>
                  <a:ext cx="325440" cy="173520"/>
                </p14:xfrm>
              </p:contentPart>
            </mc:Choice>
            <mc:Fallback>
              <p:pic>
                <p:nvPicPr>
                  <p:cNvPr id="17" name="Ink 16">
                    <a:extLst>
                      <a:ext uri="{FF2B5EF4-FFF2-40B4-BE49-F238E27FC236}">
                        <a16:creationId xmlns:a16="http://schemas.microsoft.com/office/drawing/2014/main" id="{83D6B87A-3B37-438E-CEBC-6329414E0575}"/>
                      </a:ext>
                    </a:extLst>
                  </p:cNvPr>
                  <p:cNvPicPr/>
                  <p:nvPr/>
                </p:nvPicPr>
                <p:blipFill>
                  <a:blip r:embed="rId16"/>
                  <a:stretch>
                    <a:fillRect/>
                  </a:stretch>
                </p:blipFill>
                <p:spPr>
                  <a:xfrm>
                    <a:off x="5308145" y="4533729"/>
                    <a:ext cx="3376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97692C4A-46CE-30ED-3535-97FB30CA9C01}"/>
                      </a:ext>
                    </a:extLst>
                  </p14:cNvPr>
                  <p14:cNvContentPartPr/>
                  <p14:nvPr/>
                </p14:nvContentPartPr>
                <p14:xfrm>
                  <a:off x="5753105" y="4332489"/>
                  <a:ext cx="55440" cy="380520"/>
                </p14:xfrm>
              </p:contentPart>
            </mc:Choice>
            <mc:Fallback>
              <p:pic>
                <p:nvPicPr>
                  <p:cNvPr id="19" name="Ink 18">
                    <a:extLst>
                      <a:ext uri="{FF2B5EF4-FFF2-40B4-BE49-F238E27FC236}">
                        <a16:creationId xmlns:a16="http://schemas.microsoft.com/office/drawing/2014/main" id="{97692C4A-46CE-30ED-3535-97FB30CA9C01}"/>
                      </a:ext>
                    </a:extLst>
                  </p:cNvPr>
                  <p:cNvPicPr/>
                  <p:nvPr/>
                </p:nvPicPr>
                <p:blipFill>
                  <a:blip r:embed="rId18"/>
                  <a:stretch>
                    <a:fillRect/>
                  </a:stretch>
                </p:blipFill>
                <p:spPr>
                  <a:xfrm>
                    <a:off x="5746985" y="4326375"/>
                    <a:ext cx="67680" cy="392748"/>
                  </a:xfrm>
                  <a:prstGeom prst="rect">
                    <a:avLst/>
                  </a:prstGeom>
                </p:spPr>
              </p:pic>
            </mc:Fallback>
          </mc:AlternateContent>
        </p:grpSp>
        <p:grpSp>
          <p:nvGrpSpPr>
            <p:cNvPr id="31" name="Group 30">
              <a:extLst>
                <a:ext uri="{FF2B5EF4-FFF2-40B4-BE49-F238E27FC236}">
                  <a16:creationId xmlns:a16="http://schemas.microsoft.com/office/drawing/2014/main" id="{2EF813AC-2916-F32E-F1F5-DDBCC54A032E}"/>
                </a:ext>
              </a:extLst>
            </p:cNvPr>
            <p:cNvGrpSpPr/>
            <p:nvPr/>
          </p:nvGrpSpPr>
          <p:grpSpPr>
            <a:xfrm>
              <a:off x="6175385" y="4234209"/>
              <a:ext cx="719280" cy="733320"/>
              <a:chOff x="6175385" y="4234209"/>
              <a:chExt cx="719280" cy="733320"/>
            </a:xfrm>
          </p:grpSpPr>
          <mc:AlternateContent xmlns:mc="http://schemas.openxmlformats.org/markup-compatibility/2006">
            <mc:Choice xmlns:p14="http://schemas.microsoft.com/office/powerpoint/2010/main" Requires="p14">
              <p:contentPart p14:bwMode="auto" r:id="rId19">
                <p14:nvContentPartPr>
                  <p14:cNvPr id="21" name="Ink 20">
                    <a:extLst>
                      <a:ext uri="{FF2B5EF4-FFF2-40B4-BE49-F238E27FC236}">
                        <a16:creationId xmlns:a16="http://schemas.microsoft.com/office/drawing/2014/main" id="{633B0C23-F67F-D366-C6BD-4F742BA64100}"/>
                      </a:ext>
                    </a:extLst>
                  </p14:cNvPr>
                  <p14:cNvContentPartPr/>
                  <p14:nvPr/>
                </p14:nvContentPartPr>
                <p14:xfrm>
                  <a:off x="6185465" y="4234209"/>
                  <a:ext cx="160920" cy="725040"/>
                </p14:xfrm>
              </p:contentPart>
            </mc:Choice>
            <mc:Fallback>
              <p:pic>
                <p:nvPicPr>
                  <p:cNvPr id="21" name="Ink 20">
                    <a:extLst>
                      <a:ext uri="{FF2B5EF4-FFF2-40B4-BE49-F238E27FC236}">
                        <a16:creationId xmlns:a16="http://schemas.microsoft.com/office/drawing/2014/main" id="{633B0C23-F67F-D366-C6BD-4F742BA64100}"/>
                      </a:ext>
                    </a:extLst>
                  </p:cNvPr>
                  <p:cNvPicPr/>
                  <p:nvPr/>
                </p:nvPicPr>
                <p:blipFill>
                  <a:blip r:embed="rId20"/>
                  <a:stretch>
                    <a:fillRect/>
                  </a:stretch>
                </p:blipFill>
                <p:spPr>
                  <a:xfrm>
                    <a:off x="6179345" y="4228089"/>
                    <a:ext cx="17316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DB7D5993-7809-7847-0CB4-7EA0B8A586C3}"/>
                      </a:ext>
                    </a:extLst>
                  </p14:cNvPr>
                  <p14:cNvContentPartPr/>
                  <p14:nvPr/>
                </p14:nvContentPartPr>
                <p14:xfrm>
                  <a:off x="6175385" y="4689609"/>
                  <a:ext cx="156600" cy="8640"/>
                </p14:xfrm>
              </p:contentPart>
            </mc:Choice>
            <mc:Fallback>
              <p:pic>
                <p:nvPicPr>
                  <p:cNvPr id="22" name="Ink 21">
                    <a:extLst>
                      <a:ext uri="{FF2B5EF4-FFF2-40B4-BE49-F238E27FC236}">
                        <a16:creationId xmlns:a16="http://schemas.microsoft.com/office/drawing/2014/main" id="{DB7D5993-7809-7847-0CB4-7EA0B8A586C3}"/>
                      </a:ext>
                    </a:extLst>
                  </p:cNvPr>
                  <p:cNvPicPr/>
                  <p:nvPr/>
                </p:nvPicPr>
                <p:blipFill>
                  <a:blip r:embed="rId22"/>
                  <a:stretch>
                    <a:fillRect/>
                  </a:stretch>
                </p:blipFill>
                <p:spPr>
                  <a:xfrm>
                    <a:off x="6169265" y="4683489"/>
                    <a:ext cx="1688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3" name="Ink 22">
                    <a:extLst>
                      <a:ext uri="{FF2B5EF4-FFF2-40B4-BE49-F238E27FC236}">
                        <a16:creationId xmlns:a16="http://schemas.microsoft.com/office/drawing/2014/main" id="{91EF10E5-D82B-7789-6B44-EBC67F80CF89}"/>
                      </a:ext>
                    </a:extLst>
                  </p14:cNvPr>
                  <p14:cNvContentPartPr/>
                  <p14:nvPr/>
                </p14:nvContentPartPr>
                <p14:xfrm>
                  <a:off x="6442505" y="4698249"/>
                  <a:ext cx="41760" cy="83520"/>
                </p14:xfrm>
              </p:contentPart>
            </mc:Choice>
            <mc:Fallback>
              <p:pic>
                <p:nvPicPr>
                  <p:cNvPr id="23" name="Ink 22">
                    <a:extLst>
                      <a:ext uri="{FF2B5EF4-FFF2-40B4-BE49-F238E27FC236}">
                        <a16:creationId xmlns:a16="http://schemas.microsoft.com/office/drawing/2014/main" id="{91EF10E5-D82B-7789-6B44-EBC67F80CF89}"/>
                      </a:ext>
                    </a:extLst>
                  </p:cNvPr>
                  <p:cNvPicPr/>
                  <p:nvPr/>
                </p:nvPicPr>
                <p:blipFill>
                  <a:blip r:embed="rId24"/>
                  <a:stretch>
                    <a:fillRect/>
                  </a:stretch>
                </p:blipFill>
                <p:spPr>
                  <a:xfrm>
                    <a:off x="6436385" y="4692129"/>
                    <a:ext cx="540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0C4D9D26-C2E9-8C8A-A7BA-BF4FD571406A}"/>
                      </a:ext>
                    </a:extLst>
                  </p14:cNvPr>
                  <p14:cNvContentPartPr/>
                  <p14:nvPr/>
                </p14:nvContentPartPr>
                <p14:xfrm>
                  <a:off x="6428465" y="4543449"/>
                  <a:ext cx="360" cy="360"/>
                </p14:xfrm>
              </p:contentPart>
            </mc:Choice>
            <mc:Fallback>
              <p:pic>
                <p:nvPicPr>
                  <p:cNvPr id="24" name="Ink 23">
                    <a:extLst>
                      <a:ext uri="{FF2B5EF4-FFF2-40B4-BE49-F238E27FC236}">
                        <a16:creationId xmlns:a16="http://schemas.microsoft.com/office/drawing/2014/main" id="{0C4D9D26-C2E9-8C8A-A7BA-BF4FD571406A}"/>
                      </a:ext>
                    </a:extLst>
                  </p:cNvPr>
                  <p:cNvPicPr/>
                  <p:nvPr/>
                </p:nvPicPr>
                <p:blipFill>
                  <a:blip r:embed="rId26"/>
                  <a:stretch>
                    <a:fillRect/>
                  </a:stretch>
                </p:blipFill>
                <p:spPr>
                  <a:xfrm>
                    <a:off x="6422345" y="45373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B70AA28C-609A-3721-4E82-0BB28BAE1A18}"/>
                      </a:ext>
                    </a:extLst>
                  </p14:cNvPr>
                  <p14:cNvContentPartPr/>
                  <p14:nvPr/>
                </p14:nvContentPartPr>
                <p14:xfrm>
                  <a:off x="6442505" y="4529049"/>
                  <a:ext cx="27720" cy="42480"/>
                </p14:xfrm>
              </p:contentPart>
            </mc:Choice>
            <mc:Fallback>
              <p:pic>
                <p:nvPicPr>
                  <p:cNvPr id="26" name="Ink 25">
                    <a:extLst>
                      <a:ext uri="{FF2B5EF4-FFF2-40B4-BE49-F238E27FC236}">
                        <a16:creationId xmlns:a16="http://schemas.microsoft.com/office/drawing/2014/main" id="{B70AA28C-609A-3721-4E82-0BB28BAE1A18}"/>
                      </a:ext>
                    </a:extLst>
                  </p:cNvPr>
                  <p:cNvPicPr/>
                  <p:nvPr/>
                </p:nvPicPr>
                <p:blipFill>
                  <a:blip r:embed="rId28"/>
                  <a:stretch>
                    <a:fillRect/>
                  </a:stretch>
                </p:blipFill>
                <p:spPr>
                  <a:xfrm>
                    <a:off x="6436385" y="4522929"/>
                    <a:ext cx="399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 name="Ink 27">
                    <a:extLst>
                      <a:ext uri="{FF2B5EF4-FFF2-40B4-BE49-F238E27FC236}">
                        <a16:creationId xmlns:a16="http://schemas.microsoft.com/office/drawing/2014/main" id="{18C7E4C5-F132-AB65-A3B3-2D90959203D3}"/>
                      </a:ext>
                    </a:extLst>
                  </p14:cNvPr>
                  <p14:cNvContentPartPr/>
                  <p14:nvPr/>
                </p14:nvContentPartPr>
                <p14:xfrm>
                  <a:off x="6653825" y="4332489"/>
                  <a:ext cx="168120" cy="635040"/>
                </p14:xfrm>
              </p:contentPart>
            </mc:Choice>
            <mc:Fallback>
              <p:pic>
                <p:nvPicPr>
                  <p:cNvPr id="28" name="Ink 27">
                    <a:extLst>
                      <a:ext uri="{FF2B5EF4-FFF2-40B4-BE49-F238E27FC236}">
                        <a16:creationId xmlns:a16="http://schemas.microsoft.com/office/drawing/2014/main" id="{18C7E4C5-F132-AB65-A3B3-2D90959203D3}"/>
                      </a:ext>
                    </a:extLst>
                  </p:cNvPr>
                  <p:cNvPicPr/>
                  <p:nvPr/>
                </p:nvPicPr>
                <p:blipFill>
                  <a:blip r:embed="rId30"/>
                  <a:stretch>
                    <a:fillRect/>
                  </a:stretch>
                </p:blipFill>
                <p:spPr>
                  <a:xfrm>
                    <a:off x="6647705" y="4326369"/>
                    <a:ext cx="180360" cy="647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0" name="Ink 29">
                    <a:extLst>
                      <a:ext uri="{FF2B5EF4-FFF2-40B4-BE49-F238E27FC236}">
                        <a16:creationId xmlns:a16="http://schemas.microsoft.com/office/drawing/2014/main" id="{A788E18E-0CCF-CF9A-7932-98017871D246}"/>
                      </a:ext>
                    </a:extLst>
                  </p14:cNvPr>
                  <p14:cNvContentPartPr/>
                  <p14:nvPr/>
                </p14:nvContentPartPr>
                <p14:xfrm>
                  <a:off x="6625745" y="4711929"/>
                  <a:ext cx="268920" cy="15480"/>
                </p14:xfrm>
              </p:contentPart>
            </mc:Choice>
            <mc:Fallback>
              <p:pic>
                <p:nvPicPr>
                  <p:cNvPr id="30" name="Ink 29">
                    <a:extLst>
                      <a:ext uri="{FF2B5EF4-FFF2-40B4-BE49-F238E27FC236}">
                        <a16:creationId xmlns:a16="http://schemas.microsoft.com/office/drawing/2014/main" id="{A788E18E-0CCF-CF9A-7932-98017871D246}"/>
                      </a:ext>
                    </a:extLst>
                  </p:cNvPr>
                  <p:cNvPicPr/>
                  <p:nvPr/>
                </p:nvPicPr>
                <p:blipFill>
                  <a:blip r:embed="rId32"/>
                  <a:stretch>
                    <a:fillRect/>
                  </a:stretch>
                </p:blipFill>
                <p:spPr>
                  <a:xfrm>
                    <a:off x="6619625" y="4705663"/>
                    <a:ext cx="281160" cy="28011"/>
                  </a:xfrm>
                  <a:prstGeom prst="rect">
                    <a:avLst/>
                  </a:prstGeom>
                </p:spPr>
              </p:pic>
            </mc:Fallback>
          </mc:AlternateContent>
        </p:grpSp>
      </p:grpSp>
      <p:grpSp>
        <p:nvGrpSpPr>
          <p:cNvPr id="84" name="Group 83">
            <a:extLst>
              <a:ext uri="{FF2B5EF4-FFF2-40B4-BE49-F238E27FC236}">
                <a16:creationId xmlns:a16="http://schemas.microsoft.com/office/drawing/2014/main" id="{896C6237-F46D-F5D4-C7C2-2973016195FA}"/>
              </a:ext>
            </a:extLst>
          </p:cNvPr>
          <p:cNvGrpSpPr/>
          <p:nvPr/>
        </p:nvGrpSpPr>
        <p:grpSpPr>
          <a:xfrm>
            <a:off x="1898665" y="2056345"/>
            <a:ext cx="2658960" cy="1179360"/>
            <a:chOff x="2039345" y="2168889"/>
            <a:chExt cx="2658960" cy="1179360"/>
          </a:xfrm>
        </p:grpSpPr>
        <mc:AlternateContent xmlns:mc="http://schemas.openxmlformats.org/markup-compatibility/2006">
          <mc:Choice xmlns:p14="http://schemas.microsoft.com/office/powerpoint/2010/main" Requires="p14">
            <p:contentPart p14:bwMode="auto" r:id="rId33">
              <p14:nvContentPartPr>
                <p14:cNvPr id="32" name="Ink 31">
                  <a:extLst>
                    <a:ext uri="{FF2B5EF4-FFF2-40B4-BE49-F238E27FC236}">
                      <a16:creationId xmlns:a16="http://schemas.microsoft.com/office/drawing/2014/main" id="{7FB8CE0D-545E-72B6-EA08-432FBF2A26EF}"/>
                    </a:ext>
                  </a:extLst>
                </p14:cNvPr>
                <p14:cNvContentPartPr/>
                <p14:nvPr/>
              </p14:nvContentPartPr>
              <p14:xfrm>
                <a:off x="2756465" y="2576769"/>
                <a:ext cx="960480" cy="771480"/>
              </p14:xfrm>
            </p:contentPart>
          </mc:Choice>
          <mc:Fallback>
            <p:pic>
              <p:nvPicPr>
                <p:cNvPr id="32" name="Ink 31">
                  <a:extLst>
                    <a:ext uri="{FF2B5EF4-FFF2-40B4-BE49-F238E27FC236}">
                      <a16:creationId xmlns:a16="http://schemas.microsoft.com/office/drawing/2014/main" id="{7FB8CE0D-545E-72B6-EA08-432FBF2A26EF}"/>
                    </a:ext>
                  </a:extLst>
                </p:cNvPr>
                <p:cNvPicPr/>
                <p:nvPr/>
              </p:nvPicPr>
              <p:blipFill>
                <a:blip r:embed="rId34"/>
                <a:stretch>
                  <a:fillRect/>
                </a:stretch>
              </p:blipFill>
              <p:spPr>
                <a:xfrm>
                  <a:off x="2750345" y="2570649"/>
                  <a:ext cx="972720" cy="783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3" name="Ink 32">
                  <a:extLst>
                    <a:ext uri="{FF2B5EF4-FFF2-40B4-BE49-F238E27FC236}">
                      <a16:creationId xmlns:a16="http://schemas.microsoft.com/office/drawing/2014/main" id="{499FA31F-C0C9-4431-E7F3-98F46A408A67}"/>
                    </a:ext>
                  </a:extLst>
                </p14:cNvPr>
                <p14:cNvContentPartPr/>
                <p14:nvPr/>
              </p14:nvContentPartPr>
              <p14:xfrm>
                <a:off x="2407265" y="2375529"/>
                <a:ext cx="392040" cy="395640"/>
              </p14:xfrm>
            </p:contentPart>
          </mc:Choice>
          <mc:Fallback>
            <p:pic>
              <p:nvPicPr>
                <p:cNvPr id="33" name="Ink 32">
                  <a:extLst>
                    <a:ext uri="{FF2B5EF4-FFF2-40B4-BE49-F238E27FC236}">
                      <a16:creationId xmlns:a16="http://schemas.microsoft.com/office/drawing/2014/main" id="{499FA31F-C0C9-4431-E7F3-98F46A408A67}"/>
                    </a:ext>
                  </a:extLst>
                </p:cNvPr>
                <p:cNvPicPr/>
                <p:nvPr/>
              </p:nvPicPr>
              <p:blipFill>
                <a:blip r:embed="rId36"/>
                <a:stretch>
                  <a:fillRect/>
                </a:stretch>
              </p:blipFill>
              <p:spPr>
                <a:xfrm>
                  <a:off x="2401145" y="2369409"/>
                  <a:ext cx="40428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4" name="Ink 33">
                  <a:extLst>
                    <a:ext uri="{FF2B5EF4-FFF2-40B4-BE49-F238E27FC236}">
                      <a16:creationId xmlns:a16="http://schemas.microsoft.com/office/drawing/2014/main" id="{3D2A79DA-1D6F-24FC-CAA3-ABB6DEB50727}"/>
                    </a:ext>
                  </a:extLst>
                </p14:cNvPr>
                <p14:cNvContentPartPr/>
                <p14:nvPr/>
              </p14:nvContentPartPr>
              <p14:xfrm>
                <a:off x="2630465" y="2659569"/>
                <a:ext cx="218160" cy="134640"/>
              </p14:xfrm>
            </p:contentPart>
          </mc:Choice>
          <mc:Fallback>
            <p:pic>
              <p:nvPicPr>
                <p:cNvPr id="34" name="Ink 33">
                  <a:extLst>
                    <a:ext uri="{FF2B5EF4-FFF2-40B4-BE49-F238E27FC236}">
                      <a16:creationId xmlns:a16="http://schemas.microsoft.com/office/drawing/2014/main" id="{3D2A79DA-1D6F-24FC-CAA3-ABB6DEB50727}"/>
                    </a:ext>
                  </a:extLst>
                </p:cNvPr>
                <p:cNvPicPr/>
                <p:nvPr/>
              </p:nvPicPr>
              <p:blipFill>
                <a:blip r:embed="rId38"/>
                <a:stretch>
                  <a:fillRect/>
                </a:stretch>
              </p:blipFill>
              <p:spPr>
                <a:xfrm>
                  <a:off x="2624345" y="2653465"/>
                  <a:ext cx="230400" cy="146847"/>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5" name="Ink 34">
                  <a:extLst>
                    <a:ext uri="{FF2B5EF4-FFF2-40B4-BE49-F238E27FC236}">
                      <a16:creationId xmlns:a16="http://schemas.microsoft.com/office/drawing/2014/main" id="{D3ADD30F-384E-8FA9-9BFB-EFEADCEAED56}"/>
                    </a:ext>
                  </a:extLst>
                </p14:cNvPr>
                <p14:cNvContentPartPr/>
                <p14:nvPr/>
              </p14:nvContentPartPr>
              <p14:xfrm>
                <a:off x="2095505" y="2222169"/>
                <a:ext cx="360" cy="196200"/>
              </p14:xfrm>
            </p:contentPart>
          </mc:Choice>
          <mc:Fallback>
            <p:pic>
              <p:nvPicPr>
                <p:cNvPr id="35" name="Ink 34">
                  <a:extLst>
                    <a:ext uri="{FF2B5EF4-FFF2-40B4-BE49-F238E27FC236}">
                      <a16:creationId xmlns:a16="http://schemas.microsoft.com/office/drawing/2014/main" id="{D3ADD30F-384E-8FA9-9BFB-EFEADCEAED56}"/>
                    </a:ext>
                  </a:extLst>
                </p:cNvPr>
                <p:cNvPicPr/>
                <p:nvPr/>
              </p:nvPicPr>
              <p:blipFill>
                <a:blip r:embed="rId40"/>
                <a:stretch>
                  <a:fillRect/>
                </a:stretch>
              </p:blipFill>
              <p:spPr>
                <a:xfrm>
                  <a:off x="2089385" y="2216060"/>
                  <a:ext cx="12600" cy="208418"/>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6" name="Ink 35">
                  <a:extLst>
                    <a:ext uri="{FF2B5EF4-FFF2-40B4-BE49-F238E27FC236}">
                      <a16:creationId xmlns:a16="http://schemas.microsoft.com/office/drawing/2014/main" id="{0281786B-865C-3305-E33D-CEE22AA1B933}"/>
                    </a:ext>
                  </a:extLst>
                </p14:cNvPr>
                <p14:cNvContentPartPr/>
                <p14:nvPr/>
              </p14:nvContentPartPr>
              <p14:xfrm>
                <a:off x="2039345" y="2202009"/>
                <a:ext cx="168840" cy="64800"/>
              </p14:xfrm>
            </p:contentPart>
          </mc:Choice>
          <mc:Fallback>
            <p:pic>
              <p:nvPicPr>
                <p:cNvPr id="36" name="Ink 35">
                  <a:extLst>
                    <a:ext uri="{FF2B5EF4-FFF2-40B4-BE49-F238E27FC236}">
                      <a16:creationId xmlns:a16="http://schemas.microsoft.com/office/drawing/2014/main" id="{0281786B-865C-3305-E33D-CEE22AA1B933}"/>
                    </a:ext>
                  </a:extLst>
                </p:cNvPr>
                <p:cNvPicPr/>
                <p:nvPr/>
              </p:nvPicPr>
              <p:blipFill>
                <a:blip r:embed="rId42"/>
                <a:stretch>
                  <a:fillRect/>
                </a:stretch>
              </p:blipFill>
              <p:spPr>
                <a:xfrm>
                  <a:off x="2033225" y="2195889"/>
                  <a:ext cx="181080" cy="77040"/>
                </a:xfrm>
                <a:prstGeom prst="rect">
                  <a:avLst/>
                </a:prstGeom>
              </p:spPr>
            </p:pic>
          </mc:Fallback>
        </mc:AlternateContent>
        <p:grpSp>
          <p:nvGrpSpPr>
            <p:cNvPr id="52" name="Group 51">
              <a:extLst>
                <a:ext uri="{FF2B5EF4-FFF2-40B4-BE49-F238E27FC236}">
                  <a16:creationId xmlns:a16="http://schemas.microsoft.com/office/drawing/2014/main" id="{5F714177-7FF6-7960-BE85-559B90C07FAB}"/>
                </a:ext>
              </a:extLst>
            </p:cNvPr>
            <p:cNvGrpSpPr/>
            <p:nvPr/>
          </p:nvGrpSpPr>
          <p:grpSpPr>
            <a:xfrm>
              <a:off x="2230505" y="2180049"/>
              <a:ext cx="1644480" cy="268560"/>
              <a:chOff x="2230505" y="2180049"/>
              <a:chExt cx="1644480" cy="268560"/>
            </a:xfrm>
          </p:grpSpPr>
          <mc:AlternateContent xmlns:mc="http://schemas.openxmlformats.org/markup-compatibility/2006">
            <mc:Choice xmlns:p14="http://schemas.microsoft.com/office/powerpoint/2010/main" Requires="p14">
              <p:contentPart p14:bwMode="auto" r:id="rId43">
                <p14:nvContentPartPr>
                  <p14:cNvPr id="37" name="Ink 36">
                    <a:extLst>
                      <a:ext uri="{FF2B5EF4-FFF2-40B4-BE49-F238E27FC236}">
                        <a16:creationId xmlns:a16="http://schemas.microsoft.com/office/drawing/2014/main" id="{FAA2DA74-94C9-32DE-BD0C-752CE086631B}"/>
                      </a:ext>
                    </a:extLst>
                  </p14:cNvPr>
                  <p14:cNvContentPartPr/>
                  <p14:nvPr/>
                </p14:nvContentPartPr>
                <p14:xfrm>
                  <a:off x="2230505" y="2257449"/>
                  <a:ext cx="161280" cy="157320"/>
                </p14:xfrm>
              </p:contentPart>
            </mc:Choice>
            <mc:Fallback>
              <p:pic>
                <p:nvPicPr>
                  <p:cNvPr id="37" name="Ink 36">
                    <a:extLst>
                      <a:ext uri="{FF2B5EF4-FFF2-40B4-BE49-F238E27FC236}">
                        <a16:creationId xmlns:a16="http://schemas.microsoft.com/office/drawing/2014/main" id="{FAA2DA74-94C9-32DE-BD0C-752CE086631B}"/>
                      </a:ext>
                    </a:extLst>
                  </p:cNvPr>
                  <p:cNvPicPr/>
                  <p:nvPr/>
                </p:nvPicPr>
                <p:blipFill>
                  <a:blip r:embed="rId44"/>
                  <a:stretch>
                    <a:fillRect/>
                  </a:stretch>
                </p:blipFill>
                <p:spPr>
                  <a:xfrm>
                    <a:off x="2224385" y="2251329"/>
                    <a:ext cx="1735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8" name="Ink 37">
                    <a:extLst>
                      <a:ext uri="{FF2B5EF4-FFF2-40B4-BE49-F238E27FC236}">
                        <a16:creationId xmlns:a16="http://schemas.microsoft.com/office/drawing/2014/main" id="{B14292B2-FD51-5C4F-E732-3CBE17B6688A}"/>
                      </a:ext>
                    </a:extLst>
                  </p14:cNvPr>
                  <p14:cNvContentPartPr/>
                  <p14:nvPr/>
                </p14:nvContentPartPr>
                <p14:xfrm>
                  <a:off x="2518865" y="2292729"/>
                  <a:ext cx="154080" cy="112680"/>
                </p14:xfrm>
              </p:contentPart>
            </mc:Choice>
            <mc:Fallback>
              <p:pic>
                <p:nvPicPr>
                  <p:cNvPr id="38" name="Ink 37">
                    <a:extLst>
                      <a:ext uri="{FF2B5EF4-FFF2-40B4-BE49-F238E27FC236}">
                        <a16:creationId xmlns:a16="http://schemas.microsoft.com/office/drawing/2014/main" id="{B14292B2-FD51-5C4F-E732-3CBE17B6688A}"/>
                      </a:ext>
                    </a:extLst>
                  </p:cNvPr>
                  <p:cNvPicPr/>
                  <p:nvPr/>
                </p:nvPicPr>
                <p:blipFill>
                  <a:blip r:embed="rId46"/>
                  <a:stretch>
                    <a:fillRect/>
                  </a:stretch>
                </p:blipFill>
                <p:spPr>
                  <a:xfrm>
                    <a:off x="2512759" y="2286589"/>
                    <a:ext cx="166291" cy="124959"/>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0" name="Ink 39">
                    <a:extLst>
                      <a:ext uri="{FF2B5EF4-FFF2-40B4-BE49-F238E27FC236}">
                        <a16:creationId xmlns:a16="http://schemas.microsoft.com/office/drawing/2014/main" id="{93DB733E-5FE3-4664-1EAD-4E8A9A4826B8}"/>
                      </a:ext>
                    </a:extLst>
                  </p14:cNvPr>
                  <p14:cNvContentPartPr/>
                  <p14:nvPr/>
                </p14:nvContentPartPr>
                <p14:xfrm>
                  <a:off x="2755385" y="2292729"/>
                  <a:ext cx="114120" cy="155880"/>
                </p14:xfrm>
              </p:contentPart>
            </mc:Choice>
            <mc:Fallback>
              <p:pic>
                <p:nvPicPr>
                  <p:cNvPr id="40" name="Ink 39">
                    <a:extLst>
                      <a:ext uri="{FF2B5EF4-FFF2-40B4-BE49-F238E27FC236}">
                        <a16:creationId xmlns:a16="http://schemas.microsoft.com/office/drawing/2014/main" id="{93DB733E-5FE3-4664-1EAD-4E8A9A4826B8}"/>
                      </a:ext>
                    </a:extLst>
                  </p:cNvPr>
                  <p:cNvPicPr/>
                  <p:nvPr/>
                </p:nvPicPr>
                <p:blipFill>
                  <a:blip r:embed="rId48"/>
                  <a:stretch>
                    <a:fillRect/>
                  </a:stretch>
                </p:blipFill>
                <p:spPr>
                  <a:xfrm>
                    <a:off x="2749284" y="2286609"/>
                    <a:ext cx="126322"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2" name="Ink 41">
                    <a:extLst>
                      <a:ext uri="{FF2B5EF4-FFF2-40B4-BE49-F238E27FC236}">
                        <a16:creationId xmlns:a16="http://schemas.microsoft.com/office/drawing/2014/main" id="{F428AA98-4A55-59E9-61E2-7C99C1455026}"/>
                      </a:ext>
                    </a:extLst>
                  </p14:cNvPr>
                  <p14:cNvContentPartPr/>
                  <p14:nvPr/>
                </p14:nvContentPartPr>
                <p14:xfrm>
                  <a:off x="2968145" y="2180049"/>
                  <a:ext cx="53640" cy="209880"/>
                </p14:xfrm>
              </p:contentPart>
            </mc:Choice>
            <mc:Fallback>
              <p:pic>
                <p:nvPicPr>
                  <p:cNvPr id="42" name="Ink 41">
                    <a:extLst>
                      <a:ext uri="{FF2B5EF4-FFF2-40B4-BE49-F238E27FC236}">
                        <a16:creationId xmlns:a16="http://schemas.microsoft.com/office/drawing/2014/main" id="{F428AA98-4A55-59E9-61E2-7C99C1455026}"/>
                      </a:ext>
                    </a:extLst>
                  </p:cNvPr>
                  <p:cNvPicPr/>
                  <p:nvPr/>
                </p:nvPicPr>
                <p:blipFill>
                  <a:blip r:embed="rId50"/>
                  <a:stretch>
                    <a:fillRect/>
                  </a:stretch>
                </p:blipFill>
                <p:spPr>
                  <a:xfrm>
                    <a:off x="2962025" y="2173918"/>
                    <a:ext cx="65880" cy="222141"/>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4" name="Ink 43">
                    <a:extLst>
                      <a:ext uri="{FF2B5EF4-FFF2-40B4-BE49-F238E27FC236}">
                        <a16:creationId xmlns:a16="http://schemas.microsoft.com/office/drawing/2014/main" id="{0A386D56-9D78-A753-9B97-01C16948540B}"/>
                      </a:ext>
                    </a:extLst>
                  </p14:cNvPr>
                  <p14:cNvContentPartPr/>
                  <p14:nvPr/>
                </p14:nvContentPartPr>
                <p14:xfrm>
                  <a:off x="2981825" y="2311449"/>
                  <a:ext cx="128520" cy="23400"/>
                </p14:xfrm>
              </p:contentPart>
            </mc:Choice>
            <mc:Fallback>
              <p:pic>
                <p:nvPicPr>
                  <p:cNvPr id="44" name="Ink 43">
                    <a:extLst>
                      <a:ext uri="{FF2B5EF4-FFF2-40B4-BE49-F238E27FC236}">
                        <a16:creationId xmlns:a16="http://schemas.microsoft.com/office/drawing/2014/main" id="{0A386D56-9D78-A753-9B97-01C16948540B}"/>
                      </a:ext>
                    </a:extLst>
                  </p:cNvPr>
                  <p:cNvPicPr/>
                  <p:nvPr/>
                </p:nvPicPr>
                <p:blipFill>
                  <a:blip r:embed="rId52"/>
                  <a:stretch>
                    <a:fillRect/>
                  </a:stretch>
                </p:blipFill>
                <p:spPr>
                  <a:xfrm>
                    <a:off x="2975705" y="2305329"/>
                    <a:ext cx="140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5" name="Ink 44">
                    <a:extLst>
                      <a:ext uri="{FF2B5EF4-FFF2-40B4-BE49-F238E27FC236}">
                        <a16:creationId xmlns:a16="http://schemas.microsoft.com/office/drawing/2014/main" id="{DD42B509-9324-3830-60A2-17C59E94367E}"/>
                      </a:ext>
                    </a:extLst>
                  </p14:cNvPr>
                  <p14:cNvContentPartPr/>
                  <p14:nvPr/>
                </p14:nvContentPartPr>
                <p14:xfrm>
                  <a:off x="3221225" y="2348529"/>
                  <a:ext cx="27000" cy="71280"/>
                </p14:xfrm>
              </p:contentPart>
            </mc:Choice>
            <mc:Fallback>
              <p:pic>
                <p:nvPicPr>
                  <p:cNvPr id="45" name="Ink 44">
                    <a:extLst>
                      <a:ext uri="{FF2B5EF4-FFF2-40B4-BE49-F238E27FC236}">
                        <a16:creationId xmlns:a16="http://schemas.microsoft.com/office/drawing/2014/main" id="{DD42B509-9324-3830-60A2-17C59E94367E}"/>
                      </a:ext>
                    </a:extLst>
                  </p:cNvPr>
                  <p:cNvPicPr/>
                  <p:nvPr/>
                </p:nvPicPr>
                <p:blipFill>
                  <a:blip r:embed="rId54"/>
                  <a:stretch>
                    <a:fillRect/>
                  </a:stretch>
                </p:blipFill>
                <p:spPr>
                  <a:xfrm>
                    <a:off x="3215105" y="2342409"/>
                    <a:ext cx="392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6" name="Ink 45">
                    <a:extLst>
                      <a:ext uri="{FF2B5EF4-FFF2-40B4-BE49-F238E27FC236}">
                        <a16:creationId xmlns:a16="http://schemas.microsoft.com/office/drawing/2014/main" id="{8D7471B3-715D-357E-304A-7DCB2FA94EB2}"/>
                      </a:ext>
                    </a:extLst>
                  </p14:cNvPr>
                  <p14:cNvContentPartPr/>
                  <p14:nvPr/>
                </p14:nvContentPartPr>
                <p14:xfrm>
                  <a:off x="3197105" y="2222169"/>
                  <a:ext cx="13320" cy="24840"/>
                </p14:xfrm>
              </p:contentPart>
            </mc:Choice>
            <mc:Fallback>
              <p:pic>
                <p:nvPicPr>
                  <p:cNvPr id="46" name="Ink 45">
                    <a:extLst>
                      <a:ext uri="{FF2B5EF4-FFF2-40B4-BE49-F238E27FC236}">
                        <a16:creationId xmlns:a16="http://schemas.microsoft.com/office/drawing/2014/main" id="{8D7471B3-715D-357E-304A-7DCB2FA94EB2}"/>
                      </a:ext>
                    </a:extLst>
                  </p:cNvPr>
                  <p:cNvPicPr/>
                  <p:nvPr/>
                </p:nvPicPr>
                <p:blipFill>
                  <a:blip r:embed="rId56"/>
                  <a:stretch>
                    <a:fillRect/>
                  </a:stretch>
                </p:blipFill>
                <p:spPr>
                  <a:xfrm>
                    <a:off x="3190985" y="2216049"/>
                    <a:ext cx="25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8" name="Ink 47">
                    <a:extLst>
                      <a:ext uri="{FF2B5EF4-FFF2-40B4-BE49-F238E27FC236}">
                        <a16:creationId xmlns:a16="http://schemas.microsoft.com/office/drawing/2014/main" id="{26F3D7D6-354D-80A8-42E7-0AE7C6067B37}"/>
                      </a:ext>
                    </a:extLst>
                  </p14:cNvPr>
                  <p14:cNvContentPartPr/>
                  <p14:nvPr/>
                </p14:nvContentPartPr>
                <p14:xfrm>
                  <a:off x="3376025" y="2256009"/>
                  <a:ext cx="123120" cy="172800"/>
                </p14:xfrm>
              </p:contentPart>
            </mc:Choice>
            <mc:Fallback>
              <p:pic>
                <p:nvPicPr>
                  <p:cNvPr id="48" name="Ink 47">
                    <a:extLst>
                      <a:ext uri="{FF2B5EF4-FFF2-40B4-BE49-F238E27FC236}">
                        <a16:creationId xmlns:a16="http://schemas.microsoft.com/office/drawing/2014/main" id="{26F3D7D6-354D-80A8-42E7-0AE7C6067B37}"/>
                      </a:ext>
                    </a:extLst>
                  </p:cNvPr>
                  <p:cNvPicPr/>
                  <p:nvPr/>
                </p:nvPicPr>
                <p:blipFill>
                  <a:blip r:embed="rId58"/>
                  <a:stretch>
                    <a:fillRect/>
                  </a:stretch>
                </p:blipFill>
                <p:spPr>
                  <a:xfrm>
                    <a:off x="3369905" y="2249902"/>
                    <a:ext cx="135360" cy="185015"/>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0" name="Ink 49">
                    <a:extLst>
                      <a:ext uri="{FF2B5EF4-FFF2-40B4-BE49-F238E27FC236}">
                        <a16:creationId xmlns:a16="http://schemas.microsoft.com/office/drawing/2014/main" id="{F70BD43E-B44A-2FE0-A13D-8FD5D75BD7A8}"/>
                      </a:ext>
                    </a:extLst>
                  </p14:cNvPr>
                  <p14:cNvContentPartPr/>
                  <p14:nvPr/>
                </p14:nvContentPartPr>
                <p14:xfrm>
                  <a:off x="3558545" y="2244489"/>
                  <a:ext cx="140760" cy="114120"/>
                </p14:xfrm>
              </p:contentPart>
            </mc:Choice>
            <mc:Fallback>
              <p:pic>
                <p:nvPicPr>
                  <p:cNvPr id="50" name="Ink 49">
                    <a:extLst>
                      <a:ext uri="{FF2B5EF4-FFF2-40B4-BE49-F238E27FC236}">
                        <a16:creationId xmlns:a16="http://schemas.microsoft.com/office/drawing/2014/main" id="{F70BD43E-B44A-2FE0-A13D-8FD5D75BD7A8}"/>
                      </a:ext>
                    </a:extLst>
                  </p:cNvPr>
                  <p:cNvPicPr/>
                  <p:nvPr/>
                </p:nvPicPr>
                <p:blipFill>
                  <a:blip r:embed="rId60"/>
                  <a:stretch>
                    <a:fillRect/>
                  </a:stretch>
                </p:blipFill>
                <p:spPr>
                  <a:xfrm>
                    <a:off x="3552425" y="2238369"/>
                    <a:ext cx="1530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1" name="Ink 50">
                    <a:extLst>
                      <a:ext uri="{FF2B5EF4-FFF2-40B4-BE49-F238E27FC236}">
                        <a16:creationId xmlns:a16="http://schemas.microsoft.com/office/drawing/2014/main" id="{BFFCB4DE-B560-41E5-9E24-DBABC881CB9C}"/>
                      </a:ext>
                    </a:extLst>
                  </p14:cNvPr>
                  <p14:cNvContentPartPr/>
                  <p14:nvPr/>
                </p14:nvContentPartPr>
                <p14:xfrm>
                  <a:off x="3797945" y="2194089"/>
                  <a:ext cx="77040" cy="246960"/>
                </p14:xfrm>
              </p:contentPart>
            </mc:Choice>
            <mc:Fallback>
              <p:pic>
                <p:nvPicPr>
                  <p:cNvPr id="51" name="Ink 50">
                    <a:extLst>
                      <a:ext uri="{FF2B5EF4-FFF2-40B4-BE49-F238E27FC236}">
                        <a16:creationId xmlns:a16="http://schemas.microsoft.com/office/drawing/2014/main" id="{BFFCB4DE-B560-41E5-9E24-DBABC881CB9C}"/>
                      </a:ext>
                    </a:extLst>
                  </p:cNvPr>
                  <p:cNvPicPr/>
                  <p:nvPr/>
                </p:nvPicPr>
                <p:blipFill>
                  <a:blip r:embed="rId62"/>
                  <a:stretch>
                    <a:fillRect/>
                  </a:stretch>
                </p:blipFill>
                <p:spPr>
                  <a:xfrm>
                    <a:off x="3791825" y="2187969"/>
                    <a:ext cx="89280" cy="259200"/>
                  </a:xfrm>
                  <a:prstGeom prst="rect">
                    <a:avLst/>
                  </a:prstGeom>
                </p:spPr>
              </p:pic>
            </mc:Fallback>
          </mc:AlternateContent>
        </p:grpSp>
        <p:grpSp>
          <p:nvGrpSpPr>
            <p:cNvPr id="60" name="Group 59">
              <a:extLst>
                <a:ext uri="{FF2B5EF4-FFF2-40B4-BE49-F238E27FC236}">
                  <a16:creationId xmlns:a16="http://schemas.microsoft.com/office/drawing/2014/main" id="{6640CF21-72E6-2FA6-70F0-506EED78E05F}"/>
                </a:ext>
              </a:extLst>
            </p:cNvPr>
            <p:cNvGrpSpPr/>
            <p:nvPr/>
          </p:nvGrpSpPr>
          <p:grpSpPr>
            <a:xfrm>
              <a:off x="4076945" y="2168889"/>
              <a:ext cx="621360" cy="393120"/>
              <a:chOff x="4076945" y="2168889"/>
              <a:chExt cx="621360" cy="393120"/>
            </a:xfrm>
          </p:grpSpPr>
          <mc:AlternateContent xmlns:mc="http://schemas.openxmlformats.org/markup-compatibility/2006">
            <mc:Choice xmlns:p14="http://schemas.microsoft.com/office/powerpoint/2010/main" Requires="p14">
              <p:contentPart p14:bwMode="auto" r:id="rId63">
                <p14:nvContentPartPr>
                  <p14:cNvPr id="53" name="Ink 52">
                    <a:extLst>
                      <a:ext uri="{FF2B5EF4-FFF2-40B4-BE49-F238E27FC236}">
                        <a16:creationId xmlns:a16="http://schemas.microsoft.com/office/drawing/2014/main" id="{5F0AE276-A262-A703-63EB-EE2AE72D3A5D}"/>
                      </a:ext>
                    </a:extLst>
                  </p14:cNvPr>
                  <p14:cNvContentPartPr/>
                  <p14:nvPr/>
                </p14:nvContentPartPr>
                <p14:xfrm>
                  <a:off x="4076945" y="2168889"/>
                  <a:ext cx="213840" cy="294480"/>
                </p14:xfrm>
              </p:contentPart>
            </mc:Choice>
            <mc:Fallback>
              <p:pic>
                <p:nvPicPr>
                  <p:cNvPr id="53" name="Ink 52">
                    <a:extLst>
                      <a:ext uri="{FF2B5EF4-FFF2-40B4-BE49-F238E27FC236}">
                        <a16:creationId xmlns:a16="http://schemas.microsoft.com/office/drawing/2014/main" id="{5F0AE276-A262-A703-63EB-EE2AE72D3A5D}"/>
                      </a:ext>
                    </a:extLst>
                  </p:cNvPr>
                  <p:cNvPicPr/>
                  <p:nvPr/>
                </p:nvPicPr>
                <p:blipFill>
                  <a:blip r:embed="rId64"/>
                  <a:stretch>
                    <a:fillRect/>
                  </a:stretch>
                </p:blipFill>
                <p:spPr>
                  <a:xfrm>
                    <a:off x="4070825" y="2162776"/>
                    <a:ext cx="226080" cy="306705"/>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4" name="Ink 53">
                    <a:extLst>
                      <a:ext uri="{FF2B5EF4-FFF2-40B4-BE49-F238E27FC236}">
                        <a16:creationId xmlns:a16="http://schemas.microsoft.com/office/drawing/2014/main" id="{153C462E-F688-A458-662C-1D41691A68B3}"/>
                      </a:ext>
                    </a:extLst>
                  </p14:cNvPr>
                  <p14:cNvContentPartPr/>
                  <p14:nvPr/>
                </p14:nvContentPartPr>
                <p14:xfrm>
                  <a:off x="4402385" y="2362929"/>
                  <a:ext cx="15480" cy="66600"/>
                </p14:xfrm>
              </p:contentPart>
            </mc:Choice>
            <mc:Fallback>
              <p:pic>
                <p:nvPicPr>
                  <p:cNvPr id="54" name="Ink 53">
                    <a:extLst>
                      <a:ext uri="{FF2B5EF4-FFF2-40B4-BE49-F238E27FC236}">
                        <a16:creationId xmlns:a16="http://schemas.microsoft.com/office/drawing/2014/main" id="{153C462E-F688-A458-662C-1D41691A68B3}"/>
                      </a:ext>
                    </a:extLst>
                  </p:cNvPr>
                  <p:cNvPicPr/>
                  <p:nvPr/>
                </p:nvPicPr>
                <p:blipFill>
                  <a:blip r:embed="rId66"/>
                  <a:stretch>
                    <a:fillRect/>
                  </a:stretch>
                </p:blipFill>
                <p:spPr>
                  <a:xfrm>
                    <a:off x="4396265" y="2356809"/>
                    <a:ext cx="27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6" name="Ink 55">
                    <a:extLst>
                      <a:ext uri="{FF2B5EF4-FFF2-40B4-BE49-F238E27FC236}">
                        <a16:creationId xmlns:a16="http://schemas.microsoft.com/office/drawing/2014/main" id="{46E50276-E101-F2AB-131B-9FBEC911876D}"/>
                      </a:ext>
                    </a:extLst>
                  </p14:cNvPr>
                  <p14:cNvContentPartPr/>
                  <p14:nvPr/>
                </p14:nvContentPartPr>
                <p14:xfrm>
                  <a:off x="4405625" y="2198409"/>
                  <a:ext cx="25560" cy="24120"/>
                </p14:xfrm>
              </p:contentPart>
            </mc:Choice>
            <mc:Fallback>
              <p:pic>
                <p:nvPicPr>
                  <p:cNvPr id="56" name="Ink 55">
                    <a:extLst>
                      <a:ext uri="{FF2B5EF4-FFF2-40B4-BE49-F238E27FC236}">
                        <a16:creationId xmlns:a16="http://schemas.microsoft.com/office/drawing/2014/main" id="{46E50276-E101-F2AB-131B-9FBEC911876D}"/>
                      </a:ext>
                    </a:extLst>
                  </p:cNvPr>
                  <p:cNvPicPr/>
                  <p:nvPr/>
                </p:nvPicPr>
                <p:blipFill>
                  <a:blip r:embed="rId68"/>
                  <a:stretch>
                    <a:fillRect/>
                  </a:stretch>
                </p:blipFill>
                <p:spPr>
                  <a:xfrm>
                    <a:off x="4399505" y="2192289"/>
                    <a:ext cx="37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8" name="Ink 57">
                    <a:extLst>
                      <a:ext uri="{FF2B5EF4-FFF2-40B4-BE49-F238E27FC236}">
                        <a16:creationId xmlns:a16="http://schemas.microsoft.com/office/drawing/2014/main" id="{52E117B8-0861-C627-14A3-39D9059CE1D0}"/>
                      </a:ext>
                    </a:extLst>
                  </p14:cNvPr>
                  <p14:cNvContentPartPr/>
                  <p14:nvPr/>
                </p14:nvContentPartPr>
                <p14:xfrm>
                  <a:off x="4457105" y="2236569"/>
                  <a:ext cx="140040" cy="325440"/>
                </p14:xfrm>
              </p:contentPart>
            </mc:Choice>
            <mc:Fallback>
              <p:pic>
                <p:nvPicPr>
                  <p:cNvPr id="58" name="Ink 57">
                    <a:extLst>
                      <a:ext uri="{FF2B5EF4-FFF2-40B4-BE49-F238E27FC236}">
                        <a16:creationId xmlns:a16="http://schemas.microsoft.com/office/drawing/2014/main" id="{52E117B8-0861-C627-14A3-39D9059CE1D0}"/>
                      </a:ext>
                    </a:extLst>
                  </p:cNvPr>
                  <p:cNvPicPr/>
                  <p:nvPr/>
                </p:nvPicPr>
                <p:blipFill>
                  <a:blip r:embed="rId70"/>
                  <a:stretch>
                    <a:fillRect/>
                  </a:stretch>
                </p:blipFill>
                <p:spPr>
                  <a:xfrm>
                    <a:off x="4450969" y="2230449"/>
                    <a:ext cx="152312"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9" name="Ink 58">
                    <a:extLst>
                      <a:ext uri="{FF2B5EF4-FFF2-40B4-BE49-F238E27FC236}">
                        <a16:creationId xmlns:a16="http://schemas.microsoft.com/office/drawing/2014/main" id="{6FFE48E5-96A3-DDAC-1E61-B317C0364391}"/>
                      </a:ext>
                    </a:extLst>
                  </p14:cNvPr>
                  <p14:cNvContentPartPr/>
                  <p14:nvPr/>
                </p14:nvContentPartPr>
                <p14:xfrm>
                  <a:off x="4669505" y="2321169"/>
                  <a:ext cx="28800" cy="25560"/>
                </p14:xfrm>
              </p:contentPart>
            </mc:Choice>
            <mc:Fallback>
              <p:pic>
                <p:nvPicPr>
                  <p:cNvPr id="59" name="Ink 58">
                    <a:extLst>
                      <a:ext uri="{FF2B5EF4-FFF2-40B4-BE49-F238E27FC236}">
                        <a16:creationId xmlns:a16="http://schemas.microsoft.com/office/drawing/2014/main" id="{6FFE48E5-96A3-DDAC-1E61-B317C0364391}"/>
                      </a:ext>
                    </a:extLst>
                  </p:cNvPr>
                  <p:cNvPicPr/>
                  <p:nvPr/>
                </p:nvPicPr>
                <p:blipFill>
                  <a:blip r:embed="rId72"/>
                  <a:stretch>
                    <a:fillRect/>
                  </a:stretch>
                </p:blipFill>
                <p:spPr>
                  <a:xfrm>
                    <a:off x="4663385" y="2315049"/>
                    <a:ext cx="41040" cy="37800"/>
                  </a:xfrm>
                  <a:prstGeom prst="rect">
                    <a:avLst/>
                  </a:prstGeom>
                </p:spPr>
              </p:pic>
            </mc:Fallback>
          </mc:AlternateContent>
        </p:grpSp>
      </p:grpSp>
      <p:grpSp>
        <p:nvGrpSpPr>
          <p:cNvPr id="85" name="Group 84">
            <a:extLst>
              <a:ext uri="{FF2B5EF4-FFF2-40B4-BE49-F238E27FC236}">
                <a16:creationId xmlns:a16="http://schemas.microsoft.com/office/drawing/2014/main" id="{7D6A6409-E8A7-A71B-AB90-7485EC89E4FD}"/>
              </a:ext>
            </a:extLst>
          </p:cNvPr>
          <p:cNvGrpSpPr/>
          <p:nvPr/>
        </p:nvGrpSpPr>
        <p:grpSpPr>
          <a:xfrm>
            <a:off x="4878741" y="1926689"/>
            <a:ext cx="1564200" cy="1225800"/>
            <a:chOff x="5202305" y="2067369"/>
            <a:chExt cx="1564200" cy="1225800"/>
          </a:xfrm>
        </p:grpSpPr>
        <mc:AlternateContent xmlns:mc="http://schemas.openxmlformats.org/markup-compatibility/2006">
          <mc:Choice xmlns:p14="http://schemas.microsoft.com/office/powerpoint/2010/main" Requires="p14">
            <p:contentPart p14:bwMode="auto" r:id="rId73">
              <p14:nvContentPartPr>
                <p14:cNvPr id="61" name="Ink 60">
                  <a:extLst>
                    <a:ext uri="{FF2B5EF4-FFF2-40B4-BE49-F238E27FC236}">
                      <a16:creationId xmlns:a16="http://schemas.microsoft.com/office/drawing/2014/main" id="{DEDE23A4-7531-0AD1-AEE3-C2408FF72C78}"/>
                    </a:ext>
                  </a:extLst>
                </p14:cNvPr>
                <p14:cNvContentPartPr/>
                <p14:nvPr/>
              </p14:nvContentPartPr>
              <p14:xfrm>
                <a:off x="5383745" y="2742369"/>
                <a:ext cx="610920" cy="550800"/>
              </p14:xfrm>
            </p:contentPart>
          </mc:Choice>
          <mc:Fallback>
            <p:pic>
              <p:nvPicPr>
                <p:cNvPr id="61" name="Ink 60">
                  <a:extLst>
                    <a:ext uri="{FF2B5EF4-FFF2-40B4-BE49-F238E27FC236}">
                      <a16:creationId xmlns:a16="http://schemas.microsoft.com/office/drawing/2014/main" id="{DEDE23A4-7531-0AD1-AEE3-C2408FF72C78}"/>
                    </a:ext>
                  </a:extLst>
                </p:cNvPr>
                <p:cNvPicPr/>
                <p:nvPr/>
              </p:nvPicPr>
              <p:blipFill>
                <a:blip r:embed="rId74"/>
                <a:stretch>
                  <a:fillRect/>
                </a:stretch>
              </p:blipFill>
              <p:spPr>
                <a:xfrm>
                  <a:off x="5377625" y="2736249"/>
                  <a:ext cx="623160" cy="5630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2" name="Ink 61">
                  <a:extLst>
                    <a:ext uri="{FF2B5EF4-FFF2-40B4-BE49-F238E27FC236}">
                      <a16:creationId xmlns:a16="http://schemas.microsoft.com/office/drawing/2014/main" id="{B50BE949-1D0A-420C-1532-EAC18AE3F671}"/>
                    </a:ext>
                  </a:extLst>
                </p14:cNvPr>
                <p14:cNvContentPartPr/>
                <p14:nvPr/>
              </p14:nvContentPartPr>
              <p14:xfrm>
                <a:off x="5880185" y="2361849"/>
                <a:ext cx="195480" cy="437760"/>
              </p14:xfrm>
            </p:contentPart>
          </mc:Choice>
          <mc:Fallback>
            <p:pic>
              <p:nvPicPr>
                <p:cNvPr id="62" name="Ink 61">
                  <a:extLst>
                    <a:ext uri="{FF2B5EF4-FFF2-40B4-BE49-F238E27FC236}">
                      <a16:creationId xmlns:a16="http://schemas.microsoft.com/office/drawing/2014/main" id="{B50BE949-1D0A-420C-1532-EAC18AE3F671}"/>
                    </a:ext>
                  </a:extLst>
                </p:cNvPr>
                <p:cNvPicPr/>
                <p:nvPr/>
              </p:nvPicPr>
              <p:blipFill>
                <a:blip r:embed="rId76"/>
                <a:stretch>
                  <a:fillRect/>
                </a:stretch>
              </p:blipFill>
              <p:spPr>
                <a:xfrm>
                  <a:off x="5874065" y="2355729"/>
                  <a:ext cx="207720" cy="450000"/>
                </a:xfrm>
                <a:prstGeom prst="rect">
                  <a:avLst/>
                </a:prstGeom>
              </p:spPr>
            </p:pic>
          </mc:Fallback>
        </mc:AlternateContent>
        <p:grpSp>
          <p:nvGrpSpPr>
            <p:cNvPr id="82" name="Group 81">
              <a:extLst>
                <a:ext uri="{FF2B5EF4-FFF2-40B4-BE49-F238E27FC236}">
                  <a16:creationId xmlns:a16="http://schemas.microsoft.com/office/drawing/2014/main" id="{F7C4CD3E-3AD5-8649-488A-B29D6268358E}"/>
                </a:ext>
              </a:extLst>
            </p:cNvPr>
            <p:cNvGrpSpPr/>
            <p:nvPr/>
          </p:nvGrpSpPr>
          <p:grpSpPr>
            <a:xfrm>
              <a:off x="5202305" y="2067369"/>
              <a:ext cx="1564200" cy="451800"/>
              <a:chOff x="5202305" y="2067369"/>
              <a:chExt cx="1564200" cy="451800"/>
            </a:xfrm>
          </p:grpSpPr>
          <mc:AlternateContent xmlns:mc="http://schemas.openxmlformats.org/markup-compatibility/2006">
            <mc:Choice xmlns:p14="http://schemas.microsoft.com/office/powerpoint/2010/main" Requires="p14">
              <p:contentPart p14:bwMode="auto" r:id="rId77">
                <p14:nvContentPartPr>
                  <p14:cNvPr id="63" name="Ink 62">
                    <a:extLst>
                      <a:ext uri="{FF2B5EF4-FFF2-40B4-BE49-F238E27FC236}">
                        <a16:creationId xmlns:a16="http://schemas.microsoft.com/office/drawing/2014/main" id="{CF1146A0-FEFC-4764-7B90-87843F9E5B2C}"/>
                      </a:ext>
                    </a:extLst>
                  </p14:cNvPr>
                  <p14:cNvContentPartPr/>
                  <p14:nvPr/>
                </p14:nvContentPartPr>
                <p14:xfrm>
                  <a:off x="5202305" y="2151609"/>
                  <a:ext cx="241560" cy="200880"/>
                </p14:xfrm>
              </p:contentPart>
            </mc:Choice>
            <mc:Fallback>
              <p:pic>
                <p:nvPicPr>
                  <p:cNvPr id="63" name="Ink 62">
                    <a:extLst>
                      <a:ext uri="{FF2B5EF4-FFF2-40B4-BE49-F238E27FC236}">
                        <a16:creationId xmlns:a16="http://schemas.microsoft.com/office/drawing/2014/main" id="{CF1146A0-FEFC-4764-7B90-87843F9E5B2C}"/>
                      </a:ext>
                    </a:extLst>
                  </p:cNvPr>
                  <p:cNvPicPr/>
                  <p:nvPr/>
                </p:nvPicPr>
                <p:blipFill>
                  <a:blip r:embed="rId78"/>
                  <a:stretch>
                    <a:fillRect/>
                  </a:stretch>
                </p:blipFill>
                <p:spPr>
                  <a:xfrm>
                    <a:off x="5196185" y="2145478"/>
                    <a:ext cx="253800" cy="213142"/>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4" name="Ink 63">
                    <a:extLst>
                      <a:ext uri="{FF2B5EF4-FFF2-40B4-BE49-F238E27FC236}">
                        <a16:creationId xmlns:a16="http://schemas.microsoft.com/office/drawing/2014/main" id="{B0894B28-B5BD-4D7D-C11A-BDEB1562EED0}"/>
                      </a:ext>
                    </a:extLst>
                  </p14:cNvPr>
                  <p14:cNvContentPartPr/>
                  <p14:nvPr/>
                </p14:nvContentPartPr>
                <p14:xfrm>
                  <a:off x="5498585" y="2123889"/>
                  <a:ext cx="54000" cy="241920"/>
                </p14:xfrm>
              </p:contentPart>
            </mc:Choice>
            <mc:Fallback>
              <p:pic>
                <p:nvPicPr>
                  <p:cNvPr id="64" name="Ink 63">
                    <a:extLst>
                      <a:ext uri="{FF2B5EF4-FFF2-40B4-BE49-F238E27FC236}">
                        <a16:creationId xmlns:a16="http://schemas.microsoft.com/office/drawing/2014/main" id="{B0894B28-B5BD-4D7D-C11A-BDEB1562EED0}"/>
                      </a:ext>
                    </a:extLst>
                  </p:cNvPr>
                  <p:cNvPicPr/>
                  <p:nvPr/>
                </p:nvPicPr>
                <p:blipFill>
                  <a:blip r:embed="rId80"/>
                  <a:stretch>
                    <a:fillRect/>
                  </a:stretch>
                </p:blipFill>
                <p:spPr>
                  <a:xfrm>
                    <a:off x="5492465" y="2117769"/>
                    <a:ext cx="662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6" name="Ink 65">
                    <a:extLst>
                      <a:ext uri="{FF2B5EF4-FFF2-40B4-BE49-F238E27FC236}">
                        <a16:creationId xmlns:a16="http://schemas.microsoft.com/office/drawing/2014/main" id="{3BDCE6F1-73C8-2330-9CBB-4B27BF6BF437}"/>
                      </a:ext>
                    </a:extLst>
                  </p14:cNvPr>
                  <p14:cNvContentPartPr/>
                  <p14:nvPr/>
                </p14:nvContentPartPr>
                <p14:xfrm>
                  <a:off x="5612705" y="2250249"/>
                  <a:ext cx="360" cy="360"/>
                </p14:xfrm>
              </p:contentPart>
            </mc:Choice>
            <mc:Fallback>
              <p:pic>
                <p:nvPicPr>
                  <p:cNvPr id="66" name="Ink 65">
                    <a:extLst>
                      <a:ext uri="{FF2B5EF4-FFF2-40B4-BE49-F238E27FC236}">
                        <a16:creationId xmlns:a16="http://schemas.microsoft.com/office/drawing/2014/main" id="{3BDCE6F1-73C8-2330-9CBB-4B27BF6BF437}"/>
                      </a:ext>
                    </a:extLst>
                  </p:cNvPr>
                  <p:cNvPicPr/>
                  <p:nvPr/>
                </p:nvPicPr>
                <p:blipFill>
                  <a:blip r:embed="rId26"/>
                  <a:stretch>
                    <a:fillRect/>
                  </a:stretch>
                </p:blipFill>
                <p:spPr>
                  <a:xfrm>
                    <a:off x="5606585" y="22441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7" name="Ink 66">
                    <a:extLst>
                      <a:ext uri="{FF2B5EF4-FFF2-40B4-BE49-F238E27FC236}">
                        <a16:creationId xmlns:a16="http://schemas.microsoft.com/office/drawing/2014/main" id="{78149C7A-D4AB-B909-106F-CFE67DC5AF6D}"/>
                      </a:ext>
                    </a:extLst>
                  </p14:cNvPr>
                  <p14:cNvContentPartPr/>
                  <p14:nvPr/>
                </p14:nvContentPartPr>
                <p14:xfrm>
                  <a:off x="5457905" y="2222889"/>
                  <a:ext cx="139320" cy="42120"/>
                </p14:xfrm>
              </p:contentPart>
            </mc:Choice>
            <mc:Fallback>
              <p:pic>
                <p:nvPicPr>
                  <p:cNvPr id="67" name="Ink 66">
                    <a:extLst>
                      <a:ext uri="{FF2B5EF4-FFF2-40B4-BE49-F238E27FC236}">
                        <a16:creationId xmlns:a16="http://schemas.microsoft.com/office/drawing/2014/main" id="{78149C7A-D4AB-B909-106F-CFE67DC5AF6D}"/>
                      </a:ext>
                    </a:extLst>
                  </p:cNvPr>
                  <p:cNvPicPr/>
                  <p:nvPr/>
                </p:nvPicPr>
                <p:blipFill>
                  <a:blip r:embed="rId83"/>
                  <a:stretch>
                    <a:fillRect/>
                  </a:stretch>
                </p:blipFill>
                <p:spPr>
                  <a:xfrm>
                    <a:off x="5451785" y="2216769"/>
                    <a:ext cx="151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9" name="Ink 68">
                    <a:extLst>
                      <a:ext uri="{FF2B5EF4-FFF2-40B4-BE49-F238E27FC236}">
                        <a16:creationId xmlns:a16="http://schemas.microsoft.com/office/drawing/2014/main" id="{EC428C56-2473-342B-72D3-6D58FF9D6013}"/>
                      </a:ext>
                    </a:extLst>
                  </p14:cNvPr>
                  <p14:cNvContentPartPr/>
                  <p14:nvPr/>
                </p14:nvContentPartPr>
                <p14:xfrm>
                  <a:off x="5682545" y="2236209"/>
                  <a:ext cx="134280" cy="108720"/>
                </p14:xfrm>
              </p:contentPart>
            </mc:Choice>
            <mc:Fallback>
              <p:pic>
                <p:nvPicPr>
                  <p:cNvPr id="69" name="Ink 68">
                    <a:extLst>
                      <a:ext uri="{FF2B5EF4-FFF2-40B4-BE49-F238E27FC236}">
                        <a16:creationId xmlns:a16="http://schemas.microsoft.com/office/drawing/2014/main" id="{EC428C56-2473-342B-72D3-6D58FF9D6013}"/>
                      </a:ext>
                    </a:extLst>
                  </p:cNvPr>
                  <p:cNvPicPr/>
                  <p:nvPr/>
                </p:nvPicPr>
                <p:blipFill>
                  <a:blip r:embed="rId85"/>
                  <a:stretch>
                    <a:fillRect/>
                  </a:stretch>
                </p:blipFill>
                <p:spPr>
                  <a:xfrm>
                    <a:off x="5676425" y="2230089"/>
                    <a:ext cx="1465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0" name="Ink 69">
                    <a:extLst>
                      <a:ext uri="{FF2B5EF4-FFF2-40B4-BE49-F238E27FC236}">
                        <a16:creationId xmlns:a16="http://schemas.microsoft.com/office/drawing/2014/main" id="{573A166E-06E1-5C83-067B-23658A469EF4}"/>
                      </a:ext>
                    </a:extLst>
                  </p14:cNvPr>
                  <p14:cNvContentPartPr/>
                  <p14:nvPr/>
                </p14:nvContentPartPr>
                <p14:xfrm>
                  <a:off x="5879825" y="2067369"/>
                  <a:ext cx="14760" cy="294120"/>
                </p14:xfrm>
              </p:contentPart>
            </mc:Choice>
            <mc:Fallback>
              <p:pic>
                <p:nvPicPr>
                  <p:cNvPr id="70" name="Ink 69">
                    <a:extLst>
                      <a:ext uri="{FF2B5EF4-FFF2-40B4-BE49-F238E27FC236}">
                        <a16:creationId xmlns:a16="http://schemas.microsoft.com/office/drawing/2014/main" id="{573A166E-06E1-5C83-067B-23658A469EF4}"/>
                      </a:ext>
                    </a:extLst>
                  </p:cNvPr>
                  <p:cNvPicPr/>
                  <p:nvPr/>
                </p:nvPicPr>
                <p:blipFill>
                  <a:blip r:embed="rId87"/>
                  <a:stretch>
                    <a:fillRect/>
                  </a:stretch>
                </p:blipFill>
                <p:spPr>
                  <a:xfrm>
                    <a:off x="5873705" y="2061249"/>
                    <a:ext cx="270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2" name="Ink 71">
                    <a:extLst>
                      <a:ext uri="{FF2B5EF4-FFF2-40B4-BE49-F238E27FC236}">
                        <a16:creationId xmlns:a16="http://schemas.microsoft.com/office/drawing/2014/main" id="{7769D435-7950-9980-D023-B7EB97DD1E9D}"/>
                      </a:ext>
                    </a:extLst>
                  </p14:cNvPr>
                  <p14:cNvContentPartPr/>
                  <p14:nvPr/>
                </p14:nvContentPartPr>
                <p14:xfrm>
                  <a:off x="5823665" y="2174289"/>
                  <a:ext cx="133560" cy="6120"/>
                </p14:xfrm>
              </p:contentPart>
            </mc:Choice>
            <mc:Fallback>
              <p:pic>
                <p:nvPicPr>
                  <p:cNvPr id="72" name="Ink 71">
                    <a:extLst>
                      <a:ext uri="{FF2B5EF4-FFF2-40B4-BE49-F238E27FC236}">
                        <a16:creationId xmlns:a16="http://schemas.microsoft.com/office/drawing/2014/main" id="{7769D435-7950-9980-D023-B7EB97DD1E9D}"/>
                      </a:ext>
                    </a:extLst>
                  </p:cNvPr>
                  <p:cNvPicPr/>
                  <p:nvPr/>
                </p:nvPicPr>
                <p:blipFill>
                  <a:blip r:embed="rId89"/>
                  <a:stretch>
                    <a:fillRect/>
                  </a:stretch>
                </p:blipFill>
                <p:spPr>
                  <a:xfrm>
                    <a:off x="5817545" y="2168169"/>
                    <a:ext cx="1458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4" name="Ink 73">
                    <a:extLst>
                      <a:ext uri="{FF2B5EF4-FFF2-40B4-BE49-F238E27FC236}">
                        <a16:creationId xmlns:a16="http://schemas.microsoft.com/office/drawing/2014/main" id="{084BAA34-8A3E-39E1-4A07-170E783D8FC9}"/>
                      </a:ext>
                    </a:extLst>
                  </p14:cNvPr>
                  <p14:cNvContentPartPr/>
                  <p14:nvPr/>
                </p14:nvContentPartPr>
                <p14:xfrm>
                  <a:off x="5938865" y="2290209"/>
                  <a:ext cx="25560" cy="16920"/>
                </p14:xfrm>
              </p:contentPart>
            </mc:Choice>
            <mc:Fallback>
              <p:pic>
                <p:nvPicPr>
                  <p:cNvPr id="74" name="Ink 73">
                    <a:extLst>
                      <a:ext uri="{FF2B5EF4-FFF2-40B4-BE49-F238E27FC236}">
                        <a16:creationId xmlns:a16="http://schemas.microsoft.com/office/drawing/2014/main" id="{084BAA34-8A3E-39E1-4A07-170E783D8FC9}"/>
                      </a:ext>
                    </a:extLst>
                  </p:cNvPr>
                  <p:cNvPicPr/>
                  <p:nvPr/>
                </p:nvPicPr>
                <p:blipFill>
                  <a:blip r:embed="rId91"/>
                  <a:stretch>
                    <a:fillRect/>
                  </a:stretch>
                </p:blipFill>
                <p:spPr>
                  <a:xfrm>
                    <a:off x="5932745" y="2284089"/>
                    <a:ext cx="378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6" name="Ink 75">
                    <a:extLst>
                      <a:ext uri="{FF2B5EF4-FFF2-40B4-BE49-F238E27FC236}">
                        <a16:creationId xmlns:a16="http://schemas.microsoft.com/office/drawing/2014/main" id="{9DB7051F-92B9-58F1-0312-F08CCD1C1193}"/>
                      </a:ext>
                    </a:extLst>
                  </p14:cNvPr>
                  <p14:cNvContentPartPr/>
                  <p14:nvPr/>
                </p14:nvContentPartPr>
                <p14:xfrm>
                  <a:off x="6058025" y="2107689"/>
                  <a:ext cx="244080" cy="229680"/>
                </p14:xfrm>
              </p:contentPart>
            </mc:Choice>
            <mc:Fallback>
              <p:pic>
                <p:nvPicPr>
                  <p:cNvPr id="76" name="Ink 75">
                    <a:extLst>
                      <a:ext uri="{FF2B5EF4-FFF2-40B4-BE49-F238E27FC236}">
                        <a16:creationId xmlns:a16="http://schemas.microsoft.com/office/drawing/2014/main" id="{9DB7051F-92B9-58F1-0312-F08CCD1C1193}"/>
                      </a:ext>
                    </a:extLst>
                  </p:cNvPr>
                  <p:cNvPicPr/>
                  <p:nvPr/>
                </p:nvPicPr>
                <p:blipFill>
                  <a:blip r:embed="rId93"/>
                  <a:stretch>
                    <a:fillRect/>
                  </a:stretch>
                </p:blipFill>
                <p:spPr>
                  <a:xfrm>
                    <a:off x="6051905" y="2101569"/>
                    <a:ext cx="2563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7" name="Ink 76">
                    <a:extLst>
                      <a:ext uri="{FF2B5EF4-FFF2-40B4-BE49-F238E27FC236}">
                        <a16:creationId xmlns:a16="http://schemas.microsoft.com/office/drawing/2014/main" id="{1536CFAD-CE2F-8A28-087A-125A2BB539EF}"/>
                      </a:ext>
                    </a:extLst>
                  </p14:cNvPr>
                  <p14:cNvContentPartPr/>
                  <p14:nvPr/>
                </p14:nvContentPartPr>
                <p14:xfrm>
                  <a:off x="6428465" y="2250249"/>
                  <a:ext cx="40680" cy="107280"/>
                </p14:xfrm>
              </p:contentPart>
            </mc:Choice>
            <mc:Fallback>
              <p:pic>
                <p:nvPicPr>
                  <p:cNvPr id="77" name="Ink 76">
                    <a:extLst>
                      <a:ext uri="{FF2B5EF4-FFF2-40B4-BE49-F238E27FC236}">
                        <a16:creationId xmlns:a16="http://schemas.microsoft.com/office/drawing/2014/main" id="{1536CFAD-CE2F-8A28-087A-125A2BB539EF}"/>
                      </a:ext>
                    </a:extLst>
                  </p:cNvPr>
                  <p:cNvPicPr/>
                  <p:nvPr/>
                </p:nvPicPr>
                <p:blipFill>
                  <a:blip r:embed="rId95"/>
                  <a:stretch>
                    <a:fillRect/>
                  </a:stretch>
                </p:blipFill>
                <p:spPr>
                  <a:xfrm>
                    <a:off x="6422345" y="2244108"/>
                    <a:ext cx="52920" cy="119561"/>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8" name="Ink 77">
                    <a:extLst>
                      <a:ext uri="{FF2B5EF4-FFF2-40B4-BE49-F238E27FC236}">
                        <a16:creationId xmlns:a16="http://schemas.microsoft.com/office/drawing/2014/main" id="{ADECC526-DE64-FAA4-7ACD-3D76C972125A}"/>
                      </a:ext>
                    </a:extLst>
                  </p14:cNvPr>
                  <p14:cNvContentPartPr/>
                  <p14:nvPr/>
                </p14:nvContentPartPr>
                <p14:xfrm>
                  <a:off x="6414785" y="2099769"/>
                  <a:ext cx="14040" cy="38520"/>
                </p14:xfrm>
              </p:contentPart>
            </mc:Choice>
            <mc:Fallback>
              <p:pic>
                <p:nvPicPr>
                  <p:cNvPr id="78" name="Ink 77">
                    <a:extLst>
                      <a:ext uri="{FF2B5EF4-FFF2-40B4-BE49-F238E27FC236}">
                        <a16:creationId xmlns:a16="http://schemas.microsoft.com/office/drawing/2014/main" id="{ADECC526-DE64-FAA4-7ACD-3D76C972125A}"/>
                      </a:ext>
                    </a:extLst>
                  </p:cNvPr>
                  <p:cNvPicPr/>
                  <p:nvPr/>
                </p:nvPicPr>
                <p:blipFill>
                  <a:blip r:embed="rId97"/>
                  <a:stretch>
                    <a:fillRect/>
                  </a:stretch>
                </p:blipFill>
                <p:spPr>
                  <a:xfrm>
                    <a:off x="6408665" y="2093649"/>
                    <a:ext cx="262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0" name="Ink 79">
                    <a:extLst>
                      <a:ext uri="{FF2B5EF4-FFF2-40B4-BE49-F238E27FC236}">
                        <a16:creationId xmlns:a16="http://schemas.microsoft.com/office/drawing/2014/main" id="{49A3CC79-9A62-2EA5-932F-B19E167FAA76}"/>
                      </a:ext>
                    </a:extLst>
                  </p14:cNvPr>
                  <p14:cNvContentPartPr/>
                  <p14:nvPr/>
                </p14:nvContentPartPr>
                <p14:xfrm>
                  <a:off x="6460865" y="2223609"/>
                  <a:ext cx="234720" cy="295560"/>
                </p14:xfrm>
              </p:contentPart>
            </mc:Choice>
            <mc:Fallback>
              <p:pic>
                <p:nvPicPr>
                  <p:cNvPr id="80" name="Ink 79">
                    <a:extLst>
                      <a:ext uri="{FF2B5EF4-FFF2-40B4-BE49-F238E27FC236}">
                        <a16:creationId xmlns:a16="http://schemas.microsoft.com/office/drawing/2014/main" id="{49A3CC79-9A62-2EA5-932F-B19E167FAA76}"/>
                      </a:ext>
                    </a:extLst>
                  </p:cNvPr>
                  <p:cNvPicPr/>
                  <p:nvPr/>
                </p:nvPicPr>
                <p:blipFill>
                  <a:blip r:embed="rId99"/>
                  <a:stretch>
                    <a:fillRect/>
                  </a:stretch>
                </p:blipFill>
                <p:spPr>
                  <a:xfrm>
                    <a:off x="6454745" y="2217489"/>
                    <a:ext cx="2469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1" name="Ink 80">
                    <a:extLst>
                      <a:ext uri="{FF2B5EF4-FFF2-40B4-BE49-F238E27FC236}">
                        <a16:creationId xmlns:a16="http://schemas.microsoft.com/office/drawing/2014/main" id="{AD2EC89F-80D1-3182-7850-741CF4480B98}"/>
                      </a:ext>
                    </a:extLst>
                  </p14:cNvPr>
                  <p14:cNvContentPartPr/>
                  <p14:nvPr/>
                </p14:nvContentPartPr>
                <p14:xfrm>
                  <a:off x="6753545" y="2267529"/>
                  <a:ext cx="12960" cy="25920"/>
                </p14:xfrm>
              </p:contentPart>
            </mc:Choice>
            <mc:Fallback>
              <p:pic>
                <p:nvPicPr>
                  <p:cNvPr id="81" name="Ink 80">
                    <a:extLst>
                      <a:ext uri="{FF2B5EF4-FFF2-40B4-BE49-F238E27FC236}">
                        <a16:creationId xmlns:a16="http://schemas.microsoft.com/office/drawing/2014/main" id="{AD2EC89F-80D1-3182-7850-741CF4480B98}"/>
                      </a:ext>
                    </a:extLst>
                  </p:cNvPr>
                  <p:cNvPicPr/>
                  <p:nvPr/>
                </p:nvPicPr>
                <p:blipFill>
                  <a:blip r:embed="rId101"/>
                  <a:stretch>
                    <a:fillRect/>
                  </a:stretch>
                </p:blipFill>
                <p:spPr>
                  <a:xfrm>
                    <a:off x="6747425" y="2261409"/>
                    <a:ext cx="25200" cy="38160"/>
                  </a:xfrm>
                  <a:prstGeom prst="rect">
                    <a:avLst/>
                  </a:prstGeom>
                </p:spPr>
              </p:pic>
            </mc:Fallback>
          </mc:AlternateContent>
        </p:grpSp>
      </p:grpSp>
    </p:spTree>
    <p:extLst>
      <p:ext uri="{BB962C8B-B14F-4D97-AF65-F5344CB8AC3E}">
        <p14:creationId xmlns:p14="http://schemas.microsoft.com/office/powerpoint/2010/main" val="59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FE61-2496-B2A0-7CBB-3818ED67FE43}"/>
              </a:ext>
            </a:extLst>
          </p:cNvPr>
          <p:cNvSpPr>
            <a:spLocks noGrp="1"/>
          </p:cNvSpPr>
          <p:nvPr>
            <p:ph type="ctrTitle"/>
          </p:nvPr>
        </p:nvSpPr>
        <p:spPr>
          <a:xfrm>
            <a:off x="1524000" y="504967"/>
            <a:ext cx="9144000" cy="696036"/>
          </a:xfrm>
        </p:spPr>
        <p:txBody>
          <a:bodyPr>
            <a:normAutofit/>
          </a:bodyPr>
          <a:lstStyle/>
          <a:p>
            <a:r>
              <a:rPr lang="en-US" sz="4000" b="1" dirty="0">
                <a:solidFill>
                  <a:schemeClr val="tx2">
                    <a:lumMod val="50000"/>
                  </a:schemeClr>
                </a:solidFill>
              </a:rPr>
              <a:t>Context of Data Collection</a:t>
            </a:r>
          </a:p>
        </p:txBody>
      </p:sp>
      <p:sp>
        <p:nvSpPr>
          <p:cNvPr id="67" name="TextBox 66">
            <a:extLst>
              <a:ext uri="{FF2B5EF4-FFF2-40B4-BE49-F238E27FC236}">
                <a16:creationId xmlns:a16="http://schemas.microsoft.com/office/drawing/2014/main" id="{9E8047C8-FEBE-E9B7-299B-8576A979F54F}"/>
              </a:ext>
            </a:extLst>
          </p:cNvPr>
          <p:cNvSpPr txBox="1"/>
          <p:nvPr/>
        </p:nvSpPr>
        <p:spPr>
          <a:xfrm>
            <a:off x="567396" y="1412389"/>
            <a:ext cx="11057207" cy="4801314"/>
          </a:xfrm>
          <a:prstGeom prst="rect">
            <a:avLst/>
          </a:prstGeom>
          <a:noFill/>
        </p:spPr>
        <p:txBody>
          <a:bodyPr wrap="square">
            <a:spAutoFit/>
          </a:bodyPr>
          <a:lstStyle/>
          <a:p>
            <a:pPr algn="l">
              <a:buFont typeface="Arial" panose="020B0604020202020204" pitchFamily="34" charset="0"/>
              <a:buChar char="•"/>
            </a:pPr>
            <a:r>
              <a:rPr lang="en-US" b="1" i="0" dirty="0">
                <a:solidFill>
                  <a:schemeClr val="tx2">
                    <a:lumMod val="50000"/>
                  </a:schemeClr>
                </a:solidFill>
                <a:effectLst/>
                <a:latin typeface="Söhne"/>
              </a:rPr>
              <a:t>Data Overview</a:t>
            </a:r>
            <a:endParaRPr lang="en-US" b="0" i="0" dirty="0">
              <a:solidFill>
                <a:schemeClr val="tx2">
                  <a:lumMod val="50000"/>
                </a:schemeClr>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analysis uses COVID-19 death count, case count and hospitalization count from NYC </a:t>
            </a:r>
            <a:r>
              <a:rPr lang="en-US" b="0" i="0" dirty="0" err="1">
                <a:solidFill>
                  <a:srgbClr val="374151"/>
                </a:solidFill>
                <a:effectLst/>
                <a:latin typeface="Söhne"/>
              </a:rPr>
              <a:t>OpenData</a:t>
            </a:r>
            <a:r>
              <a:rPr lang="en-US" b="0" i="0" dirty="0">
                <a:solidFill>
                  <a:srgbClr val="374151"/>
                </a:solidFill>
                <a:effectLst/>
                <a:latin typeface="Söhne"/>
              </a:rPr>
              <a:t>, available at </a:t>
            </a:r>
            <a:r>
              <a:rPr lang="en-US" b="0" i="0" u="none" strike="noStrike" dirty="0">
                <a:solidFill>
                  <a:srgbClr val="374151"/>
                </a:solidFill>
                <a:effectLst/>
                <a:latin typeface="Söhne"/>
                <a:hlinkClick r:id="rId2"/>
              </a:rPr>
              <a:t>NYC </a:t>
            </a:r>
            <a:r>
              <a:rPr lang="en-US" b="0" i="0" u="none" strike="noStrike" dirty="0" err="1">
                <a:solidFill>
                  <a:srgbClr val="374151"/>
                </a:solidFill>
                <a:effectLst/>
                <a:latin typeface="Söhne"/>
                <a:hlinkClick r:id="rId2"/>
              </a:rPr>
              <a:t>OpenData</a:t>
            </a:r>
            <a:r>
              <a:rPr lang="en-US" b="0" i="0" u="none" strike="noStrike" dirty="0">
                <a:solidFill>
                  <a:srgbClr val="374151"/>
                </a:solidFill>
                <a:effectLst/>
                <a:latin typeface="Söhne"/>
                <a:hlinkClick r:id="rId2"/>
              </a:rPr>
              <a:t> Portal</a:t>
            </a:r>
            <a:r>
              <a:rPr lang="en-US" b="0" i="0" dirty="0">
                <a:solidFill>
                  <a:srgbClr val="374151"/>
                </a:solidFill>
                <a:effectLst/>
                <a:latin typeface="Söhne"/>
              </a:rPr>
              <a:t> and accessible via API or in downloadable CSV/JSON formats.</a:t>
            </a:r>
          </a:p>
          <a:p>
            <a:pPr marL="742950" lvl="1" indent="-285750" algn="l">
              <a:buFont typeface="Arial" panose="020B0604020202020204" pitchFamily="34" charset="0"/>
              <a:buChar char="•"/>
            </a:pPr>
            <a:endParaRPr lang="en-US" b="0" i="0" dirty="0">
              <a:solidFill>
                <a:srgbClr val="374151"/>
              </a:solidFill>
              <a:effectLst/>
              <a:latin typeface="Söhne"/>
            </a:endParaRPr>
          </a:p>
          <a:p>
            <a:pPr indent="-285750">
              <a:buFont typeface="Arial" panose="020B0604020202020204" pitchFamily="34" charset="0"/>
              <a:buChar char="•"/>
            </a:pPr>
            <a:r>
              <a:rPr lang="en-US" b="1" dirty="0">
                <a:solidFill>
                  <a:schemeClr val="tx2">
                    <a:lumMod val="50000"/>
                  </a:schemeClr>
                </a:solidFill>
                <a:latin typeface="Söhne"/>
              </a:rPr>
              <a:t>Data Collection Phases</a:t>
            </a:r>
          </a:p>
          <a:p>
            <a:pPr marL="742950" lvl="1" indent="-285750" algn="l">
              <a:buFont typeface="Arial" panose="020B0604020202020204" pitchFamily="34" charset="0"/>
              <a:buChar char="•"/>
            </a:pPr>
            <a:r>
              <a:rPr lang="en-US" b="1" i="0" dirty="0">
                <a:solidFill>
                  <a:srgbClr val="374151"/>
                </a:solidFill>
                <a:effectLst/>
                <a:latin typeface="Söhne"/>
              </a:rPr>
              <a:t>Early Pandemic (Early 2020):</a:t>
            </a:r>
            <a:r>
              <a:rPr lang="en-US" b="0" i="0" dirty="0">
                <a:solidFill>
                  <a:srgbClr val="374151"/>
                </a:solidFill>
                <a:effectLst/>
                <a:latin typeface="Söhne"/>
              </a:rPr>
              <a:t> Limited testing likely led to underreporting.</a:t>
            </a:r>
          </a:p>
          <a:p>
            <a:pPr marL="742950" lvl="1" indent="-285750" algn="l">
              <a:buFont typeface="Arial" panose="020B0604020202020204" pitchFamily="34" charset="0"/>
              <a:buChar char="•"/>
            </a:pPr>
            <a:r>
              <a:rPr lang="en-US" b="1" i="0" dirty="0">
                <a:solidFill>
                  <a:srgbClr val="374151"/>
                </a:solidFill>
                <a:effectLst/>
                <a:latin typeface="Söhne"/>
              </a:rPr>
              <a:t>Mid-2020:</a:t>
            </a:r>
            <a:r>
              <a:rPr lang="en-US" b="0" i="0" dirty="0">
                <a:solidFill>
                  <a:srgbClr val="374151"/>
                </a:solidFill>
                <a:effectLst/>
                <a:latin typeface="Söhne"/>
              </a:rPr>
              <a:t> Improved testing allowed comprehensive data collection, including test positivity rates and demographics.</a:t>
            </a:r>
          </a:p>
          <a:p>
            <a:pPr marL="742950" lvl="1" indent="-285750" algn="l">
              <a:buFont typeface="Arial" panose="020B0604020202020204" pitchFamily="34" charset="0"/>
              <a:buChar char="•"/>
            </a:pPr>
            <a:r>
              <a:rPr lang="en-US" b="1" i="0" dirty="0">
                <a:solidFill>
                  <a:srgbClr val="374151"/>
                </a:solidFill>
                <a:effectLst/>
                <a:latin typeface="Söhne"/>
              </a:rPr>
              <a:t>Vaccination Rollout (Late 2020/Early 2021):</a:t>
            </a:r>
            <a:r>
              <a:rPr lang="en-US" b="0" i="0" dirty="0">
                <a:solidFill>
                  <a:srgbClr val="374151"/>
                </a:solidFill>
                <a:effectLst/>
                <a:latin typeface="Söhne"/>
              </a:rPr>
              <a:t> Began collecting vaccination data with vaccine approval and administration.</a:t>
            </a:r>
          </a:p>
          <a:p>
            <a:pPr marL="742950" lvl="1" indent="-285750" algn="l">
              <a:buFont typeface="Arial" panose="020B0604020202020204" pitchFamily="34" charset="0"/>
              <a:buChar char="•"/>
            </a:pPr>
            <a:r>
              <a:rPr lang="en-US" b="1" i="0" dirty="0">
                <a:solidFill>
                  <a:srgbClr val="374151"/>
                </a:solidFill>
                <a:effectLst/>
                <a:latin typeface="Söhne"/>
              </a:rPr>
              <a:t>Impact of Public Health Campaigns (2020-2021):</a:t>
            </a:r>
            <a:r>
              <a:rPr lang="en-US" b="0" i="0" dirty="0">
                <a:solidFill>
                  <a:srgbClr val="374151"/>
                </a:solidFill>
                <a:effectLst/>
                <a:latin typeface="Söhne"/>
              </a:rPr>
              <a:t> Public health efforts influenced data trends, especially vaccination and prevention.</a:t>
            </a:r>
          </a:p>
          <a:p>
            <a:pPr marL="742950" lvl="1" indent="-285750" algn="l">
              <a:buFont typeface="Arial" panose="020B0604020202020204" pitchFamily="34" charset="0"/>
              <a:buChar char="•"/>
            </a:pPr>
            <a:r>
              <a:rPr lang="en-US" b="1" i="0" dirty="0">
                <a:solidFill>
                  <a:srgbClr val="374151"/>
                </a:solidFill>
                <a:effectLst/>
                <a:latin typeface="Söhne"/>
              </a:rPr>
              <a:t>Adaptation to Variants (2021+):</a:t>
            </a:r>
            <a:r>
              <a:rPr lang="en-US" b="0" i="0" dirty="0">
                <a:solidFill>
                  <a:srgbClr val="374151"/>
                </a:solidFill>
                <a:effectLst/>
                <a:latin typeface="Söhne"/>
              </a:rPr>
              <a:t> Monitoring intensified with the emergence of new variants to assess vaccine effectiveness.</a:t>
            </a:r>
          </a:p>
          <a:p>
            <a:pPr marL="742950" lvl="1" indent="-285750" algn="l">
              <a:buFont typeface="Arial" panose="020B0604020202020204" pitchFamily="34" charset="0"/>
              <a:buChar char="•"/>
            </a:pPr>
            <a:r>
              <a:rPr lang="en-US" b="1" i="0" dirty="0">
                <a:solidFill>
                  <a:srgbClr val="374151"/>
                </a:solidFill>
                <a:effectLst/>
                <a:latin typeface="Söhne"/>
              </a:rPr>
              <a:t>Long-Term Monitoring (2021+):</a:t>
            </a:r>
            <a:r>
              <a:rPr lang="en-US" b="0" i="0" dirty="0">
                <a:solidFill>
                  <a:srgbClr val="374151"/>
                </a:solidFill>
                <a:effectLst/>
                <a:latin typeface="Söhne"/>
              </a:rPr>
              <a:t> Focus on long-term COVID-19 impacts, vaccine efficacy, and public health policy effects.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69117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24909"/>
            <a:ext cx="6512753" cy="850503"/>
          </a:xfrm>
        </p:spPr>
        <p:txBody>
          <a:bodyPr>
            <a:normAutofit fontScale="90000"/>
          </a:bodyPr>
          <a:lstStyle/>
          <a:p>
            <a:r>
              <a:rPr lang="en-US" sz="4400" b="1" dirty="0">
                <a:solidFill>
                  <a:schemeClr val="tx2">
                    <a:lumMod val="50000"/>
                  </a:schemeClr>
                </a:solidFill>
              </a:rPr>
              <a:t>Negative Binomial Distribution</a:t>
            </a:r>
            <a:endParaRPr lang="en-US" dirty="0">
              <a:solidFill>
                <a:schemeClr val="tx2">
                  <a:lumMod val="50000"/>
                </a:schemeClr>
              </a:solidFill>
            </a:endParaRPr>
          </a:p>
        </p:txBody>
      </p:sp>
      <p:sp>
        <p:nvSpPr>
          <p:cNvPr id="6" name="Subtitle 2">
            <a:extLst>
              <a:ext uri="{FF2B5EF4-FFF2-40B4-BE49-F238E27FC236}">
                <a16:creationId xmlns:a16="http://schemas.microsoft.com/office/drawing/2014/main" id="{698AC5B0-0537-6A8C-B779-195073C3463D}"/>
              </a:ext>
            </a:extLst>
          </p:cNvPr>
          <p:cNvSpPr txBox="1">
            <a:spLocks/>
          </p:cNvSpPr>
          <p:nvPr/>
        </p:nvSpPr>
        <p:spPr>
          <a:xfrm>
            <a:off x="838200" y="1175412"/>
            <a:ext cx="5859439" cy="462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lumMod val="50000"/>
                  </a:schemeClr>
                </a:solidFill>
              </a:rPr>
              <a:t>Model Diagnostics</a:t>
            </a:r>
          </a:p>
          <a:p>
            <a:pPr marL="342900" indent="-342900">
              <a:buFont typeface="Wingdings" panose="05000000000000000000" pitchFamily="2" charset="2"/>
              <a:buChar char="§"/>
            </a:pPr>
            <a:endParaRPr lang="en-US" dirty="0"/>
          </a:p>
        </p:txBody>
      </p:sp>
      <p:sp>
        <p:nvSpPr>
          <p:cNvPr id="7" name="TextBox 6">
            <a:extLst>
              <a:ext uri="{FF2B5EF4-FFF2-40B4-BE49-F238E27FC236}">
                <a16:creationId xmlns:a16="http://schemas.microsoft.com/office/drawing/2014/main" id="{27E4415D-43AD-A2BC-AE5F-E14717713594}"/>
              </a:ext>
            </a:extLst>
          </p:cNvPr>
          <p:cNvSpPr txBox="1"/>
          <p:nvPr/>
        </p:nvSpPr>
        <p:spPr>
          <a:xfrm>
            <a:off x="7367016" y="352340"/>
            <a:ext cx="4309169" cy="1754326"/>
          </a:xfrm>
          <a:prstGeom prst="rect">
            <a:avLst/>
          </a:prstGeom>
          <a:noFill/>
        </p:spPr>
        <p:txBody>
          <a:bodyPr wrap="square" rtlCol="0">
            <a:spAutoFit/>
          </a:bodyPr>
          <a:lstStyle/>
          <a:p>
            <a:r>
              <a:rPr lang="en-US" b="1" u="sng" dirty="0"/>
              <a:t>Residuals vs Fitted</a:t>
            </a:r>
          </a:p>
          <a:p>
            <a:r>
              <a:rPr lang="en-US" b="0" i="0" dirty="0">
                <a:effectLst/>
                <a:latin typeface="Söhne"/>
              </a:rPr>
              <a:t>The plot shows a random scatter of residuals around the horizontal line, which is good. However, some points are lying outside the expected range, which could be outliers or indicate overdispersion.</a:t>
            </a:r>
            <a:endParaRPr lang="en-US" dirty="0">
              <a:latin typeface="Söhne"/>
            </a:endParaRPr>
          </a:p>
        </p:txBody>
      </p:sp>
      <p:sp>
        <p:nvSpPr>
          <p:cNvPr id="8" name="TextBox 7">
            <a:extLst>
              <a:ext uri="{FF2B5EF4-FFF2-40B4-BE49-F238E27FC236}">
                <a16:creationId xmlns:a16="http://schemas.microsoft.com/office/drawing/2014/main" id="{BD417EA7-F831-A84A-08B8-7EA528E05E47}"/>
              </a:ext>
            </a:extLst>
          </p:cNvPr>
          <p:cNvSpPr txBox="1"/>
          <p:nvPr/>
        </p:nvSpPr>
        <p:spPr>
          <a:xfrm>
            <a:off x="7350953" y="2058410"/>
            <a:ext cx="4325232" cy="2031325"/>
          </a:xfrm>
          <a:prstGeom prst="rect">
            <a:avLst/>
          </a:prstGeom>
          <a:noFill/>
        </p:spPr>
        <p:txBody>
          <a:bodyPr wrap="square" rtlCol="0">
            <a:spAutoFit/>
          </a:bodyPr>
          <a:lstStyle/>
          <a:p>
            <a:r>
              <a:rPr lang="en-US" b="1" u="sng" dirty="0"/>
              <a:t>Normal Q-Q</a:t>
            </a:r>
          </a:p>
          <a:p>
            <a:r>
              <a:rPr lang="en-US" b="0" i="0" dirty="0">
                <a:effectLst/>
                <a:latin typeface="Söhne"/>
              </a:rPr>
              <a:t>The clear deviation at the upper tail indicates that the residuals have heavier tails than expected if they were normally distributed, which is common for count data and consistent with the negative binomial distribution's allowance for overdispersion.</a:t>
            </a:r>
            <a:endParaRPr lang="en-US" dirty="0">
              <a:latin typeface="Söhne"/>
            </a:endParaRPr>
          </a:p>
        </p:txBody>
      </p:sp>
      <p:sp>
        <p:nvSpPr>
          <p:cNvPr id="9" name="TextBox 8">
            <a:extLst>
              <a:ext uri="{FF2B5EF4-FFF2-40B4-BE49-F238E27FC236}">
                <a16:creationId xmlns:a16="http://schemas.microsoft.com/office/drawing/2014/main" id="{8C9B13F1-660B-CD61-72A0-845A3A370BA3}"/>
              </a:ext>
            </a:extLst>
          </p:cNvPr>
          <p:cNvSpPr txBox="1"/>
          <p:nvPr/>
        </p:nvSpPr>
        <p:spPr>
          <a:xfrm>
            <a:off x="7350953" y="4037811"/>
            <a:ext cx="4325232" cy="1200329"/>
          </a:xfrm>
          <a:prstGeom prst="rect">
            <a:avLst/>
          </a:prstGeom>
          <a:noFill/>
        </p:spPr>
        <p:txBody>
          <a:bodyPr wrap="square" rtlCol="0">
            <a:spAutoFit/>
          </a:bodyPr>
          <a:lstStyle/>
          <a:p>
            <a:r>
              <a:rPr lang="en-US" b="1" u="sng" dirty="0"/>
              <a:t>Scale-Location (Spread-Location)</a:t>
            </a:r>
          </a:p>
          <a:p>
            <a:r>
              <a:rPr lang="en-US" b="0" i="0" dirty="0">
                <a:effectLst/>
                <a:latin typeface="Söhne"/>
              </a:rPr>
              <a:t>The plot indicates increasing spread with the fitted values, suggesting some degree of heteroscedasticity.</a:t>
            </a:r>
            <a:endParaRPr lang="en-US" dirty="0">
              <a:latin typeface="Söhne"/>
            </a:endParaRPr>
          </a:p>
        </p:txBody>
      </p:sp>
      <p:sp>
        <p:nvSpPr>
          <p:cNvPr id="10" name="TextBox 9">
            <a:extLst>
              <a:ext uri="{FF2B5EF4-FFF2-40B4-BE49-F238E27FC236}">
                <a16:creationId xmlns:a16="http://schemas.microsoft.com/office/drawing/2014/main" id="{098412AA-C85D-3E7C-C7F5-37EF85039683}"/>
              </a:ext>
            </a:extLst>
          </p:cNvPr>
          <p:cNvSpPr txBox="1"/>
          <p:nvPr/>
        </p:nvSpPr>
        <p:spPr>
          <a:xfrm>
            <a:off x="7350953" y="5216448"/>
            <a:ext cx="4325232" cy="1477328"/>
          </a:xfrm>
          <a:prstGeom prst="rect">
            <a:avLst/>
          </a:prstGeom>
          <a:noFill/>
        </p:spPr>
        <p:txBody>
          <a:bodyPr wrap="square" rtlCol="0">
            <a:spAutoFit/>
          </a:bodyPr>
          <a:lstStyle/>
          <a:p>
            <a:r>
              <a:rPr lang="en-US" b="1" u="sng" dirty="0"/>
              <a:t>Scale-Location (Spread-Location)</a:t>
            </a:r>
          </a:p>
          <a:p>
            <a:r>
              <a:rPr lang="en-US" b="0" i="0" dirty="0">
                <a:effectLst/>
                <a:latin typeface="Söhne"/>
              </a:rPr>
              <a:t>The plot shows a few points with higher leverage, but they do not coincide with large residuals, suggesting they may not be having a significant influence on the model.</a:t>
            </a:r>
            <a:endParaRPr lang="en-US" dirty="0">
              <a:latin typeface="Söhne"/>
            </a:endParaRPr>
          </a:p>
        </p:txBody>
      </p:sp>
      <p:pic>
        <p:nvPicPr>
          <p:cNvPr id="4" name="Picture 3">
            <a:extLst>
              <a:ext uri="{FF2B5EF4-FFF2-40B4-BE49-F238E27FC236}">
                <a16:creationId xmlns:a16="http://schemas.microsoft.com/office/drawing/2014/main" id="{62BA28A2-8FCB-41DC-61DC-763D76928CCE}"/>
              </a:ext>
            </a:extLst>
          </p:cNvPr>
          <p:cNvPicPr>
            <a:picLocks noChangeAspect="1"/>
          </p:cNvPicPr>
          <p:nvPr/>
        </p:nvPicPr>
        <p:blipFill>
          <a:blip r:embed="rId2"/>
          <a:stretch>
            <a:fillRect/>
          </a:stretch>
        </p:blipFill>
        <p:spPr>
          <a:xfrm>
            <a:off x="515815" y="1780545"/>
            <a:ext cx="6619875" cy="3952875"/>
          </a:xfrm>
          <a:prstGeom prst="rect">
            <a:avLst/>
          </a:prstGeom>
        </p:spPr>
      </p:pic>
    </p:spTree>
    <p:extLst>
      <p:ext uri="{BB962C8B-B14F-4D97-AF65-F5344CB8AC3E}">
        <p14:creationId xmlns:p14="http://schemas.microsoft.com/office/powerpoint/2010/main" val="3837867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65126"/>
            <a:ext cx="6448865" cy="667236"/>
          </a:xfrm>
        </p:spPr>
        <p:txBody>
          <a:bodyPr>
            <a:normAutofit fontScale="90000"/>
          </a:bodyPr>
          <a:lstStyle/>
          <a:p>
            <a:r>
              <a:rPr lang="en-US" sz="4400" b="1" dirty="0">
                <a:solidFill>
                  <a:schemeClr val="tx2">
                    <a:lumMod val="50000"/>
                  </a:schemeClr>
                </a:solidFill>
              </a:rPr>
              <a:t>Negative Binomial Distribution</a:t>
            </a:r>
            <a:endParaRPr lang="en-US" dirty="0">
              <a:solidFill>
                <a:schemeClr val="tx2">
                  <a:lumMod val="50000"/>
                </a:schemeClr>
              </a:solidFill>
            </a:endParaRPr>
          </a:p>
        </p:txBody>
      </p:sp>
      <p:sp>
        <p:nvSpPr>
          <p:cNvPr id="6" name="Subtitle 2">
            <a:extLst>
              <a:ext uri="{FF2B5EF4-FFF2-40B4-BE49-F238E27FC236}">
                <a16:creationId xmlns:a16="http://schemas.microsoft.com/office/drawing/2014/main" id="{698AC5B0-0537-6A8C-B779-195073C3463D}"/>
              </a:ext>
            </a:extLst>
          </p:cNvPr>
          <p:cNvSpPr txBox="1">
            <a:spLocks/>
          </p:cNvSpPr>
          <p:nvPr/>
        </p:nvSpPr>
        <p:spPr>
          <a:xfrm>
            <a:off x="838200" y="1175412"/>
            <a:ext cx="5859439" cy="462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lumMod val="50000"/>
                  </a:schemeClr>
                </a:solidFill>
              </a:rPr>
              <a:t>Overall Interpretation</a:t>
            </a:r>
          </a:p>
        </p:txBody>
      </p:sp>
      <p:sp>
        <p:nvSpPr>
          <p:cNvPr id="10" name="TextBox 9">
            <a:extLst>
              <a:ext uri="{FF2B5EF4-FFF2-40B4-BE49-F238E27FC236}">
                <a16:creationId xmlns:a16="http://schemas.microsoft.com/office/drawing/2014/main" id="{098412AA-C85D-3E7C-C7F5-37EF85039683}"/>
              </a:ext>
            </a:extLst>
          </p:cNvPr>
          <p:cNvSpPr txBox="1"/>
          <p:nvPr/>
        </p:nvSpPr>
        <p:spPr>
          <a:xfrm>
            <a:off x="838200" y="1653922"/>
            <a:ext cx="8685628" cy="2308324"/>
          </a:xfrm>
          <a:prstGeom prst="rect">
            <a:avLst/>
          </a:prstGeom>
          <a:noFill/>
        </p:spPr>
        <p:txBody>
          <a:bodyPr wrap="square" rtlCol="0">
            <a:spAutoFit/>
          </a:bodyPr>
          <a:lstStyle/>
          <a:p>
            <a:pPr algn="l"/>
            <a:r>
              <a:rPr lang="en-US" sz="2400" b="0" i="0" dirty="0">
                <a:solidFill>
                  <a:srgbClr val="374151"/>
                </a:solidFill>
                <a:effectLst/>
                <a:latin typeface="Söhne"/>
              </a:rPr>
              <a:t>Based on the diagnostics:</a:t>
            </a:r>
          </a:p>
          <a:p>
            <a:pPr marL="342900" indent="-342900" algn="l">
              <a:buFont typeface="Wingdings" panose="05000000000000000000" pitchFamily="2" charset="2"/>
              <a:buChar char="§"/>
            </a:pPr>
            <a:r>
              <a:rPr lang="en-US" sz="2400" b="0" i="0" dirty="0">
                <a:effectLst/>
                <a:latin typeface="Söhne"/>
              </a:rPr>
              <a:t>The Negative Binomial regression model emerged as the most appropriate, addressing the overdispersion and skewness typical in count data, which standard linear and Poisson models failed to accommodate.</a:t>
            </a:r>
          </a:p>
          <a:p>
            <a:pPr algn="l"/>
            <a:endParaRPr lang="en-US" sz="2400" b="0" i="0" dirty="0">
              <a:effectLst/>
              <a:latin typeface="Söhne"/>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3354AB8-7FEE-02CA-A4CC-ED8AF08EB71B}"/>
                  </a:ext>
                </a:extLst>
              </p14:cNvPr>
              <p14:cNvContentPartPr/>
              <p14:nvPr/>
            </p14:nvContentPartPr>
            <p14:xfrm>
              <a:off x="675249" y="1983538"/>
              <a:ext cx="9082385" cy="1885071"/>
            </p14:xfrm>
          </p:contentPart>
        </mc:Choice>
        <mc:Fallback>
          <p:pic>
            <p:nvPicPr>
              <p:cNvPr id="3" name="Ink 2">
                <a:extLst>
                  <a:ext uri="{FF2B5EF4-FFF2-40B4-BE49-F238E27FC236}">
                    <a16:creationId xmlns:a16="http://schemas.microsoft.com/office/drawing/2014/main" id="{E3354AB8-7FEE-02CA-A4CC-ED8AF08EB71B}"/>
                  </a:ext>
                </a:extLst>
              </p:cNvPr>
              <p:cNvPicPr/>
              <p:nvPr/>
            </p:nvPicPr>
            <p:blipFill>
              <a:blip r:embed="rId3"/>
              <a:stretch>
                <a:fillRect/>
              </a:stretch>
            </p:blipFill>
            <p:spPr>
              <a:xfrm>
                <a:off x="669129" y="1977418"/>
                <a:ext cx="9094625" cy="1897312"/>
              </a:xfrm>
              <a:prstGeom prst="rect">
                <a:avLst/>
              </a:prstGeom>
            </p:spPr>
          </p:pic>
        </mc:Fallback>
      </mc:AlternateContent>
    </p:spTree>
    <p:extLst>
      <p:ext uri="{BB962C8B-B14F-4D97-AF65-F5344CB8AC3E}">
        <p14:creationId xmlns:p14="http://schemas.microsoft.com/office/powerpoint/2010/main" val="390887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818-21A4-007C-3376-3A3236638674}"/>
              </a:ext>
            </a:extLst>
          </p:cNvPr>
          <p:cNvSpPr>
            <a:spLocks noGrp="1"/>
          </p:cNvSpPr>
          <p:nvPr>
            <p:ph type="title"/>
          </p:nvPr>
        </p:nvSpPr>
        <p:spPr>
          <a:xfrm>
            <a:off x="838200" y="365126"/>
            <a:ext cx="6448865" cy="667236"/>
          </a:xfrm>
        </p:spPr>
        <p:txBody>
          <a:bodyPr>
            <a:normAutofit fontScale="90000"/>
          </a:bodyPr>
          <a:lstStyle/>
          <a:p>
            <a:r>
              <a:rPr lang="en-US" b="1" i="0" dirty="0">
                <a:solidFill>
                  <a:schemeClr val="tx2">
                    <a:lumMod val="50000"/>
                  </a:schemeClr>
                </a:solidFill>
                <a:effectLst/>
                <a:latin typeface="Söhne"/>
              </a:rPr>
              <a:t>Conclusion</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F1B8C549-276B-8FB8-8E64-9056070D2989}"/>
              </a:ext>
            </a:extLst>
          </p:cNvPr>
          <p:cNvSpPr txBox="1"/>
          <p:nvPr/>
        </p:nvSpPr>
        <p:spPr>
          <a:xfrm>
            <a:off x="838200" y="1032362"/>
            <a:ext cx="10964594" cy="5262979"/>
          </a:xfrm>
          <a:prstGeom prst="rect">
            <a:avLst/>
          </a:prstGeom>
          <a:noFill/>
        </p:spPr>
        <p:txBody>
          <a:bodyPr wrap="square">
            <a:spAutoFit/>
          </a:bodyPr>
          <a:lstStyle/>
          <a:p>
            <a:pPr algn="l"/>
            <a:endParaRPr lang="en-US" b="1" i="0" dirty="0">
              <a:effectLst/>
              <a:latin typeface="Söhne"/>
            </a:endParaRPr>
          </a:p>
          <a:p>
            <a:pPr algn="l"/>
            <a:r>
              <a:rPr lang="en-US" sz="2400" b="1" i="0" dirty="0">
                <a:solidFill>
                  <a:schemeClr val="tx2">
                    <a:lumMod val="50000"/>
                  </a:schemeClr>
                </a:solidFill>
                <a:effectLst/>
                <a:latin typeface="Söhne"/>
              </a:rPr>
              <a:t>Importance of the Analysis</a:t>
            </a:r>
          </a:p>
          <a:p>
            <a:pPr marL="285750" indent="-285750" algn="l">
              <a:buFont typeface="Wingdings" panose="05000000000000000000" pitchFamily="2" charset="2"/>
              <a:buChar char="§"/>
            </a:pPr>
            <a:r>
              <a:rPr lang="en-US" b="0" i="0" dirty="0">
                <a:solidFill>
                  <a:srgbClr val="374151"/>
                </a:solidFill>
                <a:effectLst/>
                <a:latin typeface="Söhne"/>
              </a:rPr>
              <a:t>This analysis is crucial as it enhances our understanding of COVID-19's impact and informs public health responses. </a:t>
            </a:r>
          </a:p>
          <a:p>
            <a:pPr marL="285750" indent="-285750" algn="l">
              <a:buFont typeface="Wingdings" panose="05000000000000000000" pitchFamily="2" charset="2"/>
              <a:buChar char="§"/>
            </a:pPr>
            <a:r>
              <a:rPr lang="en-US" b="0" i="0" dirty="0">
                <a:solidFill>
                  <a:srgbClr val="374151"/>
                </a:solidFill>
                <a:effectLst/>
                <a:latin typeface="Söhne"/>
              </a:rPr>
              <a:t>By scrutinizing daily counts of cases, hospitalizations, and deaths from 2021 to 2022, the study aimed to identify a statistically robust model that accurately captures the relationships within the data. </a:t>
            </a:r>
          </a:p>
          <a:p>
            <a:pPr marL="285750" indent="-285750" algn="l">
              <a:buFont typeface="Wingdings" panose="05000000000000000000" pitchFamily="2" charset="2"/>
              <a:buChar char="§"/>
            </a:pPr>
            <a:r>
              <a:rPr lang="en-US" b="0" i="0" dirty="0">
                <a:solidFill>
                  <a:srgbClr val="374151"/>
                </a:solidFill>
                <a:effectLst/>
                <a:latin typeface="Söhne"/>
              </a:rPr>
              <a:t>The Negative Binomial regression model emerged as the most appropriate, addressing the overdispersion and skewness typical in count data, which standard linear and Poisson models failed to accommodate.</a:t>
            </a:r>
          </a:p>
          <a:p>
            <a:pPr marL="285750" indent="-285750" algn="l">
              <a:buFont typeface="Wingdings" panose="05000000000000000000" pitchFamily="2" charset="2"/>
              <a:buChar char="§"/>
            </a:pPr>
            <a:endParaRPr lang="en-US" b="0" i="0" dirty="0">
              <a:solidFill>
                <a:srgbClr val="374151"/>
              </a:solidFill>
              <a:effectLst/>
              <a:latin typeface="Söhne"/>
            </a:endParaRPr>
          </a:p>
          <a:p>
            <a:r>
              <a:rPr lang="en-US" sz="2400" b="1" dirty="0">
                <a:solidFill>
                  <a:schemeClr val="tx2">
                    <a:lumMod val="50000"/>
                  </a:schemeClr>
                </a:solidFill>
                <a:latin typeface="Söhne"/>
              </a:rPr>
              <a:t>Limitations of the Analysis</a:t>
            </a:r>
          </a:p>
          <a:p>
            <a:pPr algn="l">
              <a:buFont typeface="Arial" panose="020B0604020202020204" pitchFamily="34" charset="0"/>
              <a:buChar char="•"/>
            </a:pPr>
            <a:r>
              <a:rPr lang="en-US" b="0" i="0" dirty="0">
                <a:solidFill>
                  <a:srgbClr val="374151"/>
                </a:solidFill>
                <a:effectLst/>
                <a:latin typeface="Söhne"/>
              </a:rPr>
              <a:t>The study has several limitations:</a:t>
            </a:r>
          </a:p>
          <a:p>
            <a:pPr marL="742950" lvl="1" indent="-285750" algn="l">
              <a:buFont typeface="Arial" panose="020B0604020202020204" pitchFamily="34" charset="0"/>
              <a:buChar char="•"/>
            </a:pPr>
            <a:r>
              <a:rPr lang="en-US" b="0" i="0" dirty="0">
                <a:solidFill>
                  <a:srgbClr val="374151"/>
                </a:solidFill>
                <a:effectLst/>
                <a:latin typeface="Söhne"/>
              </a:rPr>
              <a:t>It excludes important factors like demographics and healthcare access.</a:t>
            </a:r>
          </a:p>
          <a:p>
            <a:pPr marL="742950" lvl="1" indent="-285750" algn="l">
              <a:buFont typeface="Arial" panose="020B0604020202020204" pitchFamily="34" charset="0"/>
              <a:buChar char="•"/>
            </a:pPr>
            <a:r>
              <a:rPr lang="en-US" b="0" i="0" dirty="0">
                <a:solidFill>
                  <a:srgbClr val="374151"/>
                </a:solidFill>
                <a:effectLst/>
                <a:latin typeface="Söhne"/>
              </a:rPr>
              <a:t>Limited to a specific period, lacking time-series analysis, which could reveal trends.</a:t>
            </a:r>
          </a:p>
          <a:p>
            <a:pPr marL="742950" lvl="1" indent="-285750" algn="l">
              <a:buFont typeface="Arial" panose="020B0604020202020204" pitchFamily="34" charset="0"/>
              <a:buChar char="•"/>
            </a:pPr>
            <a:r>
              <a:rPr lang="en-US" b="0" i="0" dirty="0">
                <a:solidFill>
                  <a:srgbClr val="374151"/>
                </a:solidFill>
                <a:effectLst/>
                <a:latin typeface="Söhne"/>
              </a:rPr>
              <a:t>Assumes independent observations, which may not apply in interconnected epidemiological data.</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findings, while advancing COVID-19 data modeling, are limited by the range of variables and assumptions used. Future work could enhance the analysis by including more variables and using more complex modeling techniques.</a:t>
            </a:r>
          </a:p>
        </p:txBody>
      </p:sp>
    </p:spTree>
    <p:extLst>
      <p:ext uri="{BB962C8B-B14F-4D97-AF65-F5344CB8AC3E}">
        <p14:creationId xmlns:p14="http://schemas.microsoft.com/office/powerpoint/2010/main" val="3789185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4B3E-FE6B-59FA-BC21-C144E5EDA053}"/>
              </a:ext>
            </a:extLst>
          </p:cNvPr>
          <p:cNvSpPr>
            <a:spLocks noGrp="1"/>
          </p:cNvSpPr>
          <p:nvPr>
            <p:ph type="title"/>
          </p:nvPr>
        </p:nvSpPr>
        <p:spPr/>
        <p:txBody>
          <a:bodyPr>
            <a:normAutofit/>
          </a:bodyPr>
          <a:lstStyle/>
          <a:p>
            <a:pPr algn="ctr"/>
            <a:r>
              <a:rPr lang="en-US" sz="4800" dirty="0"/>
              <a:t>THE END</a:t>
            </a:r>
          </a:p>
        </p:txBody>
      </p:sp>
      <p:sp>
        <p:nvSpPr>
          <p:cNvPr id="3" name="Content Placeholder 2">
            <a:extLst>
              <a:ext uri="{FF2B5EF4-FFF2-40B4-BE49-F238E27FC236}">
                <a16:creationId xmlns:a16="http://schemas.microsoft.com/office/drawing/2014/main" id="{390D3C69-1127-4D52-EB1D-C11FE5483043}"/>
              </a:ext>
            </a:extLst>
          </p:cNvPr>
          <p:cNvSpPr>
            <a:spLocks noGrp="1"/>
          </p:cNvSpPr>
          <p:nvPr>
            <p:ph idx="1"/>
          </p:nvPr>
        </p:nvSpPr>
        <p:spPr/>
        <p:txBody>
          <a:bodyPr>
            <a:normAutofit/>
          </a:bodyPr>
          <a:lstStyle/>
          <a:p>
            <a:pPr marL="0" indent="0" algn="ctr">
              <a:buNone/>
            </a:pPr>
            <a:r>
              <a:rPr lang="en-US" sz="6000" dirty="0"/>
              <a:t>Thanks for listening</a:t>
            </a:r>
          </a:p>
          <a:p>
            <a:pPr marL="0" indent="0" algn="ctr">
              <a:buNone/>
            </a:pPr>
            <a:endParaRPr lang="en-US" sz="6000" dirty="0"/>
          </a:p>
          <a:p>
            <a:pPr marL="0" indent="0" algn="ctr">
              <a:buNone/>
            </a:pPr>
            <a:r>
              <a:rPr lang="en-US" sz="6000" dirty="0"/>
              <a:t>Feedback &amp; Question</a:t>
            </a:r>
          </a:p>
        </p:txBody>
      </p:sp>
    </p:spTree>
    <p:extLst>
      <p:ext uri="{BB962C8B-B14F-4D97-AF65-F5344CB8AC3E}">
        <p14:creationId xmlns:p14="http://schemas.microsoft.com/office/powerpoint/2010/main" val="85198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AFB4-90F5-838D-DE37-0665B865BCCD}"/>
              </a:ext>
            </a:extLst>
          </p:cNvPr>
          <p:cNvSpPr>
            <a:spLocks noGrp="1"/>
          </p:cNvSpPr>
          <p:nvPr>
            <p:ph type="title"/>
          </p:nvPr>
        </p:nvSpPr>
        <p:spPr>
          <a:xfrm>
            <a:off x="838200" y="365125"/>
            <a:ext cx="10515600" cy="661817"/>
          </a:xfrm>
        </p:spPr>
        <p:txBody>
          <a:bodyPr>
            <a:noAutofit/>
          </a:bodyPr>
          <a:lstStyle/>
          <a:p>
            <a:pPr algn="ctr"/>
            <a:r>
              <a:rPr lang="en-US" sz="4000" dirty="0">
                <a:solidFill>
                  <a:schemeClr val="tx2">
                    <a:lumMod val="50000"/>
                  </a:schemeClr>
                </a:solidFill>
              </a:rPr>
              <a:t>Description Variables</a:t>
            </a:r>
          </a:p>
        </p:txBody>
      </p:sp>
      <p:sp>
        <p:nvSpPr>
          <p:cNvPr id="5" name="TextBox 4">
            <a:extLst>
              <a:ext uri="{FF2B5EF4-FFF2-40B4-BE49-F238E27FC236}">
                <a16:creationId xmlns:a16="http://schemas.microsoft.com/office/drawing/2014/main" id="{643984BF-5C04-30DA-8E02-9FFECFCF99E8}"/>
              </a:ext>
            </a:extLst>
          </p:cNvPr>
          <p:cNvSpPr txBox="1"/>
          <p:nvPr/>
        </p:nvSpPr>
        <p:spPr>
          <a:xfrm>
            <a:off x="838200" y="1446579"/>
            <a:ext cx="10515600" cy="3693319"/>
          </a:xfrm>
          <a:prstGeom prst="rect">
            <a:avLst/>
          </a:prstGeom>
          <a:noFill/>
        </p:spPr>
        <p:txBody>
          <a:bodyPr wrap="square">
            <a:spAutoFit/>
          </a:bodyPr>
          <a:lstStyle/>
          <a:p>
            <a:pPr marL="285750" indent="-285750" algn="l">
              <a:buFont typeface="Wingdings" panose="05000000000000000000" pitchFamily="2" charset="2"/>
              <a:buChar char="§"/>
            </a:pPr>
            <a:r>
              <a:rPr lang="en-US" b="1" i="0" dirty="0">
                <a:solidFill>
                  <a:srgbClr val="374151"/>
                </a:solidFill>
                <a:effectLst/>
                <a:latin typeface="Söhne"/>
              </a:rPr>
              <a:t>Dependent Variable (</a:t>
            </a:r>
            <a:r>
              <a:rPr lang="en-US" b="1" i="0" dirty="0" err="1">
                <a:solidFill>
                  <a:srgbClr val="374151"/>
                </a:solidFill>
                <a:effectLst/>
                <a:latin typeface="Söhne"/>
              </a:rPr>
              <a:t>death_count</a:t>
            </a:r>
            <a:r>
              <a:rPr lang="en-US" b="1" i="0" dirty="0">
                <a:solidFill>
                  <a:srgbClr val="374151"/>
                </a:solidFill>
                <a:effectLst/>
                <a:latin typeface="Söhne"/>
              </a:rPr>
              <a: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Serves as the outcome variable for predictions or explanations.</a:t>
            </a:r>
          </a:p>
          <a:p>
            <a:pPr marL="742950" lvl="1" indent="-285750" algn="l">
              <a:buFont typeface="Arial" panose="020B0604020202020204" pitchFamily="34" charset="0"/>
              <a:buChar char="•"/>
            </a:pPr>
            <a:r>
              <a:rPr lang="en-US" b="0" i="0" dirty="0">
                <a:solidFill>
                  <a:srgbClr val="374151"/>
                </a:solidFill>
                <a:effectLst/>
                <a:latin typeface="Söhne"/>
              </a:rPr>
              <a:t>Denotes daily COVID-19 death numbers.</a:t>
            </a:r>
          </a:p>
          <a:p>
            <a:pPr marL="742950" lvl="1" indent="-285750" algn="l">
              <a:buFont typeface="Arial" panose="020B0604020202020204" pitchFamily="34" charset="0"/>
              <a:buChar char="•"/>
            </a:pPr>
            <a:endParaRPr lang="en-US" b="0" i="0" dirty="0">
              <a:solidFill>
                <a:srgbClr val="374151"/>
              </a:solidFill>
              <a:effectLst/>
              <a:latin typeface="Söhne"/>
            </a:endParaRPr>
          </a:p>
          <a:p>
            <a:pPr marL="285750" indent="-285750">
              <a:buFont typeface="Wingdings" panose="05000000000000000000" pitchFamily="2" charset="2"/>
              <a:buChar char="§"/>
            </a:pPr>
            <a:r>
              <a:rPr lang="en-US" b="1" dirty="0">
                <a:solidFill>
                  <a:srgbClr val="374151"/>
                </a:solidFill>
                <a:latin typeface="Söhne"/>
              </a:rPr>
              <a:t>Independent Variables</a:t>
            </a:r>
          </a:p>
          <a:p>
            <a:pPr marL="742950" lvl="1" indent="-285750" algn="l">
              <a:buFont typeface="Arial" panose="020B0604020202020204" pitchFamily="34" charset="0"/>
              <a:buChar char="•"/>
            </a:pPr>
            <a:r>
              <a:rPr lang="en-US" b="1" i="0" dirty="0" err="1">
                <a:solidFill>
                  <a:srgbClr val="374151"/>
                </a:solidFill>
                <a:effectLst/>
                <a:latin typeface="Söhne"/>
              </a:rPr>
              <a:t>hospitalized_count</a:t>
            </a:r>
            <a:endParaRPr lang="en-US" b="0" i="0" dirty="0">
              <a:solidFill>
                <a:srgbClr val="374151"/>
              </a:solidFill>
              <a:effectLst/>
              <a:latin typeface="Söhne"/>
            </a:endParaRPr>
          </a:p>
          <a:p>
            <a:pPr marL="1143000" lvl="2" indent="-228600" algn="l">
              <a:buFont typeface="Arial" panose="020B0604020202020204" pitchFamily="34" charset="0"/>
              <a:buChar char="•"/>
            </a:pPr>
            <a:r>
              <a:rPr lang="en-US" b="0" i="0" dirty="0">
                <a:solidFill>
                  <a:srgbClr val="374151"/>
                </a:solidFill>
                <a:effectLst/>
                <a:latin typeface="Söhne"/>
              </a:rPr>
              <a:t>Indicates daily COVID-19 hospitalizations, used to explain death count variations.</a:t>
            </a:r>
          </a:p>
          <a:p>
            <a:pPr marL="742950" lvl="1" indent="-285750" algn="l">
              <a:buFont typeface="Arial" panose="020B0604020202020204" pitchFamily="34" charset="0"/>
              <a:buChar char="•"/>
            </a:pPr>
            <a:r>
              <a:rPr lang="en-US" b="1" i="0" dirty="0" err="1">
                <a:solidFill>
                  <a:srgbClr val="374151"/>
                </a:solidFill>
                <a:effectLst/>
                <a:latin typeface="Söhne"/>
              </a:rPr>
              <a:t>case_count</a:t>
            </a:r>
            <a:endParaRPr lang="en-US" b="0" i="0" dirty="0">
              <a:solidFill>
                <a:srgbClr val="374151"/>
              </a:solidFill>
              <a:effectLst/>
              <a:latin typeface="Söhne"/>
            </a:endParaRPr>
          </a:p>
          <a:p>
            <a:pPr marL="1143000" lvl="2" indent="-228600" algn="l">
              <a:buFont typeface="Arial" panose="020B0604020202020204" pitchFamily="34" charset="0"/>
              <a:buChar char="•"/>
            </a:pPr>
            <a:r>
              <a:rPr lang="en-US" b="0" i="0" dirty="0">
                <a:solidFill>
                  <a:srgbClr val="374151"/>
                </a:solidFill>
                <a:effectLst/>
                <a:latin typeface="Söhne"/>
              </a:rPr>
              <a:t>Reflects daily new confirmed COVID-19 cases, also to predict changes in death count.</a:t>
            </a:r>
          </a:p>
          <a:p>
            <a:pPr marL="1143000" lvl="2" indent="-228600" algn="l">
              <a:buFont typeface="Arial" panose="020B0604020202020204" pitchFamily="34" charset="0"/>
              <a:buChar char="•"/>
            </a:pPr>
            <a:endParaRPr lang="en-US" b="0" i="0" dirty="0">
              <a:solidFill>
                <a:srgbClr val="374151"/>
              </a:solidFill>
              <a:effectLst/>
              <a:latin typeface="Söhne"/>
            </a:endParaRPr>
          </a:p>
          <a:p>
            <a:pPr marL="285750" indent="-285750">
              <a:buFont typeface="Wingdings" panose="05000000000000000000" pitchFamily="2" charset="2"/>
              <a:buChar char="§"/>
            </a:pPr>
            <a:r>
              <a:rPr lang="en-US" b="1" dirty="0">
                <a:solidFill>
                  <a:srgbClr val="374151"/>
                </a:solidFill>
                <a:latin typeface="Söhne"/>
              </a:rPr>
              <a:t>Research Question</a:t>
            </a:r>
          </a:p>
          <a:p>
            <a:pPr marL="742950" lvl="1" indent="-285750" algn="l">
              <a:buFont typeface="Arial" panose="020B0604020202020204" pitchFamily="34" charset="0"/>
              <a:buChar char="•"/>
            </a:pPr>
            <a:r>
              <a:rPr lang="en-US" b="0" i="0" dirty="0">
                <a:solidFill>
                  <a:srgbClr val="374151"/>
                </a:solidFill>
                <a:effectLst/>
                <a:latin typeface="Söhne"/>
              </a:rPr>
              <a:t>Investigates the influence of COVID-19 hospitalizations and case counts on the number of related deaths.</a:t>
            </a:r>
          </a:p>
        </p:txBody>
      </p:sp>
    </p:spTree>
    <p:extLst>
      <p:ext uri="{BB962C8B-B14F-4D97-AF65-F5344CB8AC3E}">
        <p14:creationId xmlns:p14="http://schemas.microsoft.com/office/powerpoint/2010/main" val="219969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FE61-2496-B2A0-7CBB-3818ED67FE43}"/>
              </a:ext>
            </a:extLst>
          </p:cNvPr>
          <p:cNvSpPr>
            <a:spLocks noGrp="1"/>
          </p:cNvSpPr>
          <p:nvPr>
            <p:ph type="ctrTitle"/>
          </p:nvPr>
        </p:nvSpPr>
        <p:spPr>
          <a:xfrm>
            <a:off x="1524000" y="504967"/>
            <a:ext cx="9144000" cy="696036"/>
          </a:xfrm>
        </p:spPr>
        <p:txBody>
          <a:bodyPr>
            <a:normAutofit/>
          </a:bodyPr>
          <a:lstStyle/>
          <a:p>
            <a:r>
              <a:rPr lang="en-US" sz="4400" b="1" dirty="0">
                <a:solidFill>
                  <a:schemeClr val="tx2">
                    <a:lumMod val="50000"/>
                  </a:schemeClr>
                </a:solidFill>
              </a:rPr>
              <a:t>Abstract</a:t>
            </a:r>
          </a:p>
        </p:txBody>
      </p:sp>
      <p:sp>
        <p:nvSpPr>
          <p:cNvPr id="67" name="TextBox 66">
            <a:extLst>
              <a:ext uri="{FF2B5EF4-FFF2-40B4-BE49-F238E27FC236}">
                <a16:creationId xmlns:a16="http://schemas.microsoft.com/office/drawing/2014/main" id="{9E8047C8-FEBE-E9B7-299B-8576A979F54F}"/>
              </a:ext>
            </a:extLst>
          </p:cNvPr>
          <p:cNvSpPr txBox="1"/>
          <p:nvPr/>
        </p:nvSpPr>
        <p:spPr>
          <a:xfrm>
            <a:off x="567396" y="1046629"/>
            <a:ext cx="11057207" cy="5632311"/>
          </a:xfrm>
          <a:prstGeom prst="rect">
            <a:avLst/>
          </a:prstGeom>
          <a:noFill/>
        </p:spPr>
        <p:txBody>
          <a:bodyPr wrap="square">
            <a:spAutoFit/>
          </a:bodyPr>
          <a:lstStyle/>
          <a:p>
            <a:pPr marL="342900" indent="-342900">
              <a:buFont typeface="+mj-lt"/>
              <a:buAutoNum type="arabicPeriod"/>
            </a:pPr>
            <a:r>
              <a:rPr lang="en-US" b="1" dirty="0">
                <a:solidFill>
                  <a:schemeClr val="tx2">
                    <a:lumMod val="50000"/>
                  </a:schemeClr>
                </a:solidFill>
                <a:latin typeface="Söhne"/>
              </a:rPr>
              <a:t>Objective of the Analysis</a:t>
            </a:r>
          </a:p>
          <a:p>
            <a:pPr marL="742950" lvl="1" indent="-285750">
              <a:buFont typeface="Arial" panose="020B0604020202020204" pitchFamily="34" charset="0"/>
              <a:buChar char="•"/>
            </a:pPr>
            <a:r>
              <a:rPr lang="en-US" dirty="0">
                <a:solidFill>
                  <a:schemeClr val="tx2">
                    <a:lumMod val="50000"/>
                  </a:schemeClr>
                </a:solidFill>
                <a:latin typeface="Söhne"/>
              </a:rPr>
              <a:t>Determine the best regression model for COVID-19 case data from 2021 and 2022.</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Address the challenges of count data, such as right-skewness and overdispersion, unsuitable for standard linear models.</a:t>
            </a:r>
          </a:p>
          <a:p>
            <a:pPr marL="342900" indent="-342900">
              <a:buFont typeface="+mj-lt"/>
              <a:buAutoNum type="arabicPeriod"/>
            </a:pPr>
            <a:r>
              <a:rPr lang="en-US" b="1" dirty="0">
                <a:solidFill>
                  <a:schemeClr val="tx2">
                    <a:lumMod val="50000"/>
                  </a:schemeClr>
                </a:solidFill>
                <a:latin typeface="Söhne"/>
              </a:rPr>
              <a:t>Preliminary Data Evaluation</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Histograms, Q-Q plots, and boxplots showed non-normal distributions and outliers.</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Q-Q plots indicated heavy-tailed distributions; scatter plots suggested nonlinear relationships.</a:t>
            </a:r>
          </a:p>
          <a:p>
            <a:pPr marL="342900" indent="-342900">
              <a:buFont typeface="+mj-lt"/>
              <a:buAutoNum type="arabicPeriod"/>
            </a:pPr>
            <a:r>
              <a:rPr lang="en-US" b="1" dirty="0">
                <a:solidFill>
                  <a:schemeClr val="tx2">
                    <a:lumMod val="50000"/>
                  </a:schemeClr>
                </a:solidFill>
                <a:latin typeface="Söhne"/>
              </a:rPr>
              <a:t>Model Selection</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Standard linear regression was unsuitable due to non-normal residuals and heteroscedasticity.</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Explored Generalized Linear Models (GLMs) for their robustness to count data peculiarities.</a:t>
            </a:r>
          </a:p>
          <a:p>
            <a:pPr marL="342900" indent="-342900">
              <a:buFont typeface="+mj-lt"/>
              <a:buAutoNum type="arabicPeriod"/>
            </a:pPr>
            <a:r>
              <a:rPr lang="en-US" b="1" i="0" dirty="0">
                <a:effectLst/>
                <a:latin typeface="Söhne"/>
              </a:rPr>
              <a:t>Challenges with the Poisson Approach</a:t>
            </a:r>
          </a:p>
          <a:p>
            <a:pPr marL="742950" lvl="1" indent="-285750">
              <a:buFont typeface="Arial" panose="020B0604020202020204" pitchFamily="34" charset="0"/>
              <a:buChar char="•"/>
            </a:pPr>
            <a:r>
              <a:rPr lang="en-US" dirty="0">
                <a:solidFill>
                  <a:schemeClr val="tx2">
                    <a:lumMod val="50000"/>
                  </a:schemeClr>
                </a:solidFill>
                <a:latin typeface="Söhne"/>
              </a:rPr>
              <a:t>Initial choice due to suitability for count data.</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Found inadequate due to overdispersion and outliers, contradicting Poisson's equal mean-variance assumption.</a:t>
            </a:r>
          </a:p>
          <a:p>
            <a:pPr marL="342900" indent="-342900">
              <a:buFont typeface="+mj-lt"/>
              <a:buAutoNum type="arabicPeriod"/>
            </a:pPr>
            <a:r>
              <a:rPr lang="en-US" b="1" i="0" dirty="0">
                <a:solidFill>
                  <a:schemeClr val="tx2">
                    <a:lumMod val="50000"/>
                  </a:schemeClr>
                </a:solidFill>
                <a:effectLst/>
                <a:latin typeface="Söhne"/>
              </a:rPr>
              <a:t>Adopting the Negative Binomial Model</a:t>
            </a:r>
          </a:p>
          <a:p>
            <a:pPr marL="742950" lvl="1" indent="-285750">
              <a:buFont typeface="Arial" panose="020B0604020202020204" pitchFamily="34" charset="0"/>
              <a:buChar char="•"/>
            </a:pPr>
            <a:r>
              <a:rPr lang="en-US" dirty="0">
                <a:solidFill>
                  <a:schemeClr val="tx2">
                    <a:lumMod val="50000"/>
                  </a:schemeClr>
                </a:solidFill>
                <a:latin typeface="Söhne"/>
              </a:rPr>
              <a:t>Introduced to handle overdispersion, showing improved fit and fewer influential outliers.</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Provided more reliable estimates, better addressing the variance structure of COVID-19 data.</a:t>
            </a:r>
          </a:p>
          <a:p>
            <a:pPr marL="342900" indent="-342900">
              <a:buFont typeface="+mj-lt"/>
              <a:buAutoNum type="arabicPeriod"/>
            </a:pPr>
            <a:r>
              <a:rPr lang="en-US" b="1" dirty="0">
                <a:solidFill>
                  <a:schemeClr val="tx2">
                    <a:lumMod val="50000"/>
                  </a:schemeClr>
                </a:solidFill>
                <a:latin typeface="Söhne"/>
              </a:rPr>
              <a:t>Overall Finding:</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Negative Binomial regression is superior for epidemiological data with overdispersion and skewness.</a:t>
            </a:r>
          </a:p>
          <a:p>
            <a:pPr marL="742950" lvl="1" indent="-285750" algn="l">
              <a:buFont typeface="Arial" panose="020B0604020202020204" pitchFamily="34" charset="0"/>
              <a:buChar char="•"/>
            </a:pPr>
            <a:r>
              <a:rPr lang="en-US" b="0" i="0" dirty="0">
                <a:solidFill>
                  <a:schemeClr val="tx2">
                    <a:lumMod val="50000"/>
                  </a:schemeClr>
                </a:solidFill>
                <a:effectLst/>
                <a:latin typeface="Söhne"/>
              </a:rPr>
              <a:t>Essential to consider the data's distribution in modeling to capture its complexities accurately.</a:t>
            </a:r>
          </a:p>
        </p:txBody>
      </p:sp>
    </p:spTree>
    <p:extLst>
      <p:ext uri="{BB962C8B-B14F-4D97-AF65-F5344CB8AC3E}">
        <p14:creationId xmlns:p14="http://schemas.microsoft.com/office/powerpoint/2010/main" val="78583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FD614297-C2AF-5447-45A6-C540D3157506}"/>
              </a:ext>
            </a:extLst>
          </p:cNvPr>
          <p:cNvPicPr>
            <a:picLocks noGrp="1" noChangeAspect="1"/>
          </p:cNvPicPr>
          <p:nvPr>
            <p:ph idx="1"/>
          </p:nvPr>
        </p:nvPicPr>
        <p:blipFill rotWithShape="1">
          <a:blip r:embed="rId2"/>
          <a:srcRect l="3438" t="8359" r="4638" b="10819"/>
          <a:stretch/>
        </p:blipFill>
        <p:spPr>
          <a:xfrm>
            <a:off x="838201" y="885369"/>
            <a:ext cx="8218714" cy="3091544"/>
          </a:xfrm>
        </p:spPr>
      </p:pic>
      <p:sp>
        <p:nvSpPr>
          <p:cNvPr id="2" name="Title 1">
            <a:extLst>
              <a:ext uri="{FF2B5EF4-FFF2-40B4-BE49-F238E27FC236}">
                <a16:creationId xmlns:a16="http://schemas.microsoft.com/office/drawing/2014/main" id="{3F920BC5-D09B-E2A9-511F-6B34EA1C43B5}"/>
              </a:ext>
            </a:extLst>
          </p:cNvPr>
          <p:cNvSpPr>
            <a:spLocks noGrp="1"/>
          </p:cNvSpPr>
          <p:nvPr>
            <p:ph type="title"/>
          </p:nvPr>
        </p:nvSpPr>
        <p:spPr>
          <a:xfrm>
            <a:off x="838200" y="365125"/>
            <a:ext cx="4088642" cy="562923"/>
          </a:xfrm>
        </p:spPr>
        <p:txBody>
          <a:bodyPr>
            <a:normAutofit fontScale="90000"/>
          </a:bodyPr>
          <a:lstStyle/>
          <a:p>
            <a:r>
              <a:rPr lang="en-US" sz="4400" dirty="0">
                <a:solidFill>
                  <a:schemeClr val="tx2">
                    <a:lumMod val="50000"/>
                  </a:schemeClr>
                </a:solidFill>
              </a:rPr>
              <a:t>Summary Statistics</a:t>
            </a:r>
            <a:endParaRPr lang="en-US" dirty="0">
              <a:solidFill>
                <a:schemeClr val="tx2">
                  <a:lumMod val="50000"/>
                </a:schemeClr>
              </a:solidFill>
            </a:endParaRPr>
          </a:p>
        </p:txBody>
      </p:sp>
      <p:sp>
        <p:nvSpPr>
          <p:cNvPr id="15" name="TextBox 14">
            <a:extLst>
              <a:ext uri="{FF2B5EF4-FFF2-40B4-BE49-F238E27FC236}">
                <a16:creationId xmlns:a16="http://schemas.microsoft.com/office/drawing/2014/main" id="{DC7ABDD9-6572-8ADC-BA8E-2A2306B49170}"/>
              </a:ext>
            </a:extLst>
          </p:cNvPr>
          <p:cNvSpPr txBox="1"/>
          <p:nvPr/>
        </p:nvSpPr>
        <p:spPr>
          <a:xfrm>
            <a:off x="838200" y="4574955"/>
            <a:ext cx="10216487" cy="2031325"/>
          </a:xfrm>
          <a:prstGeom prst="rect">
            <a:avLst/>
          </a:prstGeom>
          <a:noFill/>
        </p:spPr>
        <p:txBody>
          <a:bodyPr wrap="square">
            <a:spAutoFit/>
          </a:bodyPr>
          <a:lstStyle/>
          <a:p>
            <a:pPr marL="285750" indent="-285750">
              <a:buFont typeface="Wingdings" panose="05000000000000000000" pitchFamily="2" charset="2"/>
              <a:buChar char="§"/>
            </a:pPr>
            <a:r>
              <a:rPr lang="en-US" dirty="0">
                <a:latin typeface="Söhne"/>
              </a:rPr>
              <a:t>L</a:t>
            </a:r>
            <a:r>
              <a:rPr lang="en-US" b="0" i="0" dirty="0">
                <a:effectLst/>
                <a:latin typeface="Söhne"/>
              </a:rPr>
              <a:t>arge standard deviation relative to the mean suggests a wide variation in the daily counts</a:t>
            </a:r>
          </a:p>
          <a:p>
            <a:pPr marL="285750" indent="-285750">
              <a:buFont typeface="Wingdings" panose="05000000000000000000" pitchFamily="2" charset="2"/>
              <a:buChar char="§"/>
            </a:pPr>
            <a:r>
              <a:rPr lang="en-US" b="0" i="0" dirty="0">
                <a:effectLst/>
                <a:latin typeface="Söhne"/>
              </a:rPr>
              <a:t>The substantial difference between the mean and median indicates a right-skewed distribution.</a:t>
            </a:r>
          </a:p>
          <a:p>
            <a:pPr marL="285750" indent="-285750">
              <a:buFont typeface="Wingdings" panose="05000000000000000000" pitchFamily="2" charset="2"/>
              <a:buChar char="§"/>
            </a:pPr>
            <a:r>
              <a:rPr lang="en-US" b="0" i="0" dirty="0">
                <a:effectLst/>
                <a:latin typeface="Söhne"/>
              </a:rPr>
              <a:t>The interquartile range (IQR) and the significant difference between the 25th quantile and the 75th quantile also support the presence of skewness.</a:t>
            </a:r>
          </a:p>
          <a:p>
            <a:pPr marL="285750" indent="-285750">
              <a:buFont typeface="Wingdings" panose="05000000000000000000" pitchFamily="2" charset="2"/>
              <a:buChar char="§"/>
            </a:pPr>
            <a:r>
              <a:rPr lang="en-US" b="0" i="0" dirty="0">
                <a:effectLst/>
                <a:latin typeface="Söhne"/>
              </a:rPr>
              <a:t>The maximum values </a:t>
            </a:r>
            <a:r>
              <a:rPr lang="en-US" dirty="0">
                <a:latin typeface="Söhne"/>
              </a:rPr>
              <a:t>are</a:t>
            </a:r>
            <a:r>
              <a:rPr lang="en-US" b="0" i="0" dirty="0">
                <a:effectLst/>
                <a:latin typeface="Söhne"/>
              </a:rPr>
              <a:t> quite far from the 75th quantiles, suggesting outliers or extreme values.</a:t>
            </a:r>
          </a:p>
          <a:p>
            <a:pPr marL="285750" indent="-285750">
              <a:buFont typeface="Wingdings" panose="05000000000000000000" pitchFamily="2" charset="2"/>
              <a:buChar char="§"/>
            </a:pPr>
            <a:r>
              <a:rPr lang="en-US" b="0" i="0" dirty="0">
                <a:effectLst/>
                <a:latin typeface="Söhne"/>
              </a:rPr>
              <a:t>Overall, the data can be used for regression modeling and inference, but care must be taken to choose the correct model form and address the issues of skewness and outliers</a:t>
            </a:r>
            <a:endParaRPr lang="en-US" dirty="0"/>
          </a:p>
        </p:txBody>
      </p:sp>
      <p:sp>
        <p:nvSpPr>
          <p:cNvPr id="17" name="TextBox 16">
            <a:extLst>
              <a:ext uri="{FF2B5EF4-FFF2-40B4-BE49-F238E27FC236}">
                <a16:creationId xmlns:a16="http://schemas.microsoft.com/office/drawing/2014/main" id="{820BCC56-F1BC-2DF6-10AA-3CFB8EA9AAB8}"/>
              </a:ext>
            </a:extLst>
          </p:cNvPr>
          <p:cNvSpPr txBox="1"/>
          <p:nvPr/>
        </p:nvSpPr>
        <p:spPr>
          <a:xfrm>
            <a:off x="838200" y="4104517"/>
            <a:ext cx="7186684" cy="461665"/>
          </a:xfrm>
          <a:prstGeom prst="rect">
            <a:avLst/>
          </a:prstGeom>
          <a:noFill/>
        </p:spPr>
        <p:txBody>
          <a:bodyPr wrap="square">
            <a:spAutoFit/>
          </a:bodyPr>
          <a:lstStyle/>
          <a:p>
            <a:r>
              <a:rPr lang="en-US" sz="2400" dirty="0">
                <a:solidFill>
                  <a:schemeClr val="tx2">
                    <a:lumMod val="50000"/>
                  </a:schemeClr>
                </a:solidFill>
                <a:latin typeface="Söhne"/>
              </a:rPr>
              <a:t>S</a:t>
            </a:r>
            <a:r>
              <a:rPr lang="en-US" sz="2400" b="0" i="0" dirty="0">
                <a:solidFill>
                  <a:schemeClr val="tx2">
                    <a:lumMod val="50000"/>
                  </a:schemeClr>
                </a:solidFill>
                <a:effectLst/>
                <a:latin typeface="Söhne"/>
              </a:rPr>
              <a:t>uitability of data for regression modeling and inference</a:t>
            </a:r>
            <a:endParaRPr lang="en-US" sz="2400" dirty="0">
              <a:solidFill>
                <a:schemeClr val="tx2">
                  <a:lumMod val="50000"/>
                </a:schemeClr>
              </a:solidFill>
            </a:endParaRPr>
          </a:p>
        </p:txBody>
      </p:sp>
    </p:spTree>
    <p:extLst>
      <p:ext uri="{BB962C8B-B14F-4D97-AF65-F5344CB8AC3E}">
        <p14:creationId xmlns:p14="http://schemas.microsoft.com/office/powerpoint/2010/main" val="31019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E5AC-6C23-FC69-68DB-D4647AA56E37}"/>
              </a:ext>
            </a:extLst>
          </p:cNvPr>
          <p:cNvSpPr>
            <a:spLocks noGrp="1"/>
          </p:cNvSpPr>
          <p:nvPr>
            <p:ph type="title"/>
          </p:nvPr>
        </p:nvSpPr>
        <p:spPr>
          <a:xfrm>
            <a:off x="838200" y="365125"/>
            <a:ext cx="9902588" cy="644809"/>
          </a:xfrm>
        </p:spPr>
        <p:txBody>
          <a:bodyPr>
            <a:normAutofit fontScale="90000"/>
          </a:bodyPr>
          <a:lstStyle/>
          <a:p>
            <a:pPr algn="ctr"/>
            <a:r>
              <a:rPr lang="en-US" sz="4000" dirty="0">
                <a:solidFill>
                  <a:schemeClr val="tx2">
                    <a:lumMod val="50000"/>
                  </a:schemeClr>
                </a:solidFill>
              </a:rPr>
              <a:t>Appropriate Visualizations</a:t>
            </a:r>
            <a:br>
              <a:rPr lang="en-US" sz="4000" dirty="0">
                <a:solidFill>
                  <a:schemeClr val="tx2">
                    <a:lumMod val="50000"/>
                  </a:schemeClr>
                </a:solidFill>
              </a:rPr>
            </a:br>
            <a:r>
              <a:rPr lang="en-US" sz="2000" b="1" dirty="0">
                <a:solidFill>
                  <a:schemeClr val="tx2">
                    <a:lumMod val="50000"/>
                  </a:schemeClr>
                </a:solidFill>
              </a:rPr>
              <a:t>Suitability for Regression and Inference</a:t>
            </a:r>
          </a:p>
        </p:txBody>
      </p:sp>
      <p:pic>
        <p:nvPicPr>
          <p:cNvPr id="5" name="Content Placeholder 4">
            <a:extLst>
              <a:ext uri="{FF2B5EF4-FFF2-40B4-BE49-F238E27FC236}">
                <a16:creationId xmlns:a16="http://schemas.microsoft.com/office/drawing/2014/main" id="{37E3388C-7E5F-3B5B-FE66-A2ADFF5F6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515" y="1526912"/>
            <a:ext cx="6124422" cy="4351338"/>
          </a:xfrm>
        </p:spPr>
      </p:pic>
      <p:sp>
        <p:nvSpPr>
          <p:cNvPr id="6" name="TextBox 5">
            <a:extLst>
              <a:ext uri="{FF2B5EF4-FFF2-40B4-BE49-F238E27FC236}">
                <a16:creationId xmlns:a16="http://schemas.microsoft.com/office/drawing/2014/main" id="{36BD87E9-2B2E-321C-A47B-E7E88E156242}"/>
              </a:ext>
            </a:extLst>
          </p:cNvPr>
          <p:cNvSpPr txBox="1"/>
          <p:nvPr/>
        </p:nvSpPr>
        <p:spPr>
          <a:xfrm>
            <a:off x="6974007" y="1418959"/>
            <a:ext cx="4135271" cy="4247317"/>
          </a:xfrm>
          <a:prstGeom prst="rect">
            <a:avLst/>
          </a:prstGeom>
          <a:noFill/>
        </p:spPr>
        <p:txBody>
          <a:bodyPr wrap="square" rtlCol="0">
            <a:spAutoFit/>
          </a:bodyPr>
          <a:lstStyle/>
          <a:p>
            <a:r>
              <a:rPr lang="en-US" b="1" u="sng" dirty="0"/>
              <a:t>Interpretation of plots</a:t>
            </a:r>
          </a:p>
          <a:p>
            <a:pPr marL="285750" indent="-285750">
              <a:buFont typeface="Wingdings" panose="05000000000000000000" pitchFamily="2" charset="2"/>
              <a:buChar char="§"/>
            </a:pPr>
            <a:r>
              <a:rPr lang="en-US" dirty="0">
                <a:latin typeface="Söhne"/>
              </a:rPr>
              <a:t>The histograms and box plots shows skewness of the data and the presence of outliers.</a:t>
            </a:r>
          </a:p>
          <a:p>
            <a:pPr marL="285750" indent="-285750">
              <a:buFont typeface="Wingdings" panose="05000000000000000000" pitchFamily="2" charset="2"/>
              <a:buChar char="§"/>
            </a:pPr>
            <a:r>
              <a:rPr lang="en-US" dirty="0">
                <a:latin typeface="Söhne"/>
              </a:rPr>
              <a:t>The Q-Q plots suggest that none of the variables follow a normal distribution.</a:t>
            </a:r>
          </a:p>
          <a:p>
            <a:pPr marL="285750" indent="-285750">
              <a:buFont typeface="Wingdings" panose="05000000000000000000" pitchFamily="2" charset="2"/>
              <a:buChar char="§"/>
            </a:pPr>
            <a:r>
              <a:rPr lang="en-US" dirty="0">
                <a:latin typeface="Söhne"/>
              </a:rPr>
              <a:t>The presence of outliers and the skewness indicate that the assumptions of normality and homoscedasticity (constant variance) for linear regression are likely violated.</a:t>
            </a:r>
          </a:p>
          <a:p>
            <a:pPr marL="285750" indent="-285750">
              <a:buFont typeface="Wingdings" panose="05000000000000000000" pitchFamily="2" charset="2"/>
              <a:buChar char="§"/>
            </a:pPr>
            <a:r>
              <a:rPr lang="en-US" dirty="0">
                <a:latin typeface="Söhne"/>
              </a:rPr>
              <a:t>This non-normality means that assumptions required for certain statistical inference methods and for linear regression may not be met.</a:t>
            </a:r>
          </a:p>
        </p:txBody>
      </p:sp>
    </p:spTree>
    <p:extLst>
      <p:ext uri="{BB962C8B-B14F-4D97-AF65-F5344CB8AC3E}">
        <p14:creationId xmlns:p14="http://schemas.microsoft.com/office/powerpoint/2010/main" val="31555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E5AC-6C23-FC69-68DB-D4647AA56E37}"/>
              </a:ext>
            </a:extLst>
          </p:cNvPr>
          <p:cNvSpPr>
            <a:spLocks noGrp="1"/>
          </p:cNvSpPr>
          <p:nvPr>
            <p:ph type="title"/>
          </p:nvPr>
        </p:nvSpPr>
        <p:spPr>
          <a:xfrm>
            <a:off x="1144706" y="365125"/>
            <a:ext cx="9718912" cy="644809"/>
          </a:xfrm>
        </p:spPr>
        <p:txBody>
          <a:bodyPr>
            <a:normAutofit fontScale="90000"/>
          </a:bodyPr>
          <a:lstStyle/>
          <a:p>
            <a:pPr algn="ctr"/>
            <a:r>
              <a:rPr lang="en-US" sz="4000" dirty="0">
                <a:solidFill>
                  <a:schemeClr val="tx2">
                    <a:lumMod val="50000"/>
                  </a:schemeClr>
                </a:solidFill>
              </a:rPr>
              <a:t>Appropriate Visualizations</a:t>
            </a:r>
            <a:br>
              <a:rPr lang="en-US" sz="4000" dirty="0">
                <a:solidFill>
                  <a:schemeClr val="tx2">
                    <a:lumMod val="50000"/>
                  </a:schemeClr>
                </a:solidFill>
              </a:rPr>
            </a:br>
            <a:r>
              <a:rPr lang="en-US" sz="2000" b="1" dirty="0">
                <a:solidFill>
                  <a:schemeClr val="tx2">
                    <a:lumMod val="50000"/>
                  </a:schemeClr>
                </a:solidFill>
              </a:rPr>
              <a:t>Suitability for Regression and Inference</a:t>
            </a:r>
          </a:p>
        </p:txBody>
      </p:sp>
      <p:pic>
        <p:nvPicPr>
          <p:cNvPr id="12" name="Content Placeholder 11" descr="A graph with green dots&#10;&#10;Description automatically generated">
            <a:extLst>
              <a:ext uri="{FF2B5EF4-FFF2-40B4-BE49-F238E27FC236}">
                <a16:creationId xmlns:a16="http://schemas.microsoft.com/office/drawing/2014/main" id="{4FC97C29-E1BE-962A-FA2B-84977583E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0591"/>
            <a:ext cx="10515600" cy="3505200"/>
          </a:xfrm>
        </p:spPr>
      </p:pic>
      <p:sp>
        <p:nvSpPr>
          <p:cNvPr id="6" name="TextBox 5">
            <a:extLst>
              <a:ext uri="{FF2B5EF4-FFF2-40B4-BE49-F238E27FC236}">
                <a16:creationId xmlns:a16="http://schemas.microsoft.com/office/drawing/2014/main" id="{36BD87E9-2B2E-321C-A47B-E7E88E156242}"/>
              </a:ext>
            </a:extLst>
          </p:cNvPr>
          <p:cNvSpPr txBox="1"/>
          <p:nvPr/>
        </p:nvSpPr>
        <p:spPr>
          <a:xfrm>
            <a:off x="1144706" y="4744787"/>
            <a:ext cx="9902588" cy="1754326"/>
          </a:xfrm>
          <a:prstGeom prst="rect">
            <a:avLst/>
          </a:prstGeom>
          <a:noFill/>
        </p:spPr>
        <p:txBody>
          <a:bodyPr wrap="square" rtlCol="0">
            <a:spAutoFit/>
          </a:bodyPr>
          <a:lstStyle/>
          <a:p>
            <a:r>
              <a:rPr lang="en-US" b="1" u="sng" dirty="0"/>
              <a:t>Interpretation of plots</a:t>
            </a:r>
          </a:p>
          <a:p>
            <a:pPr marL="285750" indent="-285750">
              <a:buFont typeface="Wingdings" panose="05000000000000000000" pitchFamily="2" charset="2"/>
              <a:buChar char="§"/>
            </a:pPr>
            <a:r>
              <a:rPr lang="en-US" b="0" i="0" dirty="0">
                <a:effectLst/>
                <a:latin typeface="Söhne"/>
              </a:rPr>
              <a:t>The scatter plots of COVID-19 data indicate positive relationships between death counts and both hospitalization counts and case counts.</a:t>
            </a:r>
          </a:p>
          <a:p>
            <a:pPr marL="285750" indent="-285750">
              <a:buFont typeface="Wingdings" panose="05000000000000000000" pitchFamily="2" charset="2"/>
              <a:buChar char="§"/>
            </a:pPr>
            <a:r>
              <a:rPr lang="en-US" dirty="0">
                <a:latin typeface="Söhne"/>
              </a:rPr>
              <a:t>T</a:t>
            </a:r>
            <a:r>
              <a:rPr lang="en-US" b="0" i="0" dirty="0">
                <a:effectLst/>
                <a:latin typeface="Söhne"/>
              </a:rPr>
              <a:t>he association between deaths and hospitalizations appearing stronger. </a:t>
            </a:r>
          </a:p>
          <a:p>
            <a:pPr marL="285750" indent="-285750">
              <a:buFont typeface="Wingdings" panose="05000000000000000000" pitchFamily="2" charset="2"/>
              <a:buChar char="§"/>
            </a:pPr>
            <a:r>
              <a:rPr lang="en-US" b="0" i="0" dirty="0">
                <a:effectLst/>
                <a:latin typeface="Söhne"/>
              </a:rPr>
              <a:t>These trends suggest that regression modeling could reveal significant predictive relationships, informing public health responses.</a:t>
            </a:r>
            <a:endParaRPr lang="en-US" dirty="0">
              <a:latin typeface="Söhne"/>
            </a:endParaRPr>
          </a:p>
        </p:txBody>
      </p:sp>
    </p:spTree>
    <p:extLst>
      <p:ext uri="{BB962C8B-B14F-4D97-AF65-F5344CB8AC3E}">
        <p14:creationId xmlns:p14="http://schemas.microsoft.com/office/powerpoint/2010/main" val="1474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A23E9ED-C111-8AC3-E135-DD5E6F5B51B9}"/>
              </a:ext>
            </a:extLst>
          </p:cNvPr>
          <p:cNvSpPr txBox="1"/>
          <p:nvPr/>
        </p:nvSpPr>
        <p:spPr>
          <a:xfrm>
            <a:off x="1144705" y="740647"/>
            <a:ext cx="9902588" cy="2400657"/>
          </a:xfrm>
          <a:prstGeom prst="rect">
            <a:avLst/>
          </a:prstGeom>
          <a:noFill/>
        </p:spPr>
        <p:txBody>
          <a:bodyPr wrap="square">
            <a:spAutoFit/>
          </a:bodyPr>
          <a:lstStyle/>
          <a:p>
            <a:r>
              <a:rPr lang="en-US" sz="2400" dirty="0"/>
              <a:t>Hypothesis Statement</a:t>
            </a:r>
          </a:p>
          <a:p>
            <a:endParaRPr lang="en-US" dirty="0"/>
          </a:p>
          <a:p>
            <a:r>
              <a:rPr lang="en-US" b="1" u="sng" dirty="0"/>
              <a:t>Null Hypothesis (H0): </a:t>
            </a:r>
            <a:r>
              <a:rPr lang="en-US" dirty="0"/>
              <a:t>There is no statistical association between the number of hospitalizations and the number of deaths due to COVID-19.  Any observed association in the data is due to random chance.</a:t>
            </a:r>
          </a:p>
          <a:p>
            <a:endParaRPr lang="en-US" dirty="0"/>
          </a:p>
          <a:p>
            <a:r>
              <a:rPr lang="en-US" b="1" dirty="0"/>
              <a:t>Alternative Hypothesis (H1): </a:t>
            </a:r>
            <a:r>
              <a:rPr lang="en-US" dirty="0"/>
              <a:t>There is a statistically significant association between the number of hospitalizations and the number of deaths due to COVID-19. The observed association is not due to random chance.</a:t>
            </a:r>
          </a:p>
        </p:txBody>
      </p:sp>
      <p:sp>
        <p:nvSpPr>
          <p:cNvPr id="2" name="Title 1">
            <a:extLst>
              <a:ext uri="{FF2B5EF4-FFF2-40B4-BE49-F238E27FC236}">
                <a16:creationId xmlns:a16="http://schemas.microsoft.com/office/drawing/2014/main" id="{B7E2E5AC-6C23-FC69-68DB-D4647AA56E37}"/>
              </a:ext>
            </a:extLst>
          </p:cNvPr>
          <p:cNvSpPr>
            <a:spLocks noGrp="1"/>
          </p:cNvSpPr>
          <p:nvPr>
            <p:ph type="title"/>
          </p:nvPr>
        </p:nvSpPr>
        <p:spPr>
          <a:xfrm>
            <a:off x="1144705" y="-35701"/>
            <a:ext cx="9718912" cy="796470"/>
          </a:xfrm>
        </p:spPr>
        <p:txBody>
          <a:bodyPr>
            <a:normAutofit fontScale="90000"/>
          </a:bodyPr>
          <a:lstStyle/>
          <a:p>
            <a:pPr algn="ctr"/>
            <a:r>
              <a:rPr lang="en-US" sz="4000" dirty="0">
                <a:solidFill>
                  <a:schemeClr val="tx2">
                    <a:lumMod val="50000"/>
                  </a:schemeClr>
                </a:solidFill>
              </a:rPr>
              <a:t>Hypothesis Testing</a:t>
            </a:r>
            <a:br>
              <a:rPr lang="en-US" sz="4000" dirty="0">
                <a:solidFill>
                  <a:schemeClr val="tx2">
                    <a:lumMod val="50000"/>
                  </a:schemeClr>
                </a:solidFill>
              </a:rPr>
            </a:br>
            <a:r>
              <a:rPr lang="en-US" sz="2000" b="1" dirty="0">
                <a:solidFill>
                  <a:schemeClr val="tx2">
                    <a:lumMod val="50000"/>
                  </a:schemeClr>
                </a:solidFill>
              </a:rPr>
              <a:t>Validation of Suitability for Regression and Inference</a:t>
            </a:r>
          </a:p>
        </p:txBody>
      </p:sp>
      <p:sp>
        <p:nvSpPr>
          <p:cNvPr id="6" name="TextBox 5">
            <a:extLst>
              <a:ext uri="{FF2B5EF4-FFF2-40B4-BE49-F238E27FC236}">
                <a16:creationId xmlns:a16="http://schemas.microsoft.com/office/drawing/2014/main" id="{36BD87E9-2B2E-321C-A47B-E7E88E156242}"/>
              </a:ext>
            </a:extLst>
          </p:cNvPr>
          <p:cNvSpPr txBox="1"/>
          <p:nvPr/>
        </p:nvSpPr>
        <p:spPr>
          <a:xfrm>
            <a:off x="1144705" y="4879547"/>
            <a:ext cx="9902588" cy="1754326"/>
          </a:xfrm>
          <a:prstGeom prst="rect">
            <a:avLst/>
          </a:prstGeom>
          <a:noFill/>
        </p:spPr>
        <p:txBody>
          <a:bodyPr wrap="square" rtlCol="0">
            <a:spAutoFit/>
          </a:bodyPr>
          <a:lstStyle/>
          <a:p>
            <a:r>
              <a:rPr lang="en-US" b="1" u="sng" dirty="0"/>
              <a:t>Interpretation Hypothesis Testing</a:t>
            </a:r>
          </a:p>
          <a:p>
            <a:pPr marL="285750" indent="-285750">
              <a:buFont typeface="Wingdings" panose="05000000000000000000" pitchFamily="2" charset="2"/>
              <a:buChar char="§"/>
            </a:pPr>
            <a:r>
              <a:rPr lang="en-US" b="0" i="0" dirty="0">
                <a:effectLst/>
                <a:latin typeface="Söhne"/>
              </a:rPr>
              <a:t>Given the p-value is less than 0.05, we reject the Null Hypothesis (H0). </a:t>
            </a:r>
          </a:p>
          <a:p>
            <a:pPr marL="285750" indent="-285750">
              <a:buFont typeface="Wingdings" panose="05000000000000000000" pitchFamily="2" charset="2"/>
              <a:buChar char="§"/>
            </a:pPr>
            <a:r>
              <a:rPr lang="en-US" b="0" i="0" dirty="0">
                <a:effectLst/>
                <a:latin typeface="Söhne"/>
              </a:rPr>
              <a:t>That is, there is statistically significant evidence to suggest an association between the number of hospitalizations and the number of deaths due to COVID-19. </a:t>
            </a:r>
          </a:p>
          <a:p>
            <a:pPr marL="285750" indent="-285750">
              <a:buFont typeface="Wingdings" panose="05000000000000000000" pitchFamily="2" charset="2"/>
              <a:buChar char="§"/>
            </a:pPr>
            <a:r>
              <a:rPr lang="en-US" b="0" i="0" dirty="0">
                <a:effectLst/>
                <a:latin typeface="Söhne"/>
              </a:rPr>
              <a:t>The correlation coefficient suggest that as hospitalizations increase, deaths tend to increase as well, and this relationship is not due to random chance.</a:t>
            </a:r>
            <a:endParaRPr lang="en-US" dirty="0">
              <a:latin typeface="Söhne"/>
            </a:endParaRPr>
          </a:p>
        </p:txBody>
      </p:sp>
      <p:sp>
        <p:nvSpPr>
          <p:cNvPr id="5" name="TextBox 4">
            <a:extLst>
              <a:ext uri="{FF2B5EF4-FFF2-40B4-BE49-F238E27FC236}">
                <a16:creationId xmlns:a16="http://schemas.microsoft.com/office/drawing/2014/main" id="{516B7D20-F4AF-1B78-F975-8C422EB22AF4}"/>
              </a:ext>
            </a:extLst>
          </p:cNvPr>
          <p:cNvSpPr txBox="1"/>
          <p:nvPr/>
        </p:nvSpPr>
        <p:spPr>
          <a:xfrm>
            <a:off x="1144705" y="3198167"/>
            <a:ext cx="3468237" cy="461665"/>
          </a:xfrm>
          <a:prstGeom prst="rect">
            <a:avLst/>
          </a:prstGeom>
          <a:noFill/>
        </p:spPr>
        <p:txBody>
          <a:bodyPr wrap="square" rtlCol="0">
            <a:spAutoFit/>
          </a:bodyPr>
          <a:lstStyle/>
          <a:p>
            <a:r>
              <a:rPr lang="en-US" sz="2400" dirty="0">
                <a:solidFill>
                  <a:schemeClr val="tx2">
                    <a:lumMod val="50000"/>
                  </a:schemeClr>
                </a:solidFill>
              </a:rPr>
              <a:t>Pearson’s Correlation</a:t>
            </a:r>
          </a:p>
        </p:txBody>
      </p:sp>
      <p:sp>
        <p:nvSpPr>
          <p:cNvPr id="9" name="TextBox 8">
            <a:extLst>
              <a:ext uri="{FF2B5EF4-FFF2-40B4-BE49-F238E27FC236}">
                <a16:creationId xmlns:a16="http://schemas.microsoft.com/office/drawing/2014/main" id="{B4D8F40E-81CE-F25D-78B9-9BD57947AA00}"/>
              </a:ext>
            </a:extLst>
          </p:cNvPr>
          <p:cNvSpPr txBox="1"/>
          <p:nvPr/>
        </p:nvSpPr>
        <p:spPr>
          <a:xfrm>
            <a:off x="6004161" y="3211815"/>
            <a:ext cx="3741192" cy="677108"/>
          </a:xfrm>
          <a:prstGeom prst="rect">
            <a:avLst/>
          </a:prstGeom>
          <a:noFill/>
        </p:spPr>
        <p:txBody>
          <a:bodyPr wrap="square" rtlCol="0">
            <a:spAutoFit/>
          </a:bodyPr>
          <a:lstStyle/>
          <a:p>
            <a:pPr algn="ctr"/>
            <a:r>
              <a:rPr lang="en-US" sz="2400" dirty="0">
                <a:solidFill>
                  <a:schemeClr val="tx2">
                    <a:lumMod val="50000"/>
                  </a:schemeClr>
                </a:solidFill>
              </a:rPr>
              <a:t>Spearman’s Correlation</a:t>
            </a:r>
          </a:p>
          <a:p>
            <a:pPr algn="ctr"/>
            <a:r>
              <a:rPr lang="en-US" sz="1400" dirty="0">
                <a:solidFill>
                  <a:schemeClr val="tx2">
                    <a:lumMod val="50000"/>
                  </a:schemeClr>
                </a:solidFill>
              </a:rPr>
              <a:t>More suitable for count data</a:t>
            </a:r>
          </a:p>
        </p:txBody>
      </p:sp>
      <p:pic>
        <p:nvPicPr>
          <p:cNvPr id="19" name="Picture 18">
            <a:extLst>
              <a:ext uri="{FF2B5EF4-FFF2-40B4-BE49-F238E27FC236}">
                <a16:creationId xmlns:a16="http://schemas.microsoft.com/office/drawing/2014/main" id="{89E60288-85F9-A091-9536-2844D74FEDE0}"/>
              </a:ext>
            </a:extLst>
          </p:cNvPr>
          <p:cNvPicPr>
            <a:picLocks noChangeAspect="1"/>
          </p:cNvPicPr>
          <p:nvPr/>
        </p:nvPicPr>
        <p:blipFill>
          <a:blip r:embed="rId2"/>
          <a:stretch>
            <a:fillRect/>
          </a:stretch>
        </p:blipFill>
        <p:spPr>
          <a:xfrm>
            <a:off x="6201771" y="4117057"/>
            <a:ext cx="4760322" cy="512650"/>
          </a:xfrm>
          <a:prstGeom prst="rect">
            <a:avLst/>
          </a:prstGeom>
          <a:effectLst>
            <a:outerShdw blurRad="50800" dist="38100" dir="18900000" algn="bl" rotWithShape="0">
              <a:prstClr val="black">
                <a:alpha val="40000"/>
              </a:prstClr>
            </a:outerShdw>
          </a:effectLst>
        </p:spPr>
      </p:pic>
      <p:pic>
        <p:nvPicPr>
          <p:cNvPr id="21" name="Picture 20">
            <a:extLst>
              <a:ext uri="{FF2B5EF4-FFF2-40B4-BE49-F238E27FC236}">
                <a16:creationId xmlns:a16="http://schemas.microsoft.com/office/drawing/2014/main" id="{895CDC1F-8861-D47C-D100-6083D748D718}"/>
              </a:ext>
            </a:extLst>
          </p:cNvPr>
          <p:cNvPicPr>
            <a:picLocks noChangeAspect="1"/>
          </p:cNvPicPr>
          <p:nvPr/>
        </p:nvPicPr>
        <p:blipFill>
          <a:blip r:embed="rId3"/>
          <a:stretch>
            <a:fillRect/>
          </a:stretch>
        </p:blipFill>
        <p:spPr>
          <a:xfrm>
            <a:off x="1055923" y="4135705"/>
            <a:ext cx="5003910" cy="512650"/>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57867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9C19F-85EE-1125-E243-78E0E4A7E437}"/>
              </a:ext>
            </a:extLst>
          </p:cNvPr>
          <p:cNvSpPr>
            <a:spLocks noGrp="1"/>
          </p:cNvSpPr>
          <p:nvPr>
            <p:ph idx="1"/>
          </p:nvPr>
        </p:nvSpPr>
        <p:spPr>
          <a:xfrm>
            <a:off x="711591" y="2674170"/>
            <a:ext cx="10515600" cy="1729020"/>
          </a:xfrm>
        </p:spPr>
        <p:txBody>
          <a:bodyPr>
            <a:normAutofit lnSpcReduction="10000"/>
          </a:bodyPr>
          <a:lstStyle/>
          <a:p>
            <a:pPr marL="0" indent="0">
              <a:buNone/>
            </a:pPr>
            <a:r>
              <a:rPr lang="en-US" sz="4000" dirty="0"/>
              <a:t>Now that we have proven that there is a relationship to model, let us explore which model is most suitable</a:t>
            </a:r>
          </a:p>
        </p:txBody>
      </p:sp>
    </p:spTree>
    <p:extLst>
      <p:ext uri="{BB962C8B-B14F-4D97-AF65-F5344CB8AC3E}">
        <p14:creationId xmlns:p14="http://schemas.microsoft.com/office/powerpoint/2010/main" val="1408518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2280</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Söhne</vt:lpstr>
      <vt:lpstr>Wingdings</vt:lpstr>
      <vt:lpstr>Office Theme</vt:lpstr>
      <vt:lpstr>INTRODUCTION</vt:lpstr>
      <vt:lpstr>Context of Data Collection</vt:lpstr>
      <vt:lpstr>Description Variables</vt:lpstr>
      <vt:lpstr>Abstract</vt:lpstr>
      <vt:lpstr>Summary Statistics</vt:lpstr>
      <vt:lpstr>Appropriate Visualizations Suitability for Regression and Inference</vt:lpstr>
      <vt:lpstr>Appropriate Visualizations Suitability for Regression and Inference</vt:lpstr>
      <vt:lpstr>Hypothesis Testing Validation of Suitability for Regression and Inference</vt:lpstr>
      <vt:lpstr>PowerPoint Presentation</vt:lpstr>
      <vt:lpstr>Simple Linear Regression</vt:lpstr>
      <vt:lpstr>Simple Linear Regression</vt:lpstr>
      <vt:lpstr>Simple Linear Regression</vt:lpstr>
      <vt:lpstr>Multiple Linear Regression</vt:lpstr>
      <vt:lpstr>Multiple Linear Regression</vt:lpstr>
      <vt:lpstr>Multiple Linear Regression</vt:lpstr>
      <vt:lpstr>Generalized Poisson model</vt:lpstr>
      <vt:lpstr>Generalized Poisson model</vt:lpstr>
      <vt:lpstr>Generalized Poisson model</vt:lpstr>
      <vt:lpstr>Negative Binomial Distribution</vt:lpstr>
      <vt:lpstr>Negative Binomial Distribution</vt:lpstr>
      <vt:lpstr>Negative Binomial Distribution</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dc:title>
  <dc:creator>Kassoh, Fomba</dc:creator>
  <cp:lastModifiedBy>Kassoh, Fomba</cp:lastModifiedBy>
  <cp:revision>20</cp:revision>
  <dcterms:created xsi:type="dcterms:W3CDTF">2023-11-29T01:58:54Z</dcterms:created>
  <dcterms:modified xsi:type="dcterms:W3CDTF">2023-11-30T05:18:12Z</dcterms:modified>
</cp:coreProperties>
</file>