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6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0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0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7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9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9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6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1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0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5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7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C2178-2E82-D643-9F71-942F8020EBB4}" type="datetimeFigureOut">
              <a:rPr lang="en-US" smtClean="0"/>
              <a:t>4/28/14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5583" y="878415"/>
            <a:ext cx="1301750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users	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43133" y="5005915"/>
            <a:ext cx="1301750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roducts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43133" y="878415"/>
            <a:ext cx="1301750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arts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1380" y="5031316"/>
            <a:ext cx="1301750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ategories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3109382" y="4878916"/>
            <a:ext cx="2330452" cy="802217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p</a:t>
            </a:r>
            <a:r>
              <a:rPr lang="en-US" dirty="0" err="1" smtClean="0">
                <a:solidFill>
                  <a:srgbClr val="000000"/>
                </a:solidFill>
              </a:rPr>
              <a:t>roducts_categories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Diamond 7"/>
          <p:cNvSpPr/>
          <p:nvPr/>
        </p:nvSpPr>
        <p:spPr>
          <a:xfrm>
            <a:off x="6111611" y="2726267"/>
            <a:ext cx="2102881" cy="802217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c</a:t>
            </a:r>
            <a:r>
              <a:rPr lang="en-US" dirty="0" err="1" smtClean="0">
                <a:solidFill>
                  <a:srgbClr val="000000"/>
                </a:solidFill>
              </a:rPr>
              <a:t>arts_products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3109382" y="742950"/>
            <a:ext cx="2626423" cy="802217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c</a:t>
            </a:r>
            <a:r>
              <a:rPr lang="en-US" dirty="0" err="1" smtClean="0">
                <a:solidFill>
                  <a:srgbClr val="000000"/>
                </a:solidFill>
              </a:rPr>
              <a:t>arts_users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0074" y="224366"/>
            <a:ext cx="987424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uid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68967" y="224366"/>
            <a:ext cx="1176336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ame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266" y="1720116"/>
            <a:ext cx="987424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r</a:t>
            </a:r>
            <a:r>
              <a:rPr lang="en-US" dirty="0" smtClean="0">
                <a:solidFill>
                  <a:srgbClr val="000000"/>
                </a:solidFill>
              </a:rPr>
              <a:t>ole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764244" y="1704377"/>
            <a:ext cx="987424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tate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997294" y="4205816"/>
            <a:ext cx="987424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rice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439834" y="67733"/>
            <a:ext cx="1343554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c</a:t>
            </a:r>
            <a:r>
              <a:rPr lang="en-US" dirty="0" err="1" smtClean="0">
                <a:solidFill>
                  <a:srgbClr val="000000"/>
                </a:solidFill>
              </a:rPr>
              <a:t>art_id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319168" y="80432"/>
            <a:ext cx="1251477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uid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997294" y="900640"/>
            <a:ext cx="987424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otal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0074" y="4205816"/>
            <a:ext cx="1909231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c</a:t>
            </a:r>
            <a:r>
              <a:rPr lang="en-US" dirty="0" err="1" smtClean="0">
                <a:solidFill>
                  <a:srgbClr val="000000"/>
                </a:solidFill>
              </a:rPr>
              <a:t>ategory_id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68967" y="5949949"/>
            <a:ext cx="1802872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</a:t>
            </a:r>
            <a:r>
              <a:rPr lang="en-US" dirty="0" smtClean="0">
                <a:solidFill>
                  <a:srgbClr val="000000"/>
                </a:solidFill>
              </a:rPr>
              <a:t>escription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51871" y="5933016"/>
            <a:ext cx="1226607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ame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24500" y="5776843"/>
            <a:ext cx="1744662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p</a:t>
            </a:r>
            <a:r>
              <a:rPr lang="en-US" dirty="0" err="1" smtClean="0">
                <a:solidFill>
                  <a:srgbClr val="000000"/>
                </a:solidFill>
              </a:rPr>
              <a:t>roduct_id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997294" y="5005915"/>
            <a:ext cx="987424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sku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550898" y="5776843"/>
            <a:ext cx="1114426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ame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02746" y="2389716"/>
            <a:ext cx="987424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</a:t>
            </a:r>
            <a:r>
              <a:rPr lang="en-US" dirty="0" smtClean="0">
                <a:solidFill>
                  <a:srgbClr val="000000"/>
                </a:solidFill>
              </a:rPr>
              <a:t>ate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3" name="Straight Connector 32"/>
          <p:cNvCxnSpPr>
            <a:stCxn id="15" idx="7"/>
            <a:endCxn id="2" idx="2"/>
          </p:cNvCxnSpPr>
          <p:nvPr/>
        </p:nvCxnSpPr>
        <p:spPr>
          <a:xfrm flipV="1">
            <a:off x="850085" y="1375832"/>
            <a:ext cx="446373" cy="4124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1"/>
            <a:endCxn id="2" idx="2"/>
          </p:cNvCxnSpPr>
          <p:nvPr/>
        </p:nvCxnSpPr>
        <p:spPr>
          <a:xfrm flipH="1" flipV="1">
            <a:off x="1296458" y="1375832"/>
            <a:ext cx="612391" cy="396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" idx="2"/>
            <a:endCxn id="27" idx="0"/>
          </p:cNvCxnSpPr>
          <p:nvPr/>
        </p:nvCxnSpPr>
        <p:spPr>
          <a:xfrm>
            <a:off x="1296458" y="1375832"/>
            <a:ext cx="0" cy="10138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" idx="0"/>
            <a:endCxn id="14" idx="3"/>
          </p:cNvCxnSpPr>
          <p:nvPr/>
        </p:nvCxnSpPr>
        <p:spPr>
          <a:xfrm flipV="1">
            <a:off x="1296458" y="621838"/>
            <a:ext cx="344779" cy="2565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" idx="0"/>
            <a:endCxn id="13" idx="5"/>
          </p:cNvCxnSpPr>
          <p:nvPr/>
        </p:nvCxnSpPr>
        <p:spPr>
          <a:xfrm flipH="1" flipV="1">
            <a:off x="882893" y="621838"/>
            <a:ext cx="413565" cy="2565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" idx="3"/>
            <a:endCxn id="12" idx="1"/>
          </p:cNvCxnSpPr>
          <p:nvPr/>
        </p:nvCxnSpPr>
        <p:spPr>
          <a:xfrm>
            <a:off x="1947333" y="1127124"/>
            <a:ext cx="1162049" cy="169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2" idx="3"/>
            <a:endCxn id="4" idx="1"/>
          </p:cNvCxnSpPr>
          <p:nvPr/>
        </p:nvCxnSpPr>
        <p:spPr>
          <a:xfrm flipV="1">
            <a:off x="5735805" y="1127124"/>
            <a:ext cx="707328" cy="169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" idx="0"/>
            <a:endCxn id="18" idx="4"/>
          </p:cNvCxnSpPr>
          <p:nvPr/>
        </p:nvCxnSpPr>
        <p:spPr>
          <a:xfrm flipH="1" flipV="1">
            <a:off x="6111611" y="533400"/>
            <a:ext cx="982397" cy="3450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0"/>
            <a:endCxn id="19" idx="4"/>
          </p:cNvCxnSpPr>
          <p:nvPr/>
        </p:nvCxnSpPr>
        <p:spPr>
          <a:xfrm flipV="1">
            <a:off x="7094008" y="546099"/>
            <a:ext cx="850899" cy="332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3"/>
            <a:endCxn id="20" idx="2"/>
          </p:cNvCxnSpPr>
          <p:nvPr/>
        </p:nvCxnSpPr>
        <p:spPr>
          <a:xfrm>
            <a:off x="7744883" y="1127124"/>
            <a:ext cx="252411" cy="6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" idx="2"/>
            <a:endCxn id="8" idx="0"/>
          </p:cNvCxnSpPr>
          <p:nvPr/>
        </p:nvCxnSpPr>
        <p:spPr>
          <a:xfrm>
            <a:off x="7094008" y="1375832"/>
            <a:ext cx="69044" cy="13504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8" idx="2"/>
            <a:endCxn id="3" idx="0"/>
          </p:cNvCxnSpPr>
          <p:nvPr/>
        </p:nvCxnSpPr>
        <p:spPr>
          <a:xfrm flipH="1">
            <a:off x="7094008" y="3528484"/>
            <a:ext cx="69044" cy="14774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" idx="0"/>
            <a:endCxn id="17" idx="2"/>
          </p:cNvCxnSpPr>
          <p:nvPr/>
        </p:nvCxnSpPr>
        <p:spPr>
          <a:xfrm flipV="1">
            <a:off x="7094008" y="4438650"/>
            <a:ext cx="903286" cy="5672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4" idx="0"/>
            <a:endCxn id="3" idx="2"/>
          </p:cNvCxnSpPr>
          <p:nvPr/>
        </p:nvCxnSpPr>
        <p:spPr>
          <a:xfrm flipV="1">
            <a:off x="6396831" y="5503332"/>
            <a:ext cx="697177" cy="2735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" idx="3"/>
            <a:endCxn id="25" idx="2"/>
          </p:cNvCxnSpPr>
          <p:nvPr/>
        </p:nvCxnSpPr>
        <p:spPr>
          <a:xfrm flipV="1">
            <a:off x="7744883" y="5238749"/>
            <a:ext cx="252411" cy="15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" idx="2"/>
            <a:endCxn id="26" idx="1"/>
          </p:cNvCxnSpPr>
          <p:nvPr/>
        </p:nvCxnSpPr>
        <p:spPr>
          <a:xfrm>
            <a:off x="7094008" y="5503332"/>
            <a:ext cx="620094" cy="3417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" idx="1"/>
            <a:endCxn id="7" idx="3"/>
          </p:cNvCxnSpPr>
          <p:nvPr/>
        </p:nvCxnSpPr>
        <p:spPr>
          <a:xfrm flipH="1">
            <a:off x="5439834" y="5254624"/>
            <a:ext cx="1003299" cy="254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7" idx="1"/>
            <a:endCxn id="5" idx="3"/>
          </p:cNvCxnSpPr>
          <p:nvPr/>
        </p:nvCxnSpPr>
        <p:spPr>
          <a:xfrm flipH="1">
            <a:off x="2143130" y="5280025"/>
            <a:ext cx="9662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1" idx="4"/>
            <a:endCxn id="5" idx="0"/>
          </p:cNvCxnSpPr>
          <p:nvPr/>
        </p:nvCxnSpPr>
        <p:spPr>
          <a:xfrm>
            <a:off x="994690" y="4671483"/>
            <a:ext cx="497565" cy="3598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2032002" y="4300008"/>
            <a:ext cx="1291167" cy="34925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Img_url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3" name="Straight Connector 72"/>
          <p:cNvCxnSpPr>
            <a:stCxn id="5" idx="2"/>
            <a:endCxn id="23" idx="0"/>
          </p:cNvCxnSpPr>
          <p:nvPr/>
        </p:nvCxnSpPr>
        <p:spPr>
          <a:xfrm flipH="1">
            <a:off x="765175" y="5528733"/>
            <a:ext cx="727080" cy="4042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22" idx="0"/>
          </p:cNvCxnSpPr>
          <p:nvPr/>
        </p:nvCxnSpPr>
        <p:spPr>
          <a:xfrm>
            <a:off x="1492255" y="5528733"/>
            <a:ext cx="878148" cy="421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0" idx="4"/>
            <a:endCxn id="5" idx="0"/>
          </p:cNvCxnSpPr>
          <p:nvPr/>
        </p:nvCxnSpPr>
        <p:spPr>
          <a:xfrm flipH="1">
            <a:off x="1492255" y="4649258"/>
            <a:ext cx="1185331" cy="382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Block Arc 111"/>
          <p:cNvSpPr/>
          <p:nvPr/>
        </p:nvSpPr>
        <p:spPr>
          <a:xfrm rot="16200000">
            <a:off x="1863980" y="1069838"/>
            <a:ext cx="297922" cy="127272"/>
          </a:xfrm>
          <a:prstGeom prst="blockArc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Block Arc 112"/>
          <p:cNvSpPr/>
          <p:nvPr/>
        </p:nvSpPr>
        <p:spPr>
          <a:xfrm rot="5141851">
            <a:off x="6219540" y="1080423"/>
            <a:ext cx="297922" cy="127272"/>
          </a:xfrm>
          <a:prstGeom prst="blockArc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269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4613</TotalTime>
  <Words>23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Vineel Pokala</dc:creator>
  <cp:lastModifiedBy>Vineel Pokala</cp:lastModifiedBy>
  <cp:revision>5</cp:revision>
  <dcterms:created xsi:type="dcterms:W3CDTF">2014-04-23T02:02:45Z</dcterms:created>
  <dcterms:modified xsi:type="dcterms:W3CDTF">2014-05-02T11:12:54Z</dcterms:modified>
</cp:coreProperties>
</file>