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639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 err="1" smtClean="0">
                <a:solidFill>
                  <a:srgbClr val="000000"/>
                </a:solidFill>
              </a:rPr>
              <a:t>ndex.jsp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4633" y="48575"/>
            <a:ext cx="2009078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login_confirm.jsp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>
            <a:endCxn id="4" idx="1"/>
          </p:cNvCxnSpPr>
          <p:nvPr/>
        </p:nvCxnSpPr>
        <p:spPr>
          <a:xfrm flipV="1">
            <a:off x="5484633" y="297284"/>
            <a:ext cx="0" cy="16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" idx="0"/>
          </p:cNvCxnSpPr>
          <p:nvPr/>
        </p:nvCxnSpPr>
        <p:spPr>
          <a:xfrm>
            <a:off x="6489172" y="-12920"/>
            <a:ext cx="0" cy="61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679771" y="31639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00"/>
                </a:solidFill>
              </a:rPr>
              <a:t>ogin.jsp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78502" y="2894277"/>
            <a:ext cx="2358649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product_browsing_results.jsp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11712" y="344390"/>
            <a:ext cx="15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98392" y="1172496"/>
            <a:ext cx="2066675" cy="556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buycart.jsp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8392" y="2809610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onfirmation.jsp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1152" y="4440176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productorder.jsp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76" idx="2"/>
            <a:endCxn id="21" idx="3"/>
          </p:cNvCxnSpPr>
          <p:nvPr/>
        </p:nvCxnSpPr>
        <p:spPr>
          <a:xfrm>
            <a:off x="2557827" y="3391694"/>
            <a:ext cx="0" cy="1339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9" idx="0"/>
          </p:cNvCxnSpPr>
          <p:nvPr/>
        </p:nvCxnSpPr>
        <p:spPr>
          <a:xfrm>
            <a:off x="7931730" y="1729183"/>
            <a:ext cx="0" cy="1080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917317" y="200809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conf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248849" y="3454154"/>
            <a:ext cx="1676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?order=…&amp;product=…&amp;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7800" y="5154381"/>
            <a:ext cx="2163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?action=…&amp;product=...</a:t>
            </a:r>
          </a:p>
          <a:p>
            <a:r>
              <a:rPr lang="en-US" dirty="0" smtClean="0"/>
              <a:t>&amp;quantity=…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638046" y="48575"/>
            <a:ext cx="1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  <a:endParaRPr lang="en-US" dirty="0"/>
          </a:p>
        </p:txBody>
      </p:sp>
      <p:cxnSp>
        <p:nvCxnSpPr>
          <p:cNvPr id="169" name="Curved Connector 168"/>
          <p:cNvCxnSpPr>
            <a:stCxn id="21" idx="1"/>
            <a:endCxn id="21" idx="2"/>
          </p:cNvCxnSpPr>
          <p:nvPr/>
        </p:nvCxnSpPr>
        <p:spPr>
          <a:xfrm rot="10800000" flipH="1" flipV="1">
            <a:off x="491152" y="4731218"/>
            <a:ext cx="1033338" cy="291042"/>
          </a:xfrm>
          <a:prstGeom prst="curvedConnector4">
            <a:avLst>
              <a:gd name="adj1" fmla="val -22122"/>
              <a:gd name="adj2" fmla="val 1785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291634" y="2927072"/>
            <a:ext cx="2066675" cy="792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roduct_browsing_category.jsp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291634" y="1147099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product_browsing.jsp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2" name="Straight Arrow Connector 191"/>
          <p:cNvCxnSpPr>
            <a:stCxn id="4" idx="2"/>
            <a:endCxn id="184" idx="0"/>
          </p:cNvCxnSpPr>
          <p:nvPr/>
        </p:nvCxnSpPr>
        <p:spPr>
          <a:xfrm flipH="1">
            <a:off x="5324972" y="545992"/>
            <a:ext cx="1164200" cy="60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4" idx="2"/>
            <a:endCxn id="76" idx="3"/>
          </p:cNvCxnSpPr>
          <p:nvPr/>
        </p:nvCxnSpPr>
        <p:spPr>
          <a:xfrm flipH="1">
            <a:off x="3737151" y="1729183"/>
            <a:ext cx="1587821" cy="1413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4" idx="2"/>
            <a:endCxn id="183" idx="0"/>
          </p:cNvCxnSpPr>
          <p:nvPr/>
        </p:nvCxnSpPr>
        <p:spPr>
          <a:xfrm>
            <a:off x="5324972" y="1729183"/>
            <a:ext cx="0" cy="1197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273644" y="2219123"/>
            <a:ext cx="126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</a:p>
          <a:p>
            <a:r>
              <a:rPr lang="en-US" dirty="0" smtClean="0"/>
              <a:t>&amp;category=...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3478602" y="1902492"/>
            <a:ext cx="151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?keyword=…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  <a:endParaRPr lang="en-US" dirty="0"/>
          </a:p>
        </p:txBody>
      </p:sp>
      <p:cxnSp>
        <p:nvCxnSpPr>
          <p:cNvPr id="211" name="Straight Arrow Connector 210"/>
          <p:cNvCxnSpPr>
            <a:stCxn id="2" idx="3"/>
            <a:endCxn id="56" idx="1"/>
          </p:cNvCxnSpPr>
          <p:nvPr/>
        </p:nvCxnSpPr>
        <p:spPr>
          <a:xfrm>
            <a:off x="1301750" y="280348"/>
            <a:ext cx="3780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6" idx="3"/>
            <a:endCxn id="4" idx="1"/>
          </p:cNvCxnSpPr>
          <p:nvPr/>
        </p:nvCxnSpPr>
        <p:spPr>
          <a:xfrm>
            <a:off x="2981521" y="280348"/>
            <a:ext cx="2503112" cy="16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4" idx="3"/>
            <a:endCxn id="4" idx="2"/>
          </p:cNvCxnSpPr>
          <p:nvPr/>
        </p:nvCxnSpPr>
        <p:spPr>
          <a:xfrm flipH="1">
            <a:off x="6489172" y="297284"/>
            <a:ext cx="1004539" cy="248708"/>
          </a:xfrm>
          <a:prstGeom prst="curvedConnector4">
            <a:avLst>
              <a:gd name="adj1" fmla="val -22757"/>
              <a:gd name="adj2" fmla="val 1919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4" idx="2"/>
            <a:endCxn id="5" idx="0"/>
          </p:cNvCxnSpPr>
          <p:nvPr/>
        </p:nvCxnSpPr>
        <p:spPr>
          <a:xfrm>
            <a:off x="6489172" y="545992"/>
            <a:ext cx="1442558" cy="626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9" idx="0"/>
            <a:endCxn id="184" idx="2"/>
          </p:cNvCxnSpPr>
          <p:nvPr/>
        </p:nvCxnSpPr>
        <p:spPr>
          <a:xfrm flipH="1" flipV="1">
            <a:off x="5324972" y="1729183"/>
            <a:ext cx="2606758" cy="1080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2086873" y="1219427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s</a:t>
            </a:r>
            <a:r>
              <a:rPr lang="en-US" dirty="0" err="1" smtClean="0">
                <a:solidFill>
                  <a:srgbClr val="000000"/>
                </a:solidFill>
              </a:rPr>
              <a:t>ignup_confirm</a:t>
            </a:r>
            <a:r>
              <a:rPr lang="en-US" dirty="0" err="1" smtClean="0">
                <a:solidFill>
                  <a:srgbClr val="000000"/>
                </a:solidFill>
              </a:rPr>
              <a:t>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4279" y="1177883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signup</a:t>
            </a:r>
            <a:r>
              <a:rPr lang="en-US" dirty="0" err="1" smtClean="0">
                <a:solidFill>
                  <a:srgbClr val="000000"/>
                </a:solidFill>
              </a:rPr>
              <a:t>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8" name="Straight Arrow Connector 237"/>
          <p:cNvCxnSpPr>
            <a:stCxn id="2" idx="2"/>
            <a:endCxn id="234" idx="0"/>
          </p:cNvCxnSpPr>
          <p:nvPr/>
        </p:nvCxnSpPr>
        <p:spPr>
          <a:xfrm>
            <a:off x="650875" y="529056"/>
            <a:ext cx="24279" cy="648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3"/>
            <a:endCxn id="233" idx="1"/>
          </p:cNvCxnSpPr>
          <p:nvPr/>
        </p:nvCxnSpPr>
        <p:spPr>
          <a:xfrm>
            <a:off x="1326029" y="1426592"/>
            <a:ext cx="760844" cy="4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129387" y="1693948"/>
            <a:ext cx="270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</a:p>
          <a:p>
            <a:r>
              <a:rPr lang="en-US" dirty="0" smtClean="0"/>
              <a:t>&amp;role=…</a:t>
            </a:r>
          </a:p>
          <a:p>
            <a:r>
              <a:rPr lang="en-US" dirty="0" smtClean="0"/>
              <a:t>&amp;age=…</a:t>
            </a:r>
          </a:p>
          <a:p>
            <a:r>
              <a:rPr lang="en-US" dirty="0" smtClean="0"/>
              <a:t>&amp;state=…</a:t>
            </a:r>
            <a:endParaRPr lang="en-US" dirty="0"/>
          </a:p>
        </p:txBody>
      </p:sp>
      <p:cxnSp>
        <p:nvCxnSpPr>
          <p:cNvPr id="245" name="Straight Arrow Connector 244"/>
          <p:cNvCxnSpPr>
            <a:stCxn id="233" idx="3"/>
            <a:endCxn id="184" idx="1"/>
          </p:cNvCxnSpPr>
          <p:nvPr/>
        </p:nvCxnSpPr>
        <p:spPr>
          <a:xfrm flipV="1">
            <a:off x="3388623" y="1438141"/>
            <a:ext cx="903011" cy="29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33" idx="0"/>
            <a:endCxn id="56" idx="2"/>
          </p:cNvCxnSpPr>
          <p:nvPr/>
        </p:nvCxnSpPr>
        <p:spPr>
          <a:xfrm flipH="1" flipV="1">
            <a:off x="2330646" y="529056"/>
            <a:ext cx="407102" cy="69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83" idx="1"/>
            <a:endCxn id="76" idx="3"/>
          </p:cNvCxnSpPr>
          <p:nvPr/>
        </p:nvCxnSpPr>
        <p:spPr>
          <a:xfrm flipH="1" flipV="1">
            <a:off x="3737151" y="3142986"/>
            <a:ext cx="554483" cy="180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3372846" y="3323174"/>
            <a:ext cx="18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?keyword=…&amp;</a:t>
            </a:r>
            <a:r>
              <a:rPr lang="en-US" dirty="0" err="1" smtClean="0"/>
              <a:t>cid</a:t>
            </a:r>
            <a:r>
              <a:rPr lang="en-US" dirty="0" smtClean="0"/>
              <a:t>=…</a:t>
            </a:r>
            <a:endParaRPr lang="en-US" dirty="0"/>
          </a:p>
        </p:txBody>
      </p:sp>
      <p:sp>
        <p:nvSpPr>
          <p:cNvPr id="284" name="Rectangle 283"/>
          <p:cNvSpPr/>
          <p:nvPr/>
        </p:nvSpPr>
        <p:spPr>
          <a:xfrm>
            <a:off x="4177083" y="4863339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redirect.jsp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751034" y="4863339"/>
            <a:ext cx="2066675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products.jsp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87" name="Straight Arrow Connector 286"/>
          <p:cNvCxnSpPr>
            <a:stCxn id="4" idx="2"/>
            <a:endCxn id="285" idx="1"/>
          </p:cNvCxnSpPr>
          <p:nvPr/>
        </p:nvCxnSpPr>
        <p:spPr>
          <a:xfrm>
            <a:off x="6489172" y="545992"/>
            <a:ext cx="261862" cy="4608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84" idx="2"/>
          </p:cNvCxnSpPr>
          <p:nvPr/>
        </p:nvCxnSpPr>
        <p:spPr>
          <a:xfrm>
            <a:off x="5210421" y="5445423"/>
            <a:ext cx="0" cy="652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4525376" y="6077711"/>
            <a:ext cx="171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 to </a:t>
            </a:r>
            <a:r>
              <a:rPr lang="en-US" dirty="0" err="1" smtClean="0"/>
              <a:t>login.jsp</a:t>
            </a:r>
            <a:r>
              <a:rPr lang="en-US" dirty="0" smtClean="0"/>
              <a:t>: see top)</a:t>
            </a:r>
            <a:endParaRPr lang="en-US" dirty="0"/>
          </a:p>
        </p:txBody>
      </p:sp>
      <p:cxnSp>
        <p:nvCxnSpPr>
          <p:cNvPr id="293" name="Straight Arrow Connector 292"/>
          <p:cNvCxnSpPr>
            <a:stCxn id="76" idx="2"/>
            <a:endCxn id="284" idx="1"/>
          </p:cNvCxnSpPr>
          <p:nvPr/>
        </p:nvCxnSpPr>
        <p:spPr>
          <a:xfrm>
            <a:off x="2557827" y="3391694"/>
            <a:ext cx="1619256" cy="1762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5" idx="1"/>
            <a:endCxn id="284" idx="3"/>
          </p:cNvCxnSpPr>
          <p:nvPr/>
        </p:nvCxnSpPr>
        <p:spPr>
          <a:xfrm flipH="1">
            <a:off x="6243758" y="1450840"/>
            <a:ext cx="654634" cy="3703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/>
          <p:cNvCxnSpPr>
            <a:stCxn id="285" idx="2"/>
            <a:endCxn id="285" idx="3"/>
          </p:cNvCxnSpPr>
          <p:nvPr/>
        </p:nvCxnSpPr>
        <p:spPr>
          <a:xfrm rot="5400000" flipH="1" flipV="1">
            <a:off x="8155519" y="4783233"/>
            <a:ext cx="291042" cy="1033337"/>
          </a:xfrm>
          <a:prstGeom prst="curvedConnector4">
            <a:avLst>
              <a:gd name="adj1" fmla="val -78545"/>
              <a:gd name="adj2" fmla="val 1221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7344833" y="5947833"/>
            <a:ext cx="170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?action=…&amp;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105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Vineel Pokala</cp:lastModifiedBy>
  <cp:revision>20</cp:revision>
  <dcterms:created xsi:type="dcterms:W3CDTF">2014-04-23T02:02:45Z</dcterms:created>
  <dcterms:modified xsi:type="dcterms:W3CDTF">2014-05-03T00:01:51Z</dcterms:modified>
</cp:coreProperties>
</file>