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84" y="176412"/>
            <a:ext cx="1057949" cy="404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index.jsp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919" y="1185179"/>
            <a:ext cx="1632804" cy="404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login_confirm.jsp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>
            <a:endCxn id="4" idx="1"/>
          </p:cNvCxnSpPr>
          <p:nvPr/>
        </p:nvCxnSpPr>
        <p:spPr>
          <a:xfrm flipV="1">
            <a:off x="4860919" y="1387496"/>
            <a:ext cx="0" cy="13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791663" y="1185179"/>
            <a:ext cx="1057949" cy="404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l</a:t>
            </a:r>
            <a:r>
              <a:rPr lang="en-US" sz="1400" dirty="0" err="1" smtClean="0">
                <a:solidFill>
                  <a:srgbClr val="000000"/>
                </a:solidFill>
              </a:rPr>
              <a:t>ogin.jsp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93664" y="4068005"/>
            <a:ext cx="2453947" cy="404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product_browsing_results.jsp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05218" y="1412038"/>
            <a:ext cx="1228818" cy="2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?username=…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608501" y="2061469"/>
            <a:ext cx="1679614" cy="452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buycart.jsp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6568" y="3159217"/>
            <a:ext cx="1679614" cy="473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c</a:t>
            </a:r>
            <a:r>
              <a:rPr lang="en-US" sz="1400" dirty="0" err="1" smtClean="0">
                <a:solidFill>
                  <a:srgbClr val="000000"/>
                </a:solidFill>
              </a:rPr>
              <a:t>onfirmation.jsp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859" y="5602404"/>
            <a:ext cx="1679614" cy="473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productorder.jsp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76" idx="2"/>
            <a:endCxn id="21" idx="0"/>
          </p:cNvCxnSpPr>
          <p:nvPr/>
        </p:nvCxnSpPr>
        <p:spPr>
          <a:xfrm flipH="1">
            <a:off x="1531666" y="4472638"/>
            <a:ext cx="788972" cy="1129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9" idx="0"/>
          </p:cNvCxnSpPr>
          <p:nvPr/>
        </p:nvCxnSpPr>
        <p:spPr>
          <a:xfrm>
            <a:off x="7448308" y="2514316"/>
            <a:ext cx="248067" cy="644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48008" y="2649620"/>
            <a:ext cx="851520" cy="2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r>
              <a:rPr lang="en-US" sz="1400" dirty="0" err="1" smtClean="0"/>
              <a:t>conf</a:t>
            </a:r>
            <a:r>
              <a:rPr lang="en-US" sz="1400" dirty="0" smtClean="0"/>
              <a:t>=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836894" y="4592538"/>
            <a:ext cx="995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?order=…&amp;product=…&amp;</a:t>
            </a:r>
            <a:r>
              <a:rPr lang="en-US" sz="1400" dirty="0" err="1" smtClean="0"/>
              <a:t>cid</a:t>
            </a:r>
            <a:r>
              <a:rPr lang="en-US" sz="1400" dirty="0" smtClean="0"/>
              <a:t>=…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31541" y="6183387"/>
            <a:ext cx="1758040" cy="46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?action=…&amp;product=...</a:t>
            </a:r>
          </a:p>
          <a:p>
            <a:r>
              <a:rPr lang="en-US" sz="1400" dirty="0" smtClean="0"/>
              <a:t>&amp;quantity=…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671560" y="1387496"/>
            <a:ext cx="1431137" cy="2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?username=…</a:t>
            </a:r>
            <a:endParaRPr lang="en-US" sz="1400" dirty="0"/>
          </a:p>
        </p:txBody>
      </p:sp>
      <p:cxnSp>
        <p:nvCxnSpPr>
          <p:cNvPr id="169" name="Curved Connector 168"/>
          <p:cNvCxnSpPr>
            <a:stCxn id="21" idx="1"/>
            <a:endCxn id="21" idx="2"/>
          </p:cNvCxnSpPr>
          <p:nvPr/>
        </p:nvCxnSpPr>
        <p:spPr>
          <a:xfrm rot="10800000" flipH="1" flipV="1">
            <a:off x="691859" y="5839157"/>
            <a:ext cx="839807" cy="236753"/>
          </a:xfrm>
          <a:prstGeom prst="curvedConnector4">
            <a:avLst>
              <a:gd name="adj1" fmla="val -22122"/>
              <a:gd name="adj2" fmla="val 1785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948153" y="3948105"/>
            <a:ext cx="1458336" cy="644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</a:rPr>
              <a:t>roduct_browsing_category.jsp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01021" y="2313101"/>
            <a:ext cx="1940256" cy="473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product_browsing.jsp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92" name="Straight Arrow Connector 191"/>
          <p:cNvCxnSpPr>
            <a:stCxn id="4" idx="2"/>
            <a:endCxn id="184" idx="0"/>
          </p:cNvCxnSpPr>
          <p:nvPr/>
        </p:nvCxnSpPr>
        <p:spPr>
          <a:xfrm flipH="1">
            <a:off x="4571149" y="1589812"/>
            <a:ext cx="1106172" cy="723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4" idx="2"/>
            <a:endCxn id="76" idx="3"/>
          </p:cNvCxnSpPr>
          <p:nvPr/>
        </p:nvCxnSpPr>
        <p:spPr>
          <a:xfrm flipH="1">
            <a:off x="3547611" y="2786608"/>
            <a:ext cx="1023538" cy="1483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4" idx="2"/>
            <a:endCxn id="183" idx="0"/>
          </p:cNvCxnSpPr>
          <p:nvPr/>
        </p:nvCxnSpPr>
        <p:spPr>
          <a:xfrm>
            <a:off x="4571149" y="2786608"/>
            <a:ext cx="1106172" cy="116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408101" y="3392096"/>
            <a:ext cx="1030881" cy="46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r>
              <a:rPr lang="en-US" sz="1400" dirty="0" err="1" smtClean="0"/>
              <a:t>cid</a:t>
            </a:r>
            <a:r>
              <a:rPr lang="en-US" sz="1400" dirty="0" smtClean="0"/>
              <a:t>=…</a:t>
            </a:r>
          </a:p>
          <a:p>
            <a:r>
              <a:rPr lang="en-US" sz="1400" dirty="0" smtClean="0"/>
              <a:t>&amp;category=...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76444" y="3159217"/>
            <a:ext cx="1234891" cy="46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?keyword=…</a:t>
            </a:r>
          </a:p>
          <a:p>
            <a:r>
              <a:rPr lang="en-US" sz="1400" dirty="0" smtClean="0"/>
              <a:t>&amp;</a:t>
            </a:r>
            <a:r>
              <a:rPr lang="en-US" sz="1400" dirty="0" err="1" smtClean="0"/>
              <a:t>cid</a:t>
            </a:r>
            <a:r>
              <a:rPr lang="en-US" sz="1400" dirty="0" smtClean="0"/>
              <a:t>=…</a:t>
            </a:r>
            <a:endParaRPr lang="en-US" sz="1400" dirty="0"/>
          </a:p>
        </p:txBody>
      </p:sp>
      <p:cxnSp>
        <p:nvCxnSpPr>
          <p:cNvPr id="211" name="Straight Arrow Connector 210"/>
          <p:cNvCxnSpPr>
            <a:stCxn id="2" idx="3"/>
            <a:endCxn id="56" idx="1"/>
          </p:cNvCxnSpPr>
          <p:nvPr/>
        </p:nvCxnSpPr>
        <p:spPr>
          <a:xfrm>
            <a:off x="1220833" y="378729"/>
            <a:ext cx="570830" cy="1008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6" idx="3"/>
            <a:endCxn id="4" idx="1"/>
          </p:cNvCxnSpPr>
          <p:nvPr/>
        </p:nvCxnSpPr>
        <p:spPr>
          <a:xfrm>
            <a:off x="2849612" y="1387496"/>
            <a:ext cx="20113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4" idx="3"/>
            <a:endCxn id="4" idx="2"/>
          </p:cNvCxnSpPr>
          <p:nvPr/>
        </p:nvCxnSpPr>
        <p:spPr>
          <a:xfrm flipH="1">
            <a:off x="5677321" y="1387496"/>
            <a:ext cx="816402" cy="202316"/>
          </a:xfrm>
          <a:prstGeom prst="curvedConnector4">
            <a:avLst>
              <a:gd name="adj1" fmla="val -28001"/>
              <a:gd name="adj2" fmla="val 2129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4" idx="2"/>
            <a:endCxn id="5" idx="0"/>
          </p:cNvCxnSpPr>
          <p:nvPr/>
        </p:nvCxnSpPr>
        <p:spPr>
          <a:xfrm>
            <a:off x="5677321" y="1589812"/>
            <a:ext cx="1770987" cy="471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9" idx="0"/>
            <a:endCxn id="184" idx="3"/>
          </p:cNvCxnSpPr>
          <p:nvPr/>
        </p:nvCxnSpPr>
        <p:spPr>
          <a:xfrm flipH="1" flipV="1">
            <a:off x="5541277" y="2549855"/>
            <a:ext cx="2155098" cy="609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1481718" y="2379158"/>
            <a:ext cx="1677840" cy="318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s</a:t>
            </a:r>
            <a:r>
              <a:rPr lang="en-US" sz="1400" dirty="0" err="1" smtClean="0">
                <a:solidFill>
                  <a:srgbClr val="000000"/>
                </a:solidFill>
              </a:rPr>
              <a:t>ignup_confirm.jsp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62884" y="1339160"/>
            <a:ext cx="1057949" cy="404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signup.jsp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38" name="Straight Arrow Connector 237"/>
          <p:cNvCxnSpPr>
            <a:stCxn id="2" idx="2"/>
            <a:endCxn id="234" idx="0"/>
          </p:cNvCxnSpPr>
          <p:nvPr/>
        </p:nvCxnSpPr>
        <p:spPr>
          <a:xfrm>
            <a:off x="691859" y="581045"/>
            <a:ext cx="0" cy="758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2"/>
            <a:endCxn id="233" idx="1"/>
          </p:cNvCxnSpPr>
          <p:nvPr/>
        </p:nvCxnSpPr>
        <p:spPr>
          <a:xfrm>
            <a:off x="691859" y="1743793"/>
            <a:ext cx="789859" cy="794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69421" y="2061469"/>
            <a:ext cx="1265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?username=…</a:t>
            </a:r>
          </a:p>
          <a:p>
            <a:r>
              <a:rPr lang="en-US" sz="1400" dirty="0" smtClean="0"/>
              <a:t>&amp;role=…</a:t>
            </a:r>
          </a:p>
          <a:p>
            <a:r>
              <a:rPr lang="en-US" sz="1400" dirty="0" smtClean="0"/>
              <a:t>&amp;age=…</a:t>
            </a:r>
          </a:p>
          <a:p>
            <a:r>
              <a:rPr lang="en-US" sz="1400" dirty="0" smtClean="0"/>
              <a:t>&amp;state=…</a:t>
            </a:r>
            <a:endParaRPr lang="en-US" sz="1400" dirty="0"/>
          </a:p>
        </p:txBody>
      </p:sp>
      <p:cxnSp>
        <p:nvCxnSpPr>
          <p:cNvPr id="245" name="Straight Arrow Connector 244"/>
          <p:cNvCxnSpPr>
            <a:stCxn id="233" idx="3"/>
            <a:endCxn id="184" idx="1"/>
          </p:cNvCxnSpPr>
          <p:nvPr/>
        </p:nvCxnSpPr>
        <p:spPr>
          <a:xfrm>
            <a:off x="3159558" y="2538523"/>
            <a:ext cx="441463" cy="11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33" idx="0"/>
            <a:endCxn id="56" idx="2"/>
          </p:cNvCxnSpPr>
          <p:nvPr/>
        </p:nvCxnSpPr>
        <p:spPr>
          <a:xfrm flipV="1">
            <a:off x="2320638" y="1589812"/>
            <a:ext cx="0" cy="789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83" idx="1"/>
            <a:endCxn id="76" idx="3"/>
          </p:cNvCxnSpPr>
          <p:nvPr/>
        </p:nvCxnSpPr>
        <p:spPr>
          <a:xfrm flipH="1">
            <a:off x="3547611" y="4270322"/>
            <a:ext cx="1400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3818229" y="4259733"/>
            <a:ext cx="1493422" cy="2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?keyword=…&amp;</a:t>
            </a:r>
            <a:r>
              <a:rPr lang="en-US" sz="1400" dirty="0" err="1" smtClean="0"/>
              <a:t>cid</a:t>
            </a:r>
            <a:r>
              <a:rPr lang="en-US" sz="1400" dirty="0" smtClean="0"/>
              <a:t>=…</a:t>
            </a:r>
            <a:endParaRPr lang="en-US" sz="1400" dirty="0"/>
          </a:p>
        </p:txBody>
      </p:sp>
      <p:sp>
        <p:nvSpPr>
          <p:cNvPr id="284" name="Rectangle 283"/>
          <p:cNvSpPr/>
          <p:nvPr/>
        </p:nvSpPr>
        <p:spPr>
          <a:xfrm>
            <a:off x="3044901" y="5089269"/>
            <a:ext cx="1679614" cy="473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redirect.jsp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708202" y="4270322"/>
            <a:ext cx="1679614" cy="473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categories.jsp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87" name="Straight Arrow Connector 286"/>
          <p:cNvCxnSpPr>
            <a:stCxn id="4" idx="2"/>
            <a:endCxn id="285" idx="1"/>
          </p:cNvCxnSpPr>
          <p:nvPr/>
        </p:nvCxnSpPr>
        <p:spPr>
          <a:xfrm>
            <a:off x="5677321" y="1589812"/>
            <a:ext cx="1030881" cy="2917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84" idx="2"/>
          </p:cNvCxnSpPr>
          <p:nvPr/>
        </p:nvCxnSpPr>
        <p:spPr>
          <a:xfrm>
            <a:off x="3884708" y="5562776"/>
            <a:ext cx="0" cy="530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011549" y="6128254"/>
            <a:ext cx="1396552" cy="46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(go to </a:t>
            </a:r>
            <a:r>
              <a:rPr lang="en-US" sz="1400" dirty="0" err="1" smtClean="0"/>
              <a:t>login.jsp</a:t>
            </a:r>
            <a:r>
              <a:rPr lang="en-US" sz="1400" dirty="0" smtClean="0"/>
              <a:t>: see top)</a:t>
            </a:r>
            <a:endParaRPr lang="en-US" sz="1400" dirty="0"/>
          </a:p>
        </p:txBody>
      </p:sp>
      <p:cxnSp>
        <p:nvCxnSpPr>
          <p:cNvPr id="293" name="Straight Arrow Connector 292"/>
          <p:cNvCxnSpPr>
            <a:stCxn id="76" idx="2"/>
            <a:endCxn id="284" idx="1"/>
          </p:cNvCxnSpPr>
          <p:nvPr/>
        </p:nvCxnSpPr>
        <p:spPr>
          <a:xfrm>
            <a:off x="2320638" y="4472638"/>
            <a:ext cx="724263" cy="853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5" idx="1"/>
            <a:endCxn id="284" idx="3"/>
          </p:cNvCxnSpPr>
          <p:nvPr/>
        </p:nvCxnSpPr>
        <p:spPr>
          <a:xfrm flipH="1">
            <a:off x="4724515" y="2287893"/>
            <a:ext cx="1883986" cy="3038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285" idx="2"/>
            <a:endCxn id="285" idx="3"/>
          </p:cNvCxnSpPr>
          <p:nvPr/>
        </p:nvCxnSpPr>
        <p:spPr>
          <a:xfrm rot="5400000" flipH="1" flipV="1">
            <a:off x="7849535" y="4205549"/>
            <a:ext cx="236753" cy="839807"/>
          </a:xfrm>
          <a:prstGeom prst="curvedConnector4">
            <a:avLst>
              <a:gd name="adj1" fmla="val -96556"/>
              <a:gd name="adj2" fmla="val 1272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20397" y="4825173"/>
            <a:ext cx="1208280" cy="46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?action=…&amp;keyword=…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6819485" y="5487165"/>
            <a:ext cx="1679614" cy="473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products.jsp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1" name="Curved Connector 50"/>
          <p:cNvCxnSpPr>
            <a:stCxn id="50" idx="2"/>
            <a:endCxn id="50" idx="3"/>
          </p:cNvCxnSpPr>
          <p:nvPr/>
        </p:nvCxnSpPr>
        <p:spPr>
          <a:xfrm rot="5400000" flipH="1" flipV="1">
            <a:off x="7960819" y="5422391"/>
            <a:ext cx="236753" cy="839807"/>
          </a:xfrm>
          <a:prstGeom prst="curvedConnector4">
            <a:avLst>
              <a:gd name="adj1" fmla="val -78545"/>
              <a:gd name="adj2" fmla="val 1221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95075" y="6128254"/>
            <a:ext cx="1208280" cy="46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?action=…&amp;keyword=…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285" idx="2"/>
            <a:endCxn id="50" idx="0"/>
          </p:cNvCxnSpPr>
          <p:nvPr/>
        </p:nvCxnSpPr>
        <p:spPr>
          <a:xfrm>
            <a:off x="7548009" y="4743829"/>
            <a:ext cx="111283" cy="743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egular Pentagon 247"/>
          <p:cNvSpPr/>
          <p:nvPr/>
        </p:nvSpPr>
        <p:spPr>
          <a:xfrm>
            <a:off x="1723253" y="52923"/>
            <a:ext cx="1194769" cy="723287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Session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56" idx="0"/>
            <a:endCxn id="248" idx="3"/>
          </p:cNvCxnSpPr>
          <p:nvPr/>
        </p:nvCxnSpPr>
        <p:spPr>
          <a:xfrm flipV="1">
            <a:off x="2320638" y="776210"/>
            <a:ext cx="0" cy="408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2" name="Can 251"/>
          <p:cNvSpPr/>
          <p:nvPr/>
        </p:nvSpPr>
        <p:spPr>
          <a:xfrm>
            <a:off x="7791359" y="176412"/>
            <a:ext cx="1192913" cy="723287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2" name="Can 111"/>
          <p:cNvSpPr/>
          <p:nvPr/>
        </p:nvSpPr>
        <p:spPr>
          <a:xfrm>
            <a:off x="1723156" y="3013372"/>
            <a:ext cx="1192913" cy="723287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56" name="Straight Arrow Connector 255"/>
          <p:cNvCxnSpPr>
            <a:stCxn id="233" idx="2"/>
            <a:endCxn id="112" idx="1"/>
          </p:cNvCxnSpPr>
          <p:nvPr/>
        </p:nvCxnSpPr>
        <p:spPr>
          <a:xfrm flipH="1">
            <a:off x="2319613" y="2697887"/>
            <a:ext cx="1025" cy="315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21" idx="1"/>
            <a:endCxn id="112" idx="2"/>
          </p:cNvCxnSpPr>
          <p:nvPr/>
        </p:nvCxnSpPr>
        <p:spPr>
          <a:xfrm rot="10800000" flipH="1">
            <a:off x="691858" y="3375016"/>
            <a:ext cx="1031297" cy="2464142"/>
          </a:xfrm>
          <a:prstGeom prst="curvedConnector3">
            <a:avLst>
              <a:gd name="adj1" fmla="val -2216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19" idx="3"/>
            <a:endCxn id="252" idx="3"/>
          </p:cNvCxnSpPr>
          <p:nvPr/>
        </p:nvCxnSpPr>
        <p:spPr>
          <a:xfrm flipH="1" flipV="1">
            <a:off x="8387816" y="899699"/>
            <a:ext cx="148366" cy="2496272"/>
          </a:xfrm>
          <a:prstGeom prst="curvedConnector4">
            <a:avLst>
              <a:gd name="adj1" fmla="val -154078"/>
              <a:gd name="adj2" fmla="val 5474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0" name="Can 319"/>
          <p:cNvSpPr/>
          <p:nvPr/>
        </p:nvSpPr>
        <p:spPr>
          <a:xfrm>
            <a:off x="5080864" y="5672968"/>
            <a:ext cx="1192913" cy="723287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321" name="Curved Connector 320"/>
          <p:cNvCxnSpPr>
            <a:stCxn id="285" idx="1"/>
            <a:endCxn id="320" idx="1"/>
          </p:cNvCxnSpPr>
          <p:nvPr/>
        </p:nvCxnSpPr>
        <p:spPr>
          <a:xfrm rot="10800000" flipV="1">
            <a:off x="5677322" y="4507076"/>
            <a:ext cx="1030881" cy="11658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2" name="Curved Connector 321"/>
          <p:cNvCxnSpPr>
            <a:stCxn id="50" idx="1"/>
            <a:endCxn id="320" idx="4"/>
          </p:cNvCxnSpPr>
          <p:nvPr/>
        </p:nvCxnSpPr>
        <p:spPr>
          <a:xfrm rot="10800000" flipV="1">
            <a:off x="6273777" y="5723918"/>
            <a:ext cx="545708" cy="3106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121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Sean Thomas Burke</cp:lastModifiedBy>
  <cp:revision>27</cp:revision>
  <dcterms:created xsi:type="dcterms:W3CDTF">2014-04-23T02:02:45Z</dcterms:created>
  <dcterms:modified xsi:type="dcterms:W3CDTF">2014-05-07T06:52:09Z</dcterms:modified>
</cp:coreProperties>
</file>