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4/30/14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39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 err="1" smtClean="0">
                <a:solidFill>
                  <a:srgbClr val="000000"/>
                </a:solidFill>
              </a:rPr>
              <a:t>ndex.jsp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875" y="3710473"/>
            <a:ext cx="1606783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2601" y="895351"/>
            <a:ext cx="2009078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ogin_confirm.jsp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184166" y="31639"/>
            <a:ext cx="1745948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Session</a:t>
            </a:r>
          </a:p>
        </p:txBody>
      </p:sp>
      <p:cxnSp>
        <p:nvCxnSpPr>
          <p:cNvPr id="43" name="Straight Connector 42"/>
          <p:cNvCxnSpPr>
            <a:stCxn id="2" idx="2"/>
            <a:endCxn id="56" idx="0"/>
          </p:cNvCxnSpPr>
          <p:nvPr/>
        </p:nvCxnSpPr>
        <p:spPr>
          <a:xfrm>
            <a:off x="650875" y="529056"/>
            <a:ext cx="0" cy="366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1"/>
          </p:cNvCxnSpPr>
          <p:nvPr/>
        </p:nvCxnSpPr>
        <p:spPr>
          <a:xfrm flipV="1">
            <a:off x="3052601" y="1144060"/>
            <a:ext cx="0" cy="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2"/>
            <a:endCxn id="4" idx="0"/>
          </p:cNvCxnSpPr>
          <p:nvPr/>
        </p:nvCxnSpPr>
        <p:spPr>
          <a:xfrm>
            <a:off x="4057140" y="833856"/>
            <a:ext cx="0" cy="61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0" y="895351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</a:t>
            </a:r>
            <a:r>
              <a:rPr lang="en-US" dirty="0" err="1" smtClean="0">
                <a:solidFill>
                  <a:srgbClr val="000000"/>
                </a:solidFill>
              </a:rPr>
              <a:t>ogin.jsp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4" name="Straight Connector 63"/>
          <p:cNvCxnSpPr>
            <a:stCxn id="56" idx="3"/>
            <a:endCxn id="4" idx="1"/>
          </p:cNvCxnSpPr>
          <p:nvPr/>
        </p:nvCxnSpPr>
        <p:spPr>
          <a:xfrm>
            <a:off x="1301750" y="1144060"/>
            <a:ext cx="1750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63808" y="2080948"/>
            <a:ext cx="2358649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products_browsing.jsp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3898" y="2101345"/>
            <a:ext cx="2298463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ategories.jsp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87132" y="774728"/>
            <a:ext cx="15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?username=…</a:t>
            </a:r>
            <a:endParaRPr lang="en-US" dirty="0"/>
          </a:p>
        </p:txBody>
      </p:sp>
      <p:sp>
        <p:nvSpPr>
          <p:cNvPr id="121" name="Block Arc 120"/>
          <p:cNvSpPr/>
          <p:nvPr/>
        </p:nvSpPr>
        <p:spPr>
          <a:xfrm rot="5400000">
            <a:off x="2605647" y="1765053"/>
            <a:ext cx="1119930" cy="2021261"/>
          </a:xfrm>
          <a:prstGeom prst="blockArc">
            <a:avLst>
              <a:gd name="adj1" fmla="val 11490294"/>
              <a:gd name="adj2" fmla="val 6242204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99602" y="4794542"/>
            <a:ext cx="18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=…&amp;</a:t>
            </a:r>
            <a:r>
              <a:rPr lang="en-US" dirty="0" err="1" smtClean="0"/>
              <a:t>pid</a:t>
            </a:r>
            <a:r>
              <a:rPr lang="en-US" dirty="0" smtClean="0"/>
              <a:t>=…</a:t>
            </a:r>
            <a:endParaRPr lang="en-US" dirty="0"/>
          </a:p>
        </p:txBody>
      </p:sp>
      <p:sp>
        <p:nvSpPr>
          <p:cNvPr id="126" name="Block Arc 125"/>
          <p:cNvSpPr/>
          <p:nvPr/>
        </p:nvSpPr>
        <p:spPr>
          <a:xfrm rot="4996951">
            <a:off x="1675866" y="3629248"/>
            <a:ext cx="1032493" cy="1486809"/>
          </a:xfrm>
          <a:prstGeom prst="blockArc">
            <a:avLst>
              <a:gd name="adj1" fmla="val 11361643"/>
              <a:gd name="adj2" fmla="val 6680106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794557" y="3265356"/>
            <a:ext cx="18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cid</a:t>
            </a:r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Sean Thomas Burke</cp:lastModifiedBy>
  <cp:revision>8</cp:revision>
  <dcterms:created xsi:type="dcterms:W3CDTF">2014-04-23T02:02:45Z</dcterms:created>
  <dcterms:modified xsi:type="dcterms:W3CDTF">2014-04-30T22:43:09Z</dcterms:modified>
</cp:coreProperties>
</file>