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9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0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5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639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 err="1" smtClean="0">
                <a:solidFill>
                  <a:srgbClr val="000000"/>
                </a:solidFill>
              </a:rPr>
              <a:t>ndex.jsp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0875" y="3710473"/>
            <a:ext cx="1606783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products.jsp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2601" y="895351"/>
            <a:ext cx="2009078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login_confirm.jsp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3184166" y="31639"/>
            <a:ext cx="1745948" cy="802217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Session</a:t>
            </a:r>
          </a:p>
        </p:txBody>
      </p:sp>
      <p:cxnSp>
        <p:nvCxnSpPr>
          <p:cNvPr id="43" name="Straight Connector 42"/>
          <p:cNvCxnSpPr>
            <a:stCxn id="2" idx="2"/>
            <a:endCxn id="56" idx="0"/>
          </p:cNvCxnSpPr>
          <p:nvPr/>
        </p:nvCxnSpPr>
        <p:spPr>
          <a:xfrm>
            <a:off x="650875" y="529056"/>
            <a:ext cx="0" cy="366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" idx="1"/>
          </p:cNvCxnSpPr>
          <p:nvPr/>
        </p:nvCxnSpPr>
        <p:spPr>
          <a:xfrm flipV="1">
            <a:off x="3052601" y="1144060"/>
            <a:ext cx="0" cy="16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" idx="2"/>
            <a:endCxn id="4" idx="0"/>
          </p:cNvCxnSpPr>
          <p:nvPr/>
        </p:nvCxnSpPr>
        <p:spPr>
          <a:xfrm>
            <a:off x="4057140" y="833856"/>
            <a:ext cx="0" cy="61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0" y="895351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l</a:t>
            </a:r>
            <a:r>
              <a:rPr lang="en-US" dirty="0" err="1" smtClean="0">
                <a:solidFill>
                  <a:srgbClr val="000000"/>
                </a:solidFill>
              </a:rPr>
              <a:t>ogin.jsp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4" name="Straight Connector 63"/>
          <p:cNvCxnSpPr>
            <a:stCxn id="56" idx="3"/>
            <a:endCxn id="4" idx="1"/>
          </p:cNvCxnSpPr>
          <p:nvPr/>
        </p:nvCxnSpPr>
        <p:spPr>
          <a:xfrm>
            <a:off x="1301750" y="1144060"/>
            <a:ext cx="17508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248992" y="5507041"/>
            <a:ext cx="2358649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products_browsing.jsp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93898" y="2101345"/>
            <a:ext cx="2298463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ategories.jsp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87132" y="774728"/>
            <a:ext cx="151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?username=…</a:t>
            </a:r>
            <a:endParaRPr lang="en-US" dirty="0"/>
          </a:p>
        </p:txBody>
      </p:sp>
      <p:sp>
        <p:nvSpPr>
          <p:cNvPr id="121" name="Block Arc 120"/>
          <p:cNvSpPr/>
          <p:nvPr/>
        </p:nvSpPr>
        <p:spPr>
          <a:xfrm rot="5400000">
            <a:off x="2605647" y="1765053"/>
            <a:ext cx="1119930" cy="2021261"/>
          </a:xfrm>
          <a:prstGeom prst="blockArc">
            <a:avLst>
              <a:gd name="adj1" fmla="val 11490294"/>
              <a:gd name="adj2" fmla="val 6242204"/>
              <a:gd name="adj3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399602" y="4794542"/>
            <a:ext cx="18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r>
              <a:rPr lang="en-US" dirty="0" err="1" smtClean="0"/>
              <a:t>cid</a:t>
            </a:r>
            <a:r>
              <a:rPr lang="en-US" dirty="0" smtClean="0"/>
              <a:t>=…&amp;</a:t>
            </a:r>
            <a:r>
              <a:rPr lang="en-US" dirty="0" err="1" smtClean="0"/>
              <a:t>pid</a:t>
            </a:r>
            <a:r>
              <a:rPr lang="en-US" dirty="0" smtClean="0"/>
              <a:t>=…</a:t>
            </a:r>
            <a:endParaRPr lang="en-US" dirty="0"/>
          </a:p>
        </p:txBody>
      </p:sp>
      <p:sp>
        <p:nvSpPr>
          <p:cNvPr id="126" name="Block Arc 125"/>
          <p:cNvSpPr/>
          <p:nvPr/>
        </p:nvSpPr>
        <p:spPr>
          <a:xfrm rot="4996951">
            <a:off x="1675866" y="3629248"/>
            <a:ext cx="1032493" cy="1486809"/>
          </a:xfrm>
          <a:prstGeom prst="blockArc">
            <a:avLst>
              <a:gd name="adj1" fmla="val 11361643"/>
              <a:gd name="adj2" fmla="val 6680106"/>
              <a:gd name="adj3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794557" y="3265356"/>
            <a:ext cx="18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r>
              <a:rPr lang="en-US" dirty="0" err="1" smtClean="0"/>
              <a:t>cid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8992" y="2598762"/>
            <a:ext cx="2066675" cy="582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buycart.jsp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28479" y="4212458"/>
            <a:ext cx="2066675" cy="582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onfirmation.jsp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29676" y="4212458"/>
            <a:ext cx="2066675" cy="582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productorder.jsp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stCxn id="76" idx="0"/>
            <a:endCxn id="21" idx="3"/>
          </p:cNvCxnSpPr>
          <p:nvPr/>
        </p:nvCxnSpPr>
        <p:spPr>
          <a:xfrm flipH="1" flipV="1">
            <a:off x="5596351" y="4503500"/>
            <a:ext cx="831966" cy="1003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1" idx="2"/>
            <a:endCxn id="76" idx="1"/>
          </p:cNvCxnSpPr>
          <p:nvPr/>
        </p:nvCxnSpPr>
        <p:spPr>
          <a:xfrm>
            <a:off x="4563014" y="4794542"/>
            <a:ext cx="685978" cy="961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9" idx="0"/>
          </p:cNvCxnSpPr>
          <p:nvPr/>
        </p:nvCxnSpPr>
        <p:spPr>
          <a:xfrm>
            <a:off x="6282330" y="3180846"/>
            <a:ext cx="1479487" cy="1031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2"/>
            <a:endCxn id="76" idx="3"/>
          </p:cNvCxnSpPr>
          <p:nvPr/>
        </p:nvCxnSpPr>
        <p:spPr>
          <a:xfrm flipH="1">
            <a:off x="7607641" y="4794542"/>
            <a:ext cx="154176" cy="961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6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25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Vineel Pokala</dc:creator>
  <cp:lastModifiedBy>Vineel Pokala</cp:lastModifiedBy>
  <cp:revision>10</cp:revision>
  <dcterms:created xsi:type="dcterms:W3CDTF">2014-04-23T02:02:45Z</dcterms:created>
  <dcterms:modified xsi:type="dcterms:W3CDTF">2014-05-02T10:52:56Z</dcterms:modified>
</cp:coreProperties>
</file>