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161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AA926-81BA-414D-B55A-7FEC2E4B6F0D}" type="datetimeFigureOut">
              <a:rPr lang="en-US" smtClean="0"/>
              <a:t>6/6/14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79340-1283-4249-B90F-387361B4E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550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AA926-81BA-414D-B55A-7FEC2E4B6F0D}" type="datetimeFigureOut">
              <a:rPr lang="en-US" smtClean="0"/>
              <a:t>6/6/14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79340-1283-4249-B90F-387361B4E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633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AA926-81BA-414D-B55A-7FEC2E4B6F0D}" type="datetimeFigureOut">
              <a:rPr lang="en-US" smtClean="0"/>
              <a:t>6/6/14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79340-1283-4249-B90F-387361B4E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523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AA926-81BA-414D-B55A-7FEC2E4B6F0D}" type="datetimeFigureOut">
              <a:rPr lang="en-US" smtClean="0"/>
              <a:t>6/6/14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79340-1283-4249-B90F-387361B4E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644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AA926-81BA-414D-B55A-7FEC2E4B6F0D}" type="datetimeFigureOut">
              <a:rPr lang="en-US" smtClean="0"/>
              <a:t>6/6/14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79340-1283-4249-B90F-387361B4E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68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AA926-81BA-414D-B55A-7FEC2E4B6F0D}" type="datetimeFigureOut">
              <a:rPr lang="en-US" smtClean="0"/>
              <a:t>6/6/14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79340-1283-4249-B90F-387361B4E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129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AA926-81BA-414D-B55A-7FEC2E4B6F0D}" type="datetimeFigureOut">
              <a:rPr lang="en-US" smtClean="0"/>
              <a:t>6/6/14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79340-1283-4249-B90F-387361B4E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450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AA926-81BA-414D-B55A-7FEC2E4B6F0D}" type="datetimeFigureOut">
              <a:rPr lang="en-US" smtClean="0"/>
              <a:t>6/6/14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79340-1283-4249-B90F-387361B4E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304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AA926-81BA-414D-B55A-7FEC2E4B6F0D}" type="datetimeFigureOut">
              <a:rPr lang="en-US" smtClean="0"/>
              <a:t>6/6/14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79340-1283-4249-B90F-387361B4E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565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AA926-81BA-414D-B55A-7FEC2E4B6F0D}" type="datetimeFigureOut">
              <a:rPr lang="en-US" smtClean="0"/>
              <a:t>6/6/14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79340-1283-4249-B90F-387361B4E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361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AA926-81BA-414D-B55A-7FEC2E4B6F0D}" type="datetimeFigureOut">
              <a:rPr lang="en-US" smtClean="0"/>
              <a:t>6/6/14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79340-1283-4249-B90F-387361B4E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43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AA926-81BA-414D-B55A-7FEC2E4B6F0D}" type="datetimeFigureOut">
              <a:rPr lang="en-US" smtClean="0"/>
              <a:t>6/6/14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79340-1283-4249-B90F-387361B4E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041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12244" y="604986"/>
            <a:ext cx="435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all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518349" y="1801157"/>
            <a:ext cx="81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users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06652" y="1801157"/>
            <a:ext cx="881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states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68809" y="1801157"/>
            <a:ext cx="8682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products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21906" y="1801157"/>
            <a:ext cx="10107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categories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51835" y="4323076"/>
            <a:ext cx="17494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u</a:t>
            </a:r>
            <a:r>
              <a:rPr lang="en-US" sz="1200" dirty="0" smtClean="0">
                <a:solidFill>
                  <a:srgbClr val="FF0000"/>
                </a:solidFill>
              </a:rPr>
              <a:t>sers, products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53066" y="5172638"/>
            <a:ext cx="1389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s</a:t>
            </a:r>
            <a:r>
              <a:rPr lang="en-US" sz="1200" dirty="0" smtClean="0">
                <a:solidFill>
                  <a:srgbClr val="FF0000"/>
                </a:solidFill>
              </a:rPr>
              <a:t>tates, products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12272" y="4184576"/>
            <a:ext cx="14999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u</a:t>
            </a:r>
            <a:r>
              <a:rPr lang="en-US" sz="1200" dirty="0" smtClean="0">
                <a:solidFill>
                  <a:srgbClr val="FF0000"/>
                </a:solidFill>
              </a:rPr>
              <a:t>sers, categories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220188" y="4690061"/>
            <a:ext cx="1866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s</a:t>
            </a:r>
            <a:r>
              <a:rPr lang="en-US" sz="1200" dirty="0" smtClean="0">
                <a:solidFill>
                  <a:srgbClr val="FF0000"/>
                </a:solidFill>
              </a:rPr>
              <a:t>tates, categories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16" name="Straight Arrow Connector 15"/>
          <p:cNvCxnSpPr>
            <a:stCxn id="6" idx="3"/>
            <a:endCxn id="7" idx="1"/>
          </p:cNvCxnSpPr>
          <p:nvPr/>
        </p:nvCxnSpPr>
        <p:spPr>
          <a:xfrm>
            <a:off x="1334749" y="1939657"/>
            <a:ext cx="97190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3"/>
            <a:endCxn id="9" idx="1"/>
          </p:cNvCxnSpPr>
          <p:nvPr/>
        </p:nvCxnSpPr>
        <p:spPr>
          <a:xfrm>
            <a:off x="5637045" y="1939657"/>
            <a:ext cx="98486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0"/>
            <a:endCxn id="6" idx="2"/>
          </p:cNvCxnSpPr>
          <p:nvPr/>
        </p:nvCxnSpPr>
        <p:spPr>
          <a:xfrm flipH="1" flipV="1">
            <a:off x="926549" y="2078156"/>
            <a:ext cx="1935709" cy="21064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2" idx="0"/>
            <a:endCxn id="9" idx="1"/>
          </p:cNvCxnSpPr>
          <p:nvPr/>
        </p:nvCxnSpPr>
        <p:spPr>
          <a:xfrm flipV="1">
            <a:off x="2862258" y="1939657"/>
            <a:ext cx="3759648" cy="22449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0"/>
            <a:endCxn id="5" idx="1"/>
          </p:cNvCxnSpPr>
          <p:nvPr/>
        </p:nvCxnSpPr>
        <p:spPr>
          <a:xfrm flipV="1">
            <a:off x="926549" y="743486"/>
            <a:ext cx="2685695" cy="10576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7" idx="0"/>
            <a:endCxn id="5" idx="2"/>
          </p:cNvCxnSpPr>
          <p:nvPr/>
        </p:nvCxnSpPr>
        <p:spPr>
          <a:xfrm flipV="1">
            <a:off x="2747249" y="881985"/>
            <a:ext cx="1082862" cy="9191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0"/>
            <a:endCxn id="5" idx="2"/>
          </p:cNvCxnSpPr>
          <p:nvPr/>
        </p:nvCxnSpPr>
        <p:spPr>
          <a:xfrm flipH="1" flipV="1">
            <a:off x="3830111" y="881985"/>
            <a:ext cx="1372816" cy="9191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9" idx="0"/>
            <a:endCxn id="5" idx="3"/>
          </p:cNvCxnSpPr>
          <p:nvPr/>
        </p:nvCxnSpPr>
        <p:spPr>
          <a:xfrm flipH="1" flipV="1">
            <a:off x="4047978" y="743486"/>
            <a:ext cx="3079320" cy="10576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0" idx="0"/>
            <a:endCxn id="6" idx="2"/>
          </p:cNvCxnSpPr>
          <p:nvPr/>
        </p:nvCxnSpPr>
        <p:spPr>
          <a:xfrm flipV="1">
            <a:off x="926549" y="2078156"/>
            <a:ext cx="0" cy="22449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0" idx="0"/>
            <a:endCxn id="8" idx="2"/>
          </p:cNvCxnSpPr>
          <p:nvPr/>
        </p:nvCxnSpPr>
        <p:spPr>
          <a:xfrm flipV="1">
            <a:off x="926549" y="2078156"/>
            <a:ext cx="4276378" cy="22449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1" idx="0"/>
            <a:endCxn id="8" idx="2"/>
          </p:cNvCxnSpPr>
          <p:nvPr/>
        </p:nvCxnSpPr>
        <p:spPr>
          <a:xfrm flipV="1">
            <a:off x="4047978" y="2078156"/>
            <a:ext cx="1154949" cy="30944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3" idx="0"/>
            <a:endCxn id="9" idx="2"/>
          </p:cNvCxnSpPr>
          <p:nvPr/>
        </p:nvCxnSpPr>
        <p:spPr>
          <a:xfrm flipH="1" flipV="1">
            <a:off x="7127298" y="2078156"/>
            <a:ext cx="25918" cy="26119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3" idx="0"/>
            <a:endCxn id="7" idx="2"/>
          </p:cNvCxnSpPr>
          <p:nvPr/>
        </p:nvCxnSpPr>
        <p:spPr>
          <a:xfrm flipH="1" flipV="1">
            <a:off x="2747249" y="2078156"/>
            <a:ext cx="4405967" cy="26119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1" idx="0"/>
            <a:endCxn id="7" idx="2"/>
          </p:cNvCxnSpPr>
          <p:nvPr/>
        </p:nvCxnSpPr>
        <p:spPr>
          <a:xfrm flipH="1" flipV="1">
            <a:off x="2747249" y="2078156"/>
            <a:ext cx="1300729" cy="30944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0" idx="0"/>
            <a:endCxn id="11" idx="1"/>
          </p:cNvCxnSpPr>
          <p:nvPr/>
        </p:nvCxnSpPr>
        <p:spPr>
          <a:xfrm>
            <a:off x="926549" y="4323076"/>
            <a:ext cx="2426517" cy="9880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1" idx="3"/>
            <a:endCxn id="13" idx="1"/>
          </p:cNvCxnSpPr>
          <p:nvPr/>
        </p:nvCxnSpPr>
        <p:spPr>
          <a:xfrm flipV="1">
            <a:off x="4742890" y="4828561"/>
            <a:ext cx="1477298" cy="4825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2" idx="0"/>
            <a:endCxn id="13" idx="1"/>
          </p:cNvCxnSpPr>
          <p:nvPr/>
        </p:nvCxnSpPr>
        <p:spPr>
          <a:xfrm>
            <a:off x="2862258" y="4184576"/>
            <a:ext cx="3357930" cy="6439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10" idx="0"/>
            <a:endCxn id="12" idx="1"/>
          </p:cNvCxnSpPr>
          <p:nvPr/>
        </p:nvCxnSpPr>
        <p:spPr>
          <a:xfrm>
            <a:off x="926549" y="4323076"/>
            <a:ext cx="118572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2" name="Rectangle 151"/>
          <p:cNvSpPr/>
          <p:nvPr/>
        </p:nvSpPr>
        <p:spPr>
          <a:xfrm>
            <a:off x="6220188" y="5449636"/>
            <a:ext cx="233257" cy="23890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6220188" y="5908829"/>
            <a:ext cx="233257" cy="233244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TextBox 153"/>
          <p:cNvSpPr txBox="1"/>
          <p:nvPr/>
        </p:nvSpPr>
        <p:spPr>
          <a:xfrm>
            <a:off x="6621906" y="5319212"/>
            <a:ext cx="1529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</a:t>
            </a:r>
            <a:r>
              <a:rPr lang="en-US" dirty="0" err="1" smtClean="0"/>
              <a:t>recomputed</a:t>
            </a:r>
            <a:endParaRPr lang="en-US" dirty="0"/>
          </a:p>
        </p:txBody>
      </p:sp>
      <p:sp>
        <p:nvSpPr>
          <p:cNvPr id="155" name="TextBox 154"/>
          <p:cNvSpPr txBox="1"/>
          <p:nvPr/>
        </p:nvSpPr>
        <p:spPr>
          <a:xfrm>
            <a:off x="6621906" y="5814869"/>
            <a:ext cx="1840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 </a:t>
            </a:r>
            <a:r>
              <a:rPr lang="en-US" dirty="0" err="1" smtClean="0"/>
              <a:t>precomputed</a:t>
            </a:r>
            <a:endParaRPr lang="en-US" dirty="0"/>
          </a:p>
        </p:txBody>
      </p:sp>
      <p:sp>
        <p:nvSpPr>
          <p:cNvPr id="156" name="TextBox 155"/>
          <p:cNvSpPr txBox="1"/>
          <p:nvPr/>
        </p:nvSpPr>
        <p:spPr>
          <a:xfrm>
            <a:off x="194380" y="5908829"/>
            <a:ext cx="57018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Aggregate lattice for sales (users, states, products, categories)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815660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33</Words>
  <Application>Microsoft Macintosh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Vineel Pokala</dc:creator>
  <cp:lastModifiedBy>Vineel Pokala</cp:lastModifiedBy>
  <cp:revision>2</cp:revision>
  <dcterms:created xsi:type="dcterms:W3CDTF">2014-06-07T03:39:34Z</dcterms:created>
  <dcterms:modified xsi:type="dcterms:W3CDTF">2014-06-07T05:04:58Z</dcterms:modified>
</cp:coreProperties>
</file>