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09F32-F144-444C-8C10-E7AC8CB6304A}" type="datetimeFigureOut">
              <a:rPr lang="en-GB" smtClean="0"/>
              <a:pPr/>
              <a:t>08/12/2017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822C7-58BE-48A3-B856-5543C50A440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09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301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0922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8542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26162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33782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41401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49021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56641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64261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718819"/>
            <a:ext cx="9144000" cy="1536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0" y="79629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0" y="87248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0" y="94868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0" y="102488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0" y="110108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0" y="117728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0" y="125348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0" y="132968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0" y="140588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0" y="148208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0" y="1558289"/>
            <a:ext cx="9144000" cy="153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0" y="163576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0" y="171196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0" y="178816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0" y="186436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0" y="194056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0" y="201676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0" y="209296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0" y="216916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224536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0" y="2321560"/>
            <a:ext cx="9144000" cy="1536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0" y="239902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0" y="247522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0" y="255142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262762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270382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0" y="278002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0" y="285622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0" y="293242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0" y="300862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0" y="308482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0" y="3161029"/>
            <a:ext cx="9144000" cy="153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0" y="323850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0" y="331470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0" y="339090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0" y="346710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0" y="354330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0" y="361950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0" y="369570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0" y="377190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0" y="384810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0" y="3924300"/>
            <a:ext cx="9144000" cy="1536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0" y="400177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0" y="407797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0" y="415417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0" y="423037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0" y="430657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0" y="438277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0" y="445897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0" y="453517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0" y="461137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0" y="468757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0" y="4763770"/>
            <a:ext cx="9144000" cy="1536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0" y="484124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0" y="491744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0" y="499364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0" y="506984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0" y="514604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0" y="522224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0" y="529844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0" y="537464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0" y="545084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0" y="5527040"/>
            <a:ext cx="9144000" cy="1536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0" y="560450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0" y="568070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0" y="575690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0" y="583310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0" y="590930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0" y="598550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0" y="606170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0" y="613790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0" y="621410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0" y="629030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0" y="6366509"/>
            <a:ext cx="9144000" cy="153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0" y="644397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0" y="652018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0" y="659638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0" y="667258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0" y="6748780"/>
            <a:ext cx="9144000" cy="109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609600" y="1565910"/>
            <a:ext cx="4655820" cy="110489"/>
          </a:xfrm>
          <a:custGeom>
            <a:avLst/>
            <a:gdLst/>
            <a:ahLst/>
            <a:cxnLst/>
            <a:rect l="l" t="t" r="r" b="b"/>
            <a:pathLst>
              <a:path w="4655820" h="110489">
                <a:moveTo>
                  <a:pt x="0" y="0"/>
                </a:moveTo>
                <a:lnTo>
                  <a:pt x="4655820" y="0"/>
                </a:lnTo>
                <a:lnTo>
                  <a:pt x="4655820" y="110489"/>
                </a:lnTo>
                <a:lnTo>
                  <a:pt x="0" y="11048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12/8/2017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12/8/2017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12/8/2017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09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301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0922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8542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26162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33782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41401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49021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56641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64261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718819"/>
            <a:ext cx="9144000" cy="1536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0" y="79629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0" y="87248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0" y="94868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0" y="102488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0" y="110108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0" y="117728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0" y="125348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0" y="132968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0" y="140588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0" y="148208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0" y="1558289"/>
            <a:ext cx="9144000" cy="1536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0" y="163576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0" y="171196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0" y="178816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0" y="186436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0" y="194056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0" y="201676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0" y="209296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0" y="216916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224536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0" y="2321560"/>
            <a:ext cx="9144000" cy="1536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0" y="239902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0" y="247522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0" y="255142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262762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270382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0" y="278002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0" y="285622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0" y="293242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0" y="300862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0" y="308482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0" y="3161029"/>
            <a:ext cx="9144000" cy="1536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0" y="323850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0" y="331470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0" y="339090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0" y="346710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0" y="354330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0" y="361950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0" y="369570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0" y="377190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0" y="384810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0" y="3924300"/>
            <a:ext cx="9144000" cy="1536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0" y="400177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0" y="407797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0" y="415417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0" y="423037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0" y="430657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0" y="438277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0" y="445897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0" y="453517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0" y="461137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0" y="468757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0" y="4763770"/>
            <a:ext cx="9144000" cy="1536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0" y="484124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0" y="491744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0" y="499364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0" y="506984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0" y="514604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0" y="522224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0" y="529844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0" y="537464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0" y="545084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0" y="5527040"/>
            <a:ext cx="9144000" cy="1536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0" y="560450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0" y="568070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0" y="575690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0" y="583310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0" y="590930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0" y="598550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0" y="606170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0" y="613790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0" y="621410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0" y="629030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0" y="6366509"/>
            <a:ext cx="9144000" cy="1536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0" y="644397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0" y="652018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0" y="659638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0" y="667258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0" y="6748780"/>
            <a:ext cx="9144000" cy="109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2780" y="304800"/>
            <a:ext cx="7838439" cy="118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9639" y="1711959"/>
            <a:ext cx="7209790" cy="281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dhurdhodria96@gmail.com" TargetMode="External"/><Relationship Id="rId2" Type="http://schemas.openxmlformats.org/officeDocument/2006/relationships/hyperlink" Target="mailto:hawakasana@gmail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0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2286000"/>
            <a:ext cx="4803140" cy="109220"/>
          </a:xfrm>
          <a:custGeom>
            <a:avLst/>
            <a:gdLst/>
            <a:ahLst/>
            <a:cxnLst/>
            <a:rect l="l" t="t" r="r" b="b"/>
            <a:pathLst>
              <a:path w="4803140" h="109219">
                <a:moveTo>
                  <a:pt x="0" y="0"/>
                </a:moveTo>
                <a:lnTo>
                  <a:pt x="4803140" y="0"/>
                </a:lnTo>
                <a:lnTo>
                  <a:pt x="480314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236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762000" y="236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8077200" cy="6353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7380" marR="5080" indent="-614680">
              <a:lnSpc>
                <a:spcPct val="100000"/>
              </a:lnSpc>
              <a:spcBef>
                <a:spcPts val="100"/>
              </a:spcBef>
            </a:pPr>
            <a:r>
              <a:rPr lang="en-GB" sz="4400" dirty="0" smtClean="0"/>
              <a:t>        </a:t>
            </a:r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  <a:t>GOVT. ENGINEERING COLLEGE </a:t>
            </a:r>
            <a:b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GB" sz="3600" dirty="0" smtClean="0">
                <a:solidFill>
                  <a:schemeClr val="bg2">
                    <a:lumMod val="25000"/>
                  </a:schemeClr>
                </a:solidFill>
              </a:rPr>
              <a:t>                        BIKANER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 </a:t>
            </a:r>
            <a:r>
              <a:rPr lang="en-GB" sz="2800" dirty="0" smtClean="0">
                <a:solidFill>
                  <a:schemeClr val="accent2">
                    <a:lumMod val="50000"/>
                  </a:schemeClr>
                </a:solidFill>
              </a:rPr>
              <a:t>SECURITY SYSTEM FOR DNS USING    CRYPTOGRAPHY</a:t>
            </a:r>
            <a:r>
              <a:rPr lang="en-GB" sz="24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GB" sz="24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GB" sz="24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GB" sz="24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SUBMITTED BY:-</a:t>
            </a:r>
            <a:r>
              <a:rPr lang="en-GB" sz="24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GB" sz="24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GB" sz="2400" dirty="0" err="1" smtClean="0">
                <a:solidFill>
                  <a:schemeClr val="tx2">
                    <a:lumMod val="75000"/>
                  </a:schemeClr>
                </a:solidFill>
              </a:rPr>
              <a:t>Hawa</a:t>
            </a: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 Singh,(027)  </a:t>
            </a: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                  </a:t>
            </a:r>
            <a:r>
              <a:rPr lang="en-GB" sz="2400" dirty="0" err="1" smtClean="0">
                <a:solidFill>
                  <a:schemeClr val="tx2">
                    <a:lumMod val="75000"/>
                  </a:schemeClr>
                </a:solidFill>
              </a:rPr>
              <a:t>Madhur</a:t>
            </a: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400" dirty="0" err="1" smtClean="0">
                <a:solidFill>
                  <a:schemeClr val="tx2">
                    <a:lumMod val="75000"/>
                  </a:schemeClr>
                </a:solidFill>
              </a:rPr>
              <a:t>Dhodria</a:t>
            </a: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,(038) </a:t>
            </a:r>
            <a:b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CSE (</a:t>
            </a:r>
            <a:r>
              <a:rPr lang="en-GB" sz="2400" dirty="0" err="1" smtClean="0">
                <a:solidFill>
                  <a:schemeClr val="tx2">
                    <a:lumMod val="75000"/>
                  </a:schemeClr>
                </a:solidFill>
              </a:rPr>
              <a:t>IV</a:t>
            </a:r>
            <a:r>
              <a:rPr lang="en-GB" sz="2400" baseline="30000" dirty="0" err="1" smtClean="0">
                <a:solidFill>
                  <a:schemeClr val="tx2">
                    <a:lumMod val="75000"/>
                  </a:schemeClr>
                </a:solidFill>
              </a:rPr>
              <a:t>rth</a:t>
            </a:r>
            <a:r>
              <a:rPr lang="en-GB" sz="2400" baseline="30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Year)           </a:t>
            </a: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           CSE </a:t>
            </a: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400" dirty="0" err="1" smtClean="0">
                <a:solidFill>
                  <a:schemeClr val="tx2">
                    <a:lumMod val="75000"/>
                  </a:schemeClr>
                </a:solidFill>
              </a:rPr>
              <a:t>IV</a:t>
            </a:r>
            <a:r>
              <a:rPr lang="en-GB" sz="2400" baseline="30000" dirty="0" err="1" smtClean="0">
                <a:solidFill>
                  <a:schemeClr val="tx2">
                    <a:lumMod val="75000"/>
                  </a:schemeClr>
                </a:solidFill>
              </a:rPr>
              <a:t>rth</a:t>
            </a:r>
            <a:r>
              <a:rPr lang="en-GB" sz="2400" baseline="30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Year)</a:t>
            </a:r>
            <a:r>
              <a:rPr lang="en-GB" sz="240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GB" sz="240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GB" sz="2400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hawakasana@gmail.com</a:t>
            </a:r>
            <a:r>
              <a:rPr lang="en-GB" sz="240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r>
              <a:rPr lang="en-GB" sz="2400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madhurdhodria96@gmail.com</a:t>
            </a:r>
            <a:r>
              <a:rPr lang="en-GB" sz="24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GB" sz="24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Ashok </a:t>
            </a: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Kumar(14)</a:t>
            </a:r>
            <a:b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CSE(</a:t>
            </a:r>
            <a:r>
              <a:rPr lang="en-GB" sz="2400" dirty="0" err="1" smtClean="0">
                <a:solidFill>
                  <a:schemeClr val="tx2">
                    <a:lumMod val="75000"/>
                  </a:schemeClr>
                </a:solidFill>
              </a:rPr>
              <a:t>IV</a:t>
            </a:r>
            <a:r>
              <a:rPr lang="en-GB" sz="2400" baseline="30000" dirty="0" err="1" smtClean="0">
                <a:solidFill>
                  <a:schemeClr val="tx2">
                    <a:lumMod val="75000"/>
                  </a:schemeClr>
                </a:solidFill>
              </a:rPr>
              <a:t>rth</a:t>
            </a:r>
            <a:r>
              <a:rPr lang="en-GB" sz="2400" baseline="30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Year)</a:t>
            </a:r>
            <a:b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sz="2400" u="sng" dirty="0" smtClean="0">
                <a:solidFill>
                  <a:schemeClr val="tx2">
                    <a:lumMod val="75000"/>
                  </a:schemeClr>
                </a:solidFill>
              </a:rPr>
              <a:t>pareekashok39@gmail.com</a:t>
            </a:r>
            <a:r>
              <a:rPr lang="en-GB" sz="2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 descr="downloa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781175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2780" y="883920"/>
            <a:ext cx="40900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Monotype Corsiva"/>
                <a:cs typeface="Monotype Corsiva"/>
              </a:rPr>
              <a:t>IMPLEMENTATION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5159" y="1651000"/>
            <a:ext cx="329565" cy="11303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3000" spc="250" dirty="0">
                <a:solidFill>
                  <a:srgbClr val="CC0000"/>
                </a:solidFill>
                <a:latin typeface="Symbol"/>
                <a:cs typeface="Symbol"/>
              </a:rPr>
              <a:t></a:t>
            </a:r>
            <a:endParaRPr sz="3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3000" spc="250" dirty="0">
                <a:solidFill>
                  <a:srgbClr val="CC0000"/>
                </a:solidFill>
                <a:latin typeface="Symbol"/>
                <a:cs typeface="Symbol"/>
              </a:rPr>
              <a:t>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159" y="3211829"/>
            <a:ext cx="329565" cy="168148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3000" spc="250" dirty="0">
                <a:solidFill>
                  <a:srgbClr val="CC0000"/>
                </a:solidFill>
                <a:latin typeface="Symbol"/>
                <a:cs typeface="Symbol"/>
              </a:rPr>
              <a:t></a:t>
            </a:r>
            <a:endParaRPr sz="3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3000" spc="250" dirty="0">
                <a:solidFill>
                  <a:srgbClr val="CC0000"/>
                </a:solidFill>
                <a:latin typeface="Symbol"/>
                <a:cs typeface="Symbol"/>
              </a:rPr>
              <a:t></a:t>
            </a:r>
            <a:endParaRPr sz="3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000" spc="250" dirty="0">
                <a:solidFill>
                  <a:srgbClr val="CC0000"/>
                </a:solidFill>
                <a:latin typeface="Symbol"/>
                <a:cs typeface="Symbol"/>
              </a:rPr>
              <a:t>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4760" y="1691640"/>
            <a:ext cx="6578600" cy="324104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3000" spc="-5" dirty="0">
                <a:latin typeface="Times New Roman"/>
                <a:cs typeface="Times New Roman"/>
              </a:rPr>
              <a:t>Authentication</a:t>
            </a:r>
            <a:endParaRPr sz="3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740"/>
              </a:spcBef>
            </a:pPr>
            <a:r>
              <a:rPr sz="3000" spc="-10" dirty="0">
                <a:latin typeface="Times New Roman"/>
                <a:cs typeface="Times New Roman"/>
              </a:rPr>
              <a:t>Message </a:t>
            </a:r>
            <a:r>
              <a:rPr sz="3000" spc="-5" dirty="0">
                <a:latin typeface="Times New Roman"/>
                <a:cs typeface="Times New Roman"/>
              </a:rPr>
              <a:t>Encryption using Message Digest  </a:t>
            </a:r>
            <a:r>
              <a:rPr sz="3000" spc="-10" dirty="0">
                <a:latin typeface="Times New Roman"/>
                <a:cs typeface="Times New Roman"/>
              </a:rPr>
              <a:t>Algorithm</a:t>
            </a:r>
            <a:endParaRPr sz="3000">
              <a:latin typeface="Times New Roman"/>
              <a:cs typeface="Times New Roman"/>
            </a:endParaRPr>
          </a:p>
          <a:p>
            <a:pPr marL="12700" marR="422275">
              <a:lnSpc>
                <a:spcPct val="120600"/>
              </a:lnSpc>
              <a:spcBef>
                <a:spcPts val="5"/>
              </a:spcBef>
            </a:pPr>
            <a:r>
              <a:rPr sz="3000" spc="-5" dirty="0">
                <a:latin typeface="Times New Roman"/>
                <a:cs typeface="Times New Roman"/>
              </a:rPr>
              <a:t>Key Generation using PRNG Algorithm  Signature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Generation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3000" spc="-10" dirty="0">
                <a:latin typeface="Times New Roman"/>
                <a:cs typeface="Times New Roman"/>
              </a:rPr>
              <a:t>Verifying </a:t>
            </a:r>
            <a:r>
              <a:rPr sz="3000" spc="-5" dirty="0">
                <a:latin typeface="Times New Roman"/>
                <a:cs typeface="Times New Roman"/>
              </a:rPr>
              <a:t>Signature </a:t>
            </a:r>
            <a:r>
              <a:rPr sz="3000" spc="-10" dirty="0">
                <a:latin typeface="Times New Roman"/>
                <a:cs typeface="Times New Roman"/>
              </a:rPr>
              <a:t>and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Decrypting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blinds dir="vert"/>
    <p:sndAc>
      <p:stSnd>
        <p:snd r:embed="rId2" name="bomb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2780" y="883920"/>
            <a:ext cx="236029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5159" y="1691640"/>
            <a:ext cx="4638675" cy="223139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840"/>
              </a:spcBef>
              <a:buClr>
                <a:srgbClr val="CC0000"/>
              </a:buClr>
              <a:buFont typeface="Symbol"/>
              <a:buChar char=""/>
              <a:tabLst>
                <a:tab pos="481965" algn="l"/>
                <a:tab pos="482600" algn="l"/>
              </a:tabLst>
            </a:pPr>
            <a:r>
              <a:rPr sz="3000" spc="-5" dirty="0">
                <a:latin typeface="Times New Roman"/>
                <a:cs typeface="Times New Roman"/>
              </a:rPr>
              <a:t>Key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Generation</a:t>
            </a:r>
            <a:endParaRPr sz="30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740"/>
              </a:spcBef>
              <a:buClr>
                <a:srgbClr val="CC0000"/>
              </a:buClr>
              <a:buFont typeface="Symbol"/>
              <a:buChar char=""/>
              <a:tabLst>
                <a:tab pos="481965" algn="l"/>
                <a:tab pos="482600" algn="l"/>
              </a:tabLst>
            </a:pPr>
            <a:r>
              <a:rPr sz="3000" spc="-5" dirty="0">
                <a:latin typeface="Times New Roman"/>
                <a:cs typeface="Times New Roman"/>
              </a:rPr>
              <a:t>Encryption </a:t>
            </a:r>
            <a:r>
              <a:rPr sz="3000" spc="-10" dirty="0">
                <a:latin typeface="Times New Roman"/>
                <a:cs typeface="Times New Roman"/>
              </a:rPr>
              <a:t>and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Decryption</a:t>
            </a:r>
            <a:endParaRPr sz="30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750"/>
              </a:spcBef>
              <a:buClr>
                <a:srgbClr val="CC0000"/>
              </a:buClr>
              <a:buFont typeface="Symbol"/>
              <a:buChar char=""/>
              <a:tabLst>
                <a:tab pos="481965" algn="l"/>
                <a:tab pos="482600" algn="l"/>
              </a:tabLst>
            </a:pPr>
            <a:r>
              <a:rPr sz="3000" spc="-5" dirty="0">
                <a:latin typeface="Times New Roman"/>
                <a:cs typeface="Times New Roman"/>
              </a:rPr>
              <a:t>Signature Creation</a:t>
            </a:r>
            <a:endParaRPr sz="30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740"/>
              </a:spcBef>
              <a:buClr>
                <a:srgbClr val="CC0000"/>
              </a:buClr>
              <a:buFont typeface="Symbol"/>
              <a:buChar char=""/>
              <a:tabLst>
                <a:tab pos="481965" algn="l"/>
                <a:tab pos="482600" algn="l"/>
              </a:tabLst>
            </a:pPr>
            <a:r>
              <a:rPr sz="3000" spc="-5" dirty="0">
                <a:latin typeface="Times New Roman"/>
                <a:cs typeface="Times New Roman"/>
              </a:rPr>
              <a:t>Signature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Verification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newsflash/>
    <p:sndAc>
      <p:stSnd>
        <p:snd r:embed="rId2" name="cashreg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2470" y="883920"/>
            <a:ext cx="534797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MODULE</a:t>
            </a:r>
            <a:r>
              <a:rPr spc="-55" dirty="0"/>
              <a:t> </a:t>
            </a:r>
            <a:r>
              <a:rPr spc="-5" dirty="0"/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5159" y="1703070"/>
            <a:ext cx="7084059" cy="320929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600" spc="-5" dirty="0">
                <a:latin typeface="Times New Roman"/>
                <a:cs typeface="Times New Roman"/>
              </a:rPr>
              <a:t>KEY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GENERATION</a:t>
            </a:r>
            <a:endParaRPr sz="26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650"/>
              </a:spcBef>
              <a:buClr>
                <a:srgbClr val="CC0000"/>
              </a:buClr>
              <a:buFont typeface="Symbol"/>
              <a:buChar char=""/>
              <a:tabLst>
                <a:tab pos="481965" algn="l"/>
                <a:tab pos="482600" algn="l"/>
              </a:tabLst>
            </a:pPr>
            <a:r>
              <a:rPr sz="2600" spc="-5" dirty="0">
                <a:latin typeface="Times New Roman"/>
                <a:cs typeface="Times New Roman"/>
              </a:rPr>
              <a:t>Taking two prime</a:t>
            </a:r>
            <a:r>
              <a:rPr sz="2600" spc="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numbers</a:t>
            </a:r>
            <a:endParaRPr sz="26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640"/>
              </a:spcBef>
              <a:buClr>
                <a:srgbClr val="CC0000"/>
              </a:buClr>
              <a:buFont typeface="Symbol"/>
              <a:buChar char=""/>
              <a:tabLst>
                <a:tab pos="481965" algn="l"/>
                <a:tab pos="482600" algn="l"/>
              </a:tabLst>
            </a:pPr>
            <a:r>
              <a:rPr sz="2600" spc="-5" dirty="0">
                <a:latin typeface="Times New Roman"/>
                <a:cs typeface="Times New Roman"/>
              </a:rPr>
              <a:t>Generating random</a:t>
            </a:r>
            <a:r>
              <a:rPr sz="2600" spc="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numbers</a:t>
            </a:r>
            <a:endParaRPr sz="26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650"/>
              </a:spcBef>
              <a:buClr>
                <a:srgbClr val="CC0000"/>
              </a:buClr>
              <a:buFont typeface="Symbol"/>
              <a:buChar char=""/>
              <a:tabLst>
                <a:tab pos="481965" algn="l"/>
                <a:tab pos="482600" algn="l"/>
              </a:tabLst>
            </a:pPr>
            <a:r>
              <a:rPr sz="2600" spc="-5" dirty="0">
                <a:latin typeface="Times New Roman"/>
                <a:cs typeface="Times New Roman"/>
              </a:rPr>
              <a:t>Generating public and private</a:t>
            </a:r>
            <a:r>
              <a:rPr sz="2600" spc="0" dirty="0">
                <a:latin typeface="Times New Roman"/>
                <a:cs typeface="Times New Roman"/>
              </a:rPr>
              <a:t> keys</a:t>
            </a:r>
            <a:endParaRPr sz="2600">
              <a:latin typeface="Times New Roman"/>
              <a:cs typeface="Times New Roman"/>
            </a:endParaRPr>
          </a:p>
          <a:p>
            <a:pPr marL="482600" marR="5080" indent="-469900">
              <a:lnSpc>
                <a:spcPct val="100000"/>
              </a:lnSpc>
              <a:spcBef>
                <a:spcPts val="650"/>
              </a:spcBef>
              <a:buClr>
                <a:srgbClr val="CC0000"/>
              </a:buClr>
              <a:buFont typeface="Symbol"/>
              <a:buChar char=""/>
              <a:tabLst>
                <a:tab pos="481965" algn="l"/>
                <a:tab pos="482600" algn="l"/>
              </a:tabLst>
            </a:pPr>
            <a:r>
              <a:rPr sz="2600" spc="-5" dirty="0">
                <a:latin typeface="Times New Roman"/>
                <a:cs typeface="Times New Roman"/>
              </a:rPr>
              <a:t>The key pair (public and private </a:t>
            </a:r>
            <a:r>
              <a:rPr sz="2600" spc="0" dirty="0">
                <a:latin typeface="Times New Roman"/>
                <a:cs typeface="Times New Roman"/>
              </a:rPr>
              <a:t>key) </a:t>
            </a:r>
            <a:r>
              <a:rPr sz="2600" spc="-5" dirty="0">
                <a:latin typeface="Times New Roman"/>
                <a:cs typeface="Times New Roman"/>
              </a:rPr>
              <a:t>is generated  using the Cryptography PRNG (Pseudo Random  Number Generator)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Algorithm.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ll dir="ru"/>
    <p:sndAc>
      <p:stSnd>
        <p:snd r:embed="rId2" name="wind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5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67419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20060" y="304800"/>
            <a:ext cx="310388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 marR="5080" indent="-43180">
              <a:lnSpc>
                <a:spcPct val="100000"/>
              </a:lnSpc>
              <a:spcBef>
                <a:spcPts val="100"/>
              </a:spcBef>
            </a:pPr>
            <a:r>
              <a:rPr dirty="0"/>
              <a:t>Key </a:t>
            </a:r>
            <a:r>
              <a:rPr spc="-5" dirty="0"/>
              <a:t>Generation  </a:t>
            </a:r>
            <a:r>
              <a:rPr dirty="0"/>
              <a:t>Module</a:t>
            </a:r>
            <a:r>
              <a:rPr spc="-45" dirty="0"/>
              <a:t> </a:t>
            </a:r>
            <a:r>
              <a:rPr spc="-5" dirty="0"/>
              <a:t>Design</a:t>
            </a:r>
          </a:p>
        </p:txBody>
      </p:sp>
      <p:sp>
        <p:nvSpPr>
          <p:cNvPr id="6" name="object 6"/>
          <p:cNvSpPr/>
          <p:nvPr/>
        </p:nvSpPr>
        <p:spPr>
          <a:xfrm>
            <a:off x="2743200" y="1905000"/>
            <a:ext cx="2743200" cy="533400"/>
          </a:xfrm>
          <a:custGeom>
            <a:avLst/>
            <a:gdLst/>
            <a:ahLst/>
            <a:cxnLst/>
            <a:rect l="l" t="t" r="r" b="b"/>
            <a:pathLst>
              <a:path w="2743200" h="533400">
                <a:moveTo>
                  <a:pt x="1371600" y="0"/>
                </a:moveTo>
                <a:lnTo>
                  <a:pt x="1294500" y="382"/>
                </a:lnTo>
                <a:lnTo>
                  <a:pt x="1218712" y="1517"/>
                </a:lnTo>
                <a:lnTo>
                  <a:pt x="1144325" y="3387"/>
                </a:lnTo>
                <a:lnTo>
                  <a:pt x="1071432" y="5974"/>
                </a:lnTo>
                <a:lnTo>
                  <a:pt x="1000124" y="9260"/>
                </a:lnTo>
                <a:lnTo>
                  <a:pt x="930493" y="13228"/>
                </a:lnTo>
                <a:lnTo>
                  <a:pt x="862629" y="17860"/>
                </a:lnTo>
                <a:lnTo>
                  <a:pt x="796625" y="23137"/>
                </a:lnTo>
                <a:lnTo>
                  <a:pt x="732571" y="29043"/>
                </a:lnTo>
                <a:lnTo>
                  <a:pt x="670559" y="35560"/>
                </a:lnTo>
                <a:lnTo>
                  <a:pt x="610682" y="42669"/>
                </a:lnTo>
                <a:lnTo>
                  <a:pt x="553029" y="50352"/>
                </a:lnTo>
                <a:lnTo>
                  <a:pt x="497692" y="58593"/>
                </a:lnTo>
                <a:lnTo>
                  <a:pt x="444764" y="67374"/>
                </a:lnTo>
                <a:lnTo>
                  <a:pt x="394334" y="76676"/>
                </a:lnTo>
                <a:lnTo>
                  <a:pt x="346496" y="86481"/>
                </a:lnTo>
                <a:lnTo>
                  <a:pt x="301340" y="96773"/>
                </a:lnTo>
                <a:lnTo>
                  <a:pt x="258958" y="107533"/>
                </a:lnTo>
                <a:lnTo>
                  <a:pt x="219440" y="118743"/>
                </a:lnTo>
                <a:lnTo>
                  <a:pt x="182879" y="130386"/>
                </a:lnTo>
                <a:lnTo>
                  <a:pt x="118993" y="154899"/>
                </a:lnTo>
                <a:lnTo>
                  <a:pt x="68031" y="180929"/>
                </a:lnTo>
                <a:lnTo>
                  <a:pt x="30723" y="208334"/>
                </a:lnTo>
                <a:lnTo>
                  <a:pt x="1965" y="251708"/>
                </a:lnTo>
                <a:lnTo>
                  <a:pt x="0" y="266700"/>
                </a:lnTo>
                <a:lnTo>
                  <a:pt x="1965" y="281691"/>
                </a:lnTo>
                <a:lnTo>
                  <a:pt x="30723" y="325065"/>
                </a:lnTo>
                <a:lnTo>
                  <a:pt x="68031" y="352470"/>
                </a:lnTo>
                <a:lnTo>
                  <a:pt x="118993" y="378500"/>
                </a:lnTo>
                <a:lnTo>
                  <a:pt x="182880" y="403013"/>
                </a:lnTo>
                <a:lnTo>
                  <a:pt x="219440" y="414656"/>
                </a:lnTo>
                <a:lnTo>
                  <a:pt x="258958" y="425866"/>
                </a:lnTo>
                <a:lnTo>
                  <a:pt x="301340" y="436626"/>
                </a:lnTo>
                <a:lnTo>
                  <a:pt x="346496" y="446918"/>
                </a:lnTo>
                <a:lnTo>
                  <a:pt x="394335" y="456723"/>
                </a:lnTo>
                <a:lnTo>
                  <a:pt x="444764" y="466025"/>
                </a:lnTo>
                <a:lnTo>
                  <a:pt x="497692" y="474806"/>
                </a:lnTo>
                <a:lnTo>
                  <a:pt x="553029" y="483047"/>
                </a:lnTo>
                <a:lnTo>
                  <a:pt x="610682" y="490730"/>
                </a:lnTo>
                <a:lnTo>
                  <a:pt x="670560" y="497840"/>
                </a:lnTo>
                <a:lnTo>
                  <a:pt x="732571" y="504356"/>
                </a:lnTo>
                <a:lnTo>
                  <a:pt x="796625" y="510262"/>
                </a:lnTo>
                <a:lnTo>
                  <a:pt x="862629" y="515539"/>
                </a:lnTo>
                <a:lnTo>
                  <a:pt x="930493" y="520171"/>
                </a:lnTo>
                <a:lnTo>
                  <a:pt x="1000125" y="524139"/>
                </a:lnTo>
                <a:lnTo>
                  <a:pt x="1071432" y="527425"/>
                </a:lnTo>
                <a:lnTo>
                  <a:pt x="1144325" y="530012"/>
                </a:lnTo>
                <a:lnTo>
                  <a:pt x="1218712" y="531882"/>
                </a:lnTo>
                <a:lnTo>
                  <a:pt x="1294500" y="533017"/>
                </a:lnTo>
                <a:lnTo>
                  <a:pt x="1371600" y="533400"/>
                </a:lnTo>
                <a:lnTo>
                  <a:pt x="1448699" y="533017"/>
                </a:lnTo>
                <a:lnTo>
                  <a:pt x="1524487" y="531882"/>
                </a:lnTo>
                <a:lnTo>
                  <a:pt x="1598874" y="530012"/>
                </a:lnTo>
                <a:lnTo>
                  <a:pt x="1671767" y="527425"/>
                </a:lnTo>
                <a:lnTo>
                  <a:pt x="1743074" y="524139"/>
                </a:lnTo>
                <a:lnTo>
                  <a:pt x="1812706" y="520171"/>
                </a:lnTo>
                <a:lnTo>
                  <a:pt x="1880570" y="515539"/>
                </a:lnTo>
                <a:lnTo>
                  <a:pt x="1946574" y="510262"/>
                </a:lnTo>
                <a:lnTo>
                  <a:pt x="2010628" y="504356"/>
                </a:lnTo>
                <a:lnTo>
                  <a:pt x="2072639" y="497840"/>
                </a:lnTo>
                <a:lnTo>
                  <a:pt x="2132517" y="490730"/>
                </a:lnTo>
                <a:lnTo>
                  <a:pt x="2190170" y="483047"/>
                </a:lnTo>
                <a:lnTo>
                  <a:pt x="2245507" y="474806"/>
                </a:lnTo>
                <a:lnTo>
                  <a:pt x="2298435" y="466025"/>
                </a:lnTo>
                <a:lnTo>
                  <a:pt x="2348864" y="456723"/>
                </a:lnTo>
                <a:lnTo>
                  <a:pt x="2396703" y="446918"/>
                </a:lnTo>
                <a:lnTo>
                  <a:pt x="2441859" y="436626"/>
                </a:lnTo>
                <a:lnTo>
                  <a:pt x="2484241" y="425866"/>
                </a:lnTo>
                <a:lnTo>
                  <a:pt x="2523759" y="414656"/>
                </a:lnTo>
                <a:lnTo>
                  <a:pt x="2560319" y="403013"/>
                </a:lnTo>
                <a:lnTo>
                  <a:pt x="2624206" y="378500"/>
                </a:lnTo>
                <a:lnTo>
                  <a:pt x="2675168" y="352470"/>
                </a:lnTo>
                <a:lnTo>
                  <a:pt x="2712476" y="325065"/>
                </a:lnTo>
                <a:lnTo>
                  <a:pt x="2741234" y="281691"/>
                </a:lnTo>
                <a:lnTo>
                  <a:pt x="2743200" y="266700"/>
                </a:lnTo>
                <a:lnTo>
                  <a:pt x="2741234" y="251708"/>
                </a:lnTo>
                <a:lnTo>
                  <a:pt x="2712476" y="208334"/>
                </a:lnTo>
                <a:lnTo>
                  <a:pt x="2675168" y="180929"/>
                </a:lnTo>
                <a:lnTo>
                  <a:pt x="2624206" y="154899"/>
                </a:lnTo>
                <a:lnTo>
                  <a:pt x="2560320" y="130386"/>
                </a:lnTo>
                <a:lnTo>
                  <a:pt x="2523759" y="118743"/>
                </a:lnTo>
                <a:lnTo>
                  <a:pt x="2484241" y="107533"/>
                </a:lnTo>
                <a:lnTo>
                  <a:pt x="2441859" y="96773"/>
                </a:lnTo>
                <a:lnTo>
                  <a:pt x="2396703" y="86481"/>
                </a:lnTo>
                <a:lnTo>
                  <a:pt x="2348865" y="76676"/>
                </a:lnTo>
                <a:lnTo>
                  <a:pt x="2298435" y="67374"/>
                </a:lnTo>
                <a:lnTo>
                  <a:pt x="2245507" y="58593"/>
                </a:lnTo>
                <a:lnTo>
                  <a:pt x="2190170" y="50352"/>
                </a:lnTo>
                <a:lnTo>
                  <a:pt x="2132517" y="42669"/>
                </a:lnTo>
                <a:lnTo>
                  <a:pt x="2072639" y="35560"/>
                </a:lnTo>
                <a:lnTo>
                  <a:pt x="2010628" y="29043"/>
                </a:lnTo>
                <a:lnTo>
                  <a:pt x="1946574" y="23137"/>
                </a:lnTo>
                <a:lnTo>
                  <a:pt x="1880570" y="17860"/>
                </a:lnTo>
                <a:lnTo>
                  <a:pt x="1812706" y="13228"/>
                </a:lnTo>
                <a:lnTo>
                  <a:pt x="1743075" y="9260"/>
                </a:lnTo>
                <a:lnTo>
                  <a:pt x="1671767" y="5974"/>
                </a:lnTo>
                <a:lnTo>
                  <a:pt x="1598874" y="3387"/>
                </a:lnTo>
                <a:lnTo>
                  <a:pt x="1524487" y="1517"/>
                </a:lnTo>
                <a:lnTo>
                  <a:pt x="1448699" y="382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200" y="1905000"/>
            <a:ext cx="2743200" cy="533400"/>
          </a:xfrm>
          <a:custGeom>
            <a:avLst/>
            <a:gdLst/>
            <a:ahLst/>
            <a:cxnLst/>
            <a:rect l="l" t="t" r="r" b="b"/>
            <a:pathLst>
              <a:path w="2743200" h="533400">
                <a:moveTo>
                  <a:pt x="1371600" y="0"/>
                </a:moveTo>
                <a:lnTo>
                  <a:pt x="1448699" y="382"/>
                </a:lnTo>
                <a:lnTo>
                  <a:pt x="1524487" y="1517"/>
                </a:lnTo>
                <a:lnTo>
                  <a:pt x="1598874" y="3387"/>
                </a:lnTo>
                <a:lnTo>
                  <a:pt x="1671767" y="5974"/>
                </a:lnTo>
                <a:lnTo>
                  <a:pt x="1743075" y="9260"/>
                </a:lnTo>
                <a:lnTo>
                  <a:pt x="1812706" y="13228"/>
                </a:lnTo>
                <a:lnTo>
                  <a:pt x="1880570" y="17860"/>
                </a:lnTo>
                <a:lnTo>
                  <a:pt x="1946574" y="23137"/>
                </a:lnTo>
                <a:lnTo>
                  <a:pt x="2010628" y="29043"/>
                </a:lnTo>
                <a:lnTo>
                  <a:pt x="2072639" y="35560"/>
                </a:lnTo>
                <a:lnTo>
                  <a:pt x="2132517" y="42669"/>
                </a:lnTo>
                <a:lnTo>
                  <a:pt x="2190170" y="50352"/>
                </a:lnTo>
                <a:lnTo>
                  <a:pt x="2245507" y="58593"/>
                </a:lnTo>
                <a:lnTo>
                  <a:pt x="2298435" y="67374"/>
                </a:lnTo>
                <a:lnTo>
                  <a:pt x="2348865" y="76676"/>
                </a:lnTo>
                <a:lnTo>
                  <a:pt x="2396703" y="86481"/>
                </a:lnTo>
                <a:lnTo>
                  <a:pt x="2441859" y="96773"/>
                </a:lnTo>
                <a:lnTo>
                  <a:pt x="2484241" y="107533"/>
                </a:lnTo>
                <a:lnTo>
                  <a:pt x="2523759" y="118743"/>
                </a:lnTo>
                <a:lnTo>
                  <a:pt x="2560320" y="130386"/>
                </a:lnTo>
                <a:lnTo>
                  <a:pt x="2624206" y="154899"/>
                </a:lnTo>
                <a:lnTo>
                  <a:pt x="2675168" y="180929"/>
                </a:lnTo>
                <a:lnTo>
                  <a:pt x="2712476" y="208334"/>
                </a:lnTo>
                <a:lnTo>
                  <a:pt x="2741234" y="251708"/>
                </a:lnTo>
                <a:lnTo>
                  <a:pt x="2743200" y="266700"/>
                </a:lnTo>
                <a:lnTo>
                  <a:pt x="2741234" y="281691"/>
                </a:lnTo>
                <a:lnTo>
                  <a:pt x="2712476" y="325065"/>
                </a:lnTo>
                <a:lnTo>
                  <a:pt x="2675168" y="352470"/>
                </a:lnTo>
                <a:lnTo>
                  <a:pt x="2624206" y="378500"/>
                </a:lnTo>
                <a:lnTo>
                  <a:pt x="2560319" y="403013"/>
                </a:lnTo>
                <a:lnTo>
                  <a:pt x="2523759" y="414656"/>
                </a:lnTo>
                <a:lnTo>
                  <a:pt x="2484241" y="425866"/>
                </a:lnTo>
                <a:lnTo>
                  <a:pt x="2441859" y="436626"/>
                </a:lnTo>
                <a:lnTo>
                  <a:pt x="2396703" y="446918"/>
                </a:lnTo>
                <a:lnTo>
                  <a:pt x="2348864" y="456723"/>
                </a:lnTo>
                <a:lnTo>
                  <a:pt x="2298435" y="466025"/>
                </a:lnTo>
                <a:lnTo>
                  <a:pt x="2245507" y="474806"/>
                </a:lnTo>
                <a:lnTo>
                  <a:pt x="2190170" y="483047"/>
                </a:lnTo>
                <a:lnTo>
                  <a:pt x="2132517" y="490730"/>
                </a:lnTo>
                <a:lnTo>
                  <a:pt x="2072639" y="497840"/>
                </a:lnTo>
                <a:lnTo>
                  <a:pt x="2010628" y="504356"/>
                </a:lnTo>
                <a:lnTo>
                  <a:pt x="1946574" y="510262"/>
                </a:lnTo>
                <a:lnTo>
                  <a:pt x="1880570" y="515539"/>
                </a:lnTo>
                <a:lnTo>
                  <a:pt x="1812706" y="520171"/>
                </a:lnTo>
                <a:lnTo>
                  <a:pt x="1743074" y="524139"/>
                </a:lnTo>
                <a:lnTo>
                  <a:pt x="1671767" y="527425"/>
                </a:lnTo>
                <a:lnTo>
                  <a:pt x="1598874" y="530012"/>
                </a:lnTo>
                <a:lnTo>
                  <a:pt x="1524487" y="531882"/>
                </a:lnTo>
                <a:lnTo>
                  <a:pt x="1448699" y="533017"/>
                </a:lnTo>
                <a:lnTo>
                  <a:pt x="1371600" y="533400"/>
                </a:lnTo>
                <a:lnTo>
                  <a:pt x="1294500" y="533017"/>
                </a:lnTo>
                <a:lnTo>
                  <a:pt x="1218712" y="531882"/>
                </a:lnTo>
                <a:lnTo>
                  <a:pt x="1144325" y="530012"/>
                </a:lnTo>
                <a:lnTo>
                  <a:pt x="1071432" y="527425"/>
                </a:lnTo>
                <a:lnTo>
                  <a:pt x="1000125" y="524139"/>
                </a:lnTo>
                <a:lnTo>
                  <a:pt x="930493" y="520171"/>
                </a:lnTo>
                <a:lnTo>
                  <a:pt x="862629" y="515539"/>
                </a:lnTo>
                <a:lnTo>
                  <a:pt x="796625" y="510262"/>
                </a:lnTo>
                <a:lnTo>
                  <a:pt x="732571" y="504356"/>
                </a:lnTo>
                <a:lnTo>
                  <a:pt x="670560" y="497839"/>
                </a:lnTo>
                <a:lnTo>
                  <a:pt x="610682" y="490730"/>
                </a:lnTo>
                <a:lnTo>
                  <a:pt x="553029" y="483047"/>
                </a:lnTo>
                <a:lnTo>
                  <a:pt x="497692" y="474806"/>
                </a:lnTo>
                <a:lnTo>
                  <a:pt x="444764" y="466025"/>
                </a:lnTo>
                <a:lnTo>
                  <a:pt x="394334" y="456723"/>
                </a:lnTo>
                <a:lnTo>
                  <a:pt x="346496" y="446918"/>
                </a:lnTo>
                <a:lnTo>
                  <a:pt x="301340" y="436626"/>
                </a:lnTo>
                <a:lnTo>
                  <a:pt x="258958" y="425866"/>
                </a:lnTo>
                <a:lnTo>
                  <a:pt x="219440" y="414656"/>
                </a:lnTo>
                <a:lnTo>
                  <a:pt x="182879" y="403013"/>
                </a:lnTo>
                <a:lnTo>
                  <a:pt x="118993" y="378500"/>
                </a:lnTo>
                <a:lnTo>
                  <a:pt x="68031" y="352470"/>
                </a:lnTo>
                <a:lnTo>
                  <a:pt x="30723" y="325065"/>
                </a:lnTo>
                <a:lnTo>
                  <a:pt x="1965" y="281691"/>
                </a:lnTo>
                <a:lnTo>
                  <a:pt x="0" y="266700"/>
                </a:lnTo>
                <a:lnTo>
                  <a:pt x="1965" y="251708"/>
                </a:lnTo>
                <a:lnTo>
                  <a:pt x="30723" y="208334"/>
                </a:lnTo>
                <a:lnTo>
                  <a:pt x="68031" y="180929"/>
                </a:lnTo>
                <a:lnTo>
                  <a:pt x="118993" y="154899"/>
                </a:lnTo>
                <a:lnTo>
                  <a:pt x="182880" y="130386"/>
                </a:lnTo>
                <a:lnTo>
                  <a:pt x="219440" y="118743"/>
                </a:lnTo>
                <a:lnTo>
                  <a:pt x="258958" y="107533"/>
                </a:lnTo>
                <a:lnTo>
                  <a:pt x="301340" y="96773"/>
                </a:lnTo>
                <a:lnTo>
                  <a:pt x="346496" y="86481"/>
                </a:lnTo>
                <a:lnTo>
                  <a:pt x="394335" y="76676"/>
                </a:lnTo>
                <a:lnTo>
                  <a:pt x="444764" y="67374"/>
                </a:lnTo>
                <a:lnTo>
                  <a:pt x="497692" y="58593"/>
                </a:lnTo>
                <a:lnTo>
                  <a:pt x="553029" y="50352"/>
                </a:lnTo>
                <a:lnTo>
                  <a:pt x="610682" y="42669"/>
                </a:lnTo>
                <a:lnTo>
                  <a:pt x="670560" y="35559"/>
                </a:lnTo>
                <a:lnTo>
                  <a:pt x="732571" y="29043"/>
                </a:lnTo>
                <a:lnTo>
                  <a:pt x="796625" y="23137"/>
                </a:lnTo>
                <a:lnTo>
                  <a:pt x="862629" y="17860"/>
                </a:lnTo>
                <a:lnTo>
                  <a:pt x="930493" y="13228"/>
                </a:lnTo>
                <a:lnTo>
                  <a:pt x="1000125" y="9260"/>
                </a:lnTo>
                <a:lnTo>
                  <a:pt x="1071432" y="5974"/>
                </a:lnTo>
                <a:lnTo>
                  <a:pt x="1144325" y="3387"/>
                </a:lnTo>
                <a:lnTo>
                  <a:pt x="1218712" y="1517"/>
                </a:lnTo>
                <a:lnTo>
                  <a:pt x="1294500" y="382"/>
                </a:lnTo>
                <a:lnTo>
                  <a:pt x="1371600" y="0"/>
                </a:lnTo>
                <a:close/>
              </a:path>
            </a:pathLst>
          </a:custGeom>
          <a:ln w="12579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43200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0" y="243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3200" y="2743200"/>
            <a:ext cx="2743200" cy="609600"/>
          </a:xfrm>
          <a:custGeom>
            <a:avLst/>
            <a:gdLst/>
            <a:ahLst/>
            <a:cxnLst/>
            <a:rect l="l" t="t" r="r" b="b"/>
            <a:pathLst>
              <a:path w="2743200" h="609600">
                <a:moveTo>
                  <a:pt x="2743200" y="0"/>
                </a:moveTo>
                <a:lnTo>
                  <a:pt x="0" y="0"/>
                </a:lnTo>
                <a:lnTo>
                  <a:pt x="0" y="609600"/>
                </a:lnTo>
                <a:lnTo>
                  <a:pt x="2743200" y="609600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3200" y="2743200"/>
            <a:ext cx="2743200" cy="609600"/>
          </a:xfrm>
          <a:custGeom>
            <a:avLst/>
            <a:gdLst/>
            <a:ahLst/>
            <a:cxnLst/>
            <a:rect l="l" t="t" r="r" b="b"/>
            <a:pathLst>
              <a:path w="2743200" h="609600">
                <a:moveTo>
                  <a:pt x="1371600" y="609600"/>
                </a:moveTo>
                <a:lnTo>
                  <a:pt x="0" y="6096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09600"/>
                </a:lnTo>
                <a:lnTo>
                  <a:pt x="1371600" y="6096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57400" y="3657600"/>
            <a:ext cx="4114800" cy="685800"/>
          </a:xfrm>
          <a:custGeom>
            <a:avLst/>
            <a:gdLst/>
            <a:ahLst/>
            <a:cxnLst/>
            <a:rect l="l" t="t" r="r" b="b"/>
            <a:pathLst>
              <a:path w="4114800" h="685800">
                <a:moveTo>
                  <a:pt x="4114800" y="0"/>
                </a:moveTo>
                <a:lnTo>
                  <a:pt x="0" y="0"/>
                </a:lnTo>
                <a:lnTo>
                  <a:pt x="0" y="685800"/>
                </a:lnTo>
                <a:lnTo>
                  <a:pt x="4114800" y="685800"/>
                </a:lnTo>
                <a:lnTo>
                  <a:pt x="411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57400" y="3657600"/>
            <a:ext cx="4114800" cy="685800"/>
          </a:xfrm>
          <a:custGeom>
            <a:avLst/>
            <a:gdLst/>
            <a:ahLst/>
            <a:cxnLst/>
            <a:rect l="l" t="t" r="r" b="b"/>
            <a:pathLst>
              <a:path w="4114800" h="685800">
                <a:moveTo>
                  <a:pt x="20574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685800"/>
                </a:lnTo>
                <a:lnTo>
                  <a:pt x="205740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14600" y="4572000"/>
            <a:ext cx="3200400" cy="609600"/>
          </a:xfrm>
          <a:custGeom>
            <a:avLst/>
            <a:gdLst/>
            <a:ahLst/>
            <a:cxnLst/>
            <a:rect l="l" t="t" r="r" b="b"/>
            <a:pathLst>
              <a:path w="3200400" h="609600">
                <a:moveTo>
                  <a:pt x="3200400" y="0"/>
                </a:moveTo>
                <a:lnTo>
                  <a:pt x="0" y="0"/>
                </a:lnTo>
                <a:lnTo>
                  <a:pt x="0" y="609600"/>
                </a:lnTo>
                <a:lnTo>
                  <a:pt x="3200400" y="609600"/>
                </a:lnTo>
                <a:lnTo>
                  <a:pt x="3200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14600" y="4572000"/>
            <a:ext cx="3200400" cy="609600"/>
          </a:xfrm>
          <a:custGeom>
            <a:avLst/>
            <a:gdLst/>
            <a:ahLst/>
            <a:cxnLst/>
            <a:rect l="l" t="t" r="r" b="b"/>
            <a:pathLst>
              <a:path w="3200400" h="609600">
                <a:moveTo>
                  <a:pt x="1600200" y="609600"/>
                </a:moveTo>
                <a:lnTo>
                  <a:pt x="0" y="609600"/>
                </a:lnTo>
                <a:lnTo>
                  <a:pt x="0" y="0"/>
                </a:lnTo>
                <a:lnTo>
                  <a:pt x="3200400" y="0"/>
                </a:lnTo>
                <a:lnTo>
                  <a:pt x="3200400" y="609600"/>
                </a:lnTo>
                <a:lnTo>
                  <a:pt x="1600200" y="6096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14600" y="5410200"/>
            <a:ext cx="3124200" cy="838200"/>
          </a:xfrm>
          <a:custGeom>
            <a:avLst/>
            <a:gdLst/>
            <a:ahLst/>
            <a:cxnLst/>
            <a:rect l="l" t="t" r="r" b="b"/>
            <a:pathLst>
              <a:path w="3124200" h="838200">
                <a:moveTo>
                  <a:pt x="1562100" y="0"/>
                </a:moveTo>
                <a:lnTo>
                  <a:pt x="1488826" y="414"/>
                </a:lnTo>
                <a:lnTo>
                  <a:pt x="1416577" y="1648"/>
                </a:lnTo>
                <a:lnTo>
                  <a:pt x="1345412" y="3686"/>
                </a:lnTo>
                <a:lnTo>
                  <a:pt x="1275393" y="6512"/>
                </a:lnTo>
                <a:lnTo>
                  <a:pt x="1206579" y="10109"/>
                </a:lnTo>
                <a:lnTo>
                  <a:pt x="1139031" y="14463"/>
                </a:lnTo>
                <a:lnTo>
                  <a:pt x="1072808" y="19558"/>
                </a:lnTo>
                <a:lnTo>
                  <a:pt x="1007972" y="25379"/>
                </a:lnTo>
                <a:lnTo>
                  <a:pt x="944582" y="31908"/>
                </a:lnTo>
                <a:lnTo>
                  <a:pt x="882698" y="39132"/>
                </a:lnTo>
                <a:lnTo>
                  <a:pt x="822382" y="47033"/>
                </a:lnTo>
                <a:lnTo>
                  <a:pt x="763693" y="55597"/>
                </a:lnTo>
                <a:lnTo>
                  <a:pt x="706691" y="64808"/>
                </a:lnTo>
                <a:lnTo>
                  <a:pt x="651437" y="74650"/>
                </a:lnTo>
                <a:lnTo>
                  <a:pt x="597991" y="85107"/>
                </a:lnTo>
                <a:lnTo>
                  <a:pt x="546413" y="96164"/>
                </a:lnTo>
                <a:lnTo>
                  <a:pt x="496764" y="107805"/>
                </a:lnTo>
                <a:lnTo>
                  <a:pt x="449103" y="120015"/>
                </a:lnTo>
                <a:lnTo>
                  <a:pt x="403492" y="132777"/>
                </a:lnTo>
                <a:lnTo>
                  <a:pt x="359990" y="146076"/>
                </a:lnTo>
                <a:lnTo>
                  <a:pt x="318657" y="159896"/>
                </a:lnTo>
                <a:lnTo>
                  <a:pt x="279554" y="174222"/>
                </a:lnTo>
                <a:lnTo>
                  <a:pt x="242742" y="189038"/>
                </a:lnTo>
                <a:lnTo>
                  <a:pt x="176228" y="220077"/>
                </a:lnTo>
                <a:lnTo>
                  <a:pt x="119598" y="252888"/>
                </a:lnTo>
                <a:lnTo>
                  <a:pt x="73333" y="287345"/>
                </a:lnTo>
                <a:lnTo>
                  <a:pt x="37917" y="323324"/>
                </a:lnTo>
                <a:lnTo>
                  <a:pt x="13831" y="360697"/>
                </a:lnTo>
                <a:lnTo>
                  <a:pt x="1556" y="399341"/>
                </a:lnTo>
                <a:lnTo>
                  <a:pt x="0" y="419100"/>
                </a:lnTo>
                <a:lnTo>
                  <a:pt x="1556" y="438758"/>
                </a:lnTo>
                <a:lnTo>
                  <a:pt x="13831" y="477235"/>
                </a:lnTo>
                <a:lnTo>
                  <a:pt x="37917" y="514483"/>
                </a:lnTo>
                <a:lnTo>
                  <a:pt x="73333" y="550373"/>
                </a:lnTo>
                <a:lnTo>
                  <a:pt x="119598" y="584775"/>
                </a:lnTo>
                <a:lnTo>
                  <a:pt x="176228" y="617560"/>
                </a:lnTo>
                <a:lnTo>
                  <a:pt x="242742" y="648599"/>
                </a:lnTo>
                <a:lnTo>
                  <a:pt x="279554" y="663424"/>
                </a:lnTo>
                <a:lnTo>
                  <a:pt x="318657" y="677763"/>
                </a:lnTo>
                <a:lnTo>
                  <a:pt x="359990" y="691601"/>
                </a:lnTo>
                <a:lnTo>
                  <a:pt x="403492" y="704921"/>
                </a:lnTo>
                <a:lnTo>
                  <a:pt x="449103" y="717708"/>
                </a:lnTo>
                <a:lnTo>
                  <a:pt x="496764" y="729945"/>
                </a:lnTo>
                <a:lnTo>
                  <a:pt x="546413" y="741617"/>
                </a:lnTo>
                <a:lnTo>
                  <a:pt x="597991" y="752706"/>
                </a:lnTo>
                <a:lnTo>
                  <a:pt x="651437" y="763197"/>
                </a:lnTo>
                <a:lnTo>
                  <a:pt x="706691" y="773074"/>
                </a:lnTo>
                <a:lnTo>
                  <a:pt x="763693" y="782320"/>
                </a:lnTo>
                <a:lnTo>
                  <a:pt x="822382" y="790919"/>
                </a:lnTo>
                <a:lnTo>
                  <a:pt x="882698" y="798855"/>
                </a:lnTo>
                <a:lnTo>
                  <a:pt x="944582" y="806112"/>
                </a:lnTo>
                <a:lnTo>
                  <a:pt x="1007972" y="812674"/>
                </a:lnTo>
                <a:lnTo>
                  <a:pt x="1072808" y="818525"/>
                </a:lnTo>
                <a:lnTo>
                  <a:pt x="1139031" y="823647"/>
                </a:lnTo>
                <a:lnTo>
                  <a:pt x="1206579" y="828027"/>
                </a:lnTo>
                <a:lnTo>
                  <a:pt x="1275393" y="831646"/>
                </a:lnTo>
                <a:lnTo>
                  <a:pt x="1345412" y="834489"/>
                </a:lnTo>
                <a:lnTo>
                  <a:pt x="1416577" y="836539"/>
                </a:lnTo>
                <a:lnTo>
                  <a:pt x="1488826" y="837782"/>
                </a:lnTo>
                <a:lnTo>
                  <a:pt x="1562100" y="838200"/>
                </a:lnTo>
                <a:lnTo>
                  <a:pt x="1635373" y="837782"/>
                </a:lnTo>
                <a:lnTo>
                  <a:pt x="1707622" y="836539"/>
                </a:lnTo>
                <a:lnTo>
                  <a:pt x="1778787" y="834489"/>
                </a:lnTo>
                <a:lnTo>
                  <a:pt x="1848806" y="831646"/>
                </a:lnTo>
                <a:lnTo>
                  <a:pt x="1917620" y="828027"/>
                </a:lnTo>
                <a:lnTo>
                  <a:pt x="1985168" y="823647"/>
                </a:lnTo>
                <a:lnTo>
                  <a:pt x="2051391" y="818525"/>
                </a:lnTo>
                <a:lnTo>
                  <a:pt x="2116227" y="812674"/>
                </a:lnTo>
                <a:lnTo>
                  <a:pt x="2179617" y="806112"/>
                </a:lnTo>
                <a:lnTo>
                  <a:pt x="2241501" y="798855"/>
                </a:lnTo>
                <a:lnTo>
                  <a:pt x="2301817" y="790919"/>
                </a:lnTo>
                <a:lnTo>
                  <a:pt x="2360506" y="782320"/>
                </a:lnTo>
                <a:lnTo>
                  <a:pt x="2417508" y="773074"/>
                </a:lnTo>
                <a:lnTo>
                  <a:pt x="2472762" y="763197"/>
                </a:lnTo>
                <a:lnTo>
                  <a:pt x="2526208" y="752706"/>
                </a:lnTo>
                <a:lnTo>
                  <a:pt x="2577786" y="741617"/>
                </a:lnTo>
                <a:lnTo>
                  <a:pt x="2627435" y="729945"/>
                </a:lnTo>
                <a:lnTo>
                  <a:pt x="2675096" y="717708"/>
                </a:lnTo>
                <a:lnTo>
                  <a:pt x="2720707" y="704921"/>
                </a:lnTo>
                <a:lnTo>
                  <a:pt x="2764209" y="691601"/>
                </a:lnTo>
                <a:lnTo>
                  <a:pt x="2805542" y="677763"/>
                </a:lnTo>
                <a:lnTo>
                  <a:pt x="2844645" y="663424"/>
                </a:lnTo>
                <a:lnTo>
                  <a:pt x="2881457" y="648599"/>
                </a:lnTo>
                <a:lnTo>
                  <a:pt x="2947971" y="617560"/>
                </a:lnTo>
                <a:lnTo>
                  <a:pt x="3004601" y="584775"/>
                </a:lnTo>
                <a:lnTo>
                  <a:pt x="3050866" y="550373"/>
                </a:lnTo>
                <a:lnTo>
                  <a:pt x="3086282" y="514483"/>
                </a:lnTo>
                <a:lnTo>
                  <a:pt x="3110368" y="477235"/>
                </a:lnTo>
                <a:lnTo>
                  <a:pt x="3122643" y="438758"/>
                </a:lnTo>
                <a:lnTo>
                  <a:pt x="3124200" y="419100"/>
                </a:lnTo>
                <a:lnTo>
                  <a:pt x="3122643" y="399341"/>
                </a:lnTo>
                <a:lnTo>
                  <a:pt x="3110368" y="360697"/>
                </a:lnTo>
                <a:lnTo>
                  <a:pt x="3086282" y="323324"/>
                </a:lnTo>
                <a:lnTo>
                  <a:pt x="3050866" y="287345"/>
                </a:lnTo>
                <a:lnTo>
                  <a:pt x="3004601" y="252888"/>
                </a:lnTo>
                <a:lnTo>
                  <a:pt x="2947971" y="220077"/>
                </a:lnTo>
                <a:lnTo>
                  <a:pt x="2881457" y="189038"/>
                </a:lnTo>
                <a:lnTo>
                  <a:pt x="2844645" y="174222"/>
                </a:lnTo>
                <a:lnTo>
                  <a:pt x="2805542" y="159896"/>
                </a:lnTo>
                <a:lnTo>
                  <a:pt x="2764209" y="146076"/>
                </a:lnTo>
                <a:lnTo>
                  <a:pt x="2720707" y="132777"/>
                </a:lnTo>
                <a:lnTo>
                  <a:pt x="2675096" y="120015"/>
                </a:lnTo>
                <a:lnTo>
                  <a:pt x="2627435" y="107805"/>
                </a:lnTo>
                <a:lnTo>
                  <a:pt x="2577786" y="96164"/>
                </a:lnTo>
                <a:lnTo>
                  <a:pt x="2526208" y="85107"/>
                </a:lnTo>
                <a:lnTo>
                  <a:pt x="2472762" y="74650"/>
                </a:lnTo>
                <a:lnTo>
                  <a:pt x="2417508" y="64808"/>
                </a:lnTo>
                <a:lnTo>
                  <a:pt x="2360506" y="55597"/>
                </a:lnTo>
                <a:lnTo>
                  <a:pt x="2301817" y="47033"/>
                </a:lnTo>
                <a:lnTo>
                  <a:pt x="2241501" y="39132"/>
                </a:lnTo>
                <a:lnTo>
                  <a:pt x="2179617" y="31908"/>
                </a:lnTo>
                <a:lnTo>
                  <a:pt x="2116227" y="25379"/>
                </a:lnTo>
                <a:lnTo>
                  <a:pt x="2051391" y="19558"/>
                </a:lnTo>
                <a:lnTo>
                  <a:pt x="1985168" y="14463"/>
                </a:lnTo>
                <a:lnTo>
                  <a:pt x="1917620" y="10109"/>
                </a:lnTo>
                <a:lnTo>
                  <a:pt x="1848806" y="6512"/>
                </a:lnTo>
                <a:lnTo>
                  <a:pt x="1778787" y="3686"/>
                </a:lnTo>
                <a:lnTo>
                  <a:pt x="1707622" y="1648"/>
                </a:lnTo>
                <a:lnTo>
                  <a:pt x="1635373" y="414"/>
                </a:lnTo>
                <a:lnTo>
                  <a:pt x="1562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14600" y="5410200"/>
            <a:ext cx="3124200" cy="838200"/>
          </a:xfrm>
          <a:custGeom>
            <a:avLst/>
            <a:gdLst/>
            <a:ahLst/>
            <a:cxnLst/>
            <a:rect l="l" t="t" r="r" b="b"/>
            <a:pathLst>
              <a:path w="3124200" h="838200">
                <a:moveTo>
                  <a:pt x="1562100" y="0"/>
                </a:moveTo>
                <a:lnTo>
                  <a:pt x="1635373" y="414"/>
                </a:lnTo>
                <a:lnTo>
                  <a:pt x="1707622" y="1648"/>
                </a:lnTo>
                <a:lnTo>
                  <a:pt x="1778787" y="3686"/>
                </a:lnTo>
                <a:lnTo>
                  <a:pt x="1848806" y="6512"/>
                </a:lnTo>
                <a:lnTo>
                  <a:pt x="1917620" y="10109"/>
                </a:lnTo>
                <a:lnTo>
                  <a:pt x="1985168" y="14463"/>
                </a:lnTo>
                <a:lnTo>
                  <a:pt x="2051391" y="19558"/>
                </a:lnTo>
                <a:lnTo>
                  <a:pt x="2116227" y="25379"/>
                </a:lnTo>
                <a:lnTo>
                  <a:pt x="2179617" y="31908"/>
                </a:lnTo>
                <a:lnTo>
                  <a:pt x="2241501" y="39132"/>
                </a:lnTo>
                <a:lnTo>
                  <a:pt x="2301817" y="47033"/>
                </a:lnTo>
                <a:lnTo>
                  <a:pt x="2360506" y="55597"/>
                </a:lnTo>
                <a:lnTo>
                  <a:pt x="2417508" y="64808"/>
                </a:lnTo>
                <a:lnTo>
                  <a:pt x="2472762" y="74650"/>
                </a:lnTo>
                <a:lnTo>
                  <a:pt x="2526208" y="85107"/>
                </a:lnTo>
                <a:lnTo>
                  <a:pt x="2577786" y="96164"/>
                </a:lnTo>
                <a:lnTo>
                  <a:pt x="2627435" y="107805"/>
                </a:lnTo>
                <a:lnTo>
                  <a:pt x="2675096" y="120014"/>
                </a:lnTo>
                <a:lnTo>
                  <a:pt x="2720707" y="132777"/>
                </a:lnTo>
                <a:lnTo>
                  <a:pt x="2764209" y="146076"/>
                </a:lnTo>
                <a:lnTo>
                  <a:pt x="2805542" y="159896"/>
                </a:lnTo>
                <a:lnTo>
                  <a:pt x="2844645" y="174222"/>
                </a:lnTo>
                <a:lnTo>
                  <a:pt x="2881457" y="189038"/>
                </a:lnTo>
                <a:lnTo>
                  <a:pt x="2947971" y="220077"/>
                </a:lnTo>
                <a:lnTo>
                  <a:pt x="3004601" y="252888"/>
                </a:lnTo>
                <a:lnTo>
                  <a:pt x="3050866" y="287345"/>
                </a:lnTo>
                <a:lnTo>
                  <a:pt x="3086282" y="323324"/>
                </a:lnTo>
                <a:lnTo>
                  <a:pt x="3110368" y="360697"/>
                </a:lnTo>
                <a:lnTo>
                  <a:pt x="3122643" y="399341"/>
                </a:lnTo>
                <a:lnTo>
                  <a:pt x="3124200" y="419100"/>
                </a:lnTo>
                <a:lnTo>
                  <a:pt x="3122643" y="438758"/>
                </a:lnTo>
                <a:lnTo>
                  <a:pt x="3110368" y="477235"/>
                </a:lnTo>
                <a:lnTo>
                  <a:pt x="3086282" y="514483"/>
                </a:lnTo>
                <a:lnTo>
                  <a:pt x="3050866" y="550373"/>
                </a:lnTo>
                <a:lnTo>
                  <a:pt x="3004601" y="584775"/>
                </a:lnTo>
                <a:lnTo>
                  <a:pt x="2947971" y="617560"/>
                </a:lnTo>
                <a:lnTo>
                  <a:pt x="2881457" y="648599"/>
                </a:lnTo>
                <a:lnTo>
                  <a:pt x="2844645" y="663424"/>
                </a:lnTo>
                <a:lnTo>
                  <a:pt x="2805542" y="677763"/>
                </a:lnTo>
                <a:lnTo>
                  <a:pt x="2764209" y="691601"/>
                </a:lnTo>
                <a:lnTo>
                  <a:pt x="2720707" y="704921"/>
                </a:lnTo>
                <a:lnTo>
                  <a:pt x="2675096" y="717708"/>
                </a:lnTo>
                <a:lnTo>
                  <a:pt x="2627435" y="729945"/>
                </a:lnTo>
                <a:lnTo>
                  <a:pt x="2577786" y="741617"/>
                </a:lnTo>
                <a:lnTo>
                  <a:pt x="2526208" y="752706"/>
                </a:lnTo>
                <a:lnTo>
                  <a:pt x="2472762" y="763197"/>
                </a:lnTo>
                <a:lnTo>
                  <a:pt x="2417508" y="773074"/>
                </a:lnTo>
                <a:lnTo>
                  <a:pt x="2360506" y="782319"/>
                </a:lnTo>
                <a:lnTo>
                  <a:pt x="2301817" y="790919"/>
                </a:lnTo>
                <a:lnTo>
                  <a:pt x="2241501" y="798855"/>
                </a:lnTo>
                <a:lnTo>
                  <a:pt x="2179617" y="806112"/>
                </a:lnTo>
                <a:lnTo>
                  <a:pt x="2116227" y="812674"/>
                </a:lnTo>
                <a:lnTo>
                  <a:pt x="2051391" y="818525"/>
                </a:lnTo>
                <a:lnTo>
                  <a:pt x="1985168" y="823647"/>
                </a:lnTo>
                <a:lnTo>
                  <a:pt x="1917620" y="828027"/>
                </a:lnTo>
                <a:lnTo>
                  <a:pt x="1848806" y="831646"/>
                </a:lnTo>
                <a:lnTo>
                  <a:pt x="1778787" y="834489"/>
                </a:lnTo>
                <a:lnTo>
                  <a:pt x="1707622" y="836539"/>
                </a:lnTo>
                <a:lnTo>
                  <a:pt x="1635373" y="837782"/>
                </a:lnTo>
                <a:lnTo>
                  <a:pt x="1562100" y="838200"/>
                </a:lnTo>
                <a:lnTo>
                  <a:pt x="1488826" y="837782"/>
                </a:lnTo>
                <a:lnTo>
                  <a:pt x="1416577" y="836539"/>
                </a:lnTo>
                <a:lnTo>
                  <a:pt x="1345412" y="834489"/>
                </a:lnTo>
                <a:lnTo>
                  <a:pt x="1275393" y="831646"/>
                </a:lnTo>
                <a:lnTo>
                  <a:pt x="1206579" y="828027"/>
                </a:lnTo>
                <a:lnTo>
                  <a:pt x="1139031" y="823647"/>
                </a:lnTo>
                <a:lnTo>
                  <a:pt x="1072808" y="818525"/>
                </a:lnTo>
                <a:lnTo>
                  <a:pt x="1007972" y="812674"/>
                </a:lnTo>
                <a:lnTo>
                  <a:pt x="944582" y="806112"/>
                </a:lnTo>
                <a:lnTo>
                  <a:pt x="882698" y="798855"/>
                </a:lnTo>
                <a:lnTo>
                  <a:pt x="822382" y="790919"/>
                </a:lnTo>
                <a:lnTo>
                  <a:pt x="763693" y="782320"/>
                </a:lnTo>
                <a:lnTo>
                  <a:pt x="706691" y="773074"/>
                </a:lnTo>
                <a:lnTo>
                  <a:pt x="651437" y="763197"/>
                </a:lnTo>
                <a:lnTo>
                  <a:pt x="597991" y="752706"/>
                </a:lnTo>
                <a:lnTo>
                  <a:pt x="546413" y="741617"/>
                </a:lnTo>
                <a:lnTo>
                  <a:pt x="496764" y="729945"/>
                </a:lnTo>
                <a:lnTo>
                  <a:pt x="449103" y="717708"/>
                </a:lnTo>
                <a:lnTo>
                  <a:pt x="403492" y="704921"/>
                </a:lnTo>
                <a:lnTo>
                  <a:pt x="359990" y="691601"/>
                </a:lnTo>
                <a:lnTo>
                  <a:pt x="318657" y="677763"/>
                </a:lnTo>
                <a:lnTo>
                  <a:pt x="279554" y="663424"/>
                </a:lnTo>
                <a:lnTo>
                  <a:pt x="242742" y="648599"/>
                </a:lnTo>
                <a:lnTo>
                  <a:pt x="176228" y="617560"/>
                </a:lnTo>
                <a:lnTo>
                  <a:pt x="119598" y="584775"/>
                </a:lnTo>
                <a:lnTo>
                  <a:pt x="73333" y="550373"/>
                </a:lnTo>
                <a:lnTo>
                  <a:pt x="37917" y="514483"/>
                </a:lnTo>
                <a:lnTo>
                  <a:pt x="13831" y="477235"/>
                </a:lnTo>
                <a:lnTo>
                  <a:pt x="1556" y="438758"/>
                </a:lnTo>
                <a:lnTo>
                  <a:pt x="0" y="419100"/>
                </a:lnTo>
                <a:lnTo>
                  <a:pt x="1556" y="399341"/>
                </a:lnTo>
                <a:lnTo>
                  <a:pt x="13831" y="360697"/>
                </a:lnTo>
                <a:lnTo>
                  <a:pt x="37917" y="323324"/>
                </a:lnTo>
                <a:lnTo>
                  <a:pt x="73333" y="287345"/>
                </a:lnTo>
                <a:lnTo>
                  <a:pt x="119598" y="252888"/>
                </a:lnTo>
                <a:lnTo>
                  <a:pt x="176228" y="220077"/>
                </a:lnTo>
                <a:lnTo>
                  <a:pt x="242742" y="189038"/>
                </a:lnTo>
                <a:lnTo>
                  <a:pt x="279554" y="174222"/>
                </a:lnTo>
                <a:lnTo>
                  <a:pt x="318657" y="159896"/>
                </a:lnTo>
                <a:lnTo>
                  <a:pt x="359990" y="146076"/>
                </a:lnTo>
                <a:lnTo>
                  <a:pt x="403492" y="132777"/>
                </a:lnTo>
                <a:lnTo>
                  <a:pt x="449103" y="120015"/>
                </a:lnTo>
                <a:lnTo>
                  <a:pt x="496764" y="107805"/>
                </a:lnTo>
                <a:lnTo>
                  <a:pt x="546413" y="96164"/>
                </a:lnTo>
                <a:lnTo>
                  <a:pt x="597991" y="85107"/>
                </a:lnTo>
                <a:lnTo>
                  <a:pt x="651437" y="74650"/>
                </a:lnTo>
                <a:lnTo>
                  <a:pt x="706691" y="64808"/>
                </a:lnTo>
                <a:lnTo>
                  <a:pt x="763693" y="55597"/>
                </a:lnTo>
                <a:lnTo>
                  <a:pt x="822382" y="47033"/>
                </a:lnTo>
                <a:lnTo>
                  <a:pt x="882698" y="39132"/>
                </a:lnTo>
                <a:lnTo>
                  <a:pt x="944582" y="31908"/>
                </a:lnTo>
                <a:lnTo>
                  <a:pt x="1007972" y="25379"/>
                </a:lnTo>
                <a:lnTo>
                  <a:pt x="1072808" y="19558"/>
                </a:lnTo>
                <a:lnTo>
                  <a:pt x="1139031" y="14463"/>
                </a:lnTo>
                <a:lnTo>
                  <a:pt x="1206579" y="10109"/>
                </a:lnTo>
                <a:lnTo>
                  <a:pt x="1275393" y="6512"/>
                </a:lnTo>
                <a:lnTo>
                  <a:pt x="1345412" y="3686"/>
                </a:lnTo>
                <a:lnTo>
                  <a:pt x="1416577" y="1648"/>
                </a:lnTo>
                <a:lnTo>
                  <a:pt x="1488826" y="414"/>
                </a:lnTo>
                <a:lnTo>
                  <a:pt x="1562100" y="0"/>
                </a:lnTo>
                <a:close/>
              </a:path>
            </a:pathLst>
          </a:custGeom>
          <a:ln w="12579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14600" y="541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38800" y="624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33270" y="2021840"/>
            <a:ext cx="4159885" cy="4094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013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PRNG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830580" marR="885190" algn="ctr">
              <a:lnSpc>
                <a:spcPct val="100000"/>
              </a:lnSpc>
              <a:spcBef>
                <a:spcPts val="1360"/>
              </a:spcBef>
            </a:pPr>
            <a:r>
              <a:rPr sz="1800" spc="-10" dirty="0">
                <a:latin typeface="Arial"/>
                <a:cs typeface="Arial"/>
              </a:rPr>
              <a:t>CALL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METHOD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 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CODING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imes New Roman"/>
              <a:cs typeface="Times New Roman"/>
            </a:endParaRPr>
          </a:p>
          <a:p>
            <a:pPr marL="12065" marR="5080"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GENERATE TWO RANDOM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NUMBERS  </a:t>
            </a:r>
            <a:r>
              <a:rPr sz="1800" spc="-5" dirty="0">
                <a:latin typeface="Arial"/>
                <a:cs typeface="Arial"/>
              </a:rPr>
              <a:t>(PUBLIC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PRIVATE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KEY)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95630" marR="585470" algn="ctr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DISPLAY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KEYS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  </a:t>
            </a:r>
            <a:r>
              <a:rPr sz="1800" spc="-10" dirty="0">
                <a:latin typeface="Arial"/>
                <a:cs typeface="Arial"/>
              </a:rPr>
              <a:t>BACK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END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imes New Roman"/>
              <a:cs typeface="Times New Roman"/>
            </a:endParaRPr>
          </a:p>
          <a:p>
            <a:pPr marL="713105" marR="782320"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GENERATE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SIGNATURE  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SEND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14800" y="2438400"/>
            <a:ext cx="0" cy="233679"/>
          </a:xfrm>
          <a:custGeom>
            <a:avLst/>
            <a:gdLst/>
            <a:ahLst/>
            <a:cxnLst/>
            <a:rect l="l" t="t" r="r" b="b"/>
            <a:pathLst>
              <a:path h="233680">
                <a:moveTo>
                  <a:pt x="0" y="0"/>
                </a:moveTo>
                <a:lnTo>
                  <a:pt x="0" y="233679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76700" y="2667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14800" y="3352800"/>
            <a:ext cx="0" cy="233679"/>
          </a:xfrm>
          <a:custGeom>
            <a:avLst/>
            <a:gdLst/>
            <a:ahLst/>
            <a:cxnLst/>
            <a:rect l="l" t="t" r="r" b="b"/>
            <a:pathLst>
              <a:path h="233679">
                <a:moveTo>
                  <a:pt x="0" y="0"/>
                </a:moveTo>
                <a:lnTo>
                  <a:pt x="0" y="233679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76700" y="3581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38600" y="43434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48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00500" y="4495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62400" y="51816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48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24300" y="5334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split/>
    <p:sndAc>
      <p:stSnd>
        <p:snd r:embed="rId2" name="chimes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0800" y="6172200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6172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2780" y="883920"/>
            <a:ext cx="392049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Monotype Corsiva"/>
                <a:cs typeface="Monotype Corsiva"/>
              </a:rPr>
              <a:t>AUTHENTICATION</a:t>
            </a:r>
          </a:p>
        </p:txBody>
      </p:sp>
      <p:sp>
        <p:nvSpPr>
          <p:cNvPr id="5" name="object 5"/>
          <p:cNvSpPr/>
          <p:nvPr/>
        </p:nvSpPr>
        <p:spPr>
          <a:xfrm>
            <a:off x="2362200" y="3124200"/>
            <a:ext cx="3733800" cy="609600"/>
          </a:xfrm>
          <a:custGeom>
            <a:avLst/>
            <a:gdLst/>
            <a:ahLst/>
            <a:cxnLst/>
            <a:rect l="l" t="t" r="r" b="b"/>
            <a:pathLst>
              <a:path w="3733800" h="609600">
                <a:moveTo>
                  <a:pt x="3733800" y="0"/>
                </a:moveTo>
                <a:lnTo>
                  <a:pt x="0" y="0"/>
                </a:lnTo>
                <a:lnTo>
                  <a:pt x="0" y="609600"/>
                </a:lnTo>
                <a:lnTo>
                  <a:pt x="3733800" y="609600"/>
                </a:lnTo>
                <a:lnTo>
                  <a:pt x="3733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62200" y="3124200"/>
            <a:ext cx="3733800" cy="6096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231900" marR="229870" indent="-99695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Arial"/>
                <a:cs typeface="Arial"/>
              </a:rPr>
              <a:t>ENTER THE USER </a:t>
            </a:r>
            <a:r>
              <a:rPr sz="1800" spc="-10" dirty="0">
                <a:latin typeface="Arial"/>
                <a:cs typeface="Arial"/>
              </a:rPr>
              <a:t>NAME </a:t>
            </a:r>
            <a:r>
              <a:rPr sz="1800" spc="-5" dirty="0">
                <a:latin typeface="Arial"/>
                <a:cs typeface="Arial"/>
              </a:rPr>
              <a:t>AND  PASSWORD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95600" y="2133600"/>
            <a:ext cx="2514600" cy="609600"/>
          </a:xfrm>
          <a:custGeom>
            <a:avLst/>
            <a:gdLst/>
            <a:ahLst/>
            <a:cxnLst/>
            <a:rect l="l" t="t" r="r" b="b"/>
            <a:pathLst>
              <a:path w="2514600" h="609600">
                <a:moveTo>
                  <a:pt x="1256029" y="0"/>
                </a:moveTo>
                <a:lnTo>
                  <a:pt x="1180357" y="501"/>
                </a:lnTo>
                <a:lnTo>
                  <a:pt x="1106079" y="1988"/>
                </a:lnTo>
                <a:lnTo>
                  <a:pt x="1033299" y="4436"/>
                </a:lnTo>
                <a:lnTo>
                  <a:pt x="962119" y="7819"/>
                </a:lnTo>
                <a:lnTo>
                  <a:pt x="892641" y="12114"/>
                </a:lnTo>
                <a:lnTo>
                  <a:pt x="824968" y="17294"/>
                </a:lnTo>
                <a:lnTo>
                  <a:pt x="759202" y="23336"/>
                </a:lnTo>
                <a:lnTo>
                  <a:pt x="695445" y="30213"/>
                </a:lnTo>
                <a:lnTo>
                  <a:pt x="633800" y="37901"/>
                </a:lnTo>
                <a:lnTo>
                  <a:pt x="574369" y="46375"/>
                </a:lnTo>
                <a:lnTo>
                  <a:pt x="517256" y="55610"/>
                </a:lnTo>
                <a:lnTo>
                  <a:pt x="462561" y="65580"/>
                </a:lnTo>
                <a:lnTo>
                  <a:pt x="410388" y="76262"/>
                </a:lnTo>
                <a:lnTo>
                  <a:pt x="360838" y="87629"/>
                </a:lnTo>
                <a:lnTo>
                  <a:pt x="314015" y="99658"/>
                </a:lnTo>
                <a:lnTo>
                  <a:pt x="270021" y="112322"/>
                </a:lnTo>
                <a:lnTo>
                  <a:pt x="228957" y="125598"/>
                </a:lnTo>
                <a:lnTo>
                  <a:pt x="190928" y="139459"/>
                </a:lnTo>
                <a:lnTo>
                  <a:pt x="124378" y="168839"/>
                </a:lnTo>
                <a:lnTo>
                  <a:pt x="71191" y="200263"/>
                </a:lnTo>
                <a:lnTo>
                  <a:pt x="32186" y="233531"/>
                </a:lnTo>
                <a:lnTo>
                  <a:pt x="8183" y="268443"/>
                </a:lnTo>
                <a:lnTo>
                  <a:pt x="0" y="304800"/>
                </a:lnTo>
                <a:lnTo>
                  <a:pt x="2062" y="323146"/>
                </a:lnTo>
                <a:lnTo>
                  <a:pt x="18258" y="358805"/>
                </a:lnTo>
                <a:lnTo>
                  <a:pt x="49865" y="392920"/>
                </a:lnTo>
                <a:lnTo>
                  <a:pt x="96063" y="425291"/>
                </a:lnTo>
                <a:lnTo>
                  <a:pt x="156034" y="455718"/>
                </a:lnTo>
                <a:lnTo>
                  <a:pt x="228957" y="484001"/>
                </a:lnTo>
                <a:lnTo>
                  <a:pt x="270021" y="497277"/>
                </a:lnTo>
                <a:lnTo>
                  <a:pt x="314015" y="509941"/>
                </a:lnTo>
                <a:lnTo>
                  <a:pt x="360838" y="521970"/>
                </a:lnTo>
                <a:lnTo>
                  <a:pt x="410388" y="533337"/>
                </a:lnTo>
                <a:lnTo>
                  <a:pt x="462561" y="544019"/>
                </a:lnTo>
                <a:lnTo>
                  <a:pt x="517256" y="553989"/>
                </a:lnTo>
                <a:lnTo>
                  <a:pt x="574369" y="563224"/>
                </a:lnTo>
                <a:lnTo>
                  <a:pt x="633800" y="571698"/>
                </a:lnTo>
                <a:lnTo>
                  <a:pt x="695445" y="579386"/>
                </a:lnTo>
                <a:lnTo>
                  <a:pt x="759202" y="586263"/>
                </a:lnTo>
                <a:lnTo>
                  <a:pt x="824968" y="592305"/>
                </a:lnTo>
                <a:lnTo>
                  <a:pt x="892641" y="597485"/>
                </a:lnTo>
                <a:lnTo>
                  <a:pt x="962119" y="601780"/>
                </a:lnTo>
                <a:lnTo>
                  <a:pt x="1033299" y="605163"/>
                </a:lnTo>
                <a:lnTo>
                  <a:pt x="1106079" y="607611"/>
                </a:lnTo>
                <a:lnTo>
                  <a:pt x="1180357" y="609098"/>
                </a:lnTo>
                <a:lnTo>
                  <a:pt x="1256029" y="609600"/>
                </a:lnTo>
                <a:lnTo>
                  <a:pt x="1331838" y="609098"/>
                </a:lnTo>
                <a:lnTo>
                  <a:pt x="1406251" y="607611"/>
                </a:lnTo>
                <a:lnTo>
                  <a:pt x="1479167" y="605163"/>
                </a:lnTo>
                <a:lnTo>
                  <a:pt x="1550481" y="601780"/>
                </a:lnTo>
                <a:lnTo>
                  <a:pt x="1620091" y="597485"/>
                </a:lnTo>
                <a:lnTo>
                  <a:pt x="1687895" y="592305"/>
                </a:lnTo>
                <a:lnTo>
                  <a:pt x="1753790" y="586263"/>
                </a:lnTo>
                <a:lnTo>
                  <a:pt x="1817673" y="579386"/>
                </a:lnTo>
                <a:lnTo>
                  <a:pt x="1879441" y="571698"/>
                </a:lnTo>
                <a:lnTo>
                  <a:pt x="1938992" y="563224"/>
                </a:lnTo>
                <a:lnTo>
                  <a:pt x="1996223" y="553989"/>
                </a:lnTo>
                <a:lnTo>
                  <a:pt x="2051031" y="544019"/>
                </a:lnTo>
                <a:lnTo>
                  <a:pt x="2103313" y="533337"/>
                </a:lnTo>
                <a:lnTo>
                  <a:pt x="2152967" y="521970"/>
                </a:lnTo>
                <a:lnTo>
                  <a:pt x="2199890" y="509941"/>
                </a:lnTo>
                <a:lnTo>
                  <a:pt x="2243978" y="497277"/>
                </a:lnTo>
                <a:lnTo>
                  <a:pt x="2285131" y="484001"/>
                </a:lnTo>
                <a:lnTo>
                  <a:pt x="2323243" y="470140"/>
                </a:lnTo>
                <a:lnTo>
                  <a:pt x="2389940" y="440760"/>
                </a:lnTo>
                <a:lnTo>
                  <a:pt x="2443245" y="409336"/>
                </a:lnTo>
                <a:lnTo>
                  <a:pt x="2482339" y="376068"/>
                </a:lnTo>
                <a:lnTo>
                  <a:pt x="2506397" y="341156"/>
                </a:lnTo>
                <a:lnTo>
                  <a:pt x="2514600" y="304800"/>
                </a:lnTo>
                <a:lnTo>
                  <a:pt x="2512532" y="286453"/>
                </a:lnTo>
                <a:lnTo>
                  <a:pt x="2496299" y="250794"/>
                </a:lnTo>
                <a:lnTo>
                  <a:pt x="2464620" y="216679"/>
                </a:lnTo>
                <a:lnTo>
                  <a:pt x="2418318" y="184308"/>
                </a:lnTo>
                <a:lnTo>
                  <a:pt x="2358214" y="153881"/>
                </a:lnTo>
                <a:lnTo>
                  <a:pt x="2285131" y="125598"/>
                </a:lnTo>
                <a:lnTo>
                  <a:pt x="2243978" y="112322"/>
                </a:lnTo>
                <a:lnTo>
                  <a:pt x="2199890" y="99658"/>
                </a:lnTo>
                <a:lnTo>
                  <a:pt x="2152967" y="87629"/>
                </a:lnTo>
                <a:lnTo>
                  <a:pt x="2103313" y="76262"/>
                </a:lnTo>
                <a:lnTo>
                  <a:pt x="2051031" y="65580"/>
                </a:lnTo>
                <a:lnTo>
                  <a:pt x="1996223" y="55610"/>
                </a:lnTo>
                <a:lnTo>
                  <a:pt x="1938992" y="46375"/>
                </a:lnTo>
                <a:lnTo>
                  <a:pt x="1879441" y="37901"/>
                </a:lnTo>
                <a:lnTo>
                  <a:pt x="1817673" y="30213"/>
                </a:lnTo>
                <a:lnTo>
                  <a:pt x="1753790" y="23336"/>
                </a:lnTo>
                <a:lnTo>
                  <a:pt x="1687895" y="17294"/>
                </a:lnTo>
                <a:lnTo>
                  <a:pt x="1620091" y="12114"/>
                </a:lnTo>
                <a:lnTo>
                  <a:pt x="1550481" y="7819"/>
                </a:lnTo>
                <a:lnTo>
                  <a:pt x="1479167" y="4436"/>
                </a:lnTo>
                <a:lnTo>
                  <a:pt x="1406251" y="1988"/>
                </a:lnTo>
                <a:lnTo>
                  <a:pt x="1331838" y="501"/>
                </a:lnTo>
                <a:lnTo>
                  <a:pt x="12560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95600" y="2133600"/>
            <a:ext cx="2514600" cy="609600"/>
          </a:xfrm>
          <a:custGeom>
            <a:avLst/>
            <a:gdLst/>
            <a:ahLst/>
            <a:cxnLst/>
            <a:rect l="l" t="t" r="r" b="b"/>
            <a:pathLst>
              <a:path w="2514600" h="609600">
                <a:moveTo>
                  <a:pt x="1256029" y="0"/>
                </a:moveTo>
                <a:lnTo>
                  <a:pt x="1331838" y="501"/>
                </a:lnTo>
                <a:lnTo>
                  <a:pt x="1406251" y="1988"/>
                </a:lnTo>
                <a:lnTo>
                  <a:pt x="1479167" y="4436"/>
                </a:lnTo>
                <a:lnTo>
                  <a:pt x="1550481" y="7819"/>
                </a:lnTo>
                <a:lnTo>
                  <a:pt x="1620091" y="12114"/>
                </a:lnTo>
                <a:lnTo>
                  <a:pt x="1687895" y="17294"/>
                </a:lnTo>
                <a:lnTo>
                  <a:pt x="1753790" y="23336"/>
                </a:lnTo>
                <a:lnTo>
                  <a:pt x="1817673" y="30213"/>
                </a:lnTo>
                <a:lnTo>
                  <a:pt x="1879441" y="37901"/>
                </a:lnTo>
                <a:lnTo>
                  <a:pt x="1938992" y="46375"/>
                </a:lnTo>
                <a:lnTo>
                  <a:pt x="1996223" y="55610"/>
                </a:lnTo>
                <a:lnTo>
                  <a:pt x="2051031" y="65580"/>
                </a:lnTo>
                <a:lnTo>
                  <a:pt x="2103313" y="76262"/>
                </a:lnTo>
                <a:lnTo>
                  <a:pt x="2152967" y="87629"/>
                </a:lnTo>
                <a:lnTo>
                  <a:pt x="2199890" y="99658"/>
                </a:lnTo>
                <a:lnTo>
                  <a:pt x="2243978" y="112322"/>
                </a:lnTo>
                <a:lnTo>
                  <a:pt x="2285131" y="125598"/>
                </a:lnTo>
                <a:lnTo>
                  <a:pt x="2323243" y="139459"/>
                </a:lnTo>
                <a:lnTo>
                  <a:pt x="2389940" y="168839"/>
                </a:lnTo>
                <a:lnTo>
                  <a:pt x="2443245" y="200263"/>
                </a:lnTo>
                <a:lnTo>
                  <a:pt x="2482339" y="233531"/>
                </a:lnTo>
                <a:lnTo>
                  <a:pt x="2506397" y="268443"/>
                </a:lnTo>
                <a:lnTo>
                  <a:pt x="2514600" y="304800"/>
                </a:lnTo>
                <a:lnTo>
                  <a:pt x="2512532" y="323146"/>
                </a:lnTo>
                <a:lnTo>
                  <a:pt x="2496299" y="358805"/>
                </a:lnTo>
                <a:lnTo>
                  <a:pt x="2464620" y="392920"/>
                </a:lnTo>
                <a:lnTo>
                  <a:pt x="2418318" y="425291"/>
                </a:lnTo>
                <a:lnTo>
                  <a:pt x="2358214" y="455718"/>
                </a:lnTo>
                <a:lnTo>
                  <a:pt x="2285131" y="484001"/>
                </a:lnTo>
                <a:lnTo>
                  <a:pt x="2243978" y="497277"/>
                </a:lnTo>
                <a:lnTo>
                  <a:pt x="2199890" y="509941"/>
                </a:lnTo>
                <a:lnTo>
                  <a:pt x="2152967" y="521970"/>
                </a:lnTo>
                <a:lnTo>
                  <a:pt x="2103313" y="533337"/>
                </a:lnTo>
                <a:lnTo>
                  <a:pt x="2051031" y="544019"/>
                </a:lnTo>
                <a:lnTo>
                  <a:pt x="1996223" y="553989"/>
                </a:lnTo>
                <a:lnTo>
                  <a:pt x="1938992" y="563224"/>
                </a:lnTo>
                <a:lnTo>
                  <a:pt x="1879441" y="571698"/>
                </a:lnTo>
                <a:lnTo>
                  <a:pt x="1817673" y="579386"/>
                </a:lnTo>
                <a:lnTo>
                  <a:pt x="1753790" y="586263"/>
                </a:lnTo>
                <a:lnTo>
                  <a:pt x="1687895" y="592305"/>
                </a:lnTo>
                <a:lnTo>
                  <a:pt x="1620091" y="597485"/>
                </a:lnTo>
                <a:lnTo>
                  <a:pt x="1550481" y="601780"/>
                </a:lnTo>
                <a:lnTo>
                  <a:pt x="1479167" y="605163"/>
                </a:lnTo>
                <a:lnTo>
                  <a:pt x="1406251" y="607611"/>
                </a:lnTo>
                <a:lnTo>
                  <a:pt x="1331838" y="609098"/>
                </a:lnTo>
                <a:lnTo>
                  <a:pt x="1256029" y="609600"/>
                </a:lnTo>
                <a:lnTo>
                  <a:pt x="1180357" y="609098"/>
                </a:lnTo>
                <a:lnTo>
                  <a:pt x="1106079" y="607611"/>
                </a:lnTo>
                <a:lnTo>
                  <a:pt x="1033299" y="605163"/>
                </a:lnTo>
                <a:lnTo>
                  <a:pt x="962119" y="601780"/>
                </a:lnTo>
                <a:lnTo>
                  <a:pt x="892641" y="597485"/>
                </a:lnTo>
                <a:lnTo>
                  <a:pt x="824968" y="592305"/>
                </a:lnTo>
                <a:lnTo>
                  <a:pt x="759202" y="586263"/>
                </a:lnTo>
                <a:lnTo>
                  <a:pt x="695445" y="579386"/>
                </a:lnTo>
                <a:lnTo>
                  <a:pt x="633800" y="571698"/>
                </a:lnTo>
                <a:lnTo>
                  <a:pt x="574369" y="563224"/>
                </a:lnTo>
                <a:lnTo>
                  <a:pt x="517256" y="553989"/>
                </a:lnTo>
                <a:lnTo>
                  <a:pt x="462561" y="544019"/>
                </a:lnTo>
                <a:lnTo>
                  <a:pt x="410388" y="533337"/>
                </a:lnTo>
                <a:lnTo>
                  <a:pt x="360838" y="521970"/>
                </a:lnTo>
                <a:lnTo>
                  <a:pt x="314015" y="509941"/>
                </a:lnTo>
                <a:lnTo>
                  <a:pt x="270021" y="497277"/>
                </a:lnTo>
                <a:lnTo>
                  <a:pt x="228957" y="484001"/>
                </a:lnTo>
                <a:lnTo>
                  <a:pt x="190928" y="470140"/>
                </a:lnTo>
                <a:lnTo>
                  <a:pt x="124378" y="440760"/>
                </a:lnTo>
                <a:lnTo>
                  <a:pt x="71191" y="409336"/>
                </a:lnTo>
                <a:lnTo>
                  <a:pt x="32186" y="376068"/>
                </a:lnTo>
                <a:lnTo>
                  <a:pt x="8183" y="341156"/>
                </a:lnTo>
                <a:lnTo>
                  <a:pt x="0" y="304800"/>
                </a:lnTo>
                <a:lnTo>
                  <a:pt x="2062" y="286453"/>
                </a:lnTo>
                <a:lnTo>
                  <a:pt x="18258" y="250794"/>
                </a:lnTo>
                <a:lnTo>
                  <a:pt x="49865" y="216679"/>
                </a:lnTo>
                <a:lnTo>
                  <a:pt x="96063" y="184308"/>
                </a:lnTo>
                <a:lnTo>
                  <a:pt x="156034" y="153881"/>
                </a:lnTo>
                <a:lnTo>
                  <a:pt x="228957" y="125598"/>
                </a:lnTo>
                <a:lnTo>
                  <a:pt x="270021" y="112322"/>
                </a:lnTo>
                <a:lnTo>
                  <a:pt x="314015" y="99658"/>
                </a:lnTo>
                <a:lnTo>
                  <a:pt x="360838" y="87629"/>
                </a:lnTo>
                <a:lnTo>
                  <a:pt x="410388" y="76262"/>
                </a:lnTo>
                <a:lnTo>
                  <a:pt x="462561" y="65580"/>
                </a:lnTo>
                <a:lnTo>
                  <a:pt x="517256" y="55610"/>
                </a:lnTo>
                <a:lnTo>
                  <a:pt x="574369" y="46375"/>
                </a:lnTo>
                <a:lnTo>
                  <a:pt x="633800" y="37901"/>
                </a:lnTo>
                <a:lnTo>
                  <a:pt x="695445" y="30213"/>
                </a:lnTo>
                <a:lnTo>
                  <a:pt x="759202" y="23336"/>
                </a:lnTo>
                <a:lnTo>
                  <a:pt x="824968" y="17294"/>
                </a:lnTo>
                <a:lnTo>
                  <a:pt x="892641" y="12114"/>
                </a:lnTo>
                <a:lnTo>
                  <a:pt x="962119" y="7819"/>
                </a:lnTo>
                <a:lnTo>
                  <a:pt x="1033299" y="4436"/>
                </a:lnTo>
                <a:lnTo>
                  <a:pt x="1106079" y="1988"/>
                </a:lnTo>
                <a:lnTo>
                  <a:pt x="1180357" y="501"/>
                </a:lnTo>
                <a:lnTo>
                  <a:pt x="1256029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33089" y="2288540"/>
            <a:ext cx="2035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AUTHENTICATION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1000" y="2743200"/>
            <a:ext cx="0" cy="334010"/>
          </a:xfrm>
          <a:custGeom>
            <a:avLst/>
            <a:gdLst/>
            <a:ahLst/>
            <a:cxnLst/>
            <a:rect l="l" t="t" r="r" b="b"/>
            <a:pathLst>
              <a:path h="334010">
                <a:moveTo>
                  <a:pt x="0" y="0"/>
                </a:moveTo>
                <a:lnTo>
                  <a:pt x="0" y="3340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65600" y="30734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4200" y="4038600"/>
            <a:ext cx="2209800" cy="457200"/>
          </a:xfrm>
          <a:custGeom>
            <a:avLst/>
            <a:gdLst/>
            <a:ahLst/>
            <a:cxnLst/>
            <a:rect l="l" t="t" r="r" b="b"/>
            <a:pathLst>
              <a:path w="2209800" h="457200">
                <a:moveTo>
                  <a:pt x="2209800" y="0"/>
                </a:moveTo>
                <a:lnTo>
                  <a:pt x="0" y="0"/>
                </a:lnTo>
                <a:lnTo>
                  <a:pt x="0" y="457200"/>
                </a:lnTo>
                <a:lnTo>
                  <a:pt x="2209800" y="457200"/>
                </a:lnTo>
                <a:lnTo>
                  <a:pt x="2209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24200" y="4038600"/>
            <a:ext cx="2209800" cy="457200"/>
          </a:xfrm>
          <a:custGeom>
            <a:avLst/>
            <a:gdLst/>
            <a:ahLst/>
            <a:cxnLst/>
            <a:rect l="l" t="t" r="r" b="b"/>
            <a:pathLst>
              <a:path w="2209800" h="457200">
                <a:moveTo>
                  <a:pt x="1104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2209800" y="0"/>
                </a:lnTo>
                <a:lnTo>
                  <a:pt x="2209800" y="457200"/>
                </a:lnTo>
                <a:lnTo>
                  <a:pt x="1104900" y="4572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03650" y="4117340"/>
            <a:ext cx="851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VERI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47820" y="3733800"/>
            <a:ext cx="87629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48400" y="3962400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1828800" y="0"/>
                </a:moveTo>
                <a:lnTo>
                  <a:pt x="0" y="0"/>
                </a:lnTo>
                <a:lnTo>
                  <a:pt x="0" y="533400"/>
                </a:lnTo>
                <a:lnTo>
                  <a:pt x="1828800" y="533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48400" y="3962400"/>
            <a:ext cx="1828800" cy="5334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129540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1020"/>
              </a:spcBef>
            </a:pPr>
            <a:r>
              <a:rPr sz="1800" spc="-5" dirty="0">
                <a:latin typeface="Arial"/>
                <a:cs typeface="Arial"/>
              </a:rPr>
              <a:t>TEXT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34000" y="4267200"/>
            <a:ext cx="867410" cy="0"/>
          </a:xfrm>
          <a:custGeom>
            <a:avLst/>
            <a:gdLst/>
            <a:ahLst/>
            <a:cxnLst/>
            <a:rect l="l" t="t" r="r" b="b"/>
            <a:pathLst>
              <a:path w="867410">
                <a:moveTo>
                  <a:pt x="0" y="0"/>
                </a:moveTo>
                <a:lnTo>
                  <a:pt x="867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97600" y="42418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0" y="50800"/>
                </a:lnTo>
                <a:lnTo>
                  <a:pt x="50800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91000" y="4495800"/>
            <a:ext cx="0" cy="257810"/>
          </a:xfrm>
          <a:custGeom>
            <a:avLst/>
            <a:gdLst/>
            <a:ahLst/>
            <a:cxnLst/>
            <a:rect l="l" t="t" r="r" b="b"/>
            <a:pathLst>
              <a:path h="257810">
                <a:moveTo>
                  <a:pt x="0" y="0"/>
                </a:moveTo>
                <a:lnTo>
                  <a:pt x="0" y="2578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5600" y="47498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24200" y="4800600"/>
            <a:ext cx="2209800" cy="457200"/>
          </a:xfrm>
          <a:custGeom>
            <a:avLst/>
            <a:gdLst/>
            <a:ahLst/>
            <a:cxnLst/>
            <a:rect l="l" t="t" r="r" b="b"/>
            <a:pathLst>
              <a:path w="2209800" h="457200">
                <a:moveTo>
                  <a:pt x="2209800" y="0"/>
                </a:moveTo>
                <a:lnTo>
                  <a:pt x="0" y="0"/>
                </a:lnTo>
                <a:lnTo>
                  <a:pt x="0" y="457200"/>
                </a:lnTo>
                <a:lnTo>
                  <a:pt x="2209800" y="457200"/>
                </a:lnTo>
                <a:lnTo>
                  <a:pt x="2209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24200" y="4800600"/>
            <a:ext cx="2209800" cy="457200"/>
          </a:xfrm>
          <a:custGeom>
            <a:avLst/>
            <a:gdLst/>
            <a:ahLst/>
            <a:cxnLst/>
            <a:rect l="l" t="t" r="r" b="b"/>
            <a:pathLst>
              <a:path w="2209800" h="457200">
                <a:moveTo>
                  <a:pt x="1104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2209800" y="0"/>
                </a:lnTo>
                <a:lnTo>
                  <a:pt x="2209800" y="457200"/>
                </a:lnTo>
                <a:lnTo>
                  <a:pt x="1104900" y="4572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60800" y="4879340"/>
            <a:ext cx="735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LOGIN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62200" y="5638800"/>
            <a:ext cx="4038600" cy="609600"/>
          </a:xfrm>
          <a:custGeom>
            <a:avLst/>
            <a:gdLst/>
            <a:ahLst/>
            <a:cxnLst/>
            <a:rect l="l" t="t" r="r" b="b"/>
            <a:pathLst>
              <a:path w="4038600" h="609600">
                <a:moveTo>
                  <a:pt x="4038600" y="0"/>
                </a:moveTo>
                <a:lnTo>
                  <a:pt x="0" y="0"/>
                </a:lnTo>
                <a:lnTo>
                  <a:pt x="0" y="609600"/>
                </a:lnTo>
                <a:lnTo>
                  <a:pt x="4038600" y="609600"/>
                </a:lnTo>
                <a:lnTo>
                  <a:pt x="403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362200" y="5638800"/>
            <a:ext cx="4038600" cy="6096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320"/>
              </a:spcBef>
            </a:pPr>
            <a:r>
              <a:rPr sz="1800" spc="-5" dirty="0">
                <a:latin typeface="Arial"/>
                <a:cs typeface="Arial"/>
              </a:rPr>
              <a:t>SEND </a:t>
            </a:r>
            <a:r>
              <a:rPr sz="1800" spc="-10" dirty="0">
                <a:latin typeface="Arial"/>
                <a:cs typeface="Arial"/>
              </a:rPr>
              <a:t>MESSAGE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ATTACHMENT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91000" y="5257800"/>
            <a:ext cx="0" cy="334010"/>
          </a:xfrm>
          <a:custGeom>
            <a:avLst/>
            <a:gdLst/>
            <a:ahLst/>
            <a:cxnLst/>
            <a:rect l="l" t="t" r="r" b="b"/>
            <a:pathLst>
              <a:path h="334010">
                <a:moveTo>
                  <a:pt x="0" y="0"/>
                </a:moveTo>
                <a:lnTo>
                  <a:pt x="0" y="3340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5600" y="55880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split dir="in"/>
    <p:sndAc>
      <p:stSnd>
        <p:snd r:embed="rId2" name="chimes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5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67419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2780" y="883920"/>
            <a:ext cx="494220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Monotype Corsiva"/>
                <a:cs typeface="Monotype Corsiva"/>
              </a:rPr>
              <a:t>MESSAGE</a:t>
            </a:r>
            <a:r>
              <a:rPr i="1" spc="-25" dirty="0">
                <a:latin typeface="Monotype Corsiva"/>
                <a:cs typeface="Monotype Corsiva"/>
              </a:rPr>
              <a:t> </a:t>
            </a:r>
            <a:r>
              <a:rPr i="1" spc="-5" dirty="0">
                <a:latin typeface="Monotype Corsiva"/>
                <a:cs typeface="Monotype Corsiva"/>
              </a:rPr>
              <a:t>ENCRYPTION</a:t>
            </a:r>
          </a:p>
        </p:txBody>
      </p:sp>
      <p:sp>
        <p:nvSpPr>
          <p:cNvPr id="6" name="object 6"/>
          <p:cNvSpPr/>
          <p:nvPr/>
        </p:nvSpPr>
        <p:spPr>
          <a:xfrm>
            <a:off x="2209800" y="2057400"/>
            <a:ext cx="3810000" cy="685800"/>
          </a:xfrm>
          <a:custGeom>
            <a:avLst/>
            <a:gdLst/>
            <a:ahLst/>
            <a:cxnLst/>
            <a:rect l="l" t="t" r="r" b="b"/>
            <a:pathLst>
              <a:path w="3810000" h="685800">
                <a:moveTo>
                  <a:pt x="1905000" y="0"/>
                </a:moveTo>
                <a:lnTo>
                  <a:pt x="1828332" y="251"/>
                </a:lnTo>
                <a:lnTo>
                  <a:pt x="1752575" y="999"/>
                </a:lnTo>
                <a:lnTo>
                  <a:pt x="1677774" y="2236"/>
                </a:lnTo>
                <a:lnTo>
                  <a:pt x="1531227" y="6144"/>
                </a:lnTo>
                <a:lnTo>
                  <a:pt x="1389062" y="11906"/>
                </a:lnTo>
                <a:lnTo>
                  <a:pt x="1251648" y="19456"/>
                </a:lnTo>
                <a:lnTo>
                  <a:pt x="1119357" y="28729"/>
                </a:lnTo>
                <a:lnTo>
                  <a:pt x="992557" y="39656"/>
                </a:lnTo>
                <a:lnTo>
                  <a:pt x="871620" y="52172"/>
                </a:lnTo>
                <a:lnTo>
                  <a:pt x="756916" y="66209"/>
                </a:lnTo>
                <a:lnTo>
                  <a:pt x="702017" y="73778"/>
                </a:lnTo>
                <a:lnTo>
                  <a:pt x="648815" y="81702"/>
                </a:lnTo>
                <a:lnTo>
                  <a:pt x="597356" y="89973"/>
                </a:lnTo>
                <a:lnTo>
                  <a:pt x="547687" y="98583"/>
                </a:lnTo>
                <a:lnTo>
                  <a:pt x="499854" y="107524"/>
                </a:lnTo>
                <a:lnTo>
                  <a:pt x="453903" y="116786"/>
                </a:lnTo>
                <a:lnTo>
                  <a:pt x="409880" y="126363"/>
                </a:lnTo>
                <a:lnTo>
                  <a:pt x="367832" y="136244"/>
                </a:lnTo>
                <a:lnTo>
                  <a:pt x="327805" y="146423"/>
                </a:lnTo>
                <a:lnTo>
                  <a:pt x="289846" y="156891"/>
                </a:lnTo>
                <a:lnTo>
                  <a:pt x="220313" y="178660"/>
                </a:lnTo>
                <a:lnTo>
                  <a:pt x="159606" y="201484"/>
                </a:lnTo>
                <a:lnTo>
                  <a:pt x="108093" y="225296"/>
                </a:lnTo>
                <a:lnTo>
                  <a:pt x="66145" y="250031"/>
                </a:lnTo>
                <a:lnTo>
                  <a:pt x="34133" y="275621"/>
                </a:lnTo>
                <a:lnTo>
                  <a:pt x="5553" y="315463"/>
                </a:lnTo>
                <a:lnTo>
                  <a:pt x="0" y="342900"/>
                </a:lnTo>
                <a:lnTo>
                  <a:pt x="1396" y="356700"/>
                </a:lnTo>
                <a:lnTo>
                  <a:pt x="21968" y="397084"/>
                </a:lnTo>
                <a:lnTo>
                  <a:pt x="66145" y="435768"/>
                </a:lnTo>
                <a:lnTo>
                  <a:pt x="108093" y="460503"/>
                </a:lnTo>
                <a:lnTo>
                  <a:pt x="159606" y="484315"/>
                </a:lnTo>
                <a:lnTo>
                  <a:pt x="220313" y="507139"/>
                </a:lnTo>
                <a:lnTo>
                  <a:pt x="289846" y="528908"/>
                </a:lnTo>
                <a:lnTo>
                  <a:pt x="327805" y="539376"/>
                </a:lnTo>
                <a:lnTo>
                  <a:pt x="367832" y="549555"/>
                </a:lnTo>
                <a:lnTo>
                  <a:pt x="409880" y="559436"/>
                </a:lnTo>
                <a:lnTo>
                  <a:pt x="453903" y="569013"/>
                </a:lnTo>
                <a:lnTo>
                  <a:pt x="499854" y="578275"/>
                </a:lnTo>
                <a:lnTo>
                  <a:pt x="547687" y="587216"/>
                </a:lnTo>
                <a:lnTo>
                  <a:pt x="597356" y="595826"/>
                </a:lnTo>
                <a:lnTo>
                  <a:pt x="648815" y="604097"/>
                </a:lnTo>
                <a:lnTo>
                  <a:pt x="702017" y="612021"/>
                </a:lnTo>
                <a:lnTo>
                  <a:pt x="756916" y="619590"/>
                </a:lnTo>
                <a:lnTo>
                  <a:pt x="813466" y="626794"/>
                </a:lnTo>
                <a:lnTo>
                  <a:pt x="931333" y="640080"/>
                </a:lnTo>
                <a:lnTo>
                  <a:pt x="1055247" y="651809"/>
                </a:lnTo>
                <a:lnTo>
                  <a:pt x="1184839" y="661918"/>
                </a:lnTo>
                <a:lnTo>
                  <a:pt x="1319738" y="670337"/>
                </a:lnTo>
                <a:lnTo>
                  <a:pt x="1459574" y="677002"/>
                </a:lnTo>
                <a:lnTo>
                  <a:pt x="1603976" y="681845"/>
                </a:lnTo>
                <a:lnTo>
                  <a:pt x="1752575" y="684800"/>
                </a:lnTo>
                <a:lnTo>
                  <a:pt x="1828332" y="685548"/>
                </a:lnTo>
                <a:lnTo>
                  <a:pt x="1905000" y="685800"/>
                </a:lnTo>
                <a:lnTo>
                  <a:pt x="2132225" y="683563"/>
                </a:lnTo>
                <a:lnTo>
                  <a:pt x="2278772" y="679655"/>
                </a:lnTo>
                <a:lnTo>
                  <a:pt x="2420937" y="673893"/>
                </a:lnTo>
                <a:lnTo>
                  <a:pt x="2558351" y="666343"/>
                </a:lnTo>
                <a:lnTo>
                  <a:pt x="2690642" y="657070"/>
                </a:lnTo>
                <a:lnTo>
                  <a:pt x="2817442" y="646143"/>
                </a:lnTo>
                <a:lnTo>
                  <a:pt x="2938379" y="633627"/>
                </a:lnTo>
                <a:lnTo>
                  <a:pt x="3053083" y="619590"/>
                </a:lnTo>
                <a:lnTo>
                  <a:pt x="3107982" y="612021"/>
                </a:lnTo>
                <a:lnTo>
                  <a:pt x="3161184" y="604097"/>
                </a:lnTo>
                <a:lnTo>
                  <a:pt x="3212643" y="595826"/>
                </a:lnTo>
                <a:lnTo>
                  <a:pt x="3262312" y="587216"/>
                </a:lnTo>
                <a:lnTo>
                  <a:pt x="3310145" y="578275"/>
                </a:lnTo>
                <a:lnTo>
                  <a:pt x="3356096" y="569013"/>
                </a:lnTo>
                <a:lnTo>
                  <a:pt x="3400119" y="559436"/>
                </a:lnTo>
                <a:lnTo>
                  <a:pt x="3442167" y="549555"/>
                </a:lnTo>
                <a:lnTo>
                  <a:pt x="3482194" y="539376"/>
                </a:lnTo>
                <a:lnTo>
                  <a:pt x="3520153" y="528908"/>
                </a:lnTo>
                <a:lnTo>
                  <a:pt x="3589686" y="507139"/>
                </a:lnTo>
                <a:lnTo>
                  <a:pt x="3650393" y="484315"/>
                </a:lnTo>
                <a:lnTo>
                  <a:pt x="3701906" y="460503"/>
                </a:lnTo>
                <a:lnTo>
                  <a:pt x="3743854" y="435768"/>
                </a:lnTo>
                <a:lnTo>
                  <a:pt x="3775866" y="410178"/>
                </a:lnTo>
                <a:lnTo>
                  <a:pt x="3804446" y="370336"/>
                </a:lnTo>
                <a:lnTo>
                  <a:pt x="3810000" y="342900"/>
                </a:lnTo>
                <a:lnTo>
                  <a:pt x="3808603" y="329099"/>
                </a:lnTo>
                <a:lnTo>
                  <a:pt x="3788031" y="288715"/>
                </a:lnTo>
                <a:lnTo>
                  <a:pt x="3743854" y="250031"/>
                </a:lnTo>
                <a:lnTo>
                  <a:pt x="3701906" y="225296"/>
                </a:lnTo>
                <a:lnTo>
                  <a:pt x="3650393" y="201484"/>
                </a:lnTo>
                <a:lnTo>
                  <a:pt x="3589686" y="178660"/>
                </a:lnTo>
                <a:lnTo>
                  <a:pt x="3520153" y="156891"/>
                </a:lnTo>
                <a:lnTo>
                  <a:pt x="3482194" y="146423"/>
                </a:lnTo>
                <a:lnTo>
                  <a:pt x="3442167" y="136244"/>
                </a:lnTo>
                <a:lnTo>
                  <a:pt x="3400119" y="126363"/>
                </a:lnTo>
                <a:lnTo>
                  <a:pt x="3356096" y="116786"/>
                </a:lnTo>
                <a:lnTo>
                  <a:pt x="3310145" y="107524"/>
                </a:lnTo>
                <a:lnTo>
                  <a:pt x="3262312" y="98583"/>
                </a:lnTo>
                <a:lnTo>
                  <a:pt x="3212643" y="89973"/>
                </a:lnTo>
                <a:lnTo>
                  <a:pt x="3161184" y="81702"/>
                </a:lnTo>
                <a:lnTo>
                  <a:pt x="3107982" y="73778"/>
                </a:lnTo>
                <a:lnTo>
                  <a:pt x="3053083" y="66209"/>
                </a:lnTo>
                <a:lnTo>
                  <a:pt x="2938379" y="52172"/>
                </a:lnTo>
                <a:lnTo>
                  <a:pt x="2817442" y="39656"/>
                </a:lnTo>
                <a:lnTo>
                  <a:pt x="2690642" y="28729"/>
                </a:lnTo>
                <a:lnTo>
                  <a:pt x="2558351" y="19456"/>
                </a:lnTo>
                <a:lnTo>
                  <a:pt x="2420937" y="11906"/>
                </a:lnTo>
                <a:lnTo>
                  <a:pt x="2278772" y="6144"/>
                </a:lnTo>
                <a:lnTo>
                  <a:pt x="2132225" y="2236"/>
                </a:lnTo>
                <a:lnTo>
                  <a:pt x="1905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9800" y="2057400"/>
            <a:ext cx="3810000" cy="685800"/>
          </a:xfrm>
          <a:custGeom>
            <a:avLst/>
            <a:gdLst/>
            <a:ahLst/>
            <a:cxnLst/>
            <a:rect l="l" t="t" r="r" b="b"/>
            <a:pathLst>
              <a:path w="3810000" h="685800">
                <a:moveTo>
                  <a:pt x="1905000" y="0"/>
                </a:moveTo>
                <a:lnTo>
                  <a:pt x="1981667" y="251"/>
                </a:lnTo>
                <a:lnTo>
                  <a:pt x="2057424" y="999"/>
                </a:lnTo>
                <a:lnTo>
                  <a:pt x="2132225" y="2236"/>
                </a:lnTo>
                <a:lnTo>
                  <a:pt x="2206023" y="3954"/>
                </a:lnTo>
                <a:lnTo>
                  <a:pt x="2278772" y="6144"/>
                </a:lnTo>
                <a:lnTo>
                  <a:pt x="2350425" y="8797"/>
                </a:lnTo>
                <a:lnTo>
                  <a:pt x="2420937" y="11906"/>
                </a:lnTo>
                <a:lnTo>
                  <a:pt x="2490261" y="15462"/>
                </a:lnTo>
                <a:lnTo>
                  <a:pt x="2558351" y="19456"/>
                </a:lnTo>
                <a:lnTo>
                  <a:pt x="2625160" y="23881"/>
                </a:lnTo>
                <a:lnTo>
                  <a:pt x="2690642" y="28729"/>
                </a:lnTo>
                <a:lnTo>
                  <a:pt x="2754752" y="33990"/>
                </a:lnTo>
                <a:lnTo>
                  <a:pt x="2817442" y="39656"/>
                </a:lnTo>
                <a:lnTo>
                  <a:pt x="2878666" y="45720"/>
                </a:lnTo>
                <a:lnTo>
                  <a:pt x="2938379" y="52172"/>
                </a:lnTo>
                <a:lnTo>
                  <a:pt x="2996533" y="59005"/>
                </a:lnTo>
                <a:lnTo>
                  <a:pt x="3053083" y="66209"/>
                </a:lnTo>
                <a:lnTo>
                  <a:pt x="3107982" y="73778"/>
                </a:lnTo>
                <a:lnTo>
                  <a:pt x="3161184" y="81702"/>
                </a:lnTo>
                <a:lnTo>
                  <a:pt x="3212643" y="89973"/>
                </a:lnTo>
                <a:lnTo>
                  <a:pt x="3262312" y="98583"/>
                </a:lnTo>
                <a:lnTo>
                  <a:pt x="3310145" y="107524"/>
                </a:lnTo>
                <a:lnTo>
                  <a:pt x="3356096" y="116786"/>
                </a:lnTo>
                <a:lnTo>
                  <a:pt x="3400119" y="126363"/>
                </a:lnTo>
                <a:lnTo>
                  <a:pt x="3442167" y="136244"/>
                </a:lnTo>
                <a:lnTo>
                  <a:pt x="3482194" y="146423"/>
                </a:lnTo>
                <a:lnTo>
                  <a:pt x="3520153" y="156891"/>
                </a:lnTo>
                <a:lnTo>
                  <a:pt x="3589686" y="178660"/>
                </a:lnTo>
                <a:lnTo>
                  <a:pt x="3650393" y="201484"/>
                </a:lnTo>
                <a:lnTo>
                  <a:pt x="3701906" y="225296"/>
                </a:lnTo>
                <a:lnTo>
                  <a:pt x="3743854" y="250031"/>
                </a:lnTo>
                <a:lnTo>
                  <a:pt x="3775866" y="275621"/>
                </a:lnTo>
                <a:lnTo>
                  <a:pt x="3804446" y="315463"/>
                </a:lnTo>
                <a:lnTo>
                  <a:pt x="3810000" y="342900"/>
                </a:lnTo>
                <a:lnTo>
                  <a:pt x="3808603" y="356700"/>
                </a:lnTo>
                <a:lnTo>
                  <a:pt x="3788031" y="397084"/>
                </a:lnTo>
                <a:lnTo>
                  <a:pt x="3743854" y="435768"/>
                </a:lnTo>
                <a:lnTo>
                  <a:pt x="3701906" y="460503"/>
                </a:lnTo>
                <a:lnTo>
                  <a:pt x="3650393" y="484315"/>
                </a:lnTo>
                <a:lnTo>
                  <a:pt x="3589686" y="507139"/>
                </a:lnTo>
                <a:lnTo>
                  <a:pt x="3520153" y="528908"/>
                </a:lnTo>
                <a:lnTo>
                  <a:pt x="3482194" y="539376"/>
                </a:lnTo>
                <a:lnTo>
                  <a:pt x="3442167" y="549555"/>
                </a:lnTo>
                <a:lnTo>
                  <a:pt x="3400119" y="559436"/>
                </a:lnTo>
                <a:lnTo>
                  <a:pt x="3356096" y="569013"/>
                </a:lnTo>
                <a:lnTo>
                  <a:pt x="3310145" y="578275"/>
                </a:lnTo>
                <a:lnTo>
                  <a:pt x="3262312" y="587216"/>
                </a:lnTo>
                <a:lnTo>
                  <a:pt x="3212643" y="595826"/>
                </a:lnTo>
                <a:lnTo>
                  <a:pt x="3161184" y="604097"/>
                </a:lnTo>
                <a:lnTo>
                  <a:pt x="3107982" y="612021"/>
                </a:lnTo>
                <a:lnTo>
                  <a:pt x="3053083" y="619590"/>
                </a:lnTo>
                <a:lnTo>
                  <a:pt x="2996533" y="626794"/>
                </a:lnTo>
                <a:lnTo>
                  <a:pt x="2938379" y="633627"/>
                </a:lnTo>
                <a:lnTo>
                  <a:pt x="2878666" y="640080"/>
                </a:lnTo>
                <a:lnTo>
                  <a:pt x="2817442" y="646143"/>
                </a:lnTo>
                <a:lnTo>
                  <a:pt x="2754752" y="651809"/>
                </a:lnTo>
                <a:lnTo>
                  <a:pt x="2690642" y="657070"/>
                </a:lnTo>
                <a:lnTo>
                  <a:pt x="2625160" y="661918"/>
                </a:lnTo>
                <a:lnTo>
                  <a:pt x="2558351" y="666343"/>
                </a:lnTo>
                <a:lnTo>
                  <a:pt x="2490261" y="670337"/>
                </a:lnTo>
                <a:lnTo>
                  <a:pt x="2420937" y="673893"/>
                </a:lnTo>
                <a:lnTo>
                  <a:pt x="2350425" y="677002"/>
                </a:lnTo>
                <a:lnTo>
                  <a:pt x="2278772" y="679655"/>
                </a:lnTo>
                <a:lnTo>
                  <a:pt x="2206023" y="681845"/>
                </a:lnTo>
                <a:lnTo>
                  <a:pt x="2132225" y="683563"/>
                </a:lnTo>
                <a:lnTo>
                  <a:pt x="2057424" y="684800"/>
                </a:lnTo>
                <a:lnTo>
                  <a:pt x="1981667" y="685548"/>
                </a:lnTo>
                <a:lnTo>
                  <a:pt x="1905000" y="685800"/>
                </a:lnTo>
                <a:lnTo>
                  <a:pt x="1828332" y="685548"/>
                </a:lnTo>
                <a:lnTo>
                  <a:pt x="1752575" y="684800"/>
                </a:lnTo>
                <a:lnTo>
                  <a:pt x="1677774" y="683563"/>
                </a:lnTo>
                <a:lnTo>
                  <a:pt x="1603976" y="681845"/>
                </a:lnTo>
                <a:lnTo>
                  <a:pt x="1531227" y="679655"/>
                </a:lnTo>
                <a:lnTo>
                  <a:pt x="1459574" y="677002"/>
                </a:lnTo>
                <a:lnTo>
                  <a:pt x="1389062" y="673893"/>
                </a:lnTo>
                <a:lnTo>
                  <a:pt x="1319738" y="670337"/>
                </a:lnTo>
                <a:lnTo>
                  <a:pt x="1251648" y="666343"/>
                </a:lnTo>
                <a:lnTo>
                  <a:pt x="1184839" y="661918"/>
                </a:lnTo>
                <a:lnTo>
                  <a:pt x="1119357" y="657070"/>
                </a:lnTo>
                <a:lnTo>
                  <a:pt x="1055247" y="651809"/>
                </a:lnTo>
                <a:lnTo>
                  <a:pt x="992557" y="646143"/>
                </a:lnTo>
                <a:lnTo>
                  <a:pt x="931333" y="640079"/>
                </a:lnTo>
                <a:lnTo>
                  <a:pt x="871620" y="633627"/>
                </a:lnTo>
                <a:lnTo>
                  <a:pt x="813466" y="626794"/>
                </a:lnTo>
                <a:lnTo>
                  <a:pt x="756916" y="619590"/>
                </a:lnTo>
                <a:lnTo>
                  <a:pt x="702017" y="612021"/>
                </a:lnTo>
                <a:lnTo>
                  <a:pt x="648815" y="604097"/>
                </a:lnTo>
                <a:lnTo>
                  <a:pt x="597356" y="595826"/>
                </a:lnTo>
                <a:lnTo>
                  <a:pt x="547687" y="587216"/>
                </a:lnTo>
                <a:lnTo>
                  <a:pt x="499854" y="578275"/>
                </a:lnTo>
                <a:lnTo>
                  <a:pt x="453903" y="569013"/>
                </a:lnTo>
                <a:lnTo>
                  <a:pt x="409880" y="559436"/>
                </a:lnTo>
                <a:lnTo>
                  <a:pt x="367832" y="549555"/>
                </a:lnTo>
                <a:lnTo>
                  <a:pt x="327805" y="539376"/>
                </a:lnTo>
                <a:lnTo>
                  <a:pt x="289846" y="528908"/>
                </a:lnTo>
                <a:lnTo>
                  <a:pt x="220313" y="507139"/>
                </a:lnTo>
                <a:lnTo>
                  <a:pt x="159606" y="484315"/>
                </a:lnTo>
                <a:lnTo>
                  <a:pt x="108093" y="460503"/>
                </a:lnTo>
                <a:lnTo>
                  <a:pt x="66145" y="435768"/>
                </a:lnTo>
                <a:lnTo>
                  <a:pt x="34133" y="410178"/>
                </a:lnTo>
                <a:lnTo>
                  <a:pt x="5553" y="370336"/>
                </a:lnTo>
                <a:lnTo>
                  <a:pt x="0" y="342900"/>
                </a:lnTo>
                <a:lnTo>
                  <a:pt x="1396" y="329099"/>
                </a:lnTo>
                <a:lnTo>
                  <a:pt x="21968" y="288715"/>
                </a:lnTo>
                <a:lnTo>
                  <a:pt x="66145" y="250031"/>
                </a:lnTo>
                <a:lnTo>
                  <a:pt x="108093" y="225296"/>
                </a:lnTo>
                <a:lnTo>
                  <a:pt x="159606" y="201484"/>
                </a:lnTo>
                <a:lnTo>
                  <a:pt x="220313" y="178660"/>
                </a:lnTo>
                <a:lnTo>
                  <a:pt x="289846" y="156891"/>
                </a:lnTo>
                <a:lnTo>
                  <a:pt x="327805" y="146423"/>
                </a:lnTo>
                <a:lnTo>
                  <a:pt x="367832" y="136244"/>
                </a:lnTo>
                <a:lnTo>
                  <a:pt x="409880" y="126363"/>
                </a:lnTo>
                <a:lnTo>
                  <a:pt x="453903" y="116786"/>
                </a:lnTo>
                <a:lnTo>
                  <a:pt x="499854" y="107524"/>
                </a:lnTo>
                <a:lnTo>
                  <a:pt x="547687" y="98583"/>
                </a:lnTo>
                <a:lnTo>
                  <a:pt x="597356" y="89973"/>
                </a:lnTo>
                <a:lnTo>
                  <a:pt x="648815" y="81702"/>
                </a:lnTo>
                <a:lnTo>
                  <a:pt x="702017" y="73778"/>
                </a:lnTo>
                <a:lnTo>
                  <a:pt x="756916" y="66209"/>
                </a:lnTo>
                <a:lnTo>
                  <a:pt x="813466" y="59005"/>
                </a:lnTo>
                <a:lnTo>
                  <a:pt x="871620" y="52172"/>
                </a:lnTo>
                <a:lnTo>
                  <a:pt x="931333" y="45719"/>
                </a:lnTo>
                <a:lnTo>
                  <a:pt x="992557" y="39656"/>
                </a:lnTo>
                <a:lnTo>
                  <a:pt x="1055247" y="33990"/>
                </a:lnTo>
                <a:lnTo>
                  <a:pt x="1119357" y="28729"/>
                </a:lnTo>
                <a:lnTo>
                  <a:pt x="1184839" y="23881"/>
                </a:lnTo>
                <a:lnTo>
                  <a:pt x="1251648" y="19456"/>
                </a:lnTo>
                <a:lnTo>
                  <a:pt x="1319738" y="15462"/>
                </a:lnTo>
                <a:lnTo>
                  <a:pt x="1389062" y="11906"/>
                </a:lnTo>
                <a:lnTo>
                  <a:pt x="1459574" y="8797"/>
                </a:lnTo>
                <a:lnTo>
                  <a:pt x="1531227" y="6144"/>
                </a:lnTo>
                <a:lnTo>
                  <a:pt x="1603976" y="3954"/>
                </a:lnTo>
                <a:lnTo>
                  <a:pt x="1677774" y="2236"/>
                </a:lnTo>
                <a:lnTo>
                  <a:pt x="1752575" y="999"/>
                </a:lnTo>
                <a:lnTo>
                  <a:pt x="1828332" y="251"/>
                </a:lnTo>
                <a:lnTo>
                  <a:pt x="1905000" y="0"/>
                </a:lnTo>
                <a:close/>
              </a:path>
            </a:pathLst>
          </a:custGeom>
          <a:ln w="12579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098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198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91000" y="2743200"/>
            <a:ext cx="0" cy="181610"/>
          </a:xfrm>
          <a:custGeom>
            <a:avLst/>
            <a:gdLst/>
            <a:ahLst/>
            <a:cxnLst/>
            <a:rect l="l" t="t" r="r" b="b"/>
            <a:pathLst>
              <a:path h="181610">
                <a:moveTo>
                  <a:pt x="0" y="0"/>
                </a:moveTo>
                <a:lnTo>
                  <a:pt x="0" y="1816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65600" y="29210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90800" y="3962400"/>
            <a:ext cx="3352800" cy="609600"/>
          </a:xfrm>
          <a:custGeom>
            <a:avLst/>
            <a:gdLst/>
            <a:ahLst/>
            <a:cxnLst/>
            <a:rect l="l" t="t" r="r" b="b"/>
            <a:pathLst>
              <a:path w="3352800" h="609600">
                <a:moveTo>
                  <a:pt x="3352800" y="0"/>
                </a:moveTo>
                <a:lnTo>
                  <a:pt x="0" y="0"/>
                </a:lnTo>
                <a:lnTo>
                  <a:pt x="0" y="609600"/>
                </a:lnTo>
                <a:lnTo>
                  <a:pt x="3352800" y="609600"/>
                </a:lnTo>
                <a:lnTo>
                  <a:pt x="3352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90800" y="3962400"/>
            <a:ext cx="3352800" cy="609600"/>
          </a:xfrm>
          <a:custGeom>
            <a:avLst/>
            <a:gdLst/>
            <a:ahLst/>
            <a:cxnLst/>
            <a:rect l="l" t="t" r="r" b="b"/>
            <a:pathLst>
              <a:path w="3352800" h="609600">
                <a:moveTo>
                  <a:pt x="1676400" y="609600"/>
                </a:moveTo>
                <a:lnTo>
                  <a:pt x="0" y="609600"/>
                </a:lnTo>
                <a:lnTo>
                  <a:pt x="0" y="0"/>
                </a:lnTo>
                <a:lnTo>
                  <a:pt x="3352800" y="0"/>
                </a:lnTo>
                <a:lnTo>
                  <a:pt x="3352800" y="609600"/>
                </a:lnTo>
                <a:lnTo>
                  <a:pt x="1676400" y="6096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91000" y="3657600"/>
            <a:ext cx="0" cy="257810"/>
          </a:xfrm>
          <a:custGeom>
            <a:avLst/>
            <a:gdLst/>
            <a:ahLst/>
            <a:cxnLst/>
            <a:rect l="l" t="t" r="r" b="b"/>
            <a:pathLst>
              <a:path h="257810">
                <a:moveTo>
                  <a:pt x="0" y="0"/>
                </a:moveTo>
                <a:lnTo>
                  <a:pt x="0" y="2578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5600" y="39116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90800" y="4876800"/>
            <a:ext cx="3352800" cy="609600"/>
          </a:xfrm>
          <a:custGeom>
            <a:avLst/>
            <a:gdLst/>
            <a:ahLst/>
            <a:cxnLst/>
            <a:rect l="l" t="t" r="r" b="b"/>
            <a:pathLst>
              <a:path w="3352800" h="609600">
                <a:moveTo>
                  <a:pt x="3352800" y="0"/>
                </a:moveTo>
                <a:lnTo>
                  <a:pt x="0" y="0"/>
                </a:lnTo>
                <a:lnTo>
                  <a:pt x="0" y="609600"/>
                </a:lnTo>
                <a:lnTo>
                  <a:pt x="3352800" y="609600"/>
                </a:lnTo>
                <a:lnTo>
                  <a:pt x="3352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90800" y="4876800"/>
            <a:ext cx="3352800" cy="609600"/>
          </a:xfrm>
          <a:custGeom>
            <a:avLst/>
            <a:gdLst/>
            <a:ahLst/>
            <a:cxnLst/>
            <a:rect l="l" t="t" r="r" b="b"/>
            <a:pathLst>
              <a:path w="3352800" h="609600">
                <a:moveTo>
                  <a:pt x="1676400" y="609600"/>
                </a:moveTo>
                <a:lnTo>
                  <a:pt x="0" y="609600"/>
                </a:lnTo>
                <a:lnTo>
                  <a:pt x="0" y="0"/>
                </a:lnTo>
                <a:lnTo>
                  <a:pt x="3352800" y="0"/>
                </a:lnTo>
                <a:lnTo>
                  <a:pt x="3352800" y="609600"/>
                </a:lnTo>
                <a:lnTo>
                  <a:pt x="1676400" y="6096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91000" y="4572000"/>
            <a:ext cx="0" cy="257810"/>
          </a:xfrm>
          <a:custGeom>
            <a:avLst/>
            <a:gdLst/>
            <a:ahLst/>
            <a:cxnLst/>
            <a:rect l="l" t="t" r="r" b="b"/>
            <a:pathLst>
              <a:path h="257810">
                <a:moveTo>
                  <a:pt x="0" y="0"/>
                </a:moveTo>
                <a:lnTo>
                  <a:pt x="0" y="2578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5600" y="48260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38400" y="5715000"/>
            <a:ext cx="3429000" cy="609600"/>
          </a:xfrm>
          <a:custGeom>
            <a:avLst/>
            <a:gdLst/>
            <a:ahLst/>
            <a:cxnLst/>
            <a:rect l="l" t="t" r="r" b="b"/>
            <a:pathLst>
              <a:path w="3429000" h="609600">
                <a:moveTo>
                  <a:pt x="1713229" y="0"/>
                </a:moveTo>
                <a:lnTo>
                  <a:pt x="1634969" y="284"/>
                </a:lnTo>
                <a:lnTo>
                  <a:pt x="1481713" y="2533"/>
                </a:lnTo>
                <a:lnTo>
                  <a:pt x="1333214" y="6950"/>
                </a:lnTo>
                <a:lnTo>
                  <a:pt x="1189958" y="13452"/>
                </a:lnTo>
                <a:lnTo>
                  <a:pt x="1052429" y="21957"/>
                </a:lnTo>
                <a:lnTo>
                  <a:pt x="921112" y="32382"/>
                </a:lnTo>
                <a:lnTo>
                  <a:pt x="796493" y="44643"/>
                </a:lnTo>
                <a:lnTo>
                  <a:pt x="736847" y="51437"/>
                </a:lnTo>
                <a:lnTo>
                  <a:pt x="679056" y="58658"/>
                </a:lnTo>
                <a:lnTo>
                  <a:pt x="623183" y="66297"/>
                </a:lnTo>
                <a:lnTo>
                  <a:pt x="569287" y="74343"/>
                </a:lnTo>
                <a:lnTo>
                  <a:pt x="517429" y="82786"/>
                </a:lnTo>
                <a:lnTo>
                  <a:pt x="467670" y="91616"/>
                </a:lnTo>
                <a:lnTo>
                  <a:pt x="420070" y="100821"/>
                </a:lnTo>
                <a:lnTo>
                  <a:pt x="374690" y="110393"/>
                </a:lnTo>
                <a:lnTo>
                  <a:pt x="331591" y="120319"/>
                </a:lnTo>
                <a:lnTo>
                  <a:pt x="290833" y="130591"/>
                </a:lnTo>
                <a:lnTo>
                  <a:pt x="252477" y="141197"/>
                </a:lnTo>
                <a:lnTo>
                  <a:pt x="183212" y="163371"/>
                </a:lnTo>
                <a:lnTo>
                  <a:pt x="124283" y="186760"/>
                </a:lnTo>
                <a:lnTo>
                  <a:pt x="76174" y="211278"/>
                </a:lnTo>
                <a:lnTo>
                  <a:pt x="39369" y="236845"/>
                </a:lnTo>
                <a:lnTo>
                  <a:pt x="6420" y="276977"/>
                </a:lnTo>
                <a:lnTo>
                  <a:pt x="0" y="304800"/>
                </a:lnTo>
                <a:lnTo>
                  <a:pt x="1615" y="318713"/>
                </a:lnTo>
                <a:lnTo>
                  <a:pt x="25358" y="359276"/>
                </a:lnTo>
                <a:lnTo>
                  <a:pt x="56328" y="385229"/>
                </a:lnTo>
                <a:lnTo>
                  <a:pt x="98846" y="410210"/>
                </a:lnTo>
                <a:lnTo>
                  <a:pt x="152426" y="434132"/>
                </a:lnTo>
                <a:lnTo>
                  <a:pt x="216583" y="456908"/>
                </a:lnTo>
                <a:lnTo>
                  <a:pt x="290833" y="478451"/>
                </a:lnTo>
                <a:lnTo>
                  <a:pt x="331591" y="488734"/>
                </a:lnTo>
                <a:lnTo>
                  <a:pt x="374690" y="498676"/>
                </a:lnTo>
                <a:lnTo>
                  <a:pt x="420070" y="508266"/>
                </a:lnTo>
                <a:lnTo>
                  <a:pt x="467670" y="517495"/>
                </a:lnTo>
                <a:lnTo>
                  <a:pt x="517429" y="526350"/>
                </a:lnTo>
                <a:lnTo>
                  <a:pt x="569287" y="534821"/>
                </a:lnTo>
                <a:lnTo>
                  <a:pt x="623183" y="542898"/>
                </a:lnTo>
                <a:lnTo>
                  <a:pt x="679056" y="550569"/>
                </a:lnTo>
                <a:lnTo>
                  <a:pt x="736847" y="557823"/>
                </a:lnTo>
                <a:lnTo>
                  <a:pt x="796493" y="564651"/>
                </a:lnTo>
                <a:lnTo>
                  <a:pt x="857935" y="571040"/>
                </a:lnTo>
                <a:lnTo>
                  <a:pt x="985964" y="582461"/>
                </a:lnTo>
                <a:lnTo>
                  <a:pt x="1120447" y="592000"/>
                </a:lnTo>
                <a:lnTo>
                  <a:pt x="1260900" y="599570"/>
                </a:lnTo>
                <a:lnTo>
                  <a:pt x="1406839" y="605084"/>
                </a:lnTo>
                <a:lnTo>
                  <a:pt x="1557777" y="608456"/>
                </a:lnTo>
                <a:lnTo>
                  <a:pt x="1713229" y="609600"/>
                </a:lnTo>
                <a:lnTo>
                  <a:pt x="1791593" y="609312"/>
                </a:lnTo>
                <a:lnTo>
                  <a:pt x="1945054" y="607043"/>
                </a:lnTo>
                <a:lnTo>
                  <a:pt x="2093757" y="602589"/>
                </a:lnTo>
                <a:lnTo>
                  <a:pt x="2237213" y="596036"/>
                </a:lnTo>
                <a:lnTo>
                  <a:pt x="2374939" y="587471"/>
                </a:lnTo>
                <a:lnTo>
                  <a:pt x="2506446" y="576980"/>
                </a:lnTo>
                <a:lnTo>
                  <a:pt x="2631249" y="564651"/>
                </a:lnTo>
                <a:lnTo>
                  <a:pt x="2690985" y="557823"/>
                </a:lnTo>
                <a:lnTo>
                  <a:pt x="2748863" y="550569"/>
                </a:lnTo>
                <a:lnTo>
                  <a:pt x="2804821" y="542898"/>
                </a:lnTo>
                <a:lnTo>
                  <a:pt x="2858800" y="534821"/>
                </a:lnTo>
                <a:lnTo>
                  <a:pt x="2910737" y="526350"/>
                </a:lnTo>
                <a:lnTo>
                  <a:pt x="2960574" y="517495"/>
                </a:lnTo>
                <a:lnTo>
                  <a:pt x="3008248" y="508266"/>
                </a:lnTo>
                <a:lnTo>
                  <a:pt x="3053699" y="498676"/>
                </a:lnTo>
                <a:lnTo>
                  <a:pt x="3096867" y="488734"/>
                </a:lnTo>
                <a:lnTo>
                  <a:pt x="3137689" y="478451"/>
                </a:lnTo>
                <a:lnTo>
                  <a:pt x="3176107" y="467839"/>
                </a:lnTo>
                <a:lnTo>
                  <a:pt x="3245483" y="445668"/>
                </a:lnTo>
                <a:lnTo>
                  <a:pt x="3304509" y="422309"/>
                </a:lnTo>
                <a:lnTo>
                  <a:pt x="3352698" y="397847"/>
                </a:lnTo>
                <a:lnTo>
                  <a:pt x="3389564" y="372369"/>
                </a:lnTo>
                <a:lnTo>
                  <a:pt x="3422568" y="332437"/>
                </a:lnTo>
                <a:lnTo>
                  <a:pt x="3429000" y="304800"/>
                </a:lnTo>
                <a:lnTo>
                  <a:pt x="3427382" y="290789"/>
                </a:lnTo>
                <a:lnTo>
                  <a:pt x="3403598" y="249995"/>
                </a:lnTo>
                <a:lnTo>
                  <a:pt x="3372576" y="223936"/>
                </a:lnTo>
                <a:lnTo>
                  <a:pt x="3329988" y="198883"/>
                </a:lnTo>
                <a:lnTo>
                  <a:pt x="3276320" y="174919"/>
                </a:lnTo>
                <a:lnTo>
                  <a:pt x="3212059" y="152127"/>
                </a:lnTo>
                <a:lnTo>
                  <a:pt x="3137689" y="130591"/>
                </a:lnTo>
                <a:lnTo>
                  <a:pt x="3096867" y="120319"/>
                </a:lnTo>
                <a:lnTo>
                  <a:pt x="3053699" y="110393"/>
                </a:lnTo>
                <a:lnTo>
                  <a:pt x="3008248" y="100821"/>
                </a:lnTo>
                <a:lnTo>
                  <a:pt x="2960574" y="91616"/>
                </a:lnTo>
                <a:lnTo>
                  <a:pt x="2910737" y="82786"/>
                </a:lnTo>
                <a:lnTo>
                  <a:pt x="2858800" y="74343"/>
                </a:lnTo>
                <a:lnTo>
                  <a:pt x="2804821" y="66297"/>
                </a:lnTo>
                <a:lnTo>
                  <a:pt x="2748863" y="58658"/>
                </a:lnTo>
                <a:lnTo>
                  <a:pt x="2690985" y="51437"/>
                </a:lnTo>
                <a:lnTo>
                  <a:pt x="2631249" y="44643"/>
                </a:lnTo>
                <a:lnTo>
                  <a:pt x="2506446" y="32382"/>
                </a:lnTo>
                <a:lnTo>
                  <a:pt x="2374939" y="21957"/>
                </a:lnTo>
                <a:lnTo>
                  <a:pt x="2237213" y="13452"/>
                </a:lnTo>
                <a:lnTo>
                  <a:pt x="2093757" y="6950"/>
                </a:lnTo>
                <a:lnTo>
                  <a:pt x="1945054" y="2533"/>
                </a:lnTo>
                <a:lnTo>
                  <a:pt x="1868888" y="1132"/>
                </a:lnTo>
                <a:lnTo>
                  <a:pt x="1791593" y="284"/>
                </a:lnTo>
                <a:lnTo>
                  <a:pt x="17132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8400" y="5715000"/>
            <a:ext cx="3429000" cy="609600"/>
          </a:xfrm>
          <a:custGeom>
            <a:avLst/>
            <a:gdLst/>
            <a:ahLst/>
            <a:cxnLst/>
            <a:rect l="l" t="t" r="r" b="b"/>
            <a:pathLst>
              <a:path w="3429000" h="609600">
                <a:moveTo>
                  <a:pt x="1713229" y="0"/>
                </a:moveTo>
                <a:lnTo>
                  <a:pt x="1791593" y="284"/>
                </a:lnTo>
                <a:lnTo>
                  <a:pt x="1868888" y="1132"/>
                </a:lnTo>
                <a:lnTo>
                  <a:pt x="1945054" y="2533"/>
                </a:lnTo>
                <a:lnTo>
                  <a:pt x="2020031" y="4475"/>
                </a:lnTo>
                <a:lnTo>
                  <a:pt x="2093757" y="6950"/>
                </a:lnTo>
                <a:lnTo>
                  <a:pt x="2166171" y="9945"/>
                </a:lnTo>
                <a:lnTo>
                  <a:pt x="2237213" y="13452"/>
                </a:lnTo>
                <a:lnTo>
                  <a:pt x="2306823" y="17460"/>
                </a:lnTo>
                <a:lnTo>
                  <a:pt x="2374939" y="21957"/>
                </a:lnTo>
                <a:lnTo>
                  <a:pt x="2441500" y="26935"/>
                </a:lnTo>
                <a:lnTo>
                  <a:pt x="2506446" y="32382"/>
                </a:lnTo>
                <a:lnTo>
                  <a:pt x="2569716" y="38288"/>
                </a:lnTo>
                <a:lnTo>
                  <a:pt x="2631249" y="44643"/>
                </a:lnTo>
                <a:lnTo>
                  <a:pt x="2690985" y="51437"/>
                </a:lnTo>
                <a:lnTo>
                  <a:pt x="2748863" y="58658"/>
                </a:lnTo>
                <a:lnTo>
                  <a:pt x="2804821" y="66297"/>
                </a:lnTo>
                <a:lnTo>
                  <a:pt x="2858800" y="74343"/>
                </a:lnTo>
                <a:lnTo>
                  <a:pt x="2910737" y="82786"/>
                </a:lnTo>
                <a:lnTo>
                  <a:pt x="2960574" y="91616"/>
                </a:lnTo>
                <a:lnTo>
                  <a:pt x="3008248" y="100821"/>
                </a:lnTo>
                <a:lnTo>
                  <a:pt x="3053699" y="110393"/>
                </a:lnTo>
                <a:lnTo>
                  <a:pt x="3096867" y="120319"/>
                </a:lnTo>
                <a:lnTo>
                  <a:pt x="3137689" y="130591"/>
                </a:lnTo>
                <a:lnTo>
                  <a:pt x="3176107" y="141197"/>
                </a:lnTo>
                <a:lnTo>
                  <a:pt x="3245483" y="163371"/>
                </a:lnTo>
                <a:lnTo>
                  <a:pt x="3304509" y="186760"/>
                </a:lnTo>
                <a:lnTo>
                  <a:pt x="3352698" y="211278"/>
                </a:lnTo>
                <a:lnTo>
                  <a:pt x="3389564" y="236845"/>
                </a:lnTo>
                <a:lnTo>
                  <a:pt x="3422568" y="276977"/>
                </a:lnTo>
                <a:lnTo>
                  <a:pt x="3429000" y="304800"/>
                </a:lnTo>
                <a:lnTo>
                  <a:pt x="3427382" y="318713"/>
                </a:lnTo>
                <a:lnTo>
                  <a:pt x="3403598" y="359276"/>
                </a:lnTo>
                <a:lnTo>
                  <a:pt x="3372576" y="385229"/>
                </a:lnTo>
                <a:lnTo>
                  <a:pt x="3329988" y="410210"/>
                </a:lnTo>
                <a:lnTo>
                  <a:pt x="3276320" y="434132"/>
                </a:lnTo>
                <a:lnTo>
                  <a:pt x="3212059" y="456908"/>
                </a:lnTo>
                <a:lnTo>
                  <a:pt x="3137689" y="478451"/>
                </a:lnTo>
                <a:lnTo>
                  <a:pt x="3096867" y="488734"/>
                </a:lnTo>
                <a:lnTo>
                  <a:pt x="3053699" y="498676"/>
                </a:lnTo>
                <a:lnTo>
                  <a:pt x="3008248" y="508266"/>
                </a:lnTo>
                <a:lnTo>
                  <a:pt x="2960574" y="517495"/>
                </a:lnTo>
                <a:lnTo>
                  <a:pt x="2910737" y="526350"/>
                </a:lnTo>
                <a:lnTo>
                  <a:pt x="2858800" y="534821"/>
                </a:lnTo>
                <a:lnTo>
                  <a:pt x="2804821" y="542898"/>
                </a:lnTo>
                <a:lnTo>
                  <a:pt x="2748863" y="550569"/>
                </a:lnTo>
                <a:lnTo>
                  <a:pt x="2690985" y="557823"/>
                </a:lnTo>
                <a:lnTo>
                  <a:pt x="2631249" y="564651"/>
                </a:lnTo>
                <a:lnTo>
                  <a:pt x="2569716" y="571040"/>
                </a:lnTo>
                <a:lnTo>
                  <a:pt x="2506446" y="576980"/>
                </a:lnTo>
                <a:lnTo>
                  <a:pt x="2441500" y="582461"/>
                </a:lnTo>
                <a:lnTo>
                  <a:pt x="2374939" y="587471"/>
                </a:lnTo>
                <a:lnTo>
                  <a:pt x="2306823" y="592000"/>
                </a:lnTo>
                <a:lnTo>
                  <a:pt x="2237213" y="596036"/>
                </a:lnTo>
                <a:lnTo>
                  <a:pt x="2166171" y="599570"/>
                </a:lnTo>
                <a:lnTo>
                  <a:pt x="2093757" y="602589"/>
                </a:lnTo>
                <a:lnTo>
                  <a:pt x="2020031" y="605084"/>
                </a:lnTo>
                <a:lnTo>
                  <a:pt x="1945054" y="607043"/>
                </a:lnTo>
                <a:lnTo>
                  <a:pt x="1868888" y="608456"/>
                </a:lnTo>
                <a:lnTo>
                  <a:pt x="1791593" y="609312"/>
                </a:lnTo>
                <a:lnTo>
                  <a:pt x="1713229" y="609600"/>
                </a:lnTo>
                <a:lnTo>
                  <a:pt x="1634969" y="609312"/>
                </a:lnTo>
                <a:lnTo>
                  <a:pt x="1557777" y="608456"/>
                </a:lnTo>
                <a:lnTo>
                  <a:pt x="1481713" y="607043"/>
                </a:lnTo>
                <a:lnTo>
                  <a:pt x="1406839" y="605084"/>
                </a:lnTo>
                <a:lnTo>
                  <a:pt x="1333214" y="602589"/>
                </a:lnTo>
                <a:lnTo>
                  <a:pt x="1260900" y="599570"/>
                </a:lnTo>
                <a:lnTo>
                  <a:pt x="1189958" y="596036"/>
                </a:lnTo>
                <a:lnTo>
                  <a:pt x="1120447" y="592000"/>
                </a:lnTo>
                <a:lnTo>
                  <a:pt x="1052429" y="587471"/>
                </a:lnTo>
                <a:lnTo>
                  <a:pt x="985964" y="582461"/>
                </a:lnTo>
                <a:lnTo>
                  <a:pt x="921112" y="576980"/>
                </a:lnTo>
                <a:lnTo>
                  <a:pt x="857935" y="571040"/>
                </a:lnTo>
                <a:lnTo>
                  <a:pt x="796493" y="564651"/>
                </a:lnTo>
                <a:lnTo>
                  <a:pt x="736847" y="557823"/>
                </a:lnTo>
                <a:lnTo>
                  <a:pt x="679056" y="550569"/>
                </a:lnTo>
                <a:lnTo>
                  <a:pt x="623183" y="542898"/>
                </a:lnTo>
                <a:lnTo>
                  <a:pt x="569287" y="534821"/>
                </a:lnTo>
                <a:lnTo>
                  <a:pt x="517429" y="526350"/>
                </a:lnTo>
                <a:lnTo>
                  <a:pt x="467670" y="517495"/>
                </a:lnTo>
                <a:lnTo>
                  <a:pt x="420070" y="508266"/>
                </a:lnTo>
                <a:lnTo>
                  <a:pt x="374690" y="498676"/>
                </a:lnTo>
                <a:lnTo>
                  <a:pt x="331591" y="488734"/>
                </a:lnTo>
                <a:lnTo>
                  <a:pt x="290833" y="478451"/>
                </a:lnTo>
                <a:lnTo>
                  <a:pt x="252477" y="467839"/>
                </a:lnTo>
                <a:lnTo>
                  <a:pt x="183212" y="445668"/>
                </a:lnTo>
                <a:lnTo>
                  <a:pt x="124283" y="422309"/>
                </a:lnTo>
                <a:lnTo>
                  <a:pt x="76174" y="397847"/>
                </a:lnTo>
                <a:lnTo>
                  <a:pt x="39369" y="372369"/>
                </a:lnTo>
                <a:lnTo>
                  <a:pt x="6420" y="332437"/>
                </a:lnTo>
                <a:lnTo>
                  <a:pt x="0" y="304800"/>
                </a:lnTo>
                <a:lnTo>
                  <a:pt x="1615" y="290789"/>
                </a:lnTo>
                <a:lnTo>
                  <a:pt x="25358" y="249995"/>
                </a:lnTo>
                <a:lnTo>
                  <a:pt x="56328" y="223936"/>
                </a:lnTo>
                <a:lnTo>
                  <a:pt x="98846" y="198883"/>
                </a:lnTo>
                <a:lnTo>
                  <a:pt x="152426" y="174919"/>
                </a:lnTo>
                <a:lnTo>
                  <a:pt x="216583" y="152127"/>
                </a:lnTo>
                <a:lnTo>
                  <a:pt x="290833" y="130591"/>
                </a:lnTo>
                <a:lnTo>
                  <a:pt x="331591" y="120319"/>
                </a:lnTo>
                <a:lnTo>
                  <a:pt x="374690" y="110393"/>
                </a:lnTo>
                <a:lnTo>
                  <a:pt x="420070" y="100821"/>
                </a:lnTo>
                <a:lnTo>
                  <a:pt x="467670" y="91616"/>
                </a:lnTo>
                <a:lnTo>
                  <a:pt x="517429" y="82786"/>
                </a:lnTo>
                <a:lnTo>
                  <a:pt x="569287" y="74343"/>
                </a:lnTo>
                <a:lnTo>
                  <a:pt x="623183" y="66297"/>
                </a:lnTo>
                <a:lnTo>
                  <a:pt x="679056" y="58658"/>
                </a:lnTo>
                <a:lnTo>
                  <a:pt x="736847" y="51437"/>
                </a:lnTo>
                <a:lnTo>
                  <a:pt x="796493" y="44643"/>
                </a:lnTo>
                <a:lnTo>
                  <a:pt x="857935" y="38288"/>
                </a:lnTo>
                <a:lnTo>
                  <a:pt x="921112" y="32382"/>
                </a:lnTo>
                <a:lnTo>
                  <a:pt x="985964" y="26935"/>
                </a:lnTo>
                <a:lnTo>
                  <a:pt x="1052429" y="21957"/>
                </a:lnTo>
                <a:lnTo>
                  <a:pt x="1120447" y="17460"/>
                </a:lnTo>
                <a:lnTo>
                  <a:pt x="1189958" y="13452"/>
                </a:lnTo>
                <a:lnTo>
                  <a:pt x="1260900" y="9945"/>
                </a:lnTo>
                <a:lnTo>
                  <a:pt x="1333214" y="6950"/>
                </a:lnTo>
                <a:lnTo>
                  <a:pt x="1406839" y="4475"/>
                </a:lnTo>
                <a:lnTo>
                  <a:pt x="1481713" y="2533"/>
                </a:lnTo>
                <a:lnTo>
                  <a:pt x="1557777" y="1132"/>
                </a:lnTo>
                <a:lnTo>
                  <a:pt x="1634969" y="284"/>
                </a:lnTo>
                <a:lnTo>
                  <a:pt x="1713229" y="0"/>
                </a:lnTo>
                <a:close/>
              </a:path>
            </a:pathLst>
          </a:custGeom>
          <a:ln w="12579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384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67400" y="632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91000" y="5410200"/>
            <a:ext cx="0" cy="257810"/>
          </a:xfrm>
          <a:custGeom>
            <a:avLst/>
            <a:gdLst/>
            <a:ahLst/>
            <a:cxnLst/>
            <a:rect l="l" t="t" r="r" b="b"/>
            <a:pathLst>
              <a:path h="257810">
                <a:moveTo>
                  <a:pt x="0" y="0"/>
                </a:moveTo>
                <a:lnTo>
                  <a:pt x="0" y="2578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5600" y="56642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90800" y="2971800"/>
            <a:ext cx="3276600" cy="685800"/>
          </a:xfrm>
          <a:custGeom>
            <a:avLst/>
            <a:gdLst/>
            <a:ahLst/>
            <a:cxnLst/>
            <a:rect l="l" t="t" r="r" b="b"/>
            <a:pathLst>
              <a:path w="3276600" h="685800">
                <a:moveTo>
                  <a:pt x="3276600" y="0"/>
                </a:moveTo>
                <a:lnTo>
                  <a:pt x="0" y="0"/>
                </a:lnTo>
                <a:lnTo>
                  <a:pt x="0" y="685800"/>
                </a:lnTo>
                <a:lnTo>
                  <a:pt x="3276600" y="685800"/>
                </a:lnTo>
                <a:lnTo>
                  <a:pt x="3276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90800" y="2971800"/>
            <a:ext cx="3276600" cy="685800"/>
          </a:xfrm>
          <a:custGeom>
            <a:avLst/>
            <a:gdLst/>
            <a:ahLst/>
            <a:cxnLst/>
            <a:rect l="l" t="t" r="r" b="b"/>
            <a:pathLst>
              <a:path w="3276600" h="685800">
                <a:moveTo>
                  <a:pt x="16383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3276600" y="0"/>
                </a:lnTo>
                <a:lnTo>
                  <a:pt x="3276600" y="685800"/>
                </a:lnTo>
                <a:lnTo>
                  <a:pt x="163830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368550" y="2250440"/>
            <a:ext cx="3527425" cy="391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MESSAGE </a:t>
            </a:r>
            <a:r>
              <a:rPr sz="1800" spc="-5" dirty="0">
                <a:latin typeface="Arial"/>
                <a:cs typeface="Arial"/>
              </a:rPr>
              <a:t>DIGEST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584200" marR="448945" algn="ctr">
              <a:lnSpc>
                <a:spcPct val="100000"/>
              </a:lnSpc>
              <a:spcBef>
                <a:spcPts val="1660"/>
              </a:spcBef>
            </a:pPr>
            <a:r>
              <a:rPr sz="1800" spc="-5" dirty="0">
                <a:latin typeface="Arial"/>
                <a:cs typeface="Arial"/>
              </a:rPr>
              <a:t>READ CHARACTER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BY  </a:t>
            </a:r>
            <a:r>
              <a:rPr sz="1800" spc="-10" dirty="0">
                <a:latin typeface="Arial"/>
                <a:cs typeface="Arial"/>
              </a:rPr>
              <a:t>CHARACTER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imes New Roman"/>
              <a:cs typeface="Times New Roman"/>
            </a:endParaRPr>
          </a:p>
          <a:p>
            <a:pPr marL="214629" marR="5080"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CONVERT </a:t>
            </a:r>
            <a:r>
              <a:rPr sz="1800" spc="-10" dirty="0">
                <a:latin typeface="Arial"/>
                <a:cs typeface="Arial"/>
              </a:rPr>
              <a:t>EACH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CHARACTER  </a:t>
            </a:r>
            <a:r>
              <a:rPr sz="1800" spc="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ASCII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84810" marR="109855"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CONVERT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ASCII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CODE 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HEX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7465" algn="ctr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ENCRYPTED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MESSAGE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wheel spokes="2"/>
    <p:sndAc>
      <p:stSnd>
        <p:snd r:embed="rId2" name="breeze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5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67419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2780" y="883920"/>
            <a:ext cx="554482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Monotype Corsiva"/>
                <a:cs typeface="Monotype Corsiva"/>
              </a:rPr>
              <a:t>SIGNATURE</a:t>
            </a:r>
            <a:r>
              <a:rPr i="1" spc="0" dirty="0">
                <a:latin typeface="Monotype Corsiva"/>
                <a:cs typeface="Monotype Corsiva"/>
              </a:rPr>
              <a:t> </a:t>
            </a:r>
            <a:r>
              <a:rPr i="1" spc="-5" dirty="0">
                <a:latin typeface="Monotype Corsiva"/>
                <a:cs typeface="Monotype Corsiva"/>
              </a:rPr>
              <a:t>GENERATION</a:t>
            </a:r>
          </a:p>
        </p:txBody>
      </p:sp>
      <p:sp>
        <p:nvSpPr>
          <p:cNvPr id="6" name="object 6"/>
          <p:cNvSpPr/>
          <p:nvPr/>
        </p:nvSpPr>
        <p:spPr>
          <a:xfrm>
            <a:off x="3048000" y="2362200"/>
            <a:ext cx="2590800" cy="533400"/>
          </a:xfrm>
          <a:custGeom>
            <a:avLst/>
            <a:gdLst/>
            <a:ahLst/>
            <a:cxnLst/>
            <a:rect l="l" t="t" r="r" b="b"/>
            <a:pathLst>
              <a:path w="2590800" h="533400">
                <a:moveTo>
                  <a:pt x="1295400" y="0"/>
                </a:moveTo>
                <a:lnTo>
                  <a:pt x="1220094" y="408"/>
                </a:lnTo>
                <a:lnTo>
                  <a:pt x="1146117" y="1622"/>
                </a:lnTo>
                <a:lnTo>
                  <a:pt x="1073563" y="3621"/>
                </a:lnTo>
                <a:lnTo>
                  <a:pt x="1002528" y="6386"/>
                </a:lnTo>
                <a:lnTo>
                  <a:pt x="933108" y="9896"/>
                </a:lnTo>
                <a:lnTo>
                  <a:pt x="865398" y="14132"/>
                </a:lnTo>
                <a:lnTo>
                  <a:pt x="799494" y="19075"/>
                </a:lnTo>
                <a:lnTo>
                  <a:pt x="735492" y="24704"/>
                </a:lnTo>
                <a:lnTo>
                  <a:pt x="673486" y="31001"/>
                </a:lnTo>
                <a:lnTo>
                  <a:pt x="613574" y="37945"/>
                </a:lnTo>
                <a:lnTo>
                  <a:pt x="555849" y="45516"/>
                </a:lnTo>
                <a:lnTo>
                  <a:pt x="500409" y="53696"/>
                </a:lnTo>
                <a:lnTo>
                  <a:pt x="447348" y="62464"/>
                </a:lnTo>
                <a:lnTo>
                  <a:pt x="396762" y="71800"/>
                </a:lnTo>
                <a:lnTo>
                  <a:pt x="348747" y="81686"/>
                </a:lnTo>
                <a:lnTo>
                  <a:pt x="303398" y="92101"/>
                </a:lnTo>
                <a:lnTo>
                  <a:pt x="260811" y="103025"/>
                </a:lnTo>
                <a:lnTo>
                  <a:pt x="221082" y="114439"/>
                </a:lnTo>
                <a:lnTo>
                  <a:pt x="184305" y="126324"/>
                </a:lnTo>
                <a:lnTo>
                  <a:pt x="119995" y="151424"/>
                </a:lnTo>
                <a:lnTo>
                  <a:pt x="68644" y="178170"/>
                </a:lnTo>
                <a:lnTo>
                  <a:pt x="31018" y="206402"/>
                </a:lnTo>
                <a:lnTo>
                  <a:pt x="1986" y="251195"/>
                </a:lnTo>
                <a:lnTo>
                  <a:pt x="0" y="266700"/>
                </a:lnTo>
                <a:lnTo>
                  <a:pt x="1986" y="282204"/>
                </a:lnTo>
                <a:lnTo>
                  <a:pt x="31018" y="326997"/>
                </a:lnTo>
                <a:lnTo>
                  <a:pt x="68644" y="355229"/>
                </a:lnTo>
                <a:lnTo>
                  <a:pt x="119995" y="381975"/>
                </a:lnTo>
                <a:lnTo>
                  <a:pt x="184305" y="407075"/>
                </a:lnTo>
                <a:lnTo>
                  <a:pt x="221082" y="418960"/>
                </a:lnTo>
                <a:lnTo>
                  <a:pt x="260811" y="430374"/>
                </a:lnTo>
                <a:lnTo>
                  <a:pt x="303398" y="441298"/>
                </a:lnTo>
                <a:lnTo>
                  <a:pt x="348747" y="451713"/>
                </a:lnTo>
                <a:lnTo>
                  <a:pt x="396762" y="461599"/>
                </a:lnTo>
                <a:lnTo>
                  <a:pt x="447348" y="470935"/>
                </a:lnTo>
                <a:lnTo>
                  <a:pt x="500409" y="479703"/>
                </a:lnTo>
                <a:lnTo>
                  <a:pt x="555849" y="487883"/>
                </a:lnTo>
                <a:lnTo>
                  <a:pt x="613574" y="495454"/>
                </a:lnTo>
                <a:lnTo>
                  <a:pt x="673486" y="502398"/>
                </a:lnTo>
                <a:lnTo>
                  <a:pt x="735492" y="508695"/>
                </a:lnTo>
                <a:lnTo>
                  <a:pt x="799494" y="514324"/>
                </a:lnTo>
                <a:lnTo>
                  <a:pt x="865398" y="519267"/>
                </a:lnTo>
                <a:lnTo>
                  <a:pt x="933108" y="523503"/>
                </a:lnTo>
                <a:lnTo>
                  <a:pt x="1002528" y="527013"/>
                </a:lnTo>
                <a:lnTo>
                  <a:pt x="1073563" y="529778"/>
                </a:lnTo>
                <a:lnTo>
                  <a:pt x="1146117" y="531777"/>
                </a:lnTo>
                <a:lnTo>
                  <a:pt x="1220094" y="532991"/>
                </a:lnTo>
                <a:lnTo>
                  <a:pt x="1295400" y="533400"/>
                </a:lnTo>
                <a:lnTo>
                  <a:pt x="1370705" y="532991"/>
                </a:lnTo>
                <a:lnTo>
                  <a:pt x="1444682" y="531777"/>
                </a:lnTo>
                <a:lnTo>
                  <a:pt x="1517236" y="529778"/>
                </a:lnTo>
                <a:lnTo>
                  <a:pt x="1588271" y="527013"/>
                </a:lnTo>
                <a:lnTo>
                  <a:pt x="1657691" y="523503"/>
                </a:lnTo>
                <a:lnTo>
                  <a:pt x="1725401" y="519267"/>
                </a:lnTo>
                <a:lnTo>
                  <a:pt x="1791305" y="514324"/>
                </a:lnTo>
                <a:lnTo>
                  <a:pt x="1855307" y="508695"/>
                </a:lnTo>
                <a:lnTo>
                  <a:pt x="1917313" y="502398"/>
                </a:lnTo>
                <a:lnTo>
                  <a:pt x="1977225" y="495454"/>
                </a:lnTo>
                <a:lnTo>
                  <a:pt x="2034950" y="487883"/>
                </a:lnTo>
                <a:lnTo>
                  <a:pt x="2090390" y="479703"/>
                </a:lnTo>
                <a:lnTo>
                  <a:pt x="2143451" y="470935"/>
                </a:lnTo>
                <a:lnTo>
                  <a:pt x="2194037" y="461599"/>
                </a:lnTo>
                <a:lnTo>
                  <a:pt x="2242052" y="451713"/>
                </a:lnTo>
                <a:lnTo>
                  <a:pt x="2287401" y="441298"/>
                </a:lnTo>
                <a:lnTo>
                  <a:pt x="2329988" y="430374"/>
                </a:lnTo>
                <a:lnTo>
                  <a:pt x="2369717" y="418960"/>
                </a:lnTo>
                <a:lnTo>
                  <a:pt x="2406494" y="407075"/>
                </a:lnTo>
                <a:lnTo>
                  <a:pt x="2470804" y="381975"/>
                </a:lnTo>
                <a:lnTo>
                  <a:pt x="2522155" y="355229"/>
                </a:lnTo>
                <a:lnTo>
                  <a:pt x="2559781" y="326997"/>
                </a:lnTo>
                <a:lnTo>
                  <a:pt x="2588813" y="282204"/>
                </a:lnTo>
                <a:lnTo>
                  <a:pt x="2590800" y="266700"/>
                </a:lnTo>
                <a:lnTo>
                  <a:pt x="2588813" y="251195"/>
                </a:lnTo>
                <a:lnTo>
                  <a:pt x="2559781" y="206402"/>
                </a:lnTo>
                <a:lnTo>
                  <a:pt x="2522155" y="178170"/>
                </a:lnTo>
                <a:lnTo>
                  <a:pt x="2470804" y="151424"/>
                </a:lnTo>
                <a:lnTo>
                  <a:pt x="2406494" y="126324"/>
                </a:lnTo>
                <a:lnTo>
                  <a:pt x="2369717" y="114439"/>
                </a:lnTo>
                <a:lnTo>
                  <a:pt x="2329988" y="103025"/>
                </a:lnTo>
                <a:lnTo>
                  <a:pt x="2287401" y="92101"/>
                </a:lnTo>
                <a:lnTo>
                  <a:pt x="2242052" y="81686"/>
                </a:lnTo>
                <a:lnTo>
                  <a:pt x="2194037" y="71800"/>
                </a:lnTo>
                <a:lnTo>
                  <a:pt x="2143451" y="62464"/>
                </a:lnTo>
                <a:lnTo>
                  <a:pt x="2090390" y="53696"/>
                </a:lnTo>
                <a:lnTo>
                  <a:pt x="2034950" y="45516"/>
                </a:lnTo>
                <a:lnTo>
                  <a:pt x="1977225" y="37945"/>
                </a:lnTo>
                <a:lnTo>
                  <a:pt x="1917313" y="31001"/>
                </a:lnTo>
                <a:lnTo>
                  <a:pt x="1855307" y="24704"/>
                </a:lnTo>
                <a:lnTo>
                  <a:pt x="1791305" y="19075"/>
                </a:lnTo>
                <a:lnTo>
                  <a:pt x="1725401" y="14132"/>
                </a:lnTo>
                <a:lnTo>
                  <a:pt x="1657691" y="9896"/>
                </a:lnTo>
                <a:lnTo>
                  <a:pt x="1588271" y="6386"/>
                </a:lnTo>
                <a:lnTo>
                  <a:pt x="1517236" y="3621"/>
                </a:lnTo>
                <a:lnTo>
                  <a:pt x="1444682" y="1622"/>
                </a:lnTo>
                <a:lnTo>
                  <a:pt x="1370705" y="408"/>
                </a:lnTo>
                <a:lnTo>
                  <a:pt x="129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0" y="2362200"/>
            <a:ext cx="2590800" cy="533400"/>
          </a:xfrm>
          <a:custGeom>
            <a:avLst/>
            <a:gdLst/>
            <a:ahLst/>
            <a:cxnLst/>
            <a:rect l="l" t="t" r="r" b="b"/>
            <a:pathLst>
              <a:path w="2590800" h="533400">
                <a:moveTo>
                  <a:pt x="1295400" y="0"/>
                </a:moveTo>
                <a:lnTo>
                  <a:pt x="1370705" y="408"/>
                </a:lnTo>
                <a:lnTo>
                  <a:pt x="1444682" y="1622"/>
                </a:lnTo>
                <a:lnTo>
                  <a:pt x="1517236" y="3621"/>
                </a:lnTo>
                <a:lnTo>
                  <a:pt x="1588271" y="6386"/>
                </a:lnTo>
                <a:lnTo>
                  <a:pt x="1657691" y="9896"/>
                </a:lnTo>
                <a:lnTo>
                  <a:pt x="1725401" y="14132"/>
                </a:lnTo>
                <a:lnTo>
                  <a:pt x="1791305" y="19075"/>
                </a:lnTo>
                <a:lnTo>
                  <a:pt x="1855307" y="24704"/>
                </a:lnTo>
                <a:lnTo>
                  <a:pt x="1917313" y="31001"/>
                </a:lnTo>
                <a:lnTo>
                  <a:pt x="1977225" y="37945"/>
                </a:lnTo>
                <a:lnTo>
                  <a:pt x="2034950" y="45516"/>
                </a:lnTo>
                <a:lnTo>
                  <a:pt x="2090390" y="53696"/>
                </a:lnTo>
                <a:lnTo>
                  <a:pt x="2143451" y="62464"/>
                </a:lnTo>
                <a:lnTo>
                  <a:pt x="2194037" y="71800"/>
                </a:lnTo>
                <a:lnTo>
                  <a:pt x="2242052" y="81686"/>
                </a:lnTo>
                <a:lnTo>
                  <a:pt x="2287401" y="92101"/>
                </a:lnTo>
                <a:lnTo>
                  <a:pt x="2329988" y="103025"/>
                </a:lnTo>
                <a:lnTo>
                  <a:pt x="2369717" y="114439"/>
                </a:lnTo>
                <a:lnTo>
                  <a:pt x="2406494" y="126324"/>
                </a:lnTo>
                <a:lnTo>
                  <a:pt x="2470804" y="151424"/>
                </a:lnTo>
                <a:lnTo>
                  <a:pt x="2522155" y="178170"/>
                </a:lnTo>
                <a:lnTo>
                  <a:pt x="2559781" y="206402"/>
                </a:lnTo>
                <a:lnTo>
                  <a:pt x="2588813" y="251195"/>
                </a:lnTo>
                <a:lnTo>
                  <a:pt x="2590800" y="266700"/>
                </a:lnTo>
                <a:lnTo>
                  <a:pt x="2588813" y="282204"/>
                </a:lnTo>
                <a:lnTo>
                  <a:pt x="2559781" y="326997"/>
                </a:lnTo>
                <a:lnTo>
                  <a:pt x="2522155" y="355229"/>
                </a:lnTo>
                <a:lnTo>
                  <a:pt x="2470804" y="381975"/>
                </a:lnTo>
                <a:lnTo>
                  <a:pt x="2406494" y="407075"/>
                </a:lnTo>
                <a:lnTo>
                  <a:pt x="2369717" y="418960"/>
                </a:lnTo>
                <a:lnTo>
                  <a:pt x="2329988" y="430374"/>
                </a:lnTo>
                <a:lnTo>
                  <a:pt x="2287401" y="441298"/>
                </a:lnTo>
                <a:lnTo>
                  <a:pt x="2242052" y="451713"/>
                </a:lnTo>
                <a:lnTo>
                  <a:pt x="2194037" y="461599"/>
                </a:lnTo>
                <a:lnTo>
                  <a:pt x="2143451" y="470935"/>
                </a:lnTo>
                <a:lnTo>
                  <a:pt x="2090390" y="479703"/>
                </a:lnTo>
                <a:lnTo>
                  <a:pt x="2034950" y="487883"/>
                </a:lnTo>
                <a:lnTo>
                  <a:pt x="1977225" y="495454"/>
                </a:lnTo>
                <a:lnTo>
                  <a:pt x="1917313" y="502398"/>
                </a:lnTo>
                <a:lnTo>
                  <a:pt x="1855307" y="508695"/>
                </a:lnTo>
                <a:lnTo>
                  <a:pt x="1791305" y="514324"/>
                </a:lnTo>
                <a:lnTo>
                  <a:pt x="1725401" y="519267"/>
                </a:lnTo>
                <a:lnTo>
                  <a:pt x="1657691" y="523503"/>
                </a:lnTo>
                <a:lnTo>
                  <a:pt x="1588271" y="527013"/>
                </a:lnTo>
                <a:lnTo>
                  <a:pt x="1517236" y="529778"/>
                </a:lnTo>
                <a:lnTo>
                  <a:pt x="1444682" y="531777"/>
                </a:lnTo>
                <a:lnTo>
                  <a:pt x="1370705" y="532991"/>
                </a:lnTo>
                <a:lnTo>
                  <a:pt x="1295400" y="533400"/>
                </a:lnTo>
                <a:lnTo>
                  <a:pt x="1220094" y="532991"/>
                </a:lnTo>
                <a:lnTo>
                  <a:pt x="1146117" y="531777"/>
                </a:lnTo>
                <a:lnTo>
                  <a:pt x="1073563" y="529778"/>
                </a:lnTo>
                <a:lnTo>
                  <a:pt x="1002528" y="527013"/>
                </a:lnTo>
                <a:lnTo>
                  <a:pt x="933108" y="523503"/>
                </a:lnTo>
                <a:lnTo>
                  <a:pt x="865398" y="519267"/>
                </a:lnTo>
                <a:lnTo>
                  <a:pt x="799494" y="514324"/>
                </a:lnTo>
                <a:lnTo>
                  <a:pt x="735492" y="508695"/>
                </a:lnTo>
                <a:lnTo>
                  <a:pt x="673486" y="502398"/>
                </a:lnTo>
                <a:lnTo>
                  <a:pt x="613574" y="495454"/>
                </a:lnTo>
                <a:lnTo>
                  <a:pt x="555849" y="487883"/>
                </a:lnTo>
                <a:lnTo>
                  <a:pt x="500409" y="479703"/>
                </a:lnTo>
                <a:lnTo>
                  <a:pt x="447348" y="470935"/>
                </a:lnTo>
                <a:lnTo>
                  <a:pt x="396762" y="461599"/>
                </a:lnTo>
                <a:lnTo>
                  <a:pt x="348747" y="451713"/>
                </a:lnTo>
                <a:lnTo>
                  <a:pt x="303398" y="441298"/>
                </a:lnTo>
                <a:lnTo>
                  <a:pt x="260811" y="430374"/>
                </a:lnTo>
                <a:lnTo>
                  <a:pt x="221082" y="418960"/>
                </a:lnTo>
                <a:lnTo>
                  <a:pt x="184305" y="407075"/>
                </a:lnTo>
                <a:lnTo>
                  <a:pt x="119995" y="381975"/>
                </a:lnTo>
                <a:lnTo>
                  <a:pt x="68644" y="355229"/>
                </a:lnTo>
                <a:lnTo>
                  <a:pt x="31018" y="326997"/>
                </a:lnTo>
                <a:lnTo>
                  <a:pt x="1986" y="282204"/>
                </a:lnTo>
                <a:lnTo>
                  <a:pt x="0" y="266700"/>
                </a:lnTo>
                <a:lnTo>
                  <a:pt x="1986" y="251195"/>
                </a:lnTo>
                <a:lnTo>
                  <a:pt x="31018" y="206402"/>
                </a:lnTo>
                <a:lnTo>
                  <a:pt x="68644" y="178170"/>
                </a:lnTo>
                <a:lnTo>
                  <a:pt x="119995" y="151424"/>
                </a:lnTo>
                <a:lnTo>
                  <a:pt x="184305" y="126324"/>
                </a:lnTo>
                <a:lnTo>
                  <a:pt x="221082" y="114439"/>
                </a:lnTo>
                <a:lnTo>
                  <a:pt x="260811" y="103025"/>
                </a:lnTo>
                <a:lnTo>
                  <a:pt x="303398" y="92101"/>
                </a:lnTo>
                <a:lnTo>
                  <a:pt x="348747" y="81686"/>
                </a:lnTo>
                <a:lnTo>
                  <a:pt x="396762" y="71800"/>
                </a:lnTo>
                <a:lnTo>
                  <a:pt x="447348" y="62464"/>
                </a:lnTo>
                <a:lnTo>
                  <a:pt x="500409" y="53696"/>
                </a:lnTo>
                <a:lnTo>
                  <a:pt x="555849" y="45516"/>
                </a:lnTo>
                <a:lnTo>
                  <a:pt x="613574" y="37945"/>
                </a:lnTo>
                <a:lnTo>
                  <a:pt x="673486" y="31001"/>
                </a:lnTo>
                <a:lnTo>
                  <a:pt x="735492" y="24704"/>
                </a:lnTo>
                <a:lnTo>
                  <a:pt x="799494" y="19075"/>
                </a:lnTo>
                <a:lnTo>
                  <a:pt x="865398" y="14132"/>
                </a:lnTo>
                <a:lnTo>
                  <a:pt x="933108" y="9896"/>
                </a:lnTo>
                <a:lnTo>
                  <a:pt x="1002528" y="6386"/>
                </a:lnTo>
                <a:lnTo>
                  <a:pt x="1073563" y="3621"/>
                </a:lnTo>
                <a:lnTo>
                  <a:pt x="1146117" y="1622"/>
                </a:lnTo>
                <a:lnTo>
                  <a:pt x="1220094" y="408"/>
                </a:lnTo>
                <a:lnTo>
                  <a:pt x="1295400" y="0"/>
                </a:lnTo>
                <a:close/>
              </a:path>
            </a:pathLst>
          </a:custGeom>
          <a:ln w="12579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38800" y="2895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9400" y="3124200"/>
            <a:ext cx="3124200" cy="609600"/>
          </a:xfrm>
          <a:custGeom>
            <a:avLst/>
            <a:gdLst/>
            <a:ahLst/>
            <a:cxnLst/>
            <a:rect l="l" t="t" r="r" b="b"/>
            <a:pathLst>
              <a:path w="3124200" h="609600">
                <a:moveTo>
                  <a:pt x="3124200" y="0"/>
                </a:moveTo>
                <a:lnTo>
                  <a:pt x="0" y="0"/>
                </a:lnTo>
                <a:lnTo>
                  <a:pt x="0" y="609600"/>
                </a:lnTo>
                <a:lnTo>
                  <a:pt x="3124200" y="609600"/>
                </a:lnTo>
                <a:lnTo>
                  <a:pt x="3124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9400" y="3124200"/>
            <a:ext cx="3124200" cy="609600"/>
          </a:xfrm>
          <a:custGeom>
            <a:avLst/>
            <a:gdLst/>
            <a:ahLst/>
            <a:cxnLst/>
            <a:rect l="l" t="t" r="r" b="b"/>
            <a:pathLst>
              <a:path w="3124200" h="609600">
                <a:moveTo>
                  <a:pt x="1562100" y="609600"/>
                </a:moveTo>
                <a:lnTo>
                  <a:pt x="0" y="609600"/>
                </a:lnTo>
                <a:lnTo>
                  <a:pt x="0" y="0"/>
                </a:lnTo>
                <a:lnTo>
                  <a:pt x="3124200" y="0"/>
                </a:lnTo>
                <a:lnTo>
                  <a:pt x="3124200" y="609600"/>
                </a:lnTo>
                <a:lnTo>
                  <a:pt x="1562100" y="6096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67200" y="2895600"/>
            <a:ext cx="0" cy="181610"/>
          </a:xfrm>
          <a:custGeom>
            <a:avLst/>
            <a:gdLst/>
            <a:ahLst/>
            <a:cxnLst/>
            <a:rect l="l" t="t" r="r" b="b"/>
            <a:pathLst>
              <a:path h="181610">
                <a:moveTo>
                  <a:pt x="0" y="0"/>
                </a:moveTo>
                <a:lnTo>
                  <a:pt x="0" y="1816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41800" y="30734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5600" y="3962400"/>
            <a:ext cx="2895600" cy="457200"/>
          </a:xfrm>
          <a:custGeom>
            <a:avLst/>
            <a:gdLst/>
            <a:ahLst/>
            <a:cxnLst/>
            <a:rect l="l" t="t" r="r" b="b"/>
            <a:pathLst>
              <a:path w="2895600" h="457200">
                <a:moveTo>
                  <a:pt x="2895600" y="0"/>
                </a:moveTo>
                <a:lnTo>
                  <a:pt x="0" y="0"/>
                </a:lnTo>
                <a:lnTo>
                  <a:pt x="0" y="457200"/>
                </a:lnTo>
                <a:lnTo>
                  <a:pt x="2895600" y="457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95600" y="3962400"/>
            <a:ext cx="2895600" cy="457200"/>
          </a:xfrm>
          <a:custGeom>
            <a:avLst/>
            <a:gdLst/>
            <a:ahLst/>
            <a:cxnLst/>
            <a:rect l="l" t="t" r="r" b="b"/>
            <a:pathLst>
              <a:path w="2895600" h="457200">
                <a:moveTo>
                  <a:pt x="14478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2895600" y="0"/>
                </a:lnTo>
                <a:lnTo>
                  <a:pt x="2895600" y="457200"/>
                </a:lnTo>
                <a:lnTo>
                  <a:pt x="1447800" y="4572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67200" y="3733800"/>
            <a:ext cx="0" cy="181610"/>
          </a:xfrm>
          <a:custGeom>
            <a:avLst/>
            <a:gdLst/>
            <a:ahLst/>
            <a:cxnLst/>
            <a:rect l="l" t="t" r="r" b="b"/>
            <a:pathLst>
              <a:path h="181610">
                <a:moveTo>
                  <a:pt x="0" y="0"/>
                </a:moveTo>
                <a:lnTo>
                  <a:pt x="0" y="1816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41800" y="39116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19400" y="4648200"/>
            <a:ext cx="3048000" cy="457200"/>
          </a:xfrm>
          <a:custGeom>
            <a:avLst/>
            <a:gdLst/>
            <a:ahLst/>
            <a:cxnLst/>
            <a:rect l="l" t="t" r="r" b="b"/>
            <a:pathLst>
              <a:path w="3048000" h="457200">
                <a:moveTo>
                  <a:pt x="3048000" y="0"/>
                </a:moveTo>
                <a:lnTo>
                  <a:pt x="0" y="0"/>
                </a:lnTo>
                <a:lnTo>
                  <a:pt x="0" y="457200"/>
                </a:lnTo>
                <a:lnTo>
                  <a:pt x="3048000" y="457200"/>
                </a:lnTo>
                <a:lnTo>
                  <a:pt x="304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19400" y="4648200"/>
            <a:ext cx="3048000" cy="457200"/>
          </a:xfrm>
          <a:custGeom>
            <a:avLst/>
            <a:gdLst/>
            <a:ahLst/>
            <a:cxnLst/>
            <a:rect l="l" t="t" r="r" b="b"/>
            <a:pathLst>
              <a:path w="3048000" h="457200">
                <a:moveTo>
                  <a:pt x="15240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3048000" y="0"/>
                </a:lnTo>
                <a:lnTo>
                  <a:pt x="3048000" y="457200"/>
                </a:lnTo>
                <a:lnTo>
                  <a:pt x="1524000" y="4572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67200" y="4419600"/>
            <a:ext cx="0" cy="181610"/>
          </a:xfrm>
          <a:custGeom>
            <a:avLst/>
            <a:gdLst/>
            <a:ahLst/>
            <a:cxnLst/>
            <a:rect l="l" t="t" r="r" b="b"/>
            <a:pathLst>
              <a:path h="181610">
                <a:moveTo>
                  <a:pt x="0" y="0"/>
                </a:moveTo>
                <a:lnTo>
                  <a:pt x="0" y="1816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41800" y="45974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95600" y="5334000"/>
            <a:ext cx="2971800" cy="838200"/>
          </a:xfrm>
          <a:custGeom>
            <a:avLst/>
            <a:gdLst/>
            <a:ahLst/>
            <a:cxnLst/>
            <a:rect l="l" t="t" r="r" b="b"/>
            <a:pathLst>
              <a:path w="2971800" h="838200">
                <a:moveTo>
                  <a:pt x="1484629" y="0"/>
                </a:moveTo>
                <a:lnTo>
                  <a:pt x="1410863" y="468"/>
                </a:lnTo>
                <a:lnTo>
                  <a:pt x="1338200" y="1859"/>
                </a:lnTo>
                <a:lnTo>
                  <a:pt x="1266706" y="4155"/>
                </a:lnTo>
                <a:lnTo>
                  <a:pt x="1196450" y="7336"/>
                </a:lnTo>
                <a:lnTo>
                  <a:pt x="1127500" y="11382"/>
                </a:lnTo>
                <a:lnTo>
                  <a:pt x="1059923" y="16276"/>
                </a:lnTo>
                <a:lnTo>
                  <a:pt x="993787" y="21996"/>
                </a:lnTo>
                <a:lnTo>
                  <a:pt x="929160" y="28525"/>
                </a:lnTo>
                <a:lnTo>
                  <a:pt x="866109" y="35843"/>
                </a:lnTo>
                <a:lnTo>
                  <a:pt x="804701" y="43931"/>
                </a:lnTo>
                <a:lnTo>
                  <a:pt x="745005" y="52770"/>
                </a:lnTo>
                <a:lnTo>
                  <a:pt x="687089" y="62340"/>
                </a:lnTo>
                <a:lnTo>
                  <a:pt x="631019" y="72622"/>
                </a:lnTo>
                <a:lnTo>
                  <a:pt x="576863" y="83598"/>
                </a:lnTo>
                <a:lnTo>
                  <a:pt x="524690" y="95247"/>
                </a:lnTo>
                <a:lnTo>
                  <a:pt x="474567" y="107551"/>
                </a:lnTo>
                <a:lnTo>
                  <a:pt x="426561" y="120491"/>
                </a:lnTo>
                <a:lnTo>
                  <a:pt x="380740" y="134047"/>
                </a:lnTo>
                <a:lnTo>
                  <a:pt x="337172" y="148200"/>
                </a:lnTo>
                <a:lnTo>
                  <a:pt x="295924" y="162931"/>
                </a:lnTo>
                <a:lnTo>
                  <a:pt x="257065" y="178220"/>
                </a:lnTo>
                <a:lnTo>
                  <a:pt x="220662" y="194050"/>
                </a:lnTo>
                <a:lnTo>
                  <a:pt x="155492" y="227250"/>
                </a:lnTo>
                <a:lnTo>
                  <a:pt x="100958" y="262378"/>
                </a:lnTo>
                <a:lnTo>
                  <a:pt x="57601" y="299281"/>
                </a:lnTo>
                <a:lnTo>
                  <a:pt x="25961" y="337805"/>
                </a:lnTo>
                <a:lnTo>
                  <a:pt x="6580" y="377795"/>
                </a:lnTo>
                <a:lnTo>
                  <a:pt x="0" y="419100"/>
                </a:lnTo>
                <a:lnTo>
                  <a:pt x="1656" y="439906"/>
                </a:lnTo>
                <a:lnTo>
                  <a:pt x="14704" y="480573"/>
                </a:lnTo>
                <a:lnTo>
                  <a:pt x="40282" y="519849"/>
                </a:lnTo>
                <a:lnTo>
                  <a:pt x="77849" y="557581"/>
                </a:lnTo>
                <a:lnTo>
                  <a:pt x="126862" y="593616"/>
                </a:lnTo>
                <a:lnTo>
                  <a:pt x="186781" y="627800"/>
                </a:lnTo>
                <a:lnTo>
                  <a:pt x="257065" y="659979"/>
                </a:lnTo>
                <a:lnTo>
                  <a:pt x="295924" y="675268"/>
                </a:lnTo>
                <a:lnTo>
                  <a:pt x="337172" y="689999"/>
                </a:lnTo>
                <a:lnTo>
                  <a:pt x="380740" y="704152"/>
                </a:lnTo>
                <a:lnTo>
                  <a:pt x="426561" y="717708"/>
                </a:lnTo>
                <a:lnTo>
                  <a:pt x="474567" y="730648"/>
                </a:lnTo>
                <a:lnTo>
                  <a:pt x="524690" y="742952"/>
                </a:lnTo>
                <a:lnTo>
                  <a:pt x="576863" y="754601"/>
                </a:lnTo>
                <a:lnTo>
                  <a:pt x="631019" y="765577"/>
                </a:lnTo>
                <a:lnTo>
                  <a:pt x="687089" y="775859"/>
                </a:lnTo>
                <a:lnTo>
                  <a:pt x="745005" y="785429"/>
                </a:lnTo>
                <a:lnTo>
                  <a:pt x="804701" y="794268"/>
                </a:lnTo>
                <a:lnTo>
                  <a:pt x="866109" y="802356"/>
                </a:lnTo>
                <a:lnTo>
                  <a:pt x="929160" y="809674"/>
                </a:lnTo>
                <a:lnTo>
                  <a:pt x="993787" y="816203"/>
                </a:lnTo>
                <a:lnTo>
                  <a:pt x="1059923" y="821923"/>
                </a:lnTo>
                <a:lnTo>
                  <a:pt x="1127500" y="826817"/>
                </a:lnTo>
                <a:lnTo>
                  <a:pt x="1196450" y="830863"/>
                </a:lnTo>
                <a:lnTo>
                  <a:pt x="1266706" y="834044"/>
                </a:lnTo>
                <a:lnTo>
                  <a:pt x="1338200" y="836340"/>
                </a:lnTo>
                <a:lnTo>
                  <a:pt x="1410863" y="837731"/>
                </a:lnTo>
                <a:lnTo>
                  <a:pt x="1484629" y="838200"/>
                </a:lnTo>
                <a:lnTo>
                  <a:pt x="1558508" y="837731"/>
                </a:lnTo>
                <a:lnTo>
                  <a:pt x="1631283" y="836340"/>
                </a:lnTo>
                <a:lnTo>
                  <a:pt x="1702888" y="834044"/>
                </a:lnTo>
                <a:lnTo>
                  <a:pt x="1773255" y="830863"/>
                </a:lnTo>
                <a:lnTo>
                  <a:pt x="1842315" y="826817"/>
                </a:lnTo>
                <a:lnTo>
                  <a:pt x="1910001" y="821923"/>
                </a:lnTo>
                <a:lnTo>
                  <a:pt x="1976245" y="816203"/>
                </a:lnTo>
                <a:lnTo>
                  <a:pt x="2040979" y="809674"/>
                </a:lnTo>
                <a:lnTo>
                  <a:pt x="2104135" y="802356"/>
                </a:lnTo>
                <a:lnTo>
                  <a:pt x="2165646" y="794268"/>
                </a:lnTo>
                <a:lnTo>
                  <a:pt x="2225443" y="785429"/>
                </a:lnTo>
                <a:lnTo>
                  <a:pt x="2283459" y="775859"/>
                </a:lnTo>
                <a:lnTo>
                  <a:pt x="2339626" y="765577"/>
                </a:lnTo>
                <a:lnTo>
                  <a:pt x="2393876" y="754601"/>
                </a:lnTo>
                <a:lnTo>
                  <a:pt x="2446141" y="742952"/>
                </a:lnTo>
                <a:lnTo>
                  <a:pt x="2496353" y="730648"/>
                </a:lnTo>
                <a:lnTo>
                  <a:pt x="2544445" y="717708"/>
                </a:lnTo>
                <a:lnTo>
                  <a:pt x="2590348" y="704152"/>
                </a:lnTo>
                <a:lnTo>
                  <a:pt x="2633994" y="689999"/>
                </a:lnTo>
                <a:lnTo>
                  <a:pt x="2675317" y="675268"/>
                </a:lnTo>
                <a:lnTo>
                  <a:pt x="2714248" y="659979"/>
                </a:lnTo>
                <a:lnTo>
                  <a:pt x="2750719" y="644149"/>
                </a:lnTo>
                <a:lnTo>
                  <a:pt x="2816009" y="610949"/>
                </a:lnTo>
                <a:lnTo>
                  <a:pt x="2870646" y="575821"/>
                </a:lnTo>
                <a:lnTo>
                  <a:pt x="2914086" y="538918"/>
                </a:lnTo>
                <a:lnTo>
                  <a:pt x="2945787" y="500394"/>
                </a:lnTo>
                <a:lnTo>
                  <a:pt x="2965206" y="460404"/>
                </a:lnTo>
                <a:lnTo>
                  <a:pt x="2971800" y="419100"/>
                </a:lnTo>
                <a:lnTo>
                  <a:pt x="2970140" y="398293"/>
                </a:lnTo>
                <a:lnTo>
                  <a:pt x="2957066" y="357626"/>
                </a:lnTo>
                <a:lnTo>
                  <a:pt x="2931438" y="318350"/>
                </a:lnTo>
                <a:lnTo>
                  <a:pt x="2893800" y="280618"/>
                </a:lnTo>
                <a:lnTo>
                  <a:pt x="2844693" y="244583"/>
                </a:lnTo>
                <a:lnTo>
                  <a:pt x="2784662" y="210399"/>
                </a:lnTo>
                <a:lnTo>
                  <a:pt x="2714248" y="178220"/>
                </a:lnTo>
                <a:lnTo>
                  <a:pt x="2675317" y="162931"/>
                </a:lnTo>
                <a:lnTo>
                  <a:pt x="2633994" y="148200"/>
                </a:lnTo>
                <a:lnTo>
                  <a:pt x="2590348" y="134047"/>
                </a:lnTo>
                <a:lnTo>
                  <a:pt x="2544444" y="120491"/>
                </a:lnTo>
                <a:lnTo>
                  <a:pt x="2496353" y="107551"/>
                </a:lnTo>
                <a:lnTo>
                  <a:pt x="2446141" y="95247"/>
                </a:lnTo>
                <a:lnTo>
                  <a:pt x="2393876" y="83598"/>
                </a:lnTo>
                <a:lnTo>
                  <a:pt x="2339626" y="72622"/>
                </a:lnTo>
                <a:lnTo>
                  <a:pt x="2283459" y="62340"/>
                </a:lnTo>
                <a:lnTo>
                  <a:pt x="2225443" y="52770"/>
                </a:lnTo>
                <a:lnTo>
                  <a:pt x="2165646" y="43931"/>
                </a:lnTo>
                <a:lnTo>
                  <a:pt x="2104135" y="35843"/>
                </a:lnTo>
                <a:lnTo>
                  <a:pt x="2040979" y="28525"/>
                </a:lnTo>
                <a:lnTo>
                  <a:pt x="1976245" y="21996"/>
                </a:lnTo>
                <a:lnTo>
                  <a:pt x="1910001" y="16276"/>
                </a:lnTo>
                <a:lnTo>
                  <a:pt x="1842315" y="11382"/>
                </a:lnTo>
                <a:lnTo>
                  <a:pt x="1773255" y="7336"/>
                </a:lnTo>
                <a:lnTo>
                  <a:pt x="1702888" y="4155"/>
                </a:lnTo>
                <a:lnTo>
                  <a:pt x="1631283" y="1859"/>
                </a:lnTo>
                <a:lnTo>
                  <a:pt x="1558508" y="468"/>
                </a:lnTo>
                <a:lnTo>
                  <a:pt x="14846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5600" y="5334000"/>
            <a:ext cx="2971800" cy="838200"/>
          </a:xfrm>
          <a:custGeom>
            <a:avLst/>
            <a:gdLst/>
            <a:ahLst/>
            <a:cxnLst/>
            <a:rect l="l" t="t" r="r" b="b"/>
            <a:pathLst>
              <a:path w="2971800" h="838200">
                <a:moveTo>
                  <a:pt x="1484629" y="0"/>
                </a:moveTo>
                <a:lnTo>
                  <a:pt x="1558508" y="468"/>
                </a:lnTo>
                <a:lnTo>
                  <a:pt x="1631283" y="1859"/>
                </a:lnTo>
                <a:lnTo>
                  <a:pt x="1702888" y="4155"/>
                </a:lnTo>
                <a:lnTo>
                  <a:pt x="1773255" y="7336"/>
                </a:lnTo>
                <a:lnTo>
                  <a:pt x="1842315" y="11382"/>
                </a:lnTo>
                <a:lnTo>
                  <a:pt x="1910001" y="16276"/>
                </a:lnTo>
                <a:lnTo>
                  <a:pt x="1976245" y="21996"/>
                </a:lnTo>
                <a:lnTo>
                  <a:pt x="2040979" y="28525"/>
                </a:lnTo>
                <a:lnTo>
                  <a:pt x="2104135" y="35843"/>
                </a:lnTo>
                <a:lnTo>
                  <a:pt x="2165646" y="43931"/>
                </a:lnTo>
                <a:lnTo>
                  <a:pt x="2225443" y="52770"/>
                </a:lnTo>
                <a:lnTo>
                  <a:pt x="2283459" y="62340"/>
                </a:lnTo>
                <a:lnTo>
                  <a:pt x="2339626" y="72622"/>
                </a:lnTo>
                <a:lnTo>
                  <a:pt x="2393876" y="83598"/>
                </a:lnTo>
                <a:lnTo>
                  <a:pt x="2446141" y="95247"/>
                </a:lnTo>
                <a:lnTo>
                  <a:pt x="2496353" y="107551"/>
                </a:lnTo>
                <a:lnTo>
                  <a:pt x="2544444" y="120491"/>
                </a:lnTo>
                <a:lnTo>
                  <a:pt x="2590348" y="134047"/>
                </a:lnTo>
                <a:lnTo>
                  <a:pt x="2633994" y="148200"/>
                </a:lnTo>
                <a:lnTo>
                  <a:pt x="2675317" y="162931"/>
                </a:lnTo>
                <a:lnTo>
                  <a:pt x="2714248" y="178220"/>
                </a:lnTo>
                <a:lnTo>
                  <a:pt x="2750719" y="194050"/>
                </a:lnTo>
                <a:lnTo>
                  <a:pt x="2816009" y="227250"/>
                </a:lnTo>
                <a:lnTo>
                  <a:pt x="2870646" y="262378"/>
                </a:lnTo>
                <a:lnTo>
                  <a:pt x="2914086" y="299281"/>
                </a:lnTo>
                <a:lnTo>
                  <a:pt x="2945787" y="337805"/>
                </a:lnTo>
                <a:lnTo>
                  <a:pt x="2965206" y="377795"/>
                </a:lnTo>
                <a:lnTo>
                  <a:pt x="2971800" y="419100"/>
                </a:lnTo>
                <a:lnTo>
                  <a:pt x="2970140" y="439906"/>
                </a:lnTo>
                <a:lnTo>
                  <a:pt x="2957066" y="480573"/>
                </a:lnTo>
                <a:lnTo>
                  <a:pt x="2931438" y="519849"/>
                </a:lnTo>
                <a:lnTo>
                  <a:pt x="2893800" y="557581"/>
                </a:lnTo>
                <a:lnTo>
                  <a:pt x="2844693" y="593616"/>
                </a:lnTo>
                <a:lnTo>
                  <a:pt x="2784662" y="627800"/>
                </a:lnTo>
                <a:lnTo>
                  <a:pt x="2714248" y="659979"/>
                </a:lnTo>
                <a:lnTo>
                  <a:pt x="2675317" y="675268"/>
                </a:lnTo>
                <a:lnTo>
                  <a:pt x="2633994" y="689999"/>
                </a:lnTo>
                <a:lnTo>
                  <a:pt x="2590348" y="704152"/>
                </a:lnTo>
                <a:lnTo>
                  <a:pt x="2544445" y="717708"/>
                </a:lnTo>
                <a:lnTo>
                  <a:pt x="2496353" y="730648"/>
                </a:lnTo>
                <a:lnTo>
                  <a:pt x="2446141" y="742952"/>
                </a:lnTo>
                <a:lnTo>
                  <a:pt x="2393876" y="754601"/>
                </a:lnTo>
                <a:lnTo>
                  <a:pt x="2339626" y="765577"/>
                </a:lnTo>
                <a:lnTo>
                  <a:pt x="2283459" y="775859"/>
                </a:lnTo>
                <a:lnTo>
                  <a:pt x="2225443" y="785429"/>
                </a:lnTo>
                <a:lnTo>
                  <a:pt x="2165646" y="794268"/>
                </a:lnTo>
                <a:lnTo>
                  <a:pt x="2104135" y="802356"/>
                </a:lnTo>
                <a:lnTo>
                  <a:pt x="2040979" y="809674"/>
                </a:lnTo>
                <a:lnTo>
                  <a:pt x="1976245" y="816203"/>
                </a:lnTo>
                <a:lnTo>
                  <a:pt x="1910001" y="821923"/>
                </a:lnTo>
                <a:lnTo>
                  <a:pt x="1842315" y="826817"/>
                </a:lnTo>
                <a:lnTo>
                  <a:pt x="1773255" y="830863"/>
                </a:lnTo>
                <a:lnTo>
                  <a:pt x="1702888" y="834044"/>
                </a:lnTo>
                <a:lnTo>
                  <a:pt x="1631283" y="836340"/>
                </a:lnTo>
                <a:lnTo>
                  <a:pt x="1558508" y="837731"/>
                </a:lnTo>
                <a:lnTo>
                  <a:pt x="1484629" y="838200"/>
                </a:lnTo>
                <a:lnTo>
                  <a:pt x="1410863" y="837731"/>
                </a:lnTo>
                <a:lnTo>
                  <a:pt x="1338200" y="836340"/>
                </a:lnTo>
                <a:lnTo>
                  <a:pt x="1266706" y="834044"/>
                </a:lnTo>
                <a:lnTo>
                  <a:pt x="1196450" y="830863"/>
                </a:lnTo>
                <a:lnTo>
                  <a:pt x="1127500" y="826817"/>
                </a:lnTo>
                <a:lnTo>
                  <a:pt x="1059923" y="821923"/>
                </a:lnTo>
                <a:lnTo>
                  <a:pt x="993787" y="816203"/>
                </a:lnTo>
                <a:lnTo>
                  <a:pt x="929160" y="809674"/>
                </a:lnTo>
                <a:lnTo>
                  <a:pt x="866109" y="802356"/>
                </a:lnTo>
                <a:lnTo>
                  <a:pt x="804701" y="794268"/>
                </a:lnTo>
                <a:lnTo>
                  <a:pt x="745005" y="785429"/>
                </a:lnTo>
                <a:lnTo>
                  <a:pt x="687089" y="775859"/>
                </a:lnTo>
                <a:lnTo>
                  <a:pt x="631019" y="765577"/>
                </a:lnTo>
                <a:lnTo>
                  <a:pt x="576863" y="754601"/>
                </a:lnTo>
                <a:lnTo>
                  <a:pt x="524690" y="742952"/>
                </a:lnTo>
                <a:lnTo>
                  <a:pt x="474567" y="730648"/>
                </a:lnTo>
                <a:lnTo>
                  <a:pt x="426561" y="717708"/>
                </a:lnTo>
                <a:lnTo>
                  <a:pt x="380740" y="704152"/>
                </a:lnTo>
                <a:lnTo>
                  <a:pt x="337172" y="689999"/>
                </a:lnTo>
                <a:lnTo>
                  <a:pt x="295924" y="675268"/>
                </a:lnTo>
                <a:lnTo>
                  <a:pt x="257065" y="659979"/>
                </a:lnTo>
                <a:lnTo>
                  <a:pt x="220662" y="644149"/>
                </a:lnTo>
                <a:lnTo>
                  <a:pt x="155492" y="610949"/>
                </a:lnTo>
                <a:lnTo>
                  <a:pt x="100958" y="575821"/>
                </a:lnTo>
                <a:lnTo>
                  <a:pt x="57601" y="538918"/>
                </a:lnTo>
                <a:lnTo>
                  <a:pt x="25961" y="500394"/>
                </a:lnTo>
                <a:lnTo>
                  <a:pt x="6580" y="460404"/>
                </a:lnTo>
                <a:lnTo>
                  <a:pt x="0" y="419100"/>
                </a:lnTo>
                <a:lnTo>
                  <a:pt x="1656" y="398293"/>
                </a:lnTo>
                <a:lnTo>
                  <a:pt x="14704" y="357626"/>
                </a:lnTo>
                <a:lnTo>
                  <a:pt x="40282" y="318350"/>
                </a:lnTo>
                <a:lnTo>
                  <a:pt x="77849" y="280618"/>
                </a:lnTo>
                <a:lnTo>
                  <a:pt x="126862" y="244583"/>
                </a:lnTo>
                <a:lnTo>
                  <a:pt x="186781" y="210399"/>
                </a:lnTo>
                <a:lnTo>
                  <a:pt x="257065" y="178220"/>
                </a:lnTo>
                <a:lnTo>
                  <a:pt x="295924" y="162931"/>
                </a:lnTo>
                <a:lnTo>
                  <a:pt x="337172" y="148200"/>
                </a:lnTo>
                <a:lnTo>
                  <a:pt x="380740" y="134047"/>
                </a:lnTo>
                <a:lnTo>
                  <a:pt x="426561" y="120491"/>
                </a:lnTo>
                <a:lnTo>
                  <a:pt x="474567" y="107551"/>
                </a:lnTo>
                <a:lnTo>
                  <a:pt x="524690" y="95247"/>
                </a:lnTo>
                <a:lnTo>
                  <a:pt x="576863" y="83598"/>
                </a:lnTo>
                <a:lnTo>
                  <a:pt x="631019" y="72622"/>
                </a:lnTo>
                <a:lnTo>
                  <a:pt x="687089" y="62340"/>
                </a:lnTo>
                <a:lnTo>
                  <a:pt x="745005" y="52770"/>
                </a:lnTo>
                <a:lnTo>
                  <a:pt x="804701" y="43931"/>
                </a:lnTo>
                <a:lnTo>
                  <a:pt x="866109" y="35843"/>
                </a:lnTo>
                <a:lnTo>
                  <a:pt x="929160" y="28525"/>
                </a:lnTo>
                <a:lnTo>
                  <a:pt x="993787" y="21996"/>
                </a:lnTo>
                <a:lnTo>
                  <a:pt x="1059923" y="16276"/>
                </a:lnTo>
                <a:lnTo>
                  <a:pt x="1127500" y="11382"/>
                </a:lnTo>
                <a:lnTo>
                  <a:pt x="1196450" y="7336"/>
                </a:lnTo>
                <a:lnTo>
                  <a:pt x="1266706" y="4155"/>
                </a:lnTo>
                <a:lnTo>
                  <a:pt x="1338200" y="1859"/>
                </a:lnTo>
                <a:lnTo>
                  <a:pt x="1410863" y="468"/>
                </a:lnTo>
                <a:lnTo>
                  <a:pt x="1484629" y="0"/>
                </a:lnTo>
                <a:close/>
              </a:path>
            </a:pathLst>
          </a:custGeom>
          <a:ln w="12579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95600" y="5334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67400" y="617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783839" y="2479040"/>
            <a:ext cx="3192145" cy="3561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DSA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PRIVATE KEY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ENCRYPTED  </a:t>
            </a:r>
            <a:r>
              <a:rPr sz="1800" spc="-5" dirty="0">
                <a:latin typeface="Arial"/>
                <a:cs typeface="Arial"/>
              </a:rPr>
              <a:t>TEXT</a:t>
            </a:r>
            <a:r>
              <a:rPr sz="1800" spc="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marL="88900" marR="156845" indent="1270" algn="ctr">
              <a:lnSpc>
                <a:spcPts val="5400"/>
              </a:lnSpc>
              <a:spcBef>
                <a:spcPts val="240"/>
              </a:spcBef>
            </a:pPr>
            <a:r>
              <a:rPr sz="1800" spc="-5" dirty="0">
                <a:latin typeface="Arial"/>
                <a:cs typeface="Arial"/>
              </a:rPr>
              <a:t>GENERATE SIGNATURE  PUBLIC KEY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SIGNATURE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imes New Roman"/>
              <a:cs typeface="Times New Roman"/>
            </a:endParaRPr>
          </a:p>
          <a:p>
            <a:pPr marL="375920" marR="431800"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SEND THROUGH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267200" y="5105400"/>
            <a:ext cx="0" cy="181610"/>
          </a:xfrm>
          <a:custGeom>
            <a:avLst/>
            <a:gdLst/>
            <a:ahLst/>
            <a:cxnLst/>
            <a:rect l="l" t="t" r="r" b="b"/>
            <a:pathLst>
              <a:path h="181610">
                <a:moveTo>
                  <a:pt x="0" y="0"/>
                </a:moveTo>
                <a:lnTo>
                  <a:pt x="0" y="1816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41800" y="52832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heel spokes="8"/>
    <p:sndAc>
      <p:stSnd>
        <p:snd r:embed="rId2" name="suction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5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67419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5539" y="549909"/>
            <a:ext cx="6199505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Monotype Corsiva"/>
                <a:cs typeface="Monotype Corsiva"/>
              </a:rPr>
              <a:t>VERIFYING SIGNATURE AND  DECRYPTING</a:t>
            </a:r>
          </a:p>
        </p:txBody>
      </p:sp>
      <p:sp>
        <p:nvSpPr>
          <p:cNvPr id="6" name="object 6"/>
          <p:cNvSpPr/>
          <p:nvPr/>
        </p:nvSpPr>
        <p:spPr>
          <a:xfrm>
            <a:off x="2743200" y="1905000"/>
            <a:ext cx="2819400" cy="533400"/>
          </a:xfrm>
          <a:custGeom>
            <a:avLst/>
            <a:gdLst/>
            <a:ahLst/>
            <a:cxnLst/>
            <a:rect l="l" t="t" r="r" b="b"/>
            <a:pathLst>
              <a:path w="2819400" h="533400">
                <a:moveTo>
                  <a:pt x="1409700" y="0"/>
                </a:moveTo>
                <a:lnTo>
                  <a:pt x="1332994" y="358"/>
                </a:lnTo>
                <a:lnTo>
                  <a:pt x="1257548" y="1421"/>
                </a:lnTo>
                <a:lnTo>
                  <a:pt x="1183445" y="3174"/>
                </a:lnTo>
                <a:lnTo>
                  <a:pt x="1039612" y="8683"/>
                </a:lnTo>
                <a:lnTo>
                  <a:pt x="970053" y="12407"/>
                </a:lnTo>
                <a:lnTo>
                  <a:pt x="902177" y="16757"/>
                </a:lnTo>
                <a:lnTo>
                  <a:pt x="836072" y="21714"/>
                </a:lnTo>
                <a:lnTo>
                  <a:pt x="771821" y="27265"/>
                </a:lnTo>
                <a:lnTo>
                  <a:pt x="709510" y="33392"/>
                </a:lnTo>
                <a:lnTo>
                  <a:pt x="649225" y="40079"/>
                </a:lnTo>
                <a:lnTo>
                  <a:pt x="591050" y="47311"/>
                </a:lnTo>
                <a:lnTo>
                  <a:pt x="535071" y="55071"/>
                </a:lnTo>
                <a:lnTo>
                  <a:pt x="481373" y="63343"/>
                </a:lnTo>
                <a:lnTo>
                  <a:pt x="430041" y="72111"/>
                </a:lnTo>
                <a:lnTo>
                  <a:pt x="381159" y="81359"/>
                </a:lnTo>
                <a:lnTo>
                  <a:pt x="334814" y="91070"/>
                </a:lnTo>
                <a:lnTo>
                  <a:pt x="291091" y="101229"/>
                </a:lnTo>
                <a:lnTo>
                  <a:pt x="250074" y="111820"/>
                </a:lnTo>
                <a:lnTo>
                  <a:pt x="211850" y="122826"/>
                </a:lnTo>
                <a:lnTo>
                  <a:pt x="144116" y="146020"/>
                </a:lnTo>
                <a:lnTo>
                  <a:pt x="88572" y="170682"/>
                </a:lnTo>
                <a:lnTo>
                  <a:pt x="45900" y="196683"/>
                </a:lnTo>
                <a:lnTo>
                  <a:pt x="16779" y="223895"/>
                </a:lnTo>
                <a:lnTo>
                  <a:pt x="0" y="266700"/>
                </a:lnTo>
                <a:lnTo>
                  <a:pt x="1892" y="281211"/>
                </a:lnTo>
                <a:lnTo>
                  <a:pt x="29603" y="323253"/>
                </a:lnTo>
                <a:lnTo>
                  <a:pt x="65585" y="349876"/>
                </a:lnTo>
                <a:lnTo>
                  <a:pt x="114778" y="375224"/>
                </a:lnTo>
                <a:lnTo>
                  <a:pt x="176502" y="399168"/>
                </a:lnTo>
                <a:lnTo>
                  <a:pt x="250074" y="421579"/>
                </a:lnTo>
                <a:lnTo>
                  <a:pt x="291091" y="432170"/>
                </a:lnTo>
                <a:lnTo>
                  <a:pt x="334814" y="442329"/>
                </a:lnTo>
                <a:lnTo>
                  <a:pt x="381159" y="452040"/>
                </a:lnTo>
                <a:lnTo>
                  <a:pt x="430041" y="461288"/>
                </a:lnTo>
                <a:lnTo>
                  <a:pt x="481373" y="470056"/>
                </a:lnTo>
                <a:lnTo>
                  <a:pt x="535071" y="478328"/>
                </a:lnTo>
                <a:lnTo>
                  <a:pt x="591050" y="486088"/>
                </a:lnTo>
                <a:lnTo>
                  <a:pt x="649225" y="493320"/>
                </a:lnTo>
                <a:lnTo>
                  <a:pt x="709510" y="500007"/>
                </a:lnTo>
                <a:lnTo>
                  <a:pt x="771821" y="506134"/>
                </a:lnTo>
                <a:lnTo>
                  <a:pt x="836072" y="511685"/>
                </a:lnTo>
                <a:lnTo>
                  <a:pt x="902177" y="516642"/>
                </a:lnTo>
                <a:lnTo>
                  <a:pt x="970053" y="520992"/>
                </a:lnTo>
                <a:lnTo>
                  <a:pt x="1039612" y="524716"/>
                </a:lnTo>
                <a:lnTo>
                  <a:pt x="1110772" y="527799"/>
                </a:lnTo>
                <a:lnTo>
                  <a:pt x="1257548" y="531978"/>
                </a:lnTo>
                <a:lnTo>
                  <a:pt x="1332994" y="533041"/>
                </a:lnTo>
                <a:lnTo>
                  <a:pt x="1409700" y="533400"/>
                </a:lnTo>
                <a:lnTo>
                  <a:pt x="1561851" y="531978"/>
                </a:lnTo>
                <a:lnTo>
                  <a:pt x="1708627" y="527799"/>
                </a:lnTo>
                <a:lnTo>
                  <a:pt x="1779787" y="524716"/>
                </a:lnTo>
                <a:lnTo>
                  <a:pt x="1849346" y="520992"/>
                </a:lnTo>
                <a:lnTo>
                  <a:pt x="1917222" y="516642"/>
                </a:lnTo>
                <a:lnTo>
                  <a:pt x="1983327" y="511685"/>
                </a:lnTo>
                <a:lnTo>
                  <a:pt x="2047578" y="506134"/>
                </a:lnTo>
                <a:lnTo>
                  <a:pt x="2109889" y="500007"/>
                </a:lnTo>
                <a:lnTo>
                  <a:pt x="2170174" y="493320"/>
                </a:lnTo>
                <a:lnTo>
                  <a:pt x="2228349" y="486088"/>
                </a:lnTo>
                <a:lnTo>
                  <a:pt x="2284328" y="478328"/>
                </a:lnTo>
                <a:lnTo>
                  <a:pt x="2338026" y="470056"/>
                </a:lnTo>
                <a:lnTo>
                  <a:pt x="2389358" y="461288"/>
                </a:lnTo>
                <a:lnTo>
                  <a:pt x="2438240" y="452040"/>
                </a:lnTo>
                <a:lnTo>
                  <a:pt x="2484585" y="442329"/>
                </a:lnTo>
                <a:lnTo>
                  <a:pt x="2528308" y="432170"/>
                </a:lnTo>
                <a:lnTo>
                  <a:pt x="2569325" y="421579"/>
                </a:lnTo>
                <a:lnTo>
                  <a:pt x="2607549" y="410573"/>
                </a:lnTo>
                <a:lnTo>
                  <a:pt x="2675283" y="387379"/>
                </a:lnTo>
                <a:lnTo>
                  <a:pt x="2730827" y="362717"/>
                </a:lnTo>
                <a:lnTo>
                  <a:pt x="2773499" y="336716"/>
                </a:lnTo>
                <a:lnTo>
                  <a:pt x="2802620" y="309504"/>
                </a:lnTo>
                <a:lnTo>
                  <a:pt x="2819400" y="266700"/>
                </a:lnTo>
                <a:lnTo>
                  <a:pt x="2817507" y="252188"/>
                </a:lnTo>
                <a:lnTo>
                  <a:pt x="2789796" y="210146"/>
                </a:lnTo>
                <a:lnTo>
                  <a:pt x="2753814" y="183523"/>
                </a:lnTo>
                <a:lnTo>
                  <a:pt x="2704621" y="158175"/>
                </a:lnTo>
                <a:lnTo>
                  <a:pt x="2642897" y="134231"/>
                </a:lnTo>
                <a:lnTo>
                  <a:pt x="2569325" y="111820"/>
                </a:lnTo>
                <a:lnTo>
                  <a:pt x="2528308" y="101229"/>
                </a:lnTo>
                <a:lnTo>
                  <a:pt x="2484585" y="91070"/>
                </a:lnTo>
                <a:lnTo>
                  <a:pt x="2438240" y="81359"/>
                </a:lnTo>
                <a:lnTo>
                  <a:pt x="2389358" y="72111"/>
                </a:lnTo>
                <a:lnTo>
                  <a:pt x="2338026" y="63343"/>
                </a:lnTo>
                <a:lnTo>
                  <a:pt x="2284328" y="55071"/>
                </a:lnTo>
                <a:lnTo>
                  <a:pt x="2228349" y="47311"/>
                </a:lnTo>
                <a:lnTo>
                  <a:pt x="2170174" y="40079"/>
                </a:lnTo>
                <a:lnTo>
                  <a:pt x="2109889" y="33392"/>
                </a:lnTo>
                <a:lnTo>
                  <a:pt x="2047578" y="27265"/>
                </a:lnTo>
                <a:lnTo>
                  <a:pt x="1983327" y="21714"/>
                </a:lnTo>
                <a:lnTo>
                  <a:pt x="1917222" y="16757"/>
                </a:lnTo>
                <a:lnTo>
                  <a:pt x="1849346" y="12407"/>
                </a:lnTo>
                <a:lnTo>
                  <a:pt x="1779787" y="8683"/>
                </a:lnTo>
                <a:lnTo>
                  <a:pt x="1635954" y="3174"/>
                </a:lnTo>
                <a:lnTo>
                  <a:pt x="1486405" y="358"/>
                </a:lnTo>
                <a:lnTo>
                  <a:pt x="1409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200" y="1905000"/>
            <a:ext cx="2819400" cy="533400"/>
          </a:xfrm>
          <a:custGeom>
            <a:avLst/>
            <a:gdLst/>
            <a:ahLst/>
            <a:cxnLst/>
            <a:rect l="l" t="t" r="r" b="b"/>
            <a:pathLst>
              <a:path w="2819400" h="533400">
                <a:moveTo>
                  <a:pt x="1409700" y="0"/>
                </a:moveTo>
                <a:lnTo>
                  <a:pt x="1486405" y="358"/>
                </a:lnTo>
                <a:lnTo>
                  <a:pt x="1561851" y="1421"/>
                </a:lnTo>
                <a:lnTo>
                  <a:pt x="1635954" y="3174"/>
                </a:lnTo>
                <a:lnTo>
                  <a:pt x="1708627" y="5600"/>
                </a:lnTo>
                <a:lnTo>
                  <a:pt x="1779787" y="8683"/>
                </a:lnTo>
                <a:lnTo>
                  <a:pt x="1849346" y="12407"/>
                </a:lnTo>
                <a:lnTo>
                  <a:pt x="1917222" y="16757"/>
                </a:lnTo>
                <a:lnTo>
                  <a:pt x="1983327" y="21714"/>
                </a:lnTo>
                <a:lnTo>
                  <a:pt x="2047578" y="27265"/>
                </a:lnTo>
                <a:lnTo>
                  <a:pt x="2109889" y="33392"/>
                </a:lnTo>
                <a:lnTo>
                  <a:pt x="2170174" y="40079"/>
                </a:lnTo>
                <a:lnTo>
                  <a:pt x="2228349" y="47311"/>
                </a:lnTo>
                <a:lnTo>
                  <a:pt x="2284328" y="55071"/>
                </a:lnTo>
                <a:lnTo>
                  <a:pt x="2338026" y="63343"/>
                </a:lnTo>
                <a:lnTo>
                  <a:pt x="2389358" y="72111"/>
                </a:lnTo>
                <a:lnTo>
                  <a:pt x="2438240" y="81359"/>
                </a:lnTo>
                <a:lnTo>
                  <a:pt x="2484585" y="91070"/>
                </a:lnTo>
                <a:lnTo>
                  <a:pt x="2528308" y="101229"/>
                </a:lnTo>
                <a:lnTo>
                  <a:pt x="2569325" y="111820"/>
                </a:lnTo>
                <a:lnTo>
                  <a:pt x="2607549" y="122826"/>
                </a:lnTo>
                <a:lnTo>
                  <a:pt x="2675283" y="146020"/>
                </a:lnTo>
                <a:lnTo>
                  <a:pt x="2730827" y="170682"/>
                </a:lnTo>
                <a:lnTo>
                  <a:pt x="2773499" y="196683"/>
                </a:lnTo>
                <a:lnTo>
                  <a:pt x="2802620" y="223895"/>
                </a:lnTo>
                <a:lnTo>
                  <a:pt x="2819400" y="266700"/>
                </a:lnTo>
                <a:lnTo>
                  <a:pt x="2817507" y="281211"/>
                </a:lnTo>
                <a:lnTo>
                  <a:pt x="2789796" y="323253"/>
                </a:lnTo>
                <a:lnTo>
                  <a:pt x="2753814" y="349876"/>
                </a:lnTo>
                <a:lnTo>
                  <a:pt x="2704621" y="375224"/>
                </a:lnTo>
                <a:lnTo>
                  <a:pt x="2642897" y="399168"/>
                </a:lnTo>
                <a:lnTo>
                  <a:pt x="2569325" y="421579"/>
                </a:lnTo>
                <a:lnTo>
                  <a:pt x="2528308" y="432170"/>
                </a:lnTo>
                <a:lnTo>
                  <a:pt x="2484585" y="442329"/>
                </a:lnTo>
                <a:lnTo>
                  <a:pt x="2438240" y="452040"/>
                </a:lnTo>
                <a:lnTo>
                  <a:pt x="2389358" y="461288"/>
                </a:lnTo>
                <a:lnTo>
                  <a:pt x="2338026" y="470056"/>
                </a:lnTo>
                <a:lnTo>
                  <a:pt x="2284328" y="478328"/>
                </a:lnTo>
                <a:lnTo>
                  <a:pt x="2228349" y="486088"/>
                </a:lnTo>
                <a:lnTo>
                  <a:pt x="2170174" y="493320"/>
                </a:lnTo>
                <a:lnTo>
                  <a:pt x="2109889" y="500007"/>
                </a:lnTo>
                <a:lnTo>
                  <a:pt x="2047578" y="506134"/>
                </a:lnTo>
                <a:lnTo>
                  <a:pt x="1983327" y="511685"/>
                </a:lnTo>
                <a:lnTo>
                  <a:pt x="1917222" y="516642"/>
                </a:lnTo>
                <a:lnTo>
                  <a:pt x="1849346" y="520992"/>
                </a:lnTo>
                <a:lnTo>
                  <a:pt x="1779787" y="524716"/>
                </a:lnTo>
                <a:lnTo>
                  <a:pt x="1708627" y="527799"/>
                </a:lnTo>
                <a:lnTo>
                  <a:pt x="1635954" y="530225"/>
                </a:lnTo>
                <a:lnTo>
                  <a:pt x="1561851" y="531978"/>
                </a:lnTo>
                <a:lnTo>
                  <a:pt x="1486405" y="533041"/>
                </a:lnTo>
                <a:lnTo>
                  <a:pt x="1409700" y="533400"/>
                </a:lnTo>
                <a:lnTo>
                  <a:pt x="1332994" y="533041"/>
                </a:lnTo>
                <a:lnTo>
                  <a:pt x="1257548" y="531978"/>
                </a:lnTo>
                <a:lnTo>
                  <a:pt x="1183445" y="530225"/>
                </a:lnTo>
                <a:lnTo>
                  <a:pt x="1110772" y="527799"/>
                </a:lnTo>
                <a:lnTo>
                  <a:pt x="1039612" y="524716"/>
                </a:lnTo>
                <a:lnTo>
                  <a:pt x="970053" y="520992"/>
                </a:lnTo>
                <a:lnTo>
                  <a:pt x="902177" y="516642"/>
                </a:lnTo>
                <a:lnTo>
                  <a:pt x="836072" y="511685"/>
                </a:lnTo>
                <a:lnTo>
                  <a:pt x="771821" y="506134"/>
                </a:lnTo>
                <a:lnTo>
                  <a:pt x="709510" y="500007"/>
                </a:lnTo>
                <a:lnTo>
                  <a:pt x="649225" y="493320"/>
                </a:lnTo>
                <a:lnTo>
                  <a:pt x="591050" y="486088"/>
                </a:lnTo>
                <a:lnTo>
                  <a:pt x="535071" y="478328"/>
                </a:lnTo>
                <a:lnTo>
                  <a:pt x="481373" y="470056"/>
                </a:lnTo>
                <a:lnTo>
                  <a:pt x="430041" y="461288"/>
                </a:lnTo>
                <a:lnTo>
                  <a:pt x="381159" y="452040"/>
                </a:lnTo>
                <a:lnTo>
                  <a:pt x="334814" y="442329"/>
                </a:lnTo>
                <a:lnTo>
                  <a:pt x="291091" y="432170"/>
                </a:lnTo>
                <a:lnTo>
                  <a:pt x="250074" y="421579"/>
                </a:lnTo>
                <a:lnTo>
                  <a:pt x="211850" y="410573"/>
                </a:lnTo>
                <a:lnTo>
                  <a:pt x="144116" y="387379"/>
                </a:lnTo>
                <a:lnTo>
                  <a:pt x="88572" y="362717"/>
                </a:lnTo>
                <a:lnTo>
                  <a:pt x="45900" y="336716"/>
                </a:lnTo>
                <a:lnTo>
                  <a:pt x="16779" y="309504"/>
                </a:lnTo>
                <a:lnTo>
                  <a:pt x="0" y="266700"/>
                </a:lnTo>
                <a:lnTo>
                  <a:pt x="1892" y="252188"/>
                </a:lnTo>
                <a:lnTo>
                  <a:pt x="29603" y="210146"/>
                </a:lnTo>
                <a:lnTo>
                  <a:pt x="65585" y="183523"/>
                </a:lnTo>
                <a:lnTo>
                  <a:pt x="114778" y="158175"/>
                </a:lnTo>
                <a:lnTo>
                  <a:pt x="176502" y="134231"/>
                </a:lnTo>
                <a:lnTo>
                  <a:pt x="250074" y="111820"/>
                </a:lnTo>
                <a:lnTo>
                  <a:pt x="291091" y="101229"/>
                </a:lnTo>
                <a:lnTo>
                  <a:pt x="334814" y="91070"/>
                </a:lnTo>
                <a:lnTo>
                  <a:pt x="381159" y="81359"/>
                </a:lnTo>
                <a:lnTo>
                  <a:pt x="430041" y="72111"/>
                </a:lnTo>
                <a:lnTo>
                  <a:pt x="481373" y="63343"/>
                </a:lnTo>
                <a:lnTo>
                  <a:pt x="535071" y="55071"/>
                </a:lnTo>
                <a:lnTo>
                  <a:pt x="591050" y="47311"/>
                </a:lnTo>
                <a:lnTo>
                  <a:pt x="649225" y="40079"/>
                </a:lnTo>
                <a:lnTo>
                  <a:pt x="709510" y="33392"/>
                </a:lnTo>
                <a:lnTo>
                  <a:pt x="771821" y="27265"/>
                </a:lnTo>
                <a:lnTo>
                  <a:pt x="836072" y="21714"/>
                </a:lnTo>
                <a:lnTo>
                  <a:pt x="902177" y="16757"/>
                </a:lnTo>
                <a:lnTo>
                  <a:pt x="970053" y="12407"/>
                </a:lnTo>
                <a:lnTo>
                  <a:pt x="1039612" y="8683"/>
                </a:lnTo>
                <a:lnTo>
                  <a:pt x="1110772" y="5600"/>
                </a:lnTo>
                <a:lnTo>
                  <a:pt x="1183445" y="3174"/>
                </a:lnTo>
                <a:lnTo>
                  <a:pt x="1257548" y="1421"/>
                </a:lnTo>
                <a:lnTo>
                  <a:pt x="1332994" y="358"/>
                </a:lnTo>
                <a:lnTo>
                  <a:pt x="1409700" y="0"/>
                </a:lnTo>
                <a:close/>
              </a:path>
            </a:pathLst>
          </a:custGeom>
          <a:ln w="12579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43200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62600" y="243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90800" y="2667000"/>
            <a:ext cx="3124200" cy="609600"/>
          </a:xfrm>
          <a:custGeom>
            <a:avLst/>
            <a:gdLst/>
            <a:ahLst/>
            <a:cxnLst/>
            <a:rect l="l" t="t" r="r" b="b"/>
            <a:pathLst>
              <a:path w="3124200" h="609600">
                <a:moveTo>
                  <a:pt x="3124200" y="0"/>
                </a:moveTo>
                <a:lnTo>
                  <a:pt x="0" y="0"/>
                </a:lnTo>
                <a:lnTo>
                  <a:pt x="0" y="609600"/>
                </a:lnTo>
                <a:lnTo>
                  <a:pt x="3124200" y="609600"/>
                </a:lnTo>
                <a:lnTo>
                  <a:pt x="3124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0800" y="2667000"/>
            <a:ext cx="3124200" cy="609600"/>
          </a:xfrm>
          <a:custGeom>
            <a:avLst/>
            <a:gdLst/>
            <a:ahLst/>
            <a:cxnLst/>
            <a:rect l="l" t="t" r="r" b="b"/>
            <a:pathLst>
              <a:path w="3124200" h="609600">
                <a:moveTo>
                  <a:pt x="1562100" y="609600"/>
                </a:moveTo>
                <a:lnTo>
                  <a:pt x="0" y="609600"/>
                </a:lnTo>
                <a:lnTo>
                  <a:pt x="0" y="0"/>
                </a:lnTo>
                <a:lnTo>
                  <a:pt x="3124200" y="0"/>
                </a:lnTo>
                <a:lnTo>
                  <a:pt x="3124200" y="609600"/>
                </a:lnTo>
                <a:lnTo>
                  <a:pt x="1562100" y="6096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38600" y="2438400"/>
            <a:ext cx="0" cy="181610"/>
          </a:xfrm>
          <a:custGeom>
            <a:avLst/>
            <a:gdLst/>
            <a:ahLst/>
            <a:cxnLst/>
            <a:rect l="l" t="t" r="r" b="b"/>
            <a:pathLst>
              <a:path h="181610">
                <a:moveTo>
                  <a:pt x="0" y="0"/>
                </a:moveTo>
                <a:lnTo>
                  <a:pt x="0" y="1816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13200" y="26162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62200" y="3505200"/>
            <a:ext cx="3505200" cy="685800"/>
          </a:xfrm>
          <a:custGeom>
            <a:avLst/>
            <a:gdLst/>
            <a:ahLst/>
            <a:cxnLst/>
            <a:rect l="l" t="t" r="r" b="b"/>
            <a:pathLst>
              <a:path w="3505200" h="685800">
                <a:moveTo>
                  <a:pt x="3505200" y="0"/>
                </a:moveTo>
                <a:lnTo>
                  <a:pt x="0" y="0"/>
                </a:lnTo>
                <a:lnTo>
                  <a:pt x="0" y="685800"/>
                </a:lnTo>
                <a:lnTo>
                  <a:pt x="3505200" y="685800"/>
                </a:lnTo>
                <a:lnTo>
                  <a:pt x="3505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62200" y="3505200"/>
            <a:ext cx="3505200" cy="685800"/>
          </a:xfrm>
          <a:custGeom>
            <a:avLst/>
            <a:gdLst/>
            <a:ahLst/>
            <a:cxnLst/>
            <a:rect l="l" t="t" r="r" b="b"/>
            <a:pathLst>
              <a:path w="3505200" h="685800">
                <a:moveTo>
                  <a:pt x="1752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3505200" y="0"/>
                </a:lnTo>
                <a:lnTo>
                  <a:pt x="3505200" y="685800"/>
                </a:lnTo>
                <a:lnTo>
                  <a:pt x="1752600" y="685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46960" y="2021840"/>
            <a:ext cx="3467735" cy="211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DESTINATION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marL="401955" marR="252729" algn="ctr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PUBLIC </a:t>
            </a:r>
            <a:r>
              <a:rPr sz="1800" spc="-5" dirty="0">
                <a:latin typeface="Arial"/>
                <a:cs typeface="Arial"/>
              </a:rPr>
              <a:t>KEY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,SIGNATURE  FROM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SENDER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821055" marR="5080" indent="-80899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GENERATE SIGNATURE USING  DSA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38600" y="3276600"/>
            <a:ext cx="0" cy="181610"/>
          </a:xfrm>
          <a:custGeom>
            <a:avLst/>
            <a:gdLst/>
            <a:ahLst/>
            <a:cxnLst/>
            <a:rect l="l" t="t" r="r" b="b"/>
            <a:pathLst>
              <a:path h="181610">
                <a:moveTo>
                  <a:pt x="0" y="0"/>
                </a:moveTo>
                <a:lnTo>
                  <a:pt x="0" y="1816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13200" y="34544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14600" y="5334000"/>
            <a:ext cx="3200400" cy="609600"/>
          </a:xfrm>
          <a:custGeom>
            <a:avLst/>
            <a:gdLst/>
            <a:ahLst/>
            <a:cxnLst/>
            <a:rect l="l" t="t" r="r" b="b"/>
            <a:pathLst>
              <a:path w="3200400" h="609600">
                <a:moveTo>
                  <a:pt x="3200400" y="0"/>
                </a:moveTo>
                <a:lnTo>
                  <a:pt x="0" y="0"/>
                </a:lnTo>
                <a:lnTo>
                  <a:pt x="0" y="609600"/>
                </a:lnTo>
                <a:lnTo>
                  <a:pt x="3200400" y="609600"/>
                </a:lnTo>
                <a:lnTo>
                  <a:pt x="3200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14600" y="5334000"/>
            <a:ext cx="3200400" cy="609600"/>
          </a:xfrm>
          <a:custGeom>
            <a:avLst/>
            <a:gdLst/>
            <a:ahLst/>
            <a:cxnLst/>
            <a:rect l="l" t="t" r="r" b="b"/>
            <a:pathLst>
              <a:path w="3200400" h="609600">
                <a:moveTo>
                  <a:pt x="1600200" y="609600"/>
                </a:moveTo>
                <a:lnTo>
                  <a:pt x="0" y="609600"/>
                </a:lnTo>
                <a:lnTo>
                  <a:pt x="0" y="0"/>
                </a:lnTo>
                <a:lnTo>
                  <a:pt x="3200400" y="0"/>
                </a:lnTo>
                <a:lnTo>
                  <a:pt x="3200400" y="609600"/>
                </a:lnTo>
                <a:lnTo>
                  <a:pt x="1600200" y="6096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38600" y="4191000"/>
            <a:ext cx="0" cy="181610"/>
          </a:xfrm>
          <a:custGeom>
            <a:avLst/>
            <a:gdLst/>
            <a:ahLst/>
            <a:cxnLst/>
            <a:rect l="l" t="t" r="r" b="b"/>
            <a:pathLst>
              <a:path h="181610">
                <a:moveTo>
                  <a:pt x="0" y="0"/>
                </a:moveTo>
                <a:lnTo>
                  <a:pt x="0" y="1816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13200" y="43688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14600" y="6172200"/>
            <a:ext cx="2971800" cy="609600"/>
          </a:xfrm>
          <a:custGeom>
            <a:avLst/>
            <a:gdLst/>
            <a:ahLst/>
            <a:cxnLst/>
            <a:rect l="l" t="t" r="r" b="b"/>
            <a:pathLst>
              <a:path w="2971800" h="609600">
                <a:moveTo>
                  <a:pt x="1485900" y="0"/>
                </a:moveTo>
                <a:lnTo>
                  <a:pt x="1409803" y="357"/>
                </a:lnTo>
                <a:lnTo>
                  <a:pt x="1261221" y="3177"/>
                </a:lnTo>
                <a:lnTo>
                  <a:pt x="1117947" y="8704"/>
                </a:lnTo>
                <a:lnTo>
                  <a:pt x="1048485" y="12446"/>
                </a:lnTo>
                <a:lnTo>
                  <a:pt x="980571" y="16821"/>
                </a:lnTo>
                <a:lnTo>
                  <a:pt x="914280" y="21814"/>
                </a:lnTo>
                <a:lnTo>
                  <a:pt x="849684" y="27411"/>
                </a:lnTo>
                <a:lnTo>
                  <a:pt x="786858" y="33597"/>
                </a:lnTo>
                <a:lnTo>
                  <a:pt x="725875" y="40357"/>
                </a:lnTo>
                <a:lnTo>
                  <a:pt x="666810" y="47677"/>
                </a:lnTo>
                <a:lnTo>
                  <a:pt x="609735" y="55543"/>
                </a:lnTo>
                <a:lnTo>
                  <a:pt x="554726" y="63939"/>
                </a:lnTo>
                <a:lnTo>
                  <a:pt x="501855" y="72850"/>
                </a:lnTo>
                <a:lnTo>
                  <a:pt x="451196" y="82263"/>
                </a:lnTo>
                <a:lnTo>
                  <a:pt x="402824" y="92163"/>
                </a:lnTo>
                <a:lnTo>
                  <a:pt x="356811" y="102535"/>
                </a:lnTo>
                <a:lnTo>
                  <a:pt x="313233" y="113364"/>
                </a:lnTo>
                <a:lnTo>
                  <a:pt x="272162" y="124635"/>
                </a:lnTo>
                <a:lnTo>
                  <a:pt x="233672" y="136335"/>
                </a:lnTo>
                <a:lnTo>
                  <a:pt x="164732" y="160961"/>
                </a:lnTo>
                <a:lnTo>
                  <a:pt x="107002" y="187123"/>
                </a:lnTo>
                <a:lnTo>
                  <a:pt x="61074" y="214705"/>
                </a:lnTo>
                <a:lnTo>
                  <a:pt x="27537" y="243590"/>
                </a:lnTo>
                <a:lnTo>
                  <a:pt x="1758" y="289104"/>
                </a:lnTo>
                <a:lnTo>
                  <a:pt x="0" y="304800"/>
                </a:lnTo>
                <a:lnTo>
                  <a:pt x="1758" y="320387"/>
                </a:lnTo>
                <a:lnTo>
                  <a:pt x="27537" y="365653"/>
                </a:lnTo>
                <a:lnTo>
                  <a:pt x="61074" y="394430"/>
                </a:lnTo>
                <a:lnTo>
                  <a:pt x="107002" y="421946"/>
                </a:lnTo>
                <a:lnTo>
                  <a:pt x="164732" y="448078"/>
                </a:lnTo>
                <a:lnTo>
                  <a:pt x="233672" y="472703"/>
                </a:lnTo>
                <a:lnTo>
                  <a:pt x="272162" y="484412"/>
                </a:lnTo>
                <a:lnTo>
                  <a:pt x="313233" y="495700"/>
                </a:lnTo>
                <a:lnTo>
                  <a:pt x="356811" y="506549"/>
                </a:lnTo>
                <a:lnTo>
                  <a:pt x="402824" y="516946"/>
                </a:lnTo>
                <a:lnTo>
                  <a:pt x="451196" y="526874"/>
                </a:lnTo>
                <a:lnTo>
                  <a:pt x="501855" y="536319"/>
                </a:lnTo>
                <a:lnTo>
                  <a:pt x="554726" y="545266"/>
                </a:lnTo>
                <a:lnTo>
                  <a:pt x="609735" y="553698"/>
                </a:lnTo>
                <a:lnTo>
                  <a:pt x="666810" y="561601"/>
                </a:lnTo>
                <a:lnTo>
                  <a:pt x="725875" y="568960"/>
                </a:lnTo>
                <a:lnTo>
                  <a:pt x="786858" y="575758"/>
                </a:lnTo>
                <a:lnTo>
                  <a:pt x="849684" y="581982"/>
                </a:lnTo>
                <a:lnTo>
                  <a:pt x="914280" y="587615"/>
                </a:lnTo>
                <a:lnTo>
                  <a:pt x="980571" y="592643"/>
                </a:lnTo>
                <a:lnTo>
                  <a:pt x="1048485" y="597050"/>
                </a:lnTo>
                <a:lnTo>
                  <a:pt x="1117947" y="600821"/>
                </a:lnTo>
                <a:lnTo>
                  <a:pt x="1188884" y="603941"/>
                </a:lnTo>
                <a:lnTo>
                  <a:pt x="1261221" y="606393"/>
                </a:lnTo>
                <a:lnTo>
                  <a:pt x="1409803" y="609238"/>
                </a:lnTo>
                <a:lnTo>
                  <a:pt x="1485900" y="609600"/>
                </a:lnTo>
                <a:lnTo>
                  <a:pt x="1636710" y="608164"/>
                </a:lnTo>
                <a:lnTo>
                  <a:pt x="1782559" y="603941"/>
                </a:lnTo>
                <a:lnTo>
                  <a:pt x="1853436" y="600821"/>
                </a:lnTo>
                <a:lnTo>
                  <a:pt x="1922850" y="597050"/>
                </a:lnTo>
                <a:lnTo>
                  <a:pt x="1990726" y="592643"/>
                </a:lnTo>
                <a:lnTo>
                  <a:pt x="2056989" y="587615"/>
                </a:lnTo>
                <a:lnTo>
                  <a:pt x="2121566" y="581982"/>
                </a:lnTo>
                <a:lnTo>
                  <a:pt x="2184380" y="575758"/>
                </a:lnTo>
                <a:lnTo>
                  <a:pt x="2245360" y="568960"/>
                </a:lnTo>
                <a:lnTo>
                  <a:pt x="2304428" y="561601"/>
                </a:lnTo>
                <a:lnTo>
                  <a:pt x="2361512" y="553698"/>
                </a:lnTo>
                <a:lnTo>
                  <a:pt x="2416538" y="545266"/>
                </a:lnTo>
                <a:lnTo>
                  <a:pt x="2469429" y="536319"/>
                </a:lnTo>
                <a:lnTo>
                  <a:pt x="2520113" y="526874"/>
                </a:lnTo>
                <a:lnTo>
                  <a:pt x="2568514" y="516946"/>
                </a:lnTo>
                <a:lnTo>
                  <a:pt x="2614558" y="506549"/>
                </a:lnTo>
                <a:lnTo>
                  <a:pt x="2658172" y="495700"/>
                </a:lnTo>
                <a:lnTo>
                  <a:pt x="2699279" y="484412"/>
                </a:lnTo>
                <a:lnTo>
                  <a:pt x="2737807" y="472703"/>
                </a:lnTo>
                <a:lnTo>
                  <a:pt x="2806824" y="448078"/>
                </a:lnTo>
                <a:lnTo>
                  <a:pt x="2864627" y="421946"/>
                </a:lnTo>
                <a:lnTo>
                  <a:pt x="2910622" y="394430"/>
                </a:lnTo>
                <a:lnTo>
                  <a:pt x="2944213" y="365653"/>
                </a:lnTo>
                <a:lnTo>
                  <a:pt x="2970038" y="320387"/>
                </a:lnTo>
                <a:lnTo>
                  <a:pt x="2971800" y="304800"/>
                </a:lnTo>
                <a:lnTo>
                  <a:pt x="2970038" y="289104"/>
                </a:lnTo>
                <a:lnTo>
                  <a:pt x="2944213" y="243590"/>
                </a:lnTo>
                <a:lnTo>
                  <a:pt x="2910622" y="214705"/>
                </a:lnTo>
                <a:lnTo>
                  <a:pt x="2864627" y="187123"/>
                </a:lnTo>
                <a:lnTo>
                  <a:pt x="2806824" y="160961"/>
                </a:lnTo>
                <a:lnTo>
                  <a:pt x="2737807" y="136335"/>
                </a:lnTo>
                <a:lnTo>
                  <a:pt x="2699279" y="124635"/>
                </a:lnTo>
                <a:lnTo>
                  <a:pt x="2658172" y="113364"/>
                </a:lnTo>
                <a:lnTo>
                  <a:pt x="2614558" y="102535"/>
                </a:lnTo>
                <a:lnTo>
                  <a:pt x="2568514" y="92163"/>
                </a:lnTo>
                <a:lnTo>
                  <a:pt x="2520113" y="82263"/>
                </a:lnTo>
                <a:lnTo>
                  <a:pt x="2469429" y="72850"/>
                </a:lnTo>
                <a:lnTo>
                  <a:pt x="2416538" y="63939"/>
                </a:lnTo>
                <a:lnTo>
                  <a:pt x="2361512" y="55543"/>
                </a:lnTo>
                <a:lnTo>
                  <a:pt x="2304428" y="47677"/>
                </a:lnTo>
                <a:lnTo>
                  <a:pt x="2245360" y="40357"/>
                </a:lnTo>
                <a:lnTo>
                  <a:pt x="2184380" y="33597"/>
                </a:lnTo>
                <a:lnTo>
                  <a:pt x="2121566" y="27411"/>
                </a:lnTo>
                <a:lnTo>
                  <a:pt x="2056989" y="21814"/>
                </a:lnTo>
                <a:lnTo>
                  <a:pt x="1990726" y="16821"/>
                </a:lnTo>
                <a:lnTo>
                  <a:pt x="1922850" y="12446"/>
                </a:lnTo>
                <a:lnTo>
                  <a:pt x="1853436" y="8704"/>
                </a:lnTo>
                <a:lnTo>
                  <a:pt x="1782559" y="5609"/>
                </a:lnTo>
                <a:lnTo>
                  <a:pt x="1636710" y="1421"/>
                </a:lnTo>
                <a:lnTo>
                  <a:pt x="1485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14600" y="6172200"/>
            <a:ext cx="2971800" cy="609600"/>
          </a:xfrm>
          <a:custGeom>
            <a:avLst/>
            <a:gdLst/>
            <a:ahLst/>
            <a:cxnLst/>
            <a:rect l="l" t="t" r="r" b="b"/>
            <a:pathLst>
              <a:path w="2971800" h="609600">
                <a:moveTo>
                  <a:pt x="1485900" y="0"/>
                </a:moveTo>
                <a:lnTo>
                  <a:pt x="1561888" y="357"/>
                </a:lnTo>
                <a:lnTo>
                  <a:pt x="1636710" y="1421"/>
                </a:lnTo>
                <a:lnTo>
                  <a:pt x="1710292" y="3177"/>
                </a:lnTo>
                <a:lnTo>
                  <a:pt x="1782559" y="5609"/>
                </a:lnTo>
                <a:lnTo>
                  <a:pt x="1853436" y="8704"/>
                </a:lnTo>
                <a:lnTo>
                  <a:pt x="1922850" y="12446"/>
                </a:lnTo>
                <a:lnTo>
                  <a:pt x="1990726" y="16821"/>
                </a:lnTo>
                <a:lnTo>
                  <a:pt x="2056989" y="21814"/>
                </a:lnTo>
                <a:lnTo>
                  <a:pt x="2121566" y="27411"/>
                </a:lnTo>
                <a:lnTo>
                  <a:pt x="2184380" y="33597"/>
                </a:lnTo>
                <a:lnTo>
                  <a:pt x="2245360" y="40357"/>
                </a:lnTo>
                <a:lnTo>
                  <a:pt x="2304428" y="47677"/>
                </a:lnTo>
                <a:lnTo>
                  <a:pt x="2361512" y="55543"/>
                </a:lnTo>
                <a:lnTo>
                  <a:pt x="2416538" y="63939"/>
                </a:lnTo>
                <a:lnTo>
                  <a:pt x="2469429" y="72850"/>
                </a:lnTo>
                <a:lnTo>
                  <a:pt x="2520113" y="82263"/>
                </a:lnTo>
                <a:lnTo>
                  <a:pt x="2568514" y="92163"/>
                </a:lnTo>
                <a:lnTo>
                  <a:pt x="2614558" y="102535"/>
                </a:lnTo>
                <a:lnTo>
                  <a:pt x="2658172" y="113364"/>
                </a:lnTo>
                <a:lnTo>
                  <a:pt x="2699279" y="124635"/>
                </a:lnTo>
                <a:lnTo>
                  <a:pt x="2737807" y="136335"/>
                </a:lnTo>
                <a:lnTo>
                  <a:pt x="2806824" y="160961"/>
                </a:lnTo>
                <a:lnTo>
                  <a:pt x="2864627" y="187123"/>
                </a:lnTo>
                <a:lnTo>
                  <a:pt x="2910622" y="214705"/>
                </a:lnTo>
                <a:lnTo>
                  <a:pt x="2944213" y="243590"/>
                </a:lnTo>
                <a:lnTo>
                  <a:pt x="2970038" y="289104"/>
                </a:lnTo>
                <a:lnTo>
                  <a:pt x="2971800" y="304800"/>
                </a:lnTo>
                <a:lnTo>
                  <a:pt x="2970038" y="320387"/>
                </a:lnTo>
                <a:lnTo>
                  <a:pt x="2944213" y="365653"/>
                </a:lnTo>
                <a:lnTo>
                  <a:pt x="2910622" y="394430"/>
                </a:lnTo>
                <a:lnTo>
                  <a:pt x="2864627" y="421946"/>
                </a:lnTo>
                <a:lnTo>
                  <a:pt x="2806824" y="448078"/>
                </a:lnTo>
                <a:lnTo>
                  <a:pt x="2737807" y="472703"/>
                </a:lnTo>
                <a:lnTo>
                  <a:pt x="2699279" y="484412"/>
                </a:lnTo>
                <a:lnTo>
                  <a:pt x="2658172" y="495700"/>
                </a:lnTo>
                <a:lnTo>
                  <a:pt x="2614558" y="506549"/>
                </a:lnTo>
                <a:lnTo>
                  <a:pt x="2568514" y="516946"/>
                </a:lnTo>
                <a:lnTo>
                  <a:pt x="2520113" y="526874"/>
                </a:lnTo>
                <a:lnTo>
                  <a:pt x="2469429" y="536319"/>
                </a:lnTo>
                <a:lnTo>
                  <a:pt x="2416538" y="545266"/>
                </a:lnTo>
                <a:lnTo>
                  <a:pt x="2361512" y="553698"/>
                </a:lnTo>
                <a:lnTo>
                  <a:pt x="2304428" y="561601"/>
                </a:lnTo>
                <a:lnTo>
                  <a:pt x="2245360" y="568960"/>
                </a:lnTo>
                <a:lnTo>
                  <a:pt x="2184380" y="575758"/>
                </a:lnTo>
                <a:lnTo>
                  <a:pt x="2121566" y="581982"/>
                </a:lnTo>
                <a:lnTo>
                  <a:pt x="2056989" y="587615"/>
                </a:lnTo>
                <a:lnTo>
                  <a:pt x="1990726" y="592643"/>
                </a:lnTo>
                <a:lnTo>
                  <a:pt x="1922850" y="597050"/>
                </a:lnTo>
                <a:lnTo>
                  <a:pt x="1853436" y="600821"/>
                </a:lnTo>
                <a:lnTo>
                  <a:pt x="1782559" y="603941"/>
                </a:lnTo>
                <a:lnTo>
                  <a:pt x="1710292" y="606393"/>
                </a:lnTo>
                <a:lnTo>
                  <a:pt x="1636710" y="608164"/>
                </a:lnTo>
                <a:lnTo>
                  <a:pt x="1561888" y="609238"/>
                </a:lnTo>
                <a:lnTo>
                  <a:pt x="1485900" y="609600"/>
                </a:lnTo>
                <a:lnTo>
                  <a:pt x="1409803" y="609238"/>
                </a:lnTo>
                <a:lnTo>
                  <a:pt x="1334885" y="608164"/>
                </a:lnTo>
                <a:lnTo>
                  <a:pt x="1261221" y="606393"/>
                </a:lnTo>
                <a:lnTo>
                  <a:pt x="1188884" y="603941"/>
                </a:lnTo>
                <a:lnTo>
                  <a:pt x="1117947" y="600821"/>
                </a:lnTo>
                <a:lnTo>
                  <a:pt x="1048485" y="597050"/>
                </a:lnTo>
                <a:lnTo>
                  <a:pt x="980571" y="592643"/>
                </a:lnTo>
                <a:lnTo>
                  <a:pt x="914280" y="587615"/>
                </a:lnTo>
                <a:lnTo>
                  <a:pt x="849684" y="581982"/>
                </a:lnTo>
                <a:lnTo>
                  <a:pt x="786858" y="575758"/>
                </a:lnTo>
                <a:lnTo>
                  <a:pt x="725875" y="568960"/>
                </a:lnTo>
                <a:lnTo>
                  <a:pt x="666810" y="561601"/>
                </a:lnTo>
                <a:lnTo>
                  <a:pt x="609735" y="553698"/>
                </a:lnTo>
                <a:lnTo>
                  <a:pt x="554726" y="545266"/>
                </a:lnTo>
                <a:lnTo>
                  <a:pt x="501855" y="536319"/>
                </a:lnTo>
                <a:lnTo>
                  <a:pt x="451196" y="526874"/>
                </a:lnTo>
                <a:lnTo>
                  <a:pt x="402824" y="516946"/>
                </a:lnTo>
                <a:lnTo>
                  <a:pt x="356811" y="506549"/>
                </a:lnTo>
                <a:lnTo>
                  <a:pt x="313233" y="495700"/>
                </a:lnTo>
                <a:lnTo>
                  <a:pt x="272162" y="484412"/>
                </a:lnTo>
                <a:lnTo>
                  <a:pt x="233672" y="472703"/>
                </a:lnTo>
                <a:lnTo>
                  <a:pt x="164732" y="448078"/>
                </a:lnTo>
                <a:lnTo>
                  <a:pt x="107002" y="421946"/>
                </a:lnTo>
                <a:lnTo>
                  <a:pt x="61074" y="394430"/>
                </a:lnTo>
                <a:lnTo>
                  <a:pt x="27537" y="365653"/>
                </a:lnTo>
                <a:lnTo>
                  <a:pt x="1758" y="320387"/>
                </a:lnTo>
                <a:lnTo>
                  <a:pt x="0" y="304800"/>
                </a:lnTo>
                <a:lnTo>
                  <a:pt x="1758" y="289104"/>
                </a:lnTo>
                <a:lnTo>
                  <a:pt x="27537" y="243590"/>
                </a:lnTo>
                <a:lnTo>
                  <a:pt x="61074" y="214705"/>
                </a:lnTo>
                <a:lnTo>
                  <a:pt x="107002" y="187123"/>
                </a:lnTo>
                <a:lnTo>
                  <a:pt x="164732" y="160961"/>
                </a:lnTo>
                <a:lnTo>
                  <a:pt x="233672" y="136335"/>
                </a:lnTo>
                <a:lnTo>
                  <a:pt x="272162" y="124635"/>
                </a:lnTo>
                <a:lnTo>
                  <a:pt x="313233" y="113364"/>
                </a:lnTo>
                <a:lnTo>
                  <a:pt x="356811" y="102535"/>
                </a:lnTo>
                <a:lnTo>
                  <a:pt x="402824" y="92163"/>
                </a:lnTo>
                <a:lnTo>
                  <a:pt x="451196" y="82263"/>
                </a:lnTo>
                <a:lnTo>
                  <a:pt x="501855" y="72850"/>
                </a:lnTo>
                <a:lnTo>
                  <a:pt x="554726" y="63939"/>
                </a:lnTo>
                <a:lnTo>
                  <a:pt x="609735" y="55543"/>
                </a:lnTo>
                <a:lnTo>
                  <a:pt x="666810" y="47677"/>
                </a:lnTo>
                <a:lnTo>
                  <a:pt x="725875" y="40357"/>
                </a:lnTo>
                <a:lnTo>
                  <a:pt x="786858" y="33597"/>
                </a:lnTo>
                <a:lnTo>
                  <a:pt x="849684" y="27411"/>
                </a:lnTo>
                <a:lnTo>
                  <a:pt x="914280" y="21814"/>
                </a:lnTo>
                <a:lnTo>
                  <a:pt x="980571" y="16821"/>
                </a:lnTo>
                <a:lnTo>
                  <a:pt x="1048485" y="12446"/>
                </a:lnTo>
                <a:lnTo>
                  <a:pt x="1117947" y="8704"/>
                </a:lnTo>
                <a:lnTo>
                  <a:pt x="1188884" y="5609"/>
                </a:lnTo>
                <a:lnTo>
                  <a:pt x="1261221" y="3177"/>
                </a:lnTo>
                <a:lnTo>
                  <a:pt x="1334885" y="1421"/>
                </a:lnTo>
                <a:lnTo>
                  <a:pt x="1409803" y="357"/>
                </a:lnTo>
                <a:lnTo>
                  <a:pt x="1485900" y="0"/>
                </a:lnTo>
                <a:close/>
              </a:path>
            </a:pathLst>
          </a:custGeom>
          <a:ln w="12579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14600" y="617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6400" y="678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640329" y="5351779"/>
            <a:ext cx="285686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9969" marR="5080" indent="-9906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DECRYPT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MESSAGE  </a:t>
            </a:r>
            <a:r>
              <a:rPr sz="1800" spc="-5" dirty="0">
                <a:latin typeface="Arial"/>
                <a:cs typeface="Arial"/>
              </a:rPr>
              <a:t>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REPLY </a:t>
            </a:r>
            <a:r>
              <a:rPr sz="1800" spc="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SOURCE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62400" y="5943600"/>
            <a:ext cx="0" cy="181610"/>
          </a:xfrm>
          <a:custGeom>
            <a:avLst/>
            <a:gdLst/>
            <a:ahLst/>
            <a:cxnLst/>
            <a:rect l="l" t="t" r="r" b="b"/>
            <a:pathLst>
              <a:path h="181610">
                <a:moveTo>
                  <a:pt x="0" y="0"/>
                </a:moveTo>
                <a:lnTo>
                  <a:pt x="0" y="1816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37000" y="61214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38400" y="4419600"/>
            <a:ext cx="3429000" cy="457200"/>
          </a:xfrm>
          <a:custGeom>
            <a:avLst/>
            <a:gdLst/>
            <a:ahLst/>
            <a:cxnLst/>
            <a:rect l="l" t="t" r="r" b="b"/>
            <a:pathLst>
              <a:path w="3429000" h="457200">
                <a:moveTo>
                  <a:pt x="3429000" y="0"/>
                </a:moveTo>
                <a:lnTo>
                  <a:pt x="0" y="0"/>
                </a:lnTo>
                <a:lnTo>
                  <a:pt x="0" y="457200"/>
                </a:lnTo>
                <a:lnTo>
                  <a:pt x="3429000" y="457200"/>
                </a:lnTo>
                <a:lnTo>
                  <a:pt x="3429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38400" y="4419600"/>
            <a:ext cx="3429000" cy="457200"/>
          </a:xfrm>
          <a:custGeom>
            <a:avLst/>
            <a:gdLst/>
            <a:ahLst/>
            <a:cxnLst/>
            <a:rect l="l" t="t" r="r" b="b"/>
            <a:pathLst>
              <a:path w="3429000" h="457200">
                <a:moveTo>
                  <a:pt x="17145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3429000" y="0"/>
                </a:lnTo>
                <a:lnTo>
                  <a:pt x="3429000" y="457200"/>
                </a:lnTo>
                <a:lnTo>
                  <a:pt x="1714500" y="4572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67329" y="4498340"/>
            <a:ext cx="276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VERIFY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SIGNATURE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38600" y="4876800"/>
            <a:ext cx="0" cy="410209"/>
          </a:xfrm>
          <a:custGeom>
            <a:avLst/>
            <a:gdLst/>
            <a:ahLst/>
            <a:cxnLst/>
            <a:rect l="l" t="t" r="r" b="b"/>
            <a:pathLst>
              <a:path h="410210">
                <a:moveTo>
                  <a:pt x="0" y="0"/>
                </a:moveTo>
                <a:lnTo>
                  <a:pt x="0" y="4102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13200" y="52832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14800" y="49530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1066800" y="0"/>
                </a:moveTo>
                <a:lnTo>
                  <a:pt x="0" y="0"/>
                </a:lnTo>
                <a:lnTo>
                  <a:pt x="0" y="228600"/>
                </a:lnTo>
                <a:lnTo>
                  <a:pt x="1066800" y="2286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4800" y="49530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533400" y="228600"/>
                </a:moveTo>
                <a:lnTo>
                  <a:pt x="0" y="228600"/>
                </a:lnTo>
                <a:lnTo>
                  <a:pt x="0" y="0"/>
                </a:lnTo>
                <a:lnTo>
                  <a:pt x="1066800" y="0"/>
                </a:lnTo>
                <a:lnTo>
                  <a:pt x="1066800" y="228600"/>
                </a:lnTo>
                <a:lnTo>
                  <a:pt x="533400" y="228600"/>
                </a:lnTo>
                <a:close/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171950" y="4963159"/>
            <a:ext cx="951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IF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MATCHES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934200" y="44196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1447800" y="0"/>
                </a:moveTo>
                <a:lnTo>
                  <a:pt x="0" y="0"/>
                </a:lnTo>
                <a:lnTo>
                  <a:pt x="0" y="381000"/>
                </a:lnTo>
                <a:lnTo>
                  <a:pt x="1447800" y="381000"/>
                </a:lnTo>
                <a:lnTo>
                  <a:pt x="1447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934200" y="4419600"/>
            <a:ext cx="1447800" cy="3810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420"/>
              </a:spcBef>
            </a:pPr>
            <a:r>
              <a:rPr sz="1800" spc="-5" dirty="0">
                <a:latin typeface="Arial"/>
                <a:cs typeface="Arial"/>
              </a:rPr>
              <a:t>DISCARD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867400" y="4648200"/>
            <a:ext cx="1019810" cy="0"/>
          </a:xfrm>
          <a:custGeom>
            <a:avLst/>
            <a:gdLst/>
            <a:ahLst/>
            <a:cxnLst/>
            <a:rect l="l" t="t" r="r" b="b"/>
            <a:pathLst>
              <a:path w="1019809">
                <a:moveTo>
                  <a:pt x="0" y="0"/>
                </a:moveTo>
                <a:lnTo>
                  <a:pt x="10198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83400" y="46228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0" y="50800"/>
                </a:lnTo>
                <a:lnTo>
                  <a:pt x="50800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43600" y="4343400"/>
            <a:ext cx="914400" cy="228600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914400" y="0"/>
                </a:moveTo>
                <a:lnTo>
                  <a:pt x="0" y="0"/>
                </a:lnTo>
                <a:lnTo>
                  <a:pt x="0" y="228600"/>
                </a:lnTo>
                <a:lnTo>
                  <a:pt x="914400" y="228600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43600" y="4343400"/>
            <a:ext cx="914400" cy="228600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457200" y="228600"/>
                </a:moveTo>
                <a:lnTo>
                  <a:pt x="0" y="228600"/>
                </a:lnTo>
                <a:lnTo>
                  <a:pt x="0" y="0"/>
                </a:lnTo>
                <a:lnTo>
                  <a:pt x="914400" y="0"/>
                </a:lnTo>
                <a:lnTo>
                  <a:pt x="914400" y="228600"/>
                </a:lnTo>
                <a:lnTo>
                  <a:pt x="457200" y="228600"/>
                </a:lnTo>
                <a:close/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980429" y="4353559"/>
            <a:ext cx="840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NO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MATCH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newsflash/>
    <p:sndAc>
      <p:stSnd>
        <p:snd r:embed="rId2" name="camera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2780" y="883920"/>
            <a:ext cx="544576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Monotype Corsiva"/>
                <a:cs typeface="Monotype Corsiva"/>
              </a:rPr>
              <a:t>ATTACK </a:t>
            </a:r>
            <a:r>
              <a:rPr i="1" spc="-5" dirty="0">
                <a:latin typeface="Monotype Corsiva"/>
                <a:cs typeface="Monotype Corsiva"/>
              </a:rPr>
              <a:t>ON ROOT</a:t>
            </a:r>
            <a:r>
              <a:rPr i="1" spc="-50" dirty="0">
                <a:latin typeface="Monotype Corsiva"/>
                <a:cs typeface="Monotype Corsiva"/>
              </a:rPr>
              <a:t> </a:t>
            </a:r>
            <a:r>
              <a:rPr i="1" spc="-5" dirty="0">
                <a:latin typeface="Monotype Corsiva"/>
                <a:cs typeface="Monotype Corsiva"/>
              </a:rPr>
              <a:t>SERVER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5159" y="1691640"/>
            <a:ext cx="7167245" cy="278384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840"/>
              </a:spcBef>
              <a:buClr>
                <a:srgbClr val="CC0000"/>
              </a:buClr>
              <a:buFont typeface="Symbol"/>
              <a:buChar char=""/>
              <a:tabLst>
                <a:tab pos="481965" algn="l"/>
                <a:tab pos="482600" algn="l"/>
              </a:tabLst>
            </a:pPr>
            <a:r>
              <a:rPr sz="3000" spc="-5" dirty="0">
                <a:latin typeface="Times New Roman"/>
                <a:cs typeface="Times New Roman"/>
              </a:rPr>
              <a:t>OCTOBER </a:t>
            </a:r>
            <a:r>
              <a:rPr sz="3000" dirty="0">
                <a:latin typeface="Times New Roman"/>
                <a:cs typeface="Times New Roman"/>
              </a:rPr>
              <a:t>23,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2012</a:t>
            </a:r>
            <a:endParaRPr sz="30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740"/>
              </a:spcBef>
              <a:buClr>
                <a:srgbClr val="CC0000"/>
              </a:buClr>
              <a:buFont typeface="Symbol"/>
              <a:buChar char=""/>
              <a:tabLst>
                <a:tab pos="481965" algn="l"/>
                <a:tab pos="482600" algn="l"/>
              </a:tabLst>
            </a:pPr>
            <a:r>
              <a:rPr sz="3000" spc="-10" dirty="0">
                <a:latin typeface="Times New Roman"/>
                <a:cs typeface="Times New Roman"/>
              </a:rPr>
              <a:t>Attack </a:t>
            </a:r>
            <a:r>
              <a:rPr sz="3000" dirty="0">
                <a:latin typeface="Times New Roman"/>
                <a:cs typeface="Times New Roman"/>
              </a:rPr>
              <a:t>on </a:t>
            </a:r>
            <a:r>
              <a:rPr sz="3000" spc="-5" dirty="0">
                <a:latin typeface="Times New Roman"/>
                <a:cs typeface="Times New Roman"/>
              </a:rPr>
              <a:t>root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servers</a:t>
            </a:r>
            <a:endParaRPr sz="30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750"/>
              </a:spcBef>
              <a:buClr>
                <a:srgbClr val="CC0000"/>
              </a:buClr>
              <a:buFont typeface="Symbol"/>
              <a:buChar char=""/>
              <a:tabLst>
                <a:tab pos="481965" algn="l"/>
                <a:tab pos="482600" algn="l"/>
              </a:tabLst>
            </a:pPr>
            <a:r>
              <a:rPr sz="3000" dirty="0">
                <a:latin typeface="Times New Roman"/>
                <a:cs typeface="Times New Roman"/>
              </a:rPr>
              <a:t>9 out of 13 </a:t>
            </a:r>
            <a:r>
              <a:rPr sz="3000" spc="-5" dirty="0">
                <a:latin typeface="Times New Roman"/>
                <a:cs typeface="Times New Roman"/>
              </a:rPr>
              <a:t>servers were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down</a:t>
            </a:r>
            <a:endParaRPr sz="30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740"/>
              </a:spcBef>
              <a:buClr>
                <a:srgbClr val="CC0000"/>
              </a:buClr>
              <a:buFont typeface="Symbol"/>
              <a:buChar char=""/>
              <a:tabLst>
                <a:tab pos="481965" algn="l"/>
                <a:tab pos="482600" algn="l"/>
              </a:tabLst>
            </a:pPr>
            <a:r>
              <a:rPr sz="3000" spc="-5" dirty="0">
                <a:latin typeface="Times New Roman"/>
                <a:cs typeface="Times New Roman"/>
              </a:rPr>
              <a:t>Slowdown </a:t>
            </a:r>
            <a:r>
              <a:rPr sz="3000" spc="-10" dirty="0">
                <a:latin typeface="Times New Roman"/>
                <a:cs typeface="Times New Roman"/>
              </a:rPr>
              <a:t>after </a:t>
            </a:r>
            <a:r>
              <a:rPr sz="3000" dirty="0">
                <a:latin typeface="Times New Roman"/>
                <a:cs typeface="Times New Roman"/>
              </a:rPr>
              <a:t>8 or more </a:t>
            </a:r>
            <a:r>
              <a:rPr sz="3000" spc="-5" dirty="0">
                <a:latin typeface="Times New Roman"/>
                <a:cs typeface="Times New Roman"/>
              </a:rPr>
              <a:t>servers are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down</a:t>
            </a:r>
            <a:endParaRPr sz="30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750"/>
              </a:spcBef>
              <a:buClr>
                <a:srgbClr val="CC0000"/>
              </a:buClr>
              <a:buFont typeface="Symbol"/>
              <a:buChar char=""/>
              <a:tabLst>
                <a:tab pos="481965" algn="l"/>
                <a:tab pos="482600" algn="l"/>
              </a:tabLst>
            </a:pPr>
            <a:r>
              <a:rPr sz="3000" spc="-5" dirty="0">
                <a:latin typeface="Times New Roman"/>
                <a:cs typeface="Times New Roman"/>
              </a:rPr>
              <a:t>No noticeable slowdown </a:t>
            </a:r>
            <a:r>
              <a:rPr sz="3000" spc="-10" dirty="0">
                <a:latin typeface="Times New Roman"/>
                <a:cs typeface="Times New Roman"/>
              </a:rPr>
              <a:t>observed </a:t>
            </a:r>
            <a:r>
              <a:rPr sz="3000" dirty="0">
                <a:latin typeface="Times New Roman"/>
                <a:cs typeface="Times New Roman"/>
              </a:rPr>
              <a:t>by</a:t>
            </a:r>
            <a:r>
              <a:rPr sz="3000" spc="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users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checker dir="vert"/>
    <p:sndAc>
      <p:stSnd>
        <p:snd r:embed="rId2" name="voltage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2780" y="883920"/>
            <a:ext cx="51822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7695" algn="l"/>
                <a:tab pos="2718435" algn="l"/>
              </a:tabLst>
            </a:pPr>
            <a:r>
              <a:rPr i="1" dirty="0">
                <a:latin typeface="Monotype Corsiva"/>
                <a:cs typeface="Monotype Corsiva"/>
              </a:rPr>
              <a:t>ATTACK	</a:t>
            </a:r>
            <a:r>
              <a:rPr i="1" spc="-5" dirty="0">
                <a:latin typeface="Monotype Corsiva"/>
                <a:cs typeface="Monotype Corsiva"/>
              </a:rPr>
              <a:t>ON	MICROSOFT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5159" y="1651000"/>
            <a:ext cx="329565" cy="205105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3000" spc="250" dirty="0">
                <a:solidFill>
                  <a:srgbClr val="CC0000"/>
                </a:solidFill>
                <a:latin typeface="Symbol"/>
                <a:cs typeface="Symbol"/>
              </a:rPr>
              <a:t></a:t>
            </a:r>
            <a:endParaRPr sz="3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3000" spc="250" dirty="0">
                <a:solidFill>
                  <a:srgbClr val="CC0000"/>
                </a:solidFill>
                <a:latin typeface="Symbol"/>
                <a:cs typeface="Symbol"/>
              </a:rPr>
              <a:t></a:t>
            </a:r>
            <a:endParaRPr sz="3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3000" spc="250" dirty="0">
                <a:solidFill>
                  <a:srgbClr val="CC0000"/>
                </a:solidFill>
                <a:latin typeface="Symbol"/>
                <a:cs typeface="Symbol"/>
              </a:rPr>
              <a:t></a:t>
            </a:r>
            <a:endParaRPr sz="3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3000" spc="250" dirty="0">
                <a:solidFill>
                  <a:srgbClr val="CC0000"/>
                </a:solidFill>
                <a:latin typeface="Symbol"/>
                <a:cs typeface="Symbol"/>
              </a:rPr>
              <a:t>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159" y="4086859"/>
            <a:ext cx="329565" cy="103886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3000" spc="250" dirty="0">
                <a:solidFill>
                  <a:srgbClr val="CC0000"/>
                </a:solidFill>
                <a:latin typeface="Symbol"/>
                <a:cs typeface="Symbol"/>
              </a:rPr>
              <a:t></a:t>
            </a:r>
            <a:endParaRPr sz="3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3000" spc="250" dirty="0">
                <a:solidFill>
                  <a:srgbClr val="CC0000"/>
                </a:solidFill>
                <a:latin typeface="Symbol"/>
                <a:cs typeface="Symbol"/>
              </a:rPr>
              <a:t>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5060" y="1691640"/>
            <a:ext cx="6863080" cy="39789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480"/>
              </a:spcBef>
            </a:pPr>
            <a:r>
              <a:rPr sz="3000" spc="-5" dirty="0">
                <a:latin typeface="Times New Roman"/>
                <a:cs typeface="Times New Roman"/>
              </a:rPr>
              <a:t>22.5 </a:t>
            </a:r>
            <a:r>
              <a:rPr sz="3000" dirty="0">
                <a:latin typeface="Times New Roman"/>
                <a:cs typeface="Times New Roman"/>
              </a:rPr>
              <a:t>hour outage of </a:t>
            </a:r>
            <a:r>
              <a:rPr sz="3000" spc="-5" dirty="0">
                <a:latin typeface="Times New Roman"/>
                <a:cs typeface="Times New Roman"/>
              </a:rPr>
              <a:t>web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sites</a:t>
            </a:r>
            <a:endParaRPr sz="30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380"/>
              </a:spcBef>
            </a:pPr>
            <a:r>
              <a:rPr sz="3000" spc="-5" dirty="0">
                <a:latin typeface="Times New Roman"/>
                <a:cs typeface="Times New Roman"/>
              </a:rPr>
              <a:t>Series </a:t>
            </a:r>
            <a:r>
              <a:rPr sz="3000" dirty="0">
                <a:latin typeface="Times New Roman"/>
                <a:cs typeface="Times New Roman"/>
              </a:rPr>
              <a:t>of </a:t>
            </a:r>
            <a:r>
              <a:rPr sz="3000" spc="-10" dirty="0">
                <a:latin typeface="Times New Roman"/>
                <a:cs typeface="Times New Roman"/>
              </a:rPr>
              <a:t>attacks </a:t>
            </a:r>
            <a:r>
              <a:rPr sz="3000" dirty="0">
                <a:latin typeface="Times New Roman"/>
                <a:cs typeface="Times New Roman"/>
              </a:rPr>
              <a:t>on </a:t>
            </a:r>
            <a:r>
              <a:rPr sz="3000" spc="-5" dirty="0">
                <a:latin typeface="Times New Roman"/>
                <a:cs typeface="Times New Roman"/>
              </a:rPr>
              <a:t>Name servers, </a:t>
            </a:r>
            <a:r>
              <a:rPr sz="3000" spc="-10" dirty="0">
                <a:latin typeface="Times New Roman"/>
                <a:cs typeface="Times New Roman"/>
              </a:rPr>
              <a:t>Jan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2001</a:t>
            </a:r>
            <a:endParaRPr sz="30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390"/>
              </a:spcBef>
            </a:pPr>
            <a:r>
              <a:rPr sz="3000" spc="-5" dirty="0">
                <a:latin typeface="Times New Roman"/>
                <a:cs typeface="Times New Roman"/>
              </a:rPr>
              <a:t>Reasons </a:t>
            </a:r>
            <a:r>
              <a:rPr sz="3000" dirty="0">
                <a:latin typeface="Times New Roman"/>
                <a:cs typeface="Times New Roman"/>
              </a:rPr>
              <a:t>– </a:t>
            </a:r>
            <a:r>
              <a:rPr sz="3000" spc="-5" dirty="0">
                <a:latin typeface="Times New Roman"/>
                <a:cs typeface="Times New Roman"/>
              </a:rPr>
              <a:t>attack </a:t>
            </a:r>
            <a:r>
              <a:rPr sz="3000" dirty="0">
                <a:latin typeface="Times New Roman"/>
                <a:cs typeface="Times New Roman"/>
              </a:rPr>
              <a:t>or </a:t>
            </a:r>
            <a:r>
              <a:rPr sz="3000" spc="-10" dirty="0">
                <a:latin typeface="Times New Roman"/>
                <a:cs typeface="Times New Roman"/>
              </a:rPr>
              <a:t>misconfiguration</a:t>
            </a:r>
            <a:endParaRPr sz="3000">
              <a:latin typeface="Times New Roman"/>
              <a:cs typeface="Times New Roman"/>
            </a:endParaRPr>
          </a:p>
          <a:p>
            <a:pPr marL="12700" marR="1053465" indent="95250">
              <a:lnSpc>
                <a:spcPts val="3240"/>
              </a:lnSpc>
              <a:spcBef>
                <a:spcPts val="785"/>
              </a:spcBef>
            </a:pPr>
            <a:r>
              <a:rPr sz="3000" spc="-5" dirty="0">
                <a:latin typeface="Times New Roman"/>
                <a:cs typeface="Times New Roman"/>
              </a:rPr>
              <a:t>Intermittent access to Microsoft.com,  MSN.com</a:t>
            </a:r>
            <a:endParaRPr sz="3000">
              <a:latin typeface="Times New Roman"/>
              <a:cs typeface="Times New Roman"/>
            </a:endParaRPr>
          </a:p>
          <a:p>
            <a:pPr marL="107950" marR="5080">
              <a:lnSpc>
                <a:spcPts val="3979"/>
              </a:lnSpc>
              <a:spcBef>
                <a:spcPts val="160"/>
              </a:spcBef>
            </a:pPr>
            <a:r>
              <a:rPr sz="3000" dirty="0">
                <a:latin typeface="Times New Roman"/>
                <a:cs typeface="Times New Roman"/>
              </a:rPr>
              <a:t>$200 </a:t>
            </a:r>
            <a:r>
              <a:rPr sz="3000" spc="-5" dirty="0">
                <a:latin typeface="Times New Roman"/>
                <a:cs typeface="Times New Roman"/>
              </a:rPr>
              <a:t>million </a:t>
            </a:r>
            <a:r>
              <a:rPr sz="3000" spc="-10" dirty="0">
                <a:latin typeface="Times New Roman"/>
                <a:cs typeface="Times New Roman"/>
              </a:rPr>
              <a:t>advertising </a:t>
            </a:r>
            <a:r>
              <a:rPr sz="3000" spc="-5" dirty="0">
                <a:latin typeface="Times New Roman"/>
                <a:cs typeface="Times New Roman"/>
              </a:rPr>
              <a:t>campaign  Microsoft Web sites </a:t>
            </a:r>
            <a:r>
              <a:rPr sz="3000" dirty="0">
                <a:latin typeface="Times New Roman"/>
                <a:cs typeface="Times New Roman"/>
              </a:rPr>
              <a:t>drew 54 </a:t>
            </a:r>
            <a:r>
              <a:rPr sz="3000" spc="-5" dirty="0">
                <a:latin typeface="Times New Roman"/>
                <a:cs typeface="Times New Roman"/>
              </a:rPr>
              <a:t>million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unique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3000" spc="-5" dirty="0">
                <a:latin typeface="Times New Roman"/>
                <a:cs typeface="Times New Roman"/>
              </a:rPr>
              <a:t>visitors in December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comb/>
    <p:sndAc>
      <p:stSnd>
        <p:snd r:embed="rId2" name="voltage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2780" y="883920"/>
            <a:ext cx="259905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OBJECTIVE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5060" y="1808479"/>
            <a:ext cx="7249159" cy="24003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2273300">
              <a:lnSpc>
                <a:spcPts val="3770"/>
              </a:lnSpc>
              <a:spcBef>
                <a:spcPts val="80"/>
              </a:spcBef>
              <a:tabLst>
                <a:tab pos="1881505" algn="l"/>
                <a:tab pos="2583815" algn="l"/>
                <a:tab pos="3249930" algn="l"/>
                <a:tab pos="4004310" algn="l"/>
                <a:tab pos="4558665" algn="l"/>
                <a:tab pos="4956175" algn="l"/>
                <a:tab pos="5474970" algn="l"/>
                <a:tab pos="6177915" algn="l"/>
                <a:tab pos="6701155" algn="l"/>
              </a:tabLst>
            </a:pPr>
            <a:r>
              <a:rPr sz="3000" spc="-5" dirty="0">
                <a:latin typeface="Times New Roman"/>
                <a:cs typeface="Times New Roman"/>
              </a:rPr>
              <a:t>To	provide		security		</a:t>
            </a:r>
            <a:r>
              <a:rPr sz="3000" dirty="0">
                <a:latin typeface="Times New Roman"/>
                <a:cs typeface="Times New Roman"/>
              </a:rPr>
              <a:t>by  </a:t>
            </a:r>
            <a:r>
              <a:rPr sz="3000" spc="-5" dirty="0">
                <a:latin typeface="Times New Roman"/>
                <a:cs typeface="Times New Roman"/>
              </a:rPr>
              <a:t>co</a:t>
            </a:r>
            <a:r>
              <a:rPr sz="3000" dirty="0">
                <a:latin typeface="Times New Roman"/>
                <a:cs typeface="Times New Roman"/>
              </a:rPr>
              <a:t>mbining	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he	</a:t>
            </a:r>
            <a:r>
              <a:rPr sz="3000" spc="-5" dirty="0">
                <a:latin typeface="Times New Roman"/>
                <a:cs typeface="Times New Roman"/>
              </a:rPr>
              <a:t>con</a:t>
            </a:r>
            <a:r>
              <a:rPr sz="3000" spc="0" dirty="0">
                <a:latin typeface="Times New Roman"/>
                <a:cs typeface="Times New Roman"/>
              </a:rPr>
              <a:t>c</a:t>
            </a:r>
            <a:r>
              <a:rPr sz="3000" spc="-10" dirty="0">
                <a:latin typeface="Times New Roman"/>
                <a:cs typeface="Times New Roman"/>
              </a:rPr>
              <a:t>ep</a:t>
            </a:r>
            <a:r>
              <a:rPr sz="3000" dirty="0">
                <a:latin typeface="Times New Roman"/>
                <a:cs typeface="Times New Roman"/>
              </a:rPr>
              <a:t>t	of	both	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he	</a:t>
            </a:r>
            <a:r>
              <a:rPr sz="3000" spc="5" dirty="0">
                <a:latin typeface="Times New Roman"/>
                <a:cs typeface="Times New Roman"/>
              </a:rPr>
              <a:t>D</a:t>
            </a:r>
            <a:r>
              <a:rPr sz="3000" spc="-1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gital</a:t>
            </a:r>
            <a:endParaRPr sz="3000">
              <a:latin typeface="Times New Roman"/>
              <a:cs typeface="Times New Roman"/>
            </a:endParaRPr>
          </a:p>
          <a:p>
            <a:pPr marL="12700" marR="47625">
              <a:lnSpc>
                <a:spcPts val="3770"/>
              </a:lnSpc>
              <a:spcBef>
                <a:spcPts val="10"/>
              </a:spcBef>
              <a:tabLst>
                <a:tab pos="1955800" algn="l"/>
                <a:tab pos="2363470" algn="l"/>
                <a:tab pos="2988310" algn="l"/>
                <a:tab pos="3064510" algn="l"/>
                <a:tab pos="4568190" algn="l"/>
                <a:tab pos="5115560" algn="l"/>
                <a:tab pos="5353050" algn="l"/>
                <a:tab pos="6433185" algn="l"/>
                <a:tab pos="6642734" algn="l"/>
              </a:tabLst>
            </a:pPr>
            <a:r>
              <a:rPr sz="3000" spc="-5" dirty="0">
                <a:latin typeface="Times New Roman"/>
                <a:cs typeface="Times New Roman"/>
              </a:rPr>
              <a:t>Signature	</a:t>
            </a:r>
            <a:r>
              <a:rPr sz="3000" spc="-10" dirty="0">
                <a:latin typeface="Times New Roman"/>
                <a:cs typeface="Times New Roman"/>
              </a:rPr>
              <a:t>and	</a:t>
            </a:r>
            <a:r>
              <a:rPr sz="3000" spc="-5" dirty="0">
                <a:latin typeface="Times New Roman"/>
                <a:cs typeface="Times New Roman"/>
              </a:rPr>
              <a:t>Asymmetric	(public	</a:t>
            </a:r>
            <a:r>
              <a:rPr sz="3000" dirty="0">
                <a:latin typeface="Times New Roman"/>
                <a:cs typeface="Times New Roman"/>
              </a:rPr>
              <a:t>key)  </a:t>
            </a:r>
            <a:r>
              <a:rPr sz="3000" spc="-5" dirty="0">
                <a:latin typeface="Times New Roman"/>
                <a:cs typeface="Times New Roman"/>
              </a:rPr>
              <a:t>cr</a:t>
            </a:r>
            <a:r>
              <a:rPr sz="3000" dirty="0">
                <a:latin typeface="Times New Roman"/>
                <a:cs typeface="Times New Roman"/>
              </a:rPr>
              <a:t>yptog</a:t>
            </a:r>
            <a:r>
              <a:rPr sz="3000" spc="-10" dirty="0">
                <a:latin typeface="Times New Roman"/>
                <a:cs typeface="Times New Roman"/>
              </a:rPr>
              <a:t>r</a:t>
            </a:r>
            <a:r>
              <a:rPr sz="3000" spc="0" dirty="0">
                <a:latin typeface="Times New Roman"/>
                <a:cs typeface="Times New Roman"/>
              </a:rPr>
              <a:t>a</a:t>
            </a:r>
            <a:r>
              <a:rPr sz="3000" spc="-10" dirty="0">
                <a:latin typeface="Times New Roman"/>
                <a:cs typeface="Times New Roman"/>
              </a:rPr>
              <a:t>p</a:t>
            </a:r>
            <a:r>
              <a:rPr sz="3000" dirty="0">
                <a:latin typeface="Times New Roman"/>
                <a:cs typeface="Times New Roman"/>
              </a:rPr>
              <a:t>hy	by		</a:t>
            </a:r>
            <a:r>
              <a:rPr sz="3000" spc="-10" dirty="0">
                <a:latin typeface="Times New Roman"/>
                <a:cs typeface="Times New Roman"/>
              </a:rPr>
              <a:t>s</a:t>
            </a:r>
            <a:r>
              <a:rPr sz="3000" spc="0" dirty="0">
                <a:latin typeface="Times New Roman"/>
                <a:cs typeface="Times New Roman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nding	</a:t>
            </a:r>
            <a:r>
              <a:rPr sz="3000" spc="-5" dirty="0">
                <a:latin typeface="Times New Roman"/>
                <a:cs typeface="Times New Roman"/>
              </a:rPr>
              <a:t>th</a:t>
            </a:r>
            <a:r>
              <a:rPr sz="3000" dirty="0">
                <a:latin typeface="Times New Roman"/>
                <a:cs typeface="Times New Roman"/>
              </a:rPr>
              <a:t>e		</a:t>
            </a:r>
            <a:r>
              <a:rPr sz="3000" spc="-10" dirty="0">
                <a:latin typeface="Times New Roman"/>
                <a:cs typeface="Times New Roman"/>
              </a:rPr>
              <a:t>P</a:t>
            </a:r>
            <a:r>
              <a:rPr sz="3000" spc="0" dirty="0">
                <a:latin typeface="Times New Roman"/>
                <a:cs typeface="Times New Roman"/>
              </a:rPr>
              <a:t>u</a:t>
            </a:r>
            <a:r>
              <a:rPr sz="3000" dirty="0">
                <a:latin typeface="Times New Roman"/>
                <a:cs typeface="Times New Roman"/>
              </a:rPr>
              <a:t>b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spc="-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c		key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880744" algn="l"/>
                <a:tab pos="1535430" algn="l"/>
              </a:tabLst>
            </a:pPr>
            <a:r>
              <a:rPr sz="3000" dirty="0">
                <a:latin typeface="Times New Roman"/>
                <a:cs typeface="Times New Roman"/>
              </a:rPr>
              <a:t>over	</a:t>
            </a:r>
            <a:r>
              <a:rPr sz="3000" spc="-5" dirty="0">
                <a:latin typeface="Times New Roman"/>
                <a:cs typeface="Times New Roman"/>
              </a:rPr>
              <a:t>the	Network.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newsflash/>
    <p:sndAc>
      <p:stSnd>
        <p:snd r:embed="rId2" name="camera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4339" y="883920"/>
            <a:ext cx="573595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Monotype Corsiva"/>
                <a:cs typeface="Monotype Corsiva"/>
              </a:rPr>
              <a:t>DNS SECURITY EXTENSION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5159" y="1691640"/>
            <a:ext cx="7155180" cy="388747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840"/>
              </a:spcBef>
              <a:buClr>
                <a:srgbClr val="CC0000"/>
              </a:buClr>
              <a:buFont typeface="Symbol"/>
              <a:buChar char=""/>
              <a:tabLst>
                <a:tab pos="481965" algn="l"/>
                <a:tab pos="482600" algn="l"/>
              </a:tabLst>
            </a:pPr>
            <a:r>
              <a:rPr sz="3000" spc="-5" dirty="0">
                <a:latin typeface="Times New Roman"/>
                <a:cs typeface="Times New Roman"/>
              </a:rPr>
              <a:t>Idea: Add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digital signature </a:t>
            </a:r>
            <a:r>
              <a:rPr sz="3000" spc="-10" dirty="0">
                <a:latin typeface="Times New Roman"/>
                <a:cs typeface="Times New Roman"/>
              </a:rPr>
              <a:t>to each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Name</a:t>
            </a:r>
            <a:endParaRPr sz="3000" dirty="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740"/>
              </a:spcBef>
              <a:buClr>
                <a:srgbClr val="CC0000"/>
              </a:buClr>
              <a:buFont typeface="Symbol"/>
              <a:buChar char=""/>
              <a:tabLst>
                <a:tab pos="481965" algn="l"/>
                <a:tab pos="482600" algn="l"/>
              </a:tabLst>
            </a:pPr>
            <a:r>
              <a:rPr sz="3000" spc="-10" dirty="0">
                <a:latin typeface="Times New Roman"/>
                <a:cs typeface="Times New Roman"/>
              </a:rPr>
              <a:t>Information</a:t>
            </a:r>
            <a:endParaRPr sz="3000" dirty="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750"/>
              </a:spcBef>
              <a:buChar char="–"/>
              <a:tabLst>
                <a:tab pos="768350" algn="l"/>
              </a:tabLst>
            </a:pPr>
            <a:r>
              <a:rPr sz="3000" spc="-5" dirty="0">
                <a:latin typeface="Times New Roman"/>
                <a:cs typeface="Times New Roman"/>
              </a:rPr>
              <a:t>Signing with the </a:t>
            </a:r>
            <a:r>
              <a:rPr sz="3000" dirty="0">
                <a:latin typeface="Times New Roman"/>
                <a:cs typeface="Times New Roman"/>
              </a:rPr>
              <a:t>zone’s private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key</a:t>
            </a:r>
          </a:p>
          <a:p>
            <a:pPr marL="768350" lvl="1" indent="-285750">
              <a:lnSpc>
                <a:spcPct val="100000"/>
              </a:lnSpc>
              <a:spcBef>
                <a:spcPts val="740"/>
              </a:spcBef>
              <a:buChar char="–"/>
              <a:tabLst>
                <a:tab pos="768350" algn="l"/>
              </a:tabLst>
            </a:pPr>
            <a:r>
              <a:rPr sz="3000" spc="-5" dirty="0">
                <a:latin typeface="Times New Roman"/>
                <a:cs typeface="Times New Roman"/>
              </a:rPr>
              <a:t>Authenticating with the zone’s </a:t>
            </a:r>
            <a:r>
              <a:rPr sz="3000" dirty="0">
                <a:latin typeface="Times New Roman"/>
                <a:cs typeface="Times New Roman"/>
              </a:rPr>
              <a:t>public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key</a:t>
            </a:r>
          </a:p>
          <a:p>
            <a:pPr marL="482600" indent="-469900">
              <a:lnSpc>
                <a:spcPct val="100000"/>
              </a:lnSpc>
              <a:spcBef>
                <a:spcPts val="750"/>
              </a:spcBef>
              <a:buClr>
                <a:srgbClr val="CC0000"/>
              </a:buClr>
              <a:buFont typeface="Symbol"/>
              <a:buChar char=""/>
              <a:tabLst>
                <a:tab pos="481965" algn="l"/>
                <a:tab pos="482600" algn="l"/>
              </a:tabLst>
            </a:pPr>
            <a:r>
              <a:rPr sz="3000" spc="-10" dirty="0">
                <a:latin typeface="Times New Roman"/>
                <a:cs typeface="Times New Roman"/>
              </a:rPr>
              <a:t>Main</a:t>
            </a:r>
            <a:r>
              <a:rPr sz="3000" spc="-5" dirty="0">
                <a:latin typeface="Times New Roman"/>
                <a:cs typeface="Times New Roman"/>
              </a:rPr>
              <a:t> issue</a:t>
            </a:r>
            <a:endParaRPr sz="3000" dirty="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750"/>
              </a:spcBef>
              <a:buChar char="–"/>
              <a:tabLst>
                <a:tab pos="768350" algn="l"/>
              </a:tabLst>
            </a:pPr>
            <a:r>
              <a:rPr sz="3000" dirty="0">
                <a:latin typeface="Times New Roman"/>
                <a:cs typeface="Times New Roman"/>
              </a:rPr>
              <a:t>Key genereation</a:t>
            </a:r>
          </a:p>
          <a:p>
            <a:pPr marL="768350" lvl="1" indent="-285750">
              <a:lnSpc>
                <a:spcPct val="100000"/>
              </a:lnSpc>
              <a:spcBef>
                <a:spcPts val="740"/>
              </a:spcBef>
              <a:buChar char="–"/>
              <a:tabLst>
                <a:tab pos="768350" algn="l"/>
              </a:tabLst>
            </a:pPr>
            <a:r>
              <a:rPr sz="3000" dirty="0">
                <a:latin typeface="Times New Roman"/>
                <a:cs typeface="Times New Roman"/>
              </a:rPr>
              <a:t>DNS as </a:t>
            </a:r>
            <a:r>
              <a:rPr sz="3000" spc="-5" dirty="0">
                <a:latin typeface="Times New Roman"/>
                <a:cs typeface="Times New Roman"/>
              </a:rPr>
              <a:t>Public Key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Infrastructure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cover dir="ld"/>
    <p:sndAc>
      <p:stSnd>
        <p:snd r:embed="rId2" name="breeze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2780" y="883920"/>
            <a:ext cx="530987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Monotype Corsiva"/>
                <a:cs typeface="Monotype Corsiva"/>
              </a:rPr>
              <a:t>SYSTEM</a:t>
            </a:r>
            <a:r>
              <a:rPr i="1" spc="-20" dirty="0">
                <a:latin typeface="Monotype Corsiva"/>
                <a:cs typeface="Monotype Corsiva"/>
              </a:rPr>
              <a:t> </a:t>
            </a:r>
            <a:r>
              <a:rPr i="1" spc="-5" dirty="0">
                <a:latin typeface="Monotype Corsiva"/>
                <a:cs typeface="Monotype Corsiva"/>
              </a:rPr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5159" y="1785620"/>
            <a:ext cx="38601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Verdana"/>
                <a:cs typeface="Verdana"/>
              </a:rPr>
              <a:t>HARDWARE</a:t>
            </a:r>
            <a:r>
              <a:rPr sz="2100" spc="-5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REQUIREMENTS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159" y="2077719"/>
            <a:ext cx="238125" cy="118618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100" spc="175" dirty="0">
                <a:solidFill>
                  <a:srgbClr val="CC0000"/>
                </a:solidFill>
                <a:latin typeface="Symbol"/>
                <a:cs typeface="Symbol"/>
              </a:rPr>
              <a:t></a:t>
            </a:r>
            <a:endParaRPr sz="21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100" spc="175" dirty="0">
                <a:solidFill>
                  <a:srgbClr val="CC0000"/>
                </a:solidFill>
                <a:latin typeface="Symbol"/>
                <a:cs typeface="Symbol"/>
              </a:rPr>
              <a:t></a:t>
            </a:r>
            <a:endParaRPr sz="21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100" spc="175" dirty="0">
                <a:solidFill>
                  <a:srgbClr val="CC0000"/>
                </a:solidFill>
                <a:latin typeface="Symbol"/>
                <a:cs typeface="Symbol"/>
              </a:rPr>
              <a:t>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5060" y="2104389"/>
            <a:ext cx="3507104" cy="1186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2100" spc="-5" dirty="0">
                <a:latin typeface="Times New Roman"/>
                <a:cs typeface="Times New Roman"/>
              </a:rPr>
              <a:t>PROCESSOR III AND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ABOVE  </a:t>
            </a:r>
            <a:r>
              <a:rPr sz="2100" dirty="0">
                <a:latin typeface="Times New Roman"/>
                <a:cs typeface="Times New Roman"/>
              </a:rPr>
              <a:t>20 </a:t>
            </a:r>
            <a:r>
              <a:rPr sz="2100" spc="-5" dirty="0">
                <a:latin typeface="Times New Roman"/>
                <a:cs typeface="Times New Roman"/>
              </a:rPr>
              <a:t>GB HARD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DISK</a:t>
            </a: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100" dirty="0">
                <a:latin typeface="Times New Roman"/>
                <a:cs typeface="Times New Roman"/>
              </a:rPr>
              <a:t>256 </a:t>
            </a:r>
            <a:r>
              <a:rPr sz="2100" spc="-5" dirty="0">
                <a:latin typeface="Times New Roman"/>
                <a:cs typeface="Times New Roman"/>
              </a:rPr>
              <a:t>DDR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RAM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159" y="3332479"/>
            <a:ext cx="37960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Verdana"/>
                <a:cs typeface="Verdana"/>
              </a:rPr>
              <a:t>SOFTWARE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REQUIREMENTS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159" y="3625850"/>
            <a:ext cx="238125" cy="118491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100" spc="175" dirty="0">
                <a:solidFill>
                  <a:srgbClr val="CC0000"/>
                </a:solidFill>
                <a:latin typeface="Symbol"/>
                <a:cs typeface="Symbol"/>
              </a:rPr>
              <a:t></a:t>
            </a:r>
            <a:endParaRPr sz="21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100" spc="175" dirty="0">
                <a:solidFill>
                  <a:srgbClr val="CC0000"/>
                </a:solidFill>
                <a:latin typeface="Symbol"/>
                <a:cs typeface="Symbol"/>
              </a:rPr>
              <a:t></a:t>
            </a:r>
            <a:endParaRPr sz="21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100" spc="175" dirty="0">
                <a:solidFill>
                  <a:srgbClr val="CC0000"/>
                </a:solidFill>
                <a:latin typeface="Symbol"/>
                <a:cs typeface="Symbol"/>
              </a:rPr>
              <a:t>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5060" y="3651250"/>
            <a:ext cx="4341495" cy="1186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800"/>
              </a:lnSpc>
              <a:spcBef>
                <a:spcPts val="105"/>
              </a:spcBef>
            </a:pPr>
            <a:r>
              <a:rPr sz="2100" spc="-10" dirty="0">
                <a:latin typeface="Times New Roman"/>
                <a:cs typeface="Times New Roman"/>
              </a:rPr>
              <a:t>MICROSOFT.NET </a:t>
            </a:r>
            <a:r>
              <a:rPr sz="2100" spc="-5" dirty="0">
                <a:latin typeface="Times New Roman"/>
                <a:cs typeface="Times New Roman"/>
              </a:rPr>
              <a:t>FRAMEWORK </a:t>
            </a:r>
            <a:r>
              <a:rPr sz="2100" dirty="0">
                <a:latin typeface="Times New Roman"/>
                <a:cs typeface="Times New Roman"/>
              </a:rPr>
              <a:t>1.1  </a:t>
            </a:r>
            <a:r>
              <a:rPr sz="2100" spc="-10" dirty="0">
                <a:latin typeface="Times New Roman"/>
                <a:cs typeface="Times New Roman"/>
              </a:rPr>
              <a:t>INTERNET INFORMATION </a:t>
            </a:r>
            <a:r>
              <a:rPr sz="2100" spc="-5" dirty="0">
                <a:latin typeface="Times New Roman"/>
                <a:cs typeface="Times New Roman"/>
              </a:rPr>
              <a:t>SERVER  BROWSER(I </a:t>
            </a:r>
            <a:r>
              <a:rPr sz="2100" dirty="0">
                <a:latin typeface="Times New Roman"/>
                <a:cs typeface="Times New Roman"/>
              </a:rPr>
              <a:t>E </a:t>
            </a:r>
            <a:r>
              <a:rPr sz="2100" spc="-5" dirty="0">
                <a:latin typeface="Times New Roman"/>
                <a:cs typeface="Times New Roman"/>
              </a:rPr>
              <a:t>OR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NETSCAPE)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randomBar/>
    <p:sndAc>
      <p:stSnd>
        <p:snd r:embed="rId2" name="wind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2780" y="883920"/>
            <a:ext cx="327088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5060" y="1785620"/>
            <a:ext cx="7367270" cy="185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73300" algn="just">
              <a:lnSpc>
                <a:spcPct val="99900"/>
              </a:lnSpc>
              <a:spcBef>
                <a:spcPts val="100"/>
              </a:spcBef>
            </a:pPr>
            <a:r>
              <a:rPr sz="3000" spc="-10" dirty="0">
                <a:latin typeface="Times New Roman"/>
                <a:cs typeface="Times New Roman"/>
              </a:rPr>
              <a:t>The security </a:t>
            </a:r>
            <a:r>
              <a:rPr sz="3000" spc="-5" dirty="0">
                <a:latin typeface="Times New Roman"/>
                <a:cs typeface="Times New Roman"/>
              </a:rPr>
              <a:t>threats </a:t>
            </a:r>
            <a:r>
              <a:rPr sz="3000" spc="-10" dirty="0">
                <a:latin typeface="Times New Roman"/>
                <a:cs typeface="Times New Roman"/>
              </a:rPr>
              <a:t>for </a:t>
            </a:r>
            <a:r>
              <a:rPr sz="3000" spc="-5" dirty="0">
                <a:latin typeface="Times New Roman"/>
                <a:cs typeface="Times New Roman"/>
              </a:rPr>
              <a:t>DNS  was </a:t>
            </a:r>
            <a:r>
              <a:rPr sz="3000" dirty="0">
                <a:latin typeface="Times New Roman"/>
                <a:cs typeface="Times New Roman"/>
              </a:rPr>
              <a:t>overcome by </a:t>
            </a:r>
            <a:r>
              <a:rPr sz="3000" spc="-5" dirty="0">
                <a:latin typeface="Times New Roman"/>
                <a:cs typeface="Times New Roman"/>
              </a:rPr>
              <a:t>using </a:t>
            </a:r>
            <a:r>
              <a:rPr sz="3000" dirty="0">
                <a:latin typeface="Times New Roman"/>
                <a:cs typeface="Times New Roman"/>
              </a:rPr>
              <a:t>public key </a:t>
            </a:r>
            <a:r>
              <a:rPr sz="3000" spc="-10" dirty="0">
                <a:latin typeface="Times New Roman"/>
                <a:cs typeface="Times New Roman"/>
              </a:rPr>
              <a:t>validation  and </a:t>
            </a:r>
            <a:r>
              <a:rPr sz="3000" spc="-5" dirty="0">
                <a:latin typeface="Times New Roman"/>
                <a:cs typeface="Times New Roman"/>
              </a:rPr>
              <a:t>it was implemented and </a:t>
            </a:r>
            <a:r>
              <a:rPr sz="3000" dirty="0">
                <a:latin typeface="Times New Roman"/>
                <a:cs typeface="Times New Roman"/>
              </a:rPr>
              <a:t>executed  </a:t>
            </a:r>
            <a:r>
              <a:rPr sz="3000" spc="-5" dirty="0">
                <a:latin typeface="Times New Roman"/>
                <a:cs typeface="Times New Roman"/>
              </a:rPr>
              <a:t>successfully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zoom/>
    <p:sndAc>
      <p:stSnd>
        <p:snd r:embed="rId2" name="type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5910"/>
            <a:ext cx="4655820" cy="110489"/>
          </a:xfrm>
          <a:custGeom>
            <a:avLst/>
            <a:gdLst/>
            <a:ahLst/>
            <a:cxnLst/>
            <a:rect l="l" t="t" r="r" b="b"/>
            <a:pathLst>
              <a:path w="4655820" h="110489">
                <a:moveTo>
                  <a:pt x="0" y="0"/>
                </a:moveTo>
                <a:lnTo>
                  <a:pt x="4655820" y="0"/>
                </a:lnTo>
                <a:lnTo>
                  <a:pt x="4655820" y="110489"/>
                </a:lnTo>
                <a:lnTo>
                  <a:pt x="0" y="11048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2309" y="3589020"/>
            <a:ext cx="45789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40050" algn="l"/>
              </a:tabLst>
            </a:pPr>
            <a:r>
              <a:rPr sz="6000" spc="-5" dirty="0">
                <a:latin typeface="Verdana"/>
                <a:cs typeface="Verdana"/>
              </a:rPr>
              <a:t>THAN</a:t>
            </a:r>
            <a:r>
              <a:rPr sz="6000" dirty="0">
                <a:latin typeface="Verdana"/>
                <a:cs typeface="Verdana"/>
              </a:rPr>
              <a:t>K	</a:t>
            </a:r>
            <a:r>
              <a:rPr sz="6000" spc="-5" dirty="0">
                <a:latin typeface="Verdana"/>
                <a:cs typeface="Verdana"/>
              </a:rPr>
              <a:t>YOU</a:t>
            </a:r>
            <a:endParaRPr sz="6000">
              <a:latin typeface="Verdana"/>
              <a:cs typeface="Verdana"/>
            </a:endParaRPr>
          </a:p>
        </p:txBody>
      </p:sp>
    </p:spTree>
  </p:cSld>
  <p:clrMapOvr>
    <a:masterClrMapping/>
  </p:clrMapOvr>
  <p:transition spd="slow">
    <p:strips/>
    <p:sndAc>
      <p:stSnd>
        <p:snd r:embed="rId2" name="push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780" y="883920"/>
            <a:ext cx="35439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Overview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DNS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50059"/>
            <a:ext cx="7950200" cy="444627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530860" marR="109220" indent="-469900">
              <a:lnSpc>
                <a:spcPts val="2480"/>
              </a:lnSpc>
              <a:spcBef>
                <a:spcPts val="415"/>
              </a:spcBef>
              <a:buClr>
                <a:srgbClr val="CC0000"/>
              </a:buClr>
              <a:buFont typeface="Symbol"/>
              <a:buChar char=""/>
              <a:tabLst>
                <a:tab pos="530225" algn="l"/>
                <a:tab pos="530860" algn="l"/>
              </a:tabLst>
            </a:pPr>
            <a:r>
              <a:rPr sz="2300" spc="-5" dirty="0">
                <a:latin typeface="Verdana"/>
                <a:cs typeface="Verdana"/>
              </a:rPr>
              <a:t>The </a:t>
            </a:r>
            <a:r>
              <a:rPr sz="2300" b="1" spc="-5" dirty="0">
                <a:latin typeface="Verdana"/>
                <a:cs typeface="Verdana"/>
              </a:rPr>
              <a:t>DNS </a:t>
            </a:r>
            <a:r>
              <a:rPr sz="2300" spc="-5" dirty="0">
                <a:latin typeface="Verdana"/>
                <a:cs typeface="Verdana"/>
              </a:rPr>
              <a:t>translates Internet domain and </a:t>
            </a:r>
            <a:r>
              <a:rPr sz="2300" dirty="0">
                <a:latin typeface="Verdana"/>
                <a:cs typeface="Verdana"/>
              </a:rPr>
              <a:t>host  </a:t>
            </a:r>
            <a:r>
              <a:rPr sz="2300" spc="-5" dirty="0">
                <a:latin typeface="Verdana"/>
                <a:cs typeface="Verdana"/>
              </a:rPr>
              <a:t>names </a:t>
            </a:r>
            <a:r>
              <a:rPr sz="2300" dirty="0">
                <a:latin typeface="Verdana"/>
                <a:cs typeface="Verdana"/>
              </a:rPr>
              <a:t>to IP </a:t>
            </a:r>
            <a:r>
              <a:rPr sz="2300" spc="-5" dirty="0">
                <a:latin typeface="Verdana"/>
                <a:cs typeface="Verdana"/>
              </a:rPr>
              <a:t>address. DNS automatically converts  </a:t>
            </a:r>
            <a:r>
              <a:rPr sz="2300" dirty="0">
                <a:latin typeface="Verdana"/>
                <a:cs typeface="Verdana"/>
              </a:rPr>
              <a:t>the </a:t>
            </a:r>
            <a:r>
              <a:rPr sz="2300" spc="-5" dirty="0">
                <a:latin typeface="Verdana"/>
                <a:cs typeface="Verdana"/>
              </a:rPr>
              <a:t>names we </a:t>
            </a:r>
            <a:r>
              <a:rPr sz="2300" dirty="0">
                <a:latin typeface="Verdana"/>
                <a:cs typeface="Verdana"/>
              </a:rPr>
              <a:t>type </a:t>
            </a:r>
            <a:r>
              <a:rPr sz="2300" spc="-10" dirty="0">
                <a:latin typeface="Verdana"/>
                <a:cs typeface="Verdana"/>
              </a:rPr>
              <a:t>in </a:t>
            </a:r>
            <a:r>
              <a:rPr sz="2300" dirty="0">
                <a:latin typeface="Verdana"/>
                <a:cs typeface="Verdana"/>
              </a:rPr>
              <a:t>our </a:t>
            </a:r>
            <a:r>
              <a:rPr sz="2300" spc="-5" dirty="0">
                <a:latin typeface="Verdana"/>
                <a:cs typeface="Verdana"/>
              </a:rPr>
              <a:t>Web browser address  bar </a:t>
            </a:r>
            <a:r>
              <a:rPr sz="2300" dirty="0">
                <a:latin typeface="Verdana"/>
                <a:cs typeface="Verdana"/>
              </a:rPr>
              <a:t>to the IP </a:t>
            </a:r>
            <a:r>
              <a:rPr sz="2300" spc="-5" dirty="0">
                <a:latin typeface="Verdana"/>
                <a:cs typeface="Verdana"/>
              </a:rPr>
              <a:t>addresses </a:t>
            </a:r>
            <a:r>
              <a:rPr sz="2300" dirty="0">
                <a:latin typeface="Verdana"/>
                <a:cs typeface="Verdana"/>
              </a:rPr>
              <a:t>of </a:t>
            </a:r>
            <a:r>
              <a:rPr sz="2300" spc="-5" dirty="0">
                <a:latin typeface="Verdana"/>
                <a:cs typeface="Verdana"/>
              </a:rPr>
              <a:t>Web servers hosting  </a:t>
            </a:r>
            <a:r>
              <a:rPr sz="2300" dirty="0">
                <a:latin typeface="Verdana"/>
                <a:cs typeface="Verdana"/>
              </a:rPr>
              <a:t>those</a:t>
            </a:r>
            <a:r>
              <a:rPr sz="2300" spc="-10" dirty="0">
                <a:latin typeface="Verdana"/>
                <a:cs typeface="Verdana"/>
              </a:rPr>
              <a:t> </a:t>
            </a:r>
            <a:r>
              <a:rPr sz="2300" spc="-5" dirty="0">
                <a:latin typeface="Verdana"/>
                <a:cs typeface="Verdana"/>
              </a:rPr>
              <a:t>sites.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Symbol"/>
              <a:buChar char=""/>
            </a:pPr>
            <a:endParaRPr sz="3150">
              <a:latin typeface="Times New Roman"/>
              <a:cs typeface="Times New Roman"/>
            </a:endParaRPr>
          </a:p>
          <a:p>
            <a:pPr marL="530860" marR="418465" indent="-469900">
              <a:lnSpc>
                <a:spcPts val="2480"/>
              </a:lnSpc>
              <a:buClr>
                <a:srgbClr val="CC0000"/>
              </a:buClr>
              <a:buFont typeface="Symbol"/>
              <a:buChar char=""/>
              <a:tabLst>
                <a:tab pos="530225" algn="l"/>
                <a:tab pos="530860" algn="l"/>
              </a:tabLst>
            </a:pPr>
            <a:r>
              <a:rPr sz="2300" spc="-5" dirty="0">
                <a:latin typeface="Verdana"/>
                <a:cs typeface="Verdana"/>
              </a:rPr>
              <a:t>The mapping </a:t>
            </a:r>
            <a:r>
              <a:rPr sz="2300" dirty="0">
                <a:latin typeface="Verdana"/>
                <a:cs typeface="Verdana"/>
              </a:rPr>
              <a:t>or </a:t>
            </a:r>
            <a:r>
              <a:rPr sz="2300" spc="-5" dirty="0">
                <a:latin typeface="Verdana"/>
                <a:cs typeface="Verdana"/>
              </a:rPr>
              <a:t>binding </a:t>
            </a:r>
            <a:r>
              <a:rPr sz="2300" dirty="0">
                <a:latin typeface="Verdana"/>
                <a:cs typeface="Verdana"/>
              </a:rPr>
              <a:t>of IP </a:t>
            </a:r>
            <a:r>
              <a:rPr sz="2300" spc="-5" dirty="0">
                <a:latin typeface="Verdana"/>
                <a:cs typeface="Verdana"/>
              </a:rPr>
              <a:t>addresses </a:t>
            </a:r>
            <a:r>
              <a:rPr sz="2300" dirty="0">
                <a:latin typeface="Verdana"/>
                <a:cs typeface="Verdana"/>
              </a:rPr>
              <a:t>to host  </a:t>
            </a:r>
            <a:r>
              <a:rPr sz="2300" spc="-5" dirty="0">
                <a:latin typeface="Verdana"/>
                <a:cs typeface="Verdana"/>
              </a:rPr>
              <a:t>names became </a:t>
            </a:r>
            <a:r>
              <a:rPr sz="2300" dirty="0">
                <a:latin typeface="Verdana"/>
                <a:cs typeface="Verdana"/>
              </a:rPr>
              <a:t>a </a:t>
            </a:r>
            <a:r>
              <a:rPr sz="2300" spc="-5" dirty="0">
                <a:latin typeface="Verdana"/>
                <a:cs typeface="Verdana"/>
              </a:rPr>
              <a:t>major problem in </a:t>
            </a:r>
            <a:r>
              <a:rPr sz="2300" dirty="0">
                <a:latin typeface="Verdana"/>
                <a:cs typeface="Verdana"/>
              </a:rPr>
              <a:t>the </a:t>
            </a:r>
            <a:r>
              <a:rPr sz="2300" spc="-5" dirty="0">
                <a:latin typeface="Verdana"/>
                <a:cs typeface="Verdana"/>
              </a:rPr>
              <a:t>rapidly  growing Internet </a:t>
            </a:r>
            <a:r>
              <a:rPr sz="2300" dirty="0">
                <a:latin typeface="Verdana"/>
                <a:cs typeface="Verdana"/>
              </a:rPr>
              <a:t>and the </a:t>
            </a:r>
            <a:r>
              <a:rPr sz="2300" spc="-5" dirty="0">
                <a:latin typeface="Verdana"/>
                <a:cs typeface="Verdana"/>
              </a:rPr>
              <a:t>higher </a:t>
            </a:r>
            <a:r>
              <a:rPr sz="2300" spc="-10" dirty="0">
                <a:latin typeface="Verdana"/>
                <a:cs typeface="Verdana"/>
              </a:rPr>
              <a:t>level </a:t>
            </a:r>
            <a:r>
              <a:rPr sz="2300" spc="-5" dirty="0">
                <a:latin typeface="Verdana"/>
                <a:cs typeface="Verdana"/>
              </a:rPr>
              <a:t>binding  effort went</a:t>
            </a:r>
            <a:r>
              <a:rPr sz="2300" spc="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through.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0000"/>
              </a:buClr>
              <a:buFont typeface="Symbol"/>
              <a:buChar char=""/>
            </a:pPr>
            <a:endParaRPr sz="2850">
              <a:latin typeface="Times New Roman"/>
              <a:cs typeface="Times New Roman"/>
            </a:endParaRPr>
          </a:p>
          <a:p>
            <a:pPr marL="530860" indent="-469900">
              <a:lnSpc>
                <a:spcPts val="2620"/>
              </a:lnSpc>
              <a:buClr>
                <a:srgbClr val="CC0000"/>
              </a:buClr>
              <a:buFont typeface="Symbol"/>
              <a:buChar char=""/>
              <a:tabLst>
                <a:tab pos="530225" algn="l"/>
                <a:tab pos="530860" algn="l"/>
              </a:tabLst>
            </a:pPr>
            <a:r>
              <a:rPr sz="2300" dirty="0">
                <a:latin typeface="Verdana"/>
                <a:cs typeface="Verdana"/>
              </a:rPr>
              <a:t>We got the </a:t>
            </a:r>
            <a:r>
              <a:rPr sz="2300" spc="-5" dirty="0">
                <a:latin typeface="Verdana"/>
                <a:cs typeface="Verdana"/>
              </a:rPr>
              <a:t>different stages </a:t>
            </a:r>
            <a:r>
              <a:rPr sz="2300" dirty="0">
                <a:latin typeface="Verdana"/>
                <a:cs typeface="Verdana"/>
              </a:rPr>
              <a:t>of </a:t>
            </a:r>
            <a:r>
              <a:rPr sz="2300" spc="-5" dirty="0">
                <a:latin typeface="Verdana"/>
                <a:cs typeface="Verdana"/>
              </a:rPr>
              <a:t>development </a:t>
            </a:r>
            <a:r>
              <a:rPr sz="2300" dirty="0">
                <a:latin typeface="Verdana"/>
                <a:cs typeface="Verdana"/>
              </a:rPr>
              <a:t>up</a:t>
            </a:r>
            <a:r>
              <a:rPr sz="2300" spc="5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to</a:t>
            </a:r>
            <a:endParaRPr sz="2300">
              <a:latin typeface="Verdana"/>
              <a:cs typeface="Verdana"/>
            </a:endParaRPr>
          </a:p>
          <a:p>
            <a:pPr marL="12700">
              <a:lnSpc>
                <a:spcPts val="2620"/>
              </a:lnSpc>
              <a:tabLst>
                <a:tab pos="530225" algn="l"/>
                <a:tab pos="7936865" algn="l"/>
              </a:tabLst>
            </a:pPr>
            <a:r>
              <a:rPr sz="2300" u="sng" dirty="0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300" u="sng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the </a:t>
            </a:r>
            <a:r>
              <a:rPr sz="2300" u="sng" spc="-5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currently </a:t>
            </a:r>
            <a:r>
              <a:rPr sz="2300" u="sng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used </a:t>
            </a:r>
            <a:r>
              <a:rPr sz="2300" u="sng" spc="-5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Domain Name</a:t>
            </a:r>
            <a:r>
              <a:rPr sz="2300" u="sng" spc="40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 </a:t>
            </a:r>
            <a:r>
              <a:rPr sz="2300" u="sng" spc="-5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System.	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  <p:transition spd="slow">
    <p:wedge/>
    <p:sndAc>
      <p:stSnd>
        <p:snd r:embed="rId2" name="push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5910"/>
            <a:ext cx="4655820" cy="110489"/>
          </a:xfrm>
          <a:custGeom>
            <a:avLst/>
            <a:gdLst/>
            <a:ahLst/>
            <a:cxnLst/>
            <a:rect l="l" t="t" r="r" b="b"/>
            <a:pathLst>
              <a:path w="4655820" h="110489">
                <a:moveTo>
                  <a:pt x="0" y="0"/>
                </a:moveTo>
                <a:lnTo>
                  <a:pt x="4655820" y="0"/>
                </a:lnTo>
                <a:lnTo>
                  <a:pt x="4655820" y="110489"/>
                </a:lnTo>
                <a:lnTo>
                  <a:pt x="0" y="11048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64460" y="1083309"/>
            <a:ext cx="352615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DNS</a:t>
            </a:r>
            <a:r>
              <a:rPr spc="-80" dirty="0"/>
              <a:t> </a:t>
            </a:r>
            <a:r>
              <a:rPr dirty="0"/>
              <a:t>Architecture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828800"/>
            <a:ext cx="8771890" cy="4809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randomBar dir="vert"/>
    <p:sndAc>
      <p:stSnd>
        <p:snd r:embed="rId2" name="voltage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4460" y="374650"/>
            <a:ext cx="38207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" dirty="0"/>
              <a:t>EXISTING</a:t>
            </a:r>
            <a:r>
              <a:rPr sz="3400" spc="-75" dirty="0"/>
              <a:t> </a:t>
            </a:r>
            <a:r>
              <a:rPr sz="3400" spc="-10" dirty="0"/>
              <a:t>SYSTEM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459740" y="1681479"/>
            <a:ext cx="26860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0" dirty="0">
                <a:solidFill>
                  <a:srgbClr val="CC0000"/>
                </a:solidFill>
                <a:latin typeface="Symbol"/>
                <a:cs typeface="Symbol"/>
              </a:rPr>
              <a:t>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200" dirty="0">
                <a:solidFill>
                  <a:srgbClr val="CC0000"/>
                </a:solidFill>
                <a:latin typeface="Symbol"/>
                <a:cs typeface="Symbol"/>
              </a:rPr>
              <a:t>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200" dirty="0">
                <a:solidFill>
                  <a:srgbClr val="CC0000"/>
                </a:solidFill>
                <a:latin typeface="Symbol"/>
                <a:cs typeface="Symbol"/>
              </a:rPr>
              <a:t>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3370579"/>
            <a:ext cx="26860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0" dirty="0">
                <a:solidFill>
                  <a:srgbClr val="CC0000"/>
                </a:solidFill>
                <a:latin typeface="Symbol"/>
                <a:cs typeface="Symbol"/>
              </a:rPr>
              <a:t>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200" dirty="0">
                <a:solidFill>
                  <a:srgbClr val="CC0000"/>
                </a:solidFill>
                <a:latin typeface="Symbol"/>
                <a:cs typeface="Symbol"/>
              </a:rPr>
              <a:t>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200" dirty="0">
                <a:solidFill>
                  <a:srgbClr val="CC0000"/>
                </a:solidFill>
                <a:latin typeface="Symbol"/>
                <a:cs typeface="Symbol"/>
              </a:rPr>
              <a:t>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750060">
              <a:lnSpc>
                <a:spcPct val="100699"/>
              </a:lnSpc>
              <a:spcBef>
                <a:spcPts val="80"/>
              </a:spcBef>
            </a:pPr>
            <a:r>
              <a:rPr spc="-5" dirty="0"/>
              <a:t>The </a:t>
            </a:r>
            <a:r>
              <a:rPr dirty="0"/>
              <a:t>existing system is </a:t>
            </a:r>
            <a:r>
              <a:rPr spc="-5" dirty="0"/>
              <a:t>manually maintained.  It uses </a:t>
            </a:r>
            <a:r>
              <a:rPr spc="-10" dirty="0"/>
              <a:t>RSA </a:t>
            </a:r>
            <a:r>
              <a:rPr spc="-5" dirty="0"/>
              <a:t>Algorithm for </a:t>
            </a:r>
            <a:r>
              <a:rPr dirty="0"/>
              <a:t>key</a:t>
            </a:r>
            <a:r>
              <a:rPr spc="40" dirty="0"/>
              <a:t> </a:t>
            </a:r>
            <a:r>
              <a:rPr spc="-5" dirty="0"/>
              <a:t>generation.</a:t>
            </a:r>
          </a:p>
          <a:p>
            <a:pPr marL="12700" marR="5080">
              <a:lnSpc>
                <a:spcPct val="79900"/>
              </a:lnSpc>
              <a:spcBef>
                <a:spcPts val="595"/>
              </a:spcBef>
            </a:pPr>
            <a:r>
              <a:rPr spc="-5" dirty="0"/>
              <a:t>Since </a:t>
            </a:r>
            <a:r>
              <a:rPr dirty="0"/>
              <a:t>it uses </a:t>
            </a:r>
            <a:r>
              <a:rPr spc="-5" dirty="0"/>
              <a:t>RSA </a:t>
            </a:r>
            <a:r>
              <a:rPr dirty="0"/>
              <a:t>Algorithm it is </a:t>
            </a:r>
            <a:r>
              <a:rPr spc="-5" dirty="0"/>
              <a:t>necessary </a:t>
            </a:r>
            <a:r>
              <a:rPr dirty="0"/>
              <a:t>to </a:t>
            </a:r>
            <a:r>
              <a:rPr spc="-5" dirty="0"/>
              <a:t>provide </a:t>
            </a:r>
            <a:r>
              <a:rPr dirty="0"/>
              <a:t>two  </a:t>
            </a:r>
            <a:r>
              <a:rPr spc="-10" dirty="0"/>
              <a:t>Prime </a:t>
            </a:r>
            <a:r>
              <a:rPr spc="-5" dirty="0"/>
              <a:t>numbers </a:t>
            </a:r>
            <a:r>
              <a:rPr dirty="0"/>
              <a:t>to </a:t>
            </a:r>
            <a:r>
              <a:rPr spc="-5" dirty="0"/>
              <a:t>generate Key Pair which results </a:t>
            </a:r>
            <a:r>
              <a:rPr dirty="0"/>
              <a:t>in  </a:t>
            </a:r>
            <a:r>
              <a:rPr spc="-5" dirty="0"/>
              <a:t>Mathematical </a:t>
            </a:r>
            <a:r>
              <a:rPr dirty="0"/>
              <a:t>and </a:t>
            </a:r>
            <a:r>
              <a:rPr spc="-5" dirty="0"/>
              <a:t>Brute force</a:t>
            </a:r>
            <a:r>
              <a:rPr spc="0" dirty="0"/>
              <a:t> </a:t>
            </a:r>
            <a:r>
              <a:rPr dirty="0"/>
              <a:t>attack.</a:t>
            </a:r>
          </a:p>
          <a:p>
            <a:pPr marL="12700" marR="1654175" indent="76200">
              <a:lnSpc>
                <a:spcPct val="100699"/>
              </a:lnSpc>
            </a:pPr>
            <a:r>
              <a:rPr spc="-5" dirty="0"/>
              <a:t>It </a:t>
            </a:r>
            <a:r>
              <a:rPr dirty="0"/>
              <a:t>sends the </a:t>
            </a:r>
            <a:r>
              <a:rPr spc="-5" dirty="0"/>
              <a:t>Public </a:t>
            </a:r>
            <a:r>
              <a:rPr dirty="0"/>
              <a:t>key through the </a:t>
            </a:r>
            <a:r>
              <a:rPr spc="-5" dirty="0"/>
              <a:t>Network.  Time</a:t>
            </a:r>
            <a:r>
              <a:rPr spc="-10" dirty="0"/>
              <a:t> </a:t>
            </a:r>
            <a:r>
              <a:rPr spc="-5" dirty="0"/>
              <a:t>consumption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Low</a:t>
            </a:r>
            <a:r>
              <a:rPr spc="-10" dirty="0"/>
              <a:t> </a:t>
            </a:r>
            <a:r>
              <a:rPr spc="-5" dirty="0"/>
              <a:t>reliability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9740" y="4505959"/>
            <a:ext cx="2660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DISADVANTAGES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740" y="4843779"/>
            <a:ext cx="26860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0" dirty="0">
                <a:solidFill>
                  <a:srgbClr val="CC0000"/>
                </a:solidFill>
                <a:latin typeface="Symbol"/>
                <a:cs typeface="Symbol"/>
              </a:rPr>
              <a:t>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200" dirty="0">
                <a:solidFill>
                  <a:srgbClr val="CC0000"/>
                </a:solidFill>
                <a:latin typeface="Symbol"/>
                <a:cs typeface="Symbol"/>
              </a:rPr>
              <a:t>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200" dirty="0">
                <a:solidFill>
                  <a:srgbClr val="CC0000"/>
                </a:solidFill>
                <a:latin typeface="Symbol"/>
                <a:cs typeface="Symbol"/>
              </a:rPr>
              <a:t>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9639" y="4874259"/>
            <a:ext cx="332422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Error prone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sz="2400" spc="-5" dirty="0">
                <a:latin typeface="Times New Roman"/>
                <a:cs typeface="Times New Roman"/>
              </a:rPr>
              <a:t>Less </a:t>
            </a:r>
            <a:r>
              <a:rPr sz="2400" dirty="0">
                <a:latin typeface="Times New Roman"/>
                <a:cs typeface="Times New Roman"/>
              </a:rPr>
              <a:t>operational </a:t>
            </a:r>
            <a:r>
              <a:rPr sz="2400" spc="-5" dirty="0">
                <a:latin typeface="Times New Roman"/>
                <a:cs typeface="Times New Roman"/>
              </a:rPr>
              <a:t>speed  Low speed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communication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dissolve/>
    <p:sndAc>
      <p:stSnd>
        <p:snd r:embed="rId2" name="voltage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400" dirty="0"/>
              <a:t>The </a:t>
            </a:r>
            <a:r>
              <a:rPr sz="3400" spc="-5" dirty="0"/>
              <a:t>Following function </a:t>
            </a:r>
            <a:r>
              <a:rPr sz="3400" dirty="0"/>
              <a:t>avoids </a:t>
            </a:r>
            <a:r>
              <a:rPr sz="3400" spc="-5" dirty="0"/>
              <a:t>the pitfalls </a:t>
            </a:r>
            <a:r>
              <a:rPr sz="3400" dirty="0"/>
              <a:t>of  the </a:t>
            </a:r>
            <a:r>
              <a:rPr sz="3400" spc="-5" dirty="0"/>
              <a:t>existing</a:t>
            </a:r>
            <a:r>
              <a:rPr sz="3400" spc="5" dirty="0"/>
              <a:t> </a:t>
            </a:r>
            <a:r>
              <a:rPr sz="3400" spc="-5" dirty="0"/>
              <a:t>system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645159" y="2241550"/>
            <a:ext cx="4307205" cy="168148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850"/>
              </a:spcBef>
              <a:buClr>
                <a:srgbClr val="CC0000"/>
              </a:buClr>
              <a:buFont typeface="Symbol"/>
              <a:buChar char=""/>
              <a:tabLst>
                <a:tab pos="481965" algn="l"/>
                <a:tab pos="482600" algn="l"/>
              </a:tabLst>
            </a:pPr>
            <a:r>
              <a:rPr sz="3000" spc="-5" dirty="0">
                <a:latin typeface="Times New Roman"/>
                <a:cs typeface="Times New Roman"/>
              </a:rPr>
              <a:t>Fast </a:t>
            </a:r>
            <a:r>
              <a:rPr sz="3000" spc="-10" dirty="0">
                <a:latin typeface="Times New Roman"/>
                <a:cs typeface="Times New Roman"/>
              </a:rPr>
              <a:t>and efficient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work</a:t>
            </a:r>
            <a:endParaRPr sz="30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750"/>
              </a:spcBef>
              <a:buClr>
                <a:srgbClr val="CC0000"/>
              </a:buClr>
              <a:buFont typeface="Symbol"/>
              <a:buChar char=""/>
              <a:tabLst>
                <a:tab pos="481965" algn="l"/>
                <a:tab pos="482600" algn="l"/>
              </a:tabLst>
            </a:pPr>
            <a:r>
              <a:rPr sz="3000" spc="-5" dirty="0">
                <a:latin typeface="Times New Roman"/>
                <a:cs typeface="Times New Roman"/>
              </a:rPr>
              <a:t>Ease </a:t>
            </a:r>
            <a:r>
              <a:rPr sz="3000" dirty="0">
                <a:latin typeface="Times New Roman"/>
                <a:cs typeface="Times New Roman"/>
              </a:rPr>
              <a:t>of </a:t>
            </a:r>
            <a:r>
              <a:rPr sz="3000" spc="-5" dirty="0">
                <a:latin typeface="Times New Roman"/>
                <a:cs typeface="Times New Roman"/>
              </a:rPr>
              <a:t>access to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system</a:t>
            </a:r>
            <a:endParaRPr sz="30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740"/>
              </a:spcBef>
              <a:buClr>
                <a:srgbClr val="CC0000"/>
              </a:buClr>
              <a:buFont typeface="Symbol"/>
              <a:buChar char=""/>
              <a:tabLst>
                <a:tab pos="481965" algn="l"/>
                <a:tab pos="482600" algn="l"/>
              </a:tabLst>
            </a:pPr>
            <a:r>
              <a:rPr sz="3000" spc="-5" dirty="0">
                <a:latin typeface="Times New Roman"/>
                <a:cs typeface="Times New Roman"/>
              </a:rPr>
              <a:t>Manual </a:t>
            </a:r>
            <a:r>
              <a:rPr sz="3000" spc="-10" dirty="0">
                <a:latin typeface="Times New Roman"/>
                <a:cs typeface="Times New Roman"/>
              </a:rPr>
              <a:t>Effort </a:t>
            </a:r>
            <a:r>
              <a:rPr sz="3000" spc="-5" dirty="0">
                <a:latin typeface="Times New Roman"/>
                <a:cs typeface="Times New Roman"/>
              </a:rPr>
              <a:t>is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reduced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wheel spokes="8"/>
    <p:sndAc>
      <p:stSnd>
        <p:snd r:embed="rId2" name="chimes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6510" y="871220"/>
            <a:ext cx="40386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0" dirty="0"/>
              <a:t>PROPOSED</a:t>
            </a:r>
            <a:r>
              <a:rPr sz="3400" spc="-65" dirty="0"/>
              <a:t> </a:t>
            </a:r>
            <a:r>
              <a:rPr sz="3400" spc="-5" dirty="0"/>
              <a:t>SYSTEM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1297939" y="1757679"/>
            <a:ext cx="268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0" dirty="0">
                <a:solidFill>
                  <a:srgbClr val="CC0000"/>
                </a:solidFill>
                <a:latin typeface="Symbol"/>
                <a:cs typeface="Symbol"/>
              </a:rPr>
              <a:t>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7939" y="2710179"/>
            <a:ext cx="268605" cy="171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0" dirty="0">
                <a:solidFill>
                  <a:srgbClr val="CC0000"/>
                </a:solidFill>
                <a:latin typeface="Symbol"/>
                <a:cs typeface="Symbol"/>
              </a:rPr>
              <a:t>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320"/>
              </a:spcBef>
            </a:pPr>
            <a:r>
              <a:rPr sz="2400" spc="200" dirty="0">
                <a:solidFill>
                  <a:srgbClr val="CC0000"/>
                </a:solidFill>
                <a:latin typeface="Symbol"/>
                <a:cs typeface="Symbol"/>
              </a:rPr>
              <a:t>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z="2400" spc="200" dirty="0">
                <a:solidFill>
                  <a:srgbClr val="CC0000"/>
                </a:solidFill>
                <a:latin typeface="Symbol"/>
                <a:cs typeface="Symbol"/>
              </a:rPr>
              <a:t>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7839" y="1788159"/>
            <a:ext cx="7139940" cy="29578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675"/>
              </a:spcBef>
            </a:pPr>
            <a:r>
              <a:rPr sz="2400" dirty="0">
                <a:latin typeface="Times New Roman"/>
                <a:cs typeface="Times New Roman"/>
              </a:rPr>
              <a:t>Taking the </a:t>
            </a:r>
            <a:r>
              <a:rPr sz="2400" spc="-5" dirty="0">
                <a:latin typeface="Times New Roman"/>
                <a:cs typeface="Times New Roman"/>
              </a:rPr>
              <a:t>security </a:t>
            </a:r>
            <a:r>
              <a:rPr sz="2400" dirty="0">
                <a:latin typeface="Times New Roman"/>
                <a:cs typeface="Times New Roman"/>
              </a:rPr>
              <a:t>into </a:t>
            </a:r>
            <a:r>
              <a:rPr sz="2400" spc="-5" dirty="0">
                <a:latin typeface="Times New Roman"/>
                <a:cs typeface="Times New Roman"/>
              </a:rPr>
              <a:t>consideration </a:t>
            </a:r>
            <a:r>
              <a:rPr sz="2400" dirty="0">
                <a:latin typeface="Times New Roman"/>
                <a:cs typeface="Times New Roman"/>
              </a:rPr>
              <a:t>the best solution is  using </a:t>
            </a:r>
            <a:r>
              <a:rPr sz="2400" spc="-5" dirty="0">
                <a:latin typeface="Times New Roman"/>
                <a:cs typeface="Times New Roman"/>
              </a:rPr>
              <a:t>Pseudo Random </a:t>
            </a:r>
            <a:r>
              <a:rPr sz="2400" spc="-10" dirty="0">
                <a:latin typeface="Times New Roman"/>
                <a:cs typeface="Times New Roman"/>
              </a:rPr>
              <a:t>Number </a:t>
            </a:r>
            <a:r>
              <a:rPr sz="2400" spc="-5" dirty="0">
                <a:latin typeface="Times New Roman"/>
                <a:cs typeface="Times New Roman"/>
              </a:rPr>
              <a:t>Generator for generating  Key Pair </a:t>
            </a:r>
            <a:r>
              <a:rPr sz="2400" dirty="0">
                <a:latin typeface="Times New Roman"/>
                <a:cs typeface="Times New Roman"/>
              </a:rPr>
              <a:t>in a quick </a:t>
            </a:r>
            <a:r>
              <a:rPr sz="2400" spc="-5" dirty="0">
                <a:latin typeface="Times New Roman"/>
                <a:cs typeface="Times New Roman"/>
              </a:rPr>
              <a:t>and more </a:t>
            </a:r>
            <a:r>
              <a:rPr sz="2400" dirty="0">
                <a:latin typeface="Times New Roman"/>
                <a:cs typeface="Times New Roman"/>
              </a:rPr>
              <a:t>secured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manner.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79900"/>
              </a:lnSpc>
              <a:spcBef>
                <a:spcPts val="600"/>
              </a:spcBef>
            </a:pP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MD5 </a:t>
            </a:r>
            <a:r>
              <a:rPr sz="2400" dirty="0">
                <a:latin typeface="Times New Roman"/>
                <a:cs typeface="Times New Roman"/>
              </a:rPr>
              <a:t>(or) </a:t>
            </a:r>
            <a:r>
              <a:rPr sz="2400" spc="-5" dirty="0">
                <a:latin typeface="Times New Roman"/>
                <a:cs typeface="Times New Roman"/>
              </a:rPr>
              <a:t>Message Digest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Compressing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message.</a:t>
            </a:r>
            <a:endParaRPr sz="2400">
              <a:latin typeface="Times New Roman"/>
              <a:cs typeface="Times New Roman"/>
            </a:endParaRPr>
          </a:p>
          <a:p>
            <a:pPr marL="12700" marR="6985" algn="just">
              <a:lnSpc>
                <a:spcPct val="79900"/>
              </a:lnSpc>
              <a:spcBef>
                <a:spcPts val="595"/>
              </a:spcBef>
            </a:pPr>
            <a:r>
              <a:rPr sz="2400" spc="-5" dirty="0">
                <a:latin typeface="Times New Roman"/>
                <a:cs typeface="Times New Roman"/>
              </a:rPr>
              <a:t>Signature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created using Private Key and Message  Digest which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transmitted </a:t>
            </a:r>
            <a:r>
              <a:rPr sz="2400" dirty="0">
                <a:latin typeface="Times New Roman"/>
                <a:cs typeface="Times New Roman"/>
              </a:rPr>
              <a:t>along with the </a:t>
            </a:r>
            <a:r>
              <a:rPr sz="2400" spc="-5" dirty="0">
                <a:latin typeface="Times New Roman"/>
                <a:cs typeface="Times New Roman"/>
              </a:rPr>
              <a:t>Public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Key.</a:t>
            </a:r>
            <a:endParaRPr sz="2400">
              <a:latin typeface="Times New Roman"/>
              <a:cs typeface="Times New Roman"/>
            </a:endParaRPr>
          </a:p>
          <a:p>
            <a:pPr marL="12700" marR="5080" indent="99060">
              <a:lnSpc>
                <a:spcPct val="799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transfer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packets from each </a:t>
            </a:r>
            <a:r>
              <a:rPr sz="2400" dirty="0">
                <a:latin typeface="Times New Roman"/>
                <a:cs typeface="Times New Roman"/>
              </a:rPr>
              <a:t>System to System  is </a:t>
            </a:r>
            <a:r>
              <a:rPr sz="2400" spc="-5" dirty="0">
                <a:latin typeface="Times New Roman"/>
                <a:cs typeface="Times New Roman"/>
              </a:rPr>
              <a:t>shown </a:t>
            </a:r>
            <a:r>
              <a:rPr sz="2400" dirty="0">
                <a:latin typeface="Times New Roman"/>
                <a:cs typeface="Times New Roman"/>
              </a:rPr>
              <a:t>using </a:t>
            </a:r>
            <a:r>
              <a:rPr sz="2400" spc="-5" dirty="0">
                <a:latin typeface="Times New Roman"/>
                <a:cs typeface="Times New Roman"/>
              </a:rPr>
              <a:t>Graphical User Interface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(GUI).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zoom dir="in"/>
    <p:sndAc>
      <p:stSnd>
        <p:snd r:embed="rId2" name="chimes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ADVANTAGES </a:t>
            </a:r>
            <a:r>
              <a:rPr dirty="0"/>
              <a:t>OF</a:t>
            </a:r>
            <a:r>
              <a:rPr spc="-50" dirty="0"/>
              <a:t> </a:t>
            </a:r>
            <a:r>
              <a:rPr spc="-5" dirty="0"/>
              <a:t>PROPOSED  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5159" y="2927350"/>
            <a:ext cx="7008495" cy="11303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850"/>
              </a:spcBef>
              <a:buClr>
                <a:srgbClr val="CC0000"/>
              </a:buClr>
              <a:buFont typeface="Symbol"/>
              <a:buChar char=""/>
              <a:tabLst>
                <a:tab pos="481965" algn="l"/>
                <a:tab pos="482600" algn="l"/>
              </a:tabLst>
            </a:pPr>
            <a:r>
              <a:rPr sz="3000" spc="-5" dirty="0">
                <a:latin typeface="Times New Roman"/>
                <a:cs typeface="Times New Roman"/>
              </a:rPr>
              <a:t>They are </a:t>
            </a:r>
            <a:r>
              <a:rPr sz="3000" dirty="0">
                <a:latin typeface="Times New Roman"/>
                <a:cs typeface="Times New Roman"/>
              </a:rPr>
              <a:t>not </a:t>
            </a:r>
            <a:r>
              <a:rPr sz="3000" spc="-5" dirty="0">
                <a:latin typeface="Times New Roman"/>
                <a:cs typeface="Times New Roman"/>
              </a:rPr>
              <a:t>limited </a:t>
            </a:r>
            <a:r>
              <a:rPr sz="3000" spc="-10" dirty="0">
                <a:latin typeface="Times New Roman"/>
                <a:cs typeface="Times New Roman"/>
              </a:rPr>
              <a:t>to </a:t>
            </a:r>
            <a:r>
              <a:rPr sz="3000" dirty="0">
                <a:latin typeface="Times New Roman"/>
                <a:cs typeface="Times New Roman"/>
              </a:rPr>
              <a:t>1024 bits </a:t>
            </a:r>
            <a:r>
              <a:rPr sz="3000" spc="-5" dirty="0">
                <a:latin typeface="Times New Roman"/>
                <a:cs typeface="Times New Roman"/>
              </a:rPr>
              <a:t>like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DSA</a:t>
            </a:r>
            <a:endParaRPr sz="30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750"/>
              </a:spcBef>
              <a:buClr>
                <a:srgbClr val="CC0000"/>
              </a:buClr>
              <a:buFont typeface="Symbol"/>
              <a:buChar char=""/>
              <a:tabLst>
                <a:tab pos="481965" algn="l"/>
                <a:tab pos="482600" algn="l"/>
              </a:tabLst>
            </a:pPr>
            <a:r>
              <a:rPr sz="3000" spc="-5" dirty="0">
                <a:latin typeface="Times New Roman"/>
                <a:cs typeface="Times New Roman"/>
              </a:rPr>
              <a:t>They can use hash longer than 160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bits.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blinds/>
    <p:sndAc>
      <p:stSnd>
        <p:snd r:embed="rId2" name="push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1160" y="883920"/>
            <a:ext cx="328485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Overall</a:t>
            </a:r>
            <a:r>
              <a:rPr spc="-60" dirty="0"/>
              <a:t> </a:t>
            </a:r>
            <a:r>
              <a:rPr spc="-5" dirty="0"/>
              <a:t>Diagram</a:t>
            </a:r>
          </a:p>
        </p:txBody>
      </p:sp>
      <p:sp>
        <p:nvSpPr>
          <p:cNvPr id="4" name="object 4"/>
          <p:cNvSpPr/>
          <p:nvPr/>
        </p:nvSpPr>
        <p:spPr>
          <a:xfrm>
            <a:off x="3138170" y="2362200"/>
            <a:ext cx="1510030" cy="2057400"/>
          </a:xfrm>
          <a:custGeom>
            <a:avLst/>
            <a:gdLst/>
            <a:ahLst/>
            <a:cxnLst/>
            <a:rect l="l" t="t" r="r" b="b"/>
            <a:pathLst>
              <a:path w="1510029" h="2057400">
                <a:moveTo>
                  <a:pt x="1347470" y="0"/>
                </a:moveTo>
                <a:lnTo>
                  <a:pt x="162559" y="0"/>
                </a:lnTo>
                <a:lnTo>
                  <a:pt x="114442" y="9103"/>
                </a:lnTo>
                <a:lnTo>
                  <a:pt x="70225" y="33812"/>
                </a:lnTo>
                <a:lnTo>
                  <a:pt x="33812" y="70225"/>
                </a:lnTo>
                <a:lnTo>
                  <a:pt x="9103" y="114442"/>
                </a:lnTo>
                <a:lnTo>
                  <a:pt x="0" y="162560"/>
                </a:lnTo>
                <a:lnTo>
                  <a:pt x="0" y="1894839"/>
                </a:lnTo>
                <a:lnTo>
                  <a:pt x="9103" y="1942957"/>
                </a:lnTo>
                <a:lnTo>
                  <a:pt x="33812" y="1987174"/>
                </a:lnTo>
                <a:lnTo>
                  <a:pt x="70225" y="2023587"/>
                </a:lnTo>
                <a:lnTo>
                  <a:pt x="114442" y="2048296"/>
                </a:lnTo>
                <a:lnTo>
                  <a:pt x="162559" y="2057400"/>
                </a:lnTo>
                <a:lnTo>
                  <a:pt x="1347470" y="2057400"/>
                </a:lnTo>
                <a:lnTo>
                  <a:pt x="1395587" y="2048296"/>
                </a:lnTo>
                <a:lnTo>
                  <a:pt x="1439804" y="2023587"/>
                </a:lnTo>
                <a:lnTo>
                  <a:pt x="1476217" y="1987174"/>
                </a:lnTo>
                <a:lnTo>
                  <a:pt x="1500926" y="1942957"/>
                </a:lnTo>
                <a:lnTo>
                  <a:pt x="1510030" y="1894839"/>
                </a:lnTo>
                <a:lnTo>
                  <a:pt x="1510030" y="162560"/>
                </a:lnTo>
                <a:lnTo>
                  <a:pt x="1500926" y="114442"/>
                </a:lnTo>
                <a:lnTo>
                  <a:pt x="1476217" y="70225"/>
                </a:lnTo>
                <a:lnTo>
                  <a:pt x="1439804" y="33812"/>
                </a:lnTo>
                <a:lnTo>
                  <a:pt x="1395587" y="9103"/>
                </a:lnTo>
                <a:lnTo>
                  <a:pt x="13474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8170" y="2362200"/>
            <a:ext cx="1510030" cy="2057400"/>
          </a:xfrm>
          <a:custGeom>
            <a:avLst/>
            <a:gdLst/>
            <a:ahLst/>
            <a:cxnLst/>
            <a:rect l="l" t="t" r="r" b="b"/>
            <a:pathLst>
              <a:path w="1510029" h="2057400">
                <a:moveTo>
                  <a:pt x="162559" y="0"/>
                </a:moveTo>
                <a:lnTo>
                  <a:pt x="114442" y="9103"/>
                </a:lnTo>
                <a:lnTo>
                  <a:pt x="70225" y="33812"/>
                </a:lnTo>
                <a:lnTo>
                  <a:pt x="33812" y="70225"/>
                </a:lnTo>
                <a:lnTo>
                  <a:pt x="9103" y="114442"/>
                </a:lnTo>
                <a:lnTo>
                  <a:pt x="0" y="162560"/>
                </a:lnTo>
                <a:lnTo>
                  <a:pt x="0" y="1894839"/>
                </a:lnTo>
                <a:lnTo>
                  <a:pt x="9103" y="1942957"/>
                </a:lnTo>
                <a:lnTo>
                  <a:pt x="33812" y="1987174"/>
                </a:lnTo>
                <a:lnTo>
                  <a:pt x="70225" y="2023587"/>
                </a:lnTo>
                <a:lnTo>
                  <a:pt x="114442" y="2048296"/>
                </a:lnTo>
                <a:lnTo>
                  <a:pt x="162559" y="2057400"/>
                </a:lnTo>
                <a:lnTo>
                  <a:pt x="1347470" y="2057400"/>
                </a:lnTo>
                <a:lnTo>
                  <a:pt x="1395587" y="2048296"/>
                </a:lnTo>
                <a:lnTo>
                  <a:pt x="1439804" y="2023587"/>
                </a:lnTo>
                <a:lnTo>
                  <a:pt x="1476217" y="1987174"/>
                </a:lnTo>
                <a:lnTo>
                  <a:pt x="1500926" y="1942957"/>
                </a:lnTo>
                <a:lnTo>
                  <a:pt x="1510030" y="1894839"/>
                </a:lnTo>
                <a:lnTo>
                  <a:pt x="1510030" y="162560"/>
                </a:lnTo>
                <a:lnTo>
                  <a:pt x="1500926" y="114442"/>
                </a:lnTo>
                <a:lnTo>
                  <a:pt x="1476217" y="70225"/>
                </a:lnTo>
                <a:lnTo>
                  <a:pt x="1439804" y="33812"/>
                </a:lnTo>
                <a:lnTo>
                  <a:pt x="1395587" y="9103"/>
                </a:lnTo>
                <a:lnTo>
                  <a:pt x="1347470" y="0"/>
                </a:lnTo>
                <a:lnTo>
                  <a:pt x="16255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02000" y="3073400"/>
            <a:ext cx="118300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605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ENCRYPTION,  KEY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GENERATION,</a:t>
            </a:r>
            <a:endParaRPr sz="1000">
              <a:latin typeface="Arial"/>
              <a:cs typeface="Arial"/>
            </a:endParaRPr>
          </a:p>
          <a:p>
            <a:pPr marL="130810" marR="122555" algn="ctr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SIGNATURE  GENERATION,  SIGNATURE  </a:t>
            </a:r>
            <a:r>
              <a:rPr sz="1000" spc="-10" dirty="0">
                <a:latin typeface="Arial"/>
                <a:cs typeface="Arial"/>
              </a:rPr>
              <a:t>VE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IO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,  </a:t>
            </a:r>
            <a:r>
              <a:rPr sz="1000" spc="-10" dirty="0">
                <a:latin typeface="Arial"/>
                <a:cs typeface="Arial"/>
              </a:rPr>
              <a:t>DECRYPTION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9200" y="3267709"/>
            <a:ext cx="914400" cy="351790"/>
          </a:xfrm>
          <a:custGeom>
            <a:avLst/>
            <a:gdLst/>
            <a:ahLst/>
            <a:cxnLst/>
            <a:rect l="l" t="t" r="r" b="b"/>
            <a:pathLst>
              <a:path w="914400" h="351789">
                <a:moveTo>
                  <a:pt x="914400" y="0"/>
                </a:moveTo>
                <a:lnTo>
                  <a:pt x="0" y="0"/>
                </a:lnTo>
                <a:lnTo>
                  <a:pt x="0" y="351789"/>
                </a:lnTo>
                <a:lnTo>
                  <a:pt x="914400" y="351789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19200" y="3267709"/>
            <a:ext cx="914400" cy="35179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780"/>
              </a:spcBef>
            </a:pPr>
            <a:r>
              <a:rPr sz="1000" spc="-10" dirty="0">
                <a:latin typeface="Arial"/>
                <a:cs typeface="Arial"/>
              </a:rPr>
              <a:t>SENDER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76900" y="3162300"/>
            <a:ext cx="828040" cy="339090"/>
          </a:xfrm>
          <a:custGeom>
            <a:avLst/>
            <a:gdLst/>
            <a:ahLst/>
            <a:cxnLst/>
            <a:rect l="l" t="t" r="r" b="b"/>
            <a:pathLst>
              <a:path w="828040" h="339089">
                <a:moveTo>
                  <a:pt x="828040" y="0"/>
                </a:moveTo>
                <a:lnTo>
                  <a:pt x="0" y="0"/>
                </a:lnTo>
                <a:lnTo>
                  <a:pt x="0" y="339089"/>
                </a:lnTo>
                <a:lnTo>
                  <a:pt x="828040" y="339089"/>
                </a:lnTo>
                <a:lnTo>
                  <a:pt x="828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76900" y="3162300"/>
            <a:ext cx="828040" cy="33909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30"/>
              </a:spcBef>
            </a:pPr>
            <a:r>
              <a:rPr sz="1000" spc="-10" dirty="0">
                <a:latin typeface="Arial"/>
                <a:cs typeface="Arial"/>
              </a:rPr>
              <a:t>RECEIVER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47900" y="3162300"/>
            <a:ext cx="782320" cy="113030"/>
          </a:xfrm>
          <a:custGeom>
            <a:avLst/>
            <a:gdLst/>
            <a:ahLst/>
            <a:cxnLst/>
            <a:rect l="l" t="t" r="r" b="b"/>
            <a:pathLst>
              <a:path w="782319" h="113029">
                <a:moveTo>
                  <a:pt x="782319" y="0"/>
                </a:moveTo>
                <a:lnTo>
                  <a:pt x="0" y="0"/>
                </a:lnTo>
                <a:lnTo>
                  <a:pt x="0" y="113029"/>
                </a:lnTo>
                <a:lnTo>
                  <a:pt x="782319" y="113029"/>
                </a:lnTo>
                <a:lnTo>
                  <a:pt x="7823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47900" y="3162300"/>
            <a:ext cx="782320" cy="113030"/>
          </a:xfrm>
          <a:custGeom>
            <a:avLst/>
            <a:gdLst/>
            <a:ahLst/>
            <a:cxnLst/>
            <a:rect l="l" t="t" r="r" b="b"/>
            <a:pathLst>
              <a:path w="782319" h="113029">
                <a:moveTo>
                  <a:pt x="391160" y="113029"/>
                </a:moveTo>
                <a:lnTo>
                  <a:pt x="0" y="113029"/>
                </a:lnTo>
                <a:lnTo>
                  <a:pt x="0" y="0"/>
                </a:lnTo>
                <a:lnTo>
                  <a:pt x="782319" y="0"/>
                </a:lnTo>
                <a:lnTo>
                  <a:pt x="782319" y="113029"/>
                </a:lnTo>
                <a:lnTo>
                  <a:pt x="391160" y="113029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47900" y="3130550"/>
            <a:ext cx="7823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ORIGINAL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47900" y="3390900"/>
            <a:ext cx="803910" cy="168910"/>
          </a:xfrm>
          <a:custGeom>
            <a:avLst/>
            <a:gdLst/>
            <a:ahLst/>
            <a:cxnLst/>
            <a:rect l="l" t="t" r="r" b="b"/>
            <a:pathLst>
              <a:path w="803910" h="168910">
                <a:moveTo>
                  <a:pt x="803910" y="0"/>
                </a:moveTo>
                <a:lnTo>
                  <a:pt x="0" y="0"/>
                </a:lnTo>
                <a:lnTo>
                  <a:pt x="0" y="168910"/>
                </a:lnTo>
                <a:lnTo>
                  <a:pt x="803910" y="168910"/>
                </a:lnTo>
                <a:lnTo>
                  <a:pt x="8039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47900" y="3390900"/>
            <a:ext cx="803910" cy="168910"/>
          </a:xfrm>
          <a:custGeom>
            <a:avLst/>
            <a:gdLst/>
            <a:ahLst/>
            <a:cxnLst/>
            <a:rect l="l" t="t" r="r" b="b"/>
            <a:pathLst>
              <a:path w="803910" h="168910">
                <a:moveTo>
                  <a:pt x="402589" y="168910"/>
                </a:moveTo>
                <a:lnTo>
                  <a:pt x="0" y="168910"/>
                </a:lnTo>
                <a:lnTo>
                  <a:pt x="0" y="0"/>
                </a:lnTo>
                <a:lnTo>
                  <a:pt x="803910" y="0"/>
                </a:lnTo>
                <a:lnTo>
                  <a:pt x="803910" y="168910"/>
                </a:lnTo>
                <a:lnTo>
                  <a:pt x="402589" y="16891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47900" y="3387090"/>
            <a:ext cx="8039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MESSAGE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62500" y="3162300"/>
            <a:ext cx="782320" cy="168910"/>
          </a:xfrm>
          <a:custGeom>
            <a:avLst/>
            <a:gdLst/>
            <a:ahLst/>
            <a:cxnLst/>
            <a:rect l="l" t="t" r="r" b="b"/>
            <a:pathLst>
              <a:path w="782320" h="168910">
                <a:moveTo>
                  <a:pt x="782320" y="0"/>
                </a:moveTo>
                <a:lnTo>
                  <a:pt x="0" y="0"/>
                </a:lnTo>
                <a:lnTo>
                  <a:pt x="0" y="168910"/>
                </a:lnTo>
                <a:lnTo>
                  <a:pt x="782320" y="168910"/>
                </a:lnTo>
                <a:lnTo>
                  <a:pt x="7823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2500" y="3162300"/>
            <a:ext cx="782320" cy="168910"/>
          </a:xfrm>
          <a:custGeom>
            <a:avLst/>
            <a:gdLst/>
            <a:ahLst/>
            <a:cxnLst/>
            <a:rect l="l" t="t" r="r" b="b"/>
            <a:pathLst>
              <a:path w="782320" h="168910">
                <a:moveTo>
                  <a:pt x="391160" y="168910"/>
                </a:moveTo>
                <a:lnTo>
                  <a:pt x="0" y="168910"/>
                </a:lnTo>
                <a:lnTo>
                  <a:pt x="0" y="0"/>
                </a:lnTo>
                <a:lnTo>
                  <a:pt x="782320" y="0"/>
                </a:lnTo>
                <a:lnTo>
                  <a:pt x="782320" y="168910"/>
                </a:lnTo>
                <a:lnTo>
                  <a:pt x="391160" y="16891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62500" y="3158490"/>
            <a:ext cx="7823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ORIGINAL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62500" y="3390900"/>
            <a:ext cx="805180" cy="168910"/>
          </a:xfrm>
          <a:custGeom>
            <a:avLst/>
            <a:gdLst/>
            <a:ahLst/>
            <a:cxnLst/>
            <a:rect l="l" t="t" r="r" b="b"/>
            <a:pathLst>
              <a:path w="805179" h="168910">
                <a:moveTo>
                  <a:pt x="805179" y="0"/>
                </a:moveTo>
                <a:lnTo>
                  <a:pt x="0" y="0"/>
                </a:lnTo>
                <a:lnTo>
                  <a:pt x="0" y="168910"/>
                </a:lnTo>
                <a:lnTo>
                  <a:pt x="805179" y="168910"/>
                </a:lnTo>
                <a:lnTo>
                  <a:pt x="8051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2500" y="3390900"/>
            <a:ext cx="805180" cy="168910"/>
          </a:xfrm>
          <a:custGeom>
            <a:avLst/>
            <a:gdLst/>
            <a:ahLst/>
            <a:cxnLst/>
            <a:rect l="l" t="t" r="r" b="b"/>
            <a:pathLst>
              <a:path w="805179" h="168910">
                <a:moveTo>
                  <a:pt x="402589" y="168910"/>
                </a:moveTo>
                <a:lnTo>
                  <a:pt x="0" y="168910"/>
                </a:lnTo>
                <a:lnTo>
                  <a:pt x="0" y="0"/>
                </a:lnTo>
                <a:lnTo>
                  <a:pt x="805179" y="0"/>
                </a:lnTo>
                <a:lnTo>
                  <a:pt x="805179" y="168910"/>
                </a:lnTo>
                <a:lnTo>
                  <a:pt x="402589" y="16891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762500" y="3387090"/>
            <a:ext cx="8051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MESSAGE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48200" y="3390900"/>
            <a:ext cx="957580" cy="0"/>
          </a:xfrm>
          <a:custGeom>
            <a:avLst/>
            <a:gdLst/>
            <a:ahLst/>
            <a:cxnLst/>
            <a:rect l="l" t="t" r="r" b="b"/>
            <a:pathLst>
              <a:path w="957579">
                <a:moveTo>
                  <a:pt x="0" y="0"/>
                </a:moveTo>
                <a:lnTo>
                  <a:pt x="95757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00700" y="3352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33600" y="3390900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86100" y="3352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cover dir="ld"/>
    <p:sndAc>
      <p:stSnd>
        <p:snd r:embed="rId2" name="push.wav"/>
      </p:stSnd>
    </p:sndAc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678</Words>
  <Application>Microsoft Office PowerPoint</Application>
  <PresentationFormat>On-screen Show (4:3)</PresentationFormat>
  <Paragraphs>165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       GOVT. ENGINEERING COLLEGE                          BIKANER     SECURITY SYSTEM FOR DNS USING    CRYPTOGRAPHY  SUBMITTED BY:- Hawa Singh,(027)                    Madhur Dhodria,(038)  CSE (IVrth Year)                      CSE (IVrth Year) hawakasana@gmail.com        madhurdhodria96@gmail.com Ashok Kumar(14) CSE(IVrth Year) pareekashok39@gmail.com </vt:lpstr>
      <vt:lpstr>OBJECTIVE</vt:lpstr>
      <vt:lpstr>Overview of DNS</vt:lpstr>
      <vt:lpstr>DNS Architecture</vt:lpstr>
      <vt:lpstr>EXISTING SYSTEM</vt:lpstr>
      <vt:lpstr>The Following function avoids the pitfalls of  the existing system</vt:lpstr>
      <vt:lpstr>PROPOSED SYSTEM</vt:lpstr>
      <vt:lpstr>ADVANTAGES OF PROPOSED  SYSTEM</vt:lpstr>
      <vt:lpstr>Overall Diagram</vt:lpstr>
      <vt:lpstr>IMPLEMENTATION</vt:lpstr>
      <vt:lpstr>MODULES</vt:lpstr>
      <vt:lpstr>MODULE DESCRIPTION</vt:lpstr>
      <vt:lpstr>Key Generation  Module Design</vt:lpstr>
      <vt:lpstr>AUTHENTICATION</vt:lpstr>
      <vt:lpstr>MESSAGE ENCRYPTION</vt:lpstr>
      <vt:lpstr>SIGNATURE GENERATION</vt:lpstr>
      <vt:lpstr>VERIFYING SIGNATURE AND  DECRYPTING</vt:lpstr>
      <vt:lpstr>ATTACK ON ROOT SERVER</vt:lpstr>
      <vt:lpstr>ATTACK ON MICROSOFT</vt:lpstr>
      <vt:lpstr>DNS SECURITY EXTENSION</vt:lpstr>
      <vt:lpstr>SYSTEM REQUIREMENTS</vt:lpstr>
      <vt:lpstr>CONCLUSION: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SYSTEM FOR DNS  USING CRYPTOGRAPHY</dc:title>
  <cp:lastModifiedBy>HAWA SINGH</cp:lastModifiedBy>
  <cp:revision>9</cp:revision>
  <dcterms:created xsi:type="dcterms:W3CDTF">2017-10-02T13:14:55Z</dcterms:created>
  <dcterms:modified xsi:type="dcterms:W3CDTF">2017-12-08T04:22:45Z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2015-06-04T00:00:00Z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2017-10-02T00:00:00Z</vt:filetime>
  </property>
</Properties>
</file>