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E04248F-5F26-4967-B0D3-A0BEA900DC86}" type="datetimeFigureOut">
              <a:rPr lang="id-ID" smtClean="0"/>
              <a:pPr/>
              <a:t>22/10/2017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3C710E-5DA5-4B33-BEA9-686A3592A5E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alligraphic" pitchFamily="2" charset="0"/>
              </a:rPr>
              <a:t>SELAMAT HARI GURU 2015</a:t>
            </a:r>
            <a:endParaRPr lang="id-ID" dirty="0">
              <a:latin typeface="Calligraph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d-ID" dirty="0" smtClean="0">
                <a:solidFill>
                  <a:srgbClr val="002060"/>
                </a:solidFill>
                <a:latin typeface="Balthazar" pitchFamily="2" charset="0"/>
              </a:rPr>
              <a:t>MEMBINA ILMU MENYEMPURNAKAN AKHLAK</a:t>
            </a:r>
            <a:r>
              <a:rPr lang="id-ID" dirty="0" smtClean="0"/>
              <a:t>	</a:t>
            </a:r>
          </a:p>
          <a:p>
            <a:pPr marL="0" indent="0" algn="ctr">
              <a:buNone/>
            </a:pPr>
            <a:r>
              <a:rPr lang="id-ID" dirty="0" smtClean="0"/>
              <a:t>	</a:t>
            </a:r>
          </a:p>
          <a:p>
            <a:pPr marL="0" indent="0" algn="ctr">
              <a:buNone/>
            </a:pPr>
            <a:r>
              <a:rPr lang="id-ID" dirty="0" smtClean="0"/>
              <a:t>"Seorang GURU selamanya akan menjadi GURU ANDA, walaupun ANDA telah melupakan ilmu yang telah diajarkan oleh BELIAU, atau mungkin ANDA telah MELUPAKAN wajah BELIAU.".</a:t>
            </a:r>
          </a:p>
          <a:p>
            <a:pPr marL="0" indent="0" algn="ctr">
              <a:buNone/>
            </a:pPr>
            <a:r>
              <a:rPr lang="id-ID" dirty="0" smtClean="0"/>
              <a:t>	Untukmu Guruku... Untukmu Negeriku...</a:t>
            </a:r>
          </a:p>
          <a:p>
            <a:pPr marL="0" indent="0" algn="ctr">
              <a:buNone/>
            </a:pPr>
            <a:r>
              <a:rPr lang="id-ID" dirty="0"/>
              <a:t>	</a:t>
            </a:r>
            <a:endParaRPr lang="id-ID" dirty="0" smtClean="0"/>
          </a:p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buNone/>
            </a:pPr>
            <a:r>
              <a:rPr lang="id-ID" dirty="0" smtClean="0"/>
              <a:t>www.softinsys.com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324444"/>
            <a:ext cx="1214446" cy="11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201</TotalTime>
  <Words>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SELAMAT HARI GURU 2015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20</cp:revision>
  <dcterms:created xsi:type="dcterms:W3CDTF">2015-11-25T00:18:43Z</dcterms:created>
  <dcterms:modified xsi:type="dcterms:W3CDTF">2017-10-22T06:15:11Z</dcterms:modified>
</cp:coreProperties>
</file>