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Meta Regression Application for Detecting Publication Bias and Variation of Results in Economic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Mohtar Rasyid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id-ID" dirty="0"/>
              <a:t>Basic </a:t>
            </a:r>
            <a:r>
              <a:rPr lang="en-GB" dirty="0"/>
              <a:t>Concept</a:t>
            </a:r>
          </a:p>
          <a:p>
            <a:r>
              <a:rPr lang="en-GB" dirty="0"/>
              <a:t>Graphic Illustration</a:t>
            </a:r>
          </a:p>
          <a:p>
            <a:r>
              <a:rPr lang="en-GB" dirty="0"/>
              <a:t>Application</a:t>
            </a:r>
          </a:p>
          <a:p>
            <a:r>
              <a:rPr lang="en-GB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Meta-analysis is determined as a statistical analysis of the various results of the analysis with the aim of finding more integrated results</a:t>
            </a:r>
          </a:p>
          <a:p>
            <a:r>
              <a:rPr lang="en-US" dirty="0"/>
              <a:t>explain differences in research results in the same domain of study</a:t>
            </a:r>
          </a:p>
          <a:p>
            <a:r>
              <a:rPr lang="en-US" dirty="0"/>
              <a:t>meta-analysis can be used to detect bias in scientific publications</a:t>
            </a:r>
          </a:p>
        </p:txBody>
      </p:sp>
    </p:spTree>
    <p:extLst>
      <p:ext uri="{BB962C8B-B14F-4D97-AF65-F5344CB8AC3E}">
        <p14:creationId xmlns:p14="http://schemas.microsoft.com/office/powerpoint/2010/main" val="33241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Basic </a:t>
            </a:r>
            <a:r>
              <a:rPr lang="en-GB" dirty="0"/>
              <a:t>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BB384B61-8734-4555-9355-606B37EB8FE7}"/>
                  </a:ext>
                </a:extLst>
              </p:cNvPr>
              <p:cNvSpPr txBox="1"/>
              <p:nvPr/>
            </p:nvSpPr>
            <p:spPr>
              <a:xfrm>
                <a:off x="1773932" y="1844824"/>
                <a:ext cx="60717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d-ID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d-ID" dirty="0"/>
              </a:p>
            </p:txBody>
          </p:sp>
        </mc:Choice>
        <mc:Fallback>
          <p:sp>
            <p:nvSpPr>
              <p:cNvPr id="7" name="Kotak Teks 6">
                <a:extLst>
                  <a:ext uri="{FF2B5EF4-FFF2-40B4-BE49-F238E27FC236}">
                    <a16:creationId xmlns:a16="http://schemas.microsoft.com/office/drawing/2014/main" id="{BB384B61-8734-4555-9355-606B37EB8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1844824"/>
                <a:ext cx="607170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Kotak Teks 8">
                <a:extLst>
                  <a:ext uri="{FF2B5EF4-FFF2-40B4-BE49-F238E27FC236}">
                    <a16:creationId xmlns:a16="http://schemas.microsoft.com/office/drawing/2014/main" id="{923FF63B-978C-4CC2-8F97-80A5E297F216}"/>
                  </a:ext>
                </a:extLst>
              </p:cNvPr>
              <p:cNvSpPr txBox="1"/>
              <p:nvPr/>
            </p:nvSpPr>
            <p:spPr>
              <a:xfrm>
                <a:off x="477788" y="2641343"/>
                <a:ext cx="609452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" name="Kotak Teks 8">
                <a:extLst>
                  <a:ext uri="{FF2B5EF4-FFF2-40B4-BE49-F238E27FC236}">
                    <a16:creationId xmlns:a16="http://schemas.microsoft.com/office/drawing/2014/main" id="{923FF63B-978C-4CC2-8F97-80A5E297F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2641343"/>
                <a:ext cx="6094520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Kotak Teks 14">
            <a:extLst>
              <a:ext uri="{FF2B5EF4-FFF2-40B4-BE49-F238E27FC236}">
                <a16:creationId xmlns:a16="http://schemas.microsoft.com/office/drawing/2014/main" id="{9CE3D090-4F5E-4A9B-A99C-9F18153AD065}"/>
              </a:ext>
            </a:extLst>
          </p:cNvPr>
          <p:cNvSpPr txBox="1"/>
          <p:nvPr/>
        </p:nvSpPr>
        <p:spPr>
          <a:xfrm>
            <a:off x="1732764" y="3471650"/>
            <a:ext cx="8970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moderator variable candidates commonly used are:</a:t>
            </a:r>
          </a:p>
          <a:p>
            <a:endParaRPr lang="en-US" dirty="0"/>
          </a:p>
          <a:p>
            <a:r>
              <a:rPr lang="en-US" dirty="0"/>
              <a:t>a. Model specifications used in the base model</a:t>
            </a:r>
          </a:p>
          <a:p>
            <a:r>
              <a:rPr lang="en-US" dirty="0"/>
              <a:t>b. Characteristics of researchers such as gender, origin of researchers and so on</a:t>
            </a:r>
          </a:p>
          <a:p>
            <a:r>
              <a:rPr lang="en-US" dirty="0"/>
              <a:t>c. Data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6370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en-GB" dirty="0"/>
              <a:t>Funnel</a:t>
            </a:r>
            <a:r>
              <a:rPr lang="id-ID" dirty="0"/>
              <a:t> </a:t>
            </a:r>
            <a:r>
              <a:rPr lang="en-GB" dirty="0"/>
              <a:t>Graphic</a:t>
            </a:r>
            <a:r>
              <a:rPr lang="id-ID" dirty="0"/>
              <a:t> </a:t>
            </a:r>
            <a:endParaRPr lang="en-US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9BFFCFC-70B7-4A69-B2B9-685536ECB9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55695" y="1600200"/>
            <a:ext cx="525828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00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E5A082-C097-480D-94AB-C763FAC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  <a:r>
              <a:rPr lang="id-ID" dirty="0"/>
              <a:t> 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3A63AF0-514B-4786-B279-70AE2F9BF6DA}"/>
              </a:ext>
            </a:extLst>
          </p:cNvPr>
          <p:cNvSpPr txBox="1"/>
          <p:nvPr/>
        </p:nvSpPr>
        <p:spPr>
          <a:xfrm>
            <a:off x="1293259" y="1988840"/>
            <a:ext cx="96023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Altruism = 0,041 + 0,562** USA + 0,124 Developing + 0,185 OLS + 0,112 Period</a:t>
            </a:r>
          </a:p>
          <a:p>
            <a:r>
              <a:rPr lang="pt-BR" sz="1600" dirty="0"/>
              <a:t>    </a:t>
            </a:r>
            <a:r>
              <a:rPr lang="id-ID" sz="1600" dirty="0"/>
              <a:t>      </a:t>
            </a:r>
            <a:r>
              <a:rPr lang="pt-BR" sz="1600" dirty="0"/>
              <a:t>(0,279) </a:t>
            </a:r>
            <a:r>
              <a:rPr lang="id-ID" sz="1600" dirty="0"/>
              <a:t> </a:t>
            </a:r>
            <a:r>
              <a:rPr lang="pt-BR" sz="1600" dirty="0"/>
              <a:t>(2,643)       (0,635)            (0,767)     </a:t>
            </a:r>
            <a:r>
              <a:rPr lang="id-ID" sz="1600" dirty="0"/>
              <a:t> </a:t>
            </a:r>
            <a:r>
              <a:rPr lang="pt-BR" sz="1600" dirty="0"/>
              <a:t>(0,876)</a:t>
            </a:r>
          </a:p>
          <a:p>
            <a:endParaRPr lang="pt-BR" sz="1600" dirty="0"/>
          </a:p>
          <a:p>
            <a:r>
              <a:rPr lang="pt-BR" dirty="0"/>
              <a:t>R</a:t>
            </a:r>
            <a:r>
              <a:rPr lang="id-ID" dirty="0"/>
              <a:t>-</a:t>
            </a:r>
            <a:r>
              <a:rPr lang="pt-BR" dirty="0"/>
              <a:t> </a:t>
            </a:r>
            <a:r>
              <a:rPr lang="en-GB" dirty="0"/>
              <a:t>squares</a:t>
            </a:r>
            <a:r>
              <a:rPr lang="id-ID" dirty="0"/>
              <a:t> </a:t>
            </a:r>
            <a:r>
              <a:rPr lang="pt-BR" dirty="0"/>
              <a:t>= 0,76        n = 130          </a:t>
            </a:r>
          </a:p>
        </p:txBody>
      </p:sp>
    </p:spTree>
    <p:extLst>
      <p:ext uri="{BB962C8B-B14F-4D97-AF65-F5344CB8AC3E}">
        <p14:creationId xmlns:p14="http://schemas.microsoft.com/office/powerpoint/2010/main" val="181860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687346D-05FD-4EED-9D86-A06A4035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078E9D-F777-45BC-8156-4E608A06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literature review is indeed to generalize to the differences in results in primary studies</a:t>
            </a:r>
            <a:endParaRPr lang="id-ID" dirty="0"/>
          </a:p>
          <a:p>
            <a:r>
              <a:rPr lang="en-US" dirty="0"/>
              <a:t>meta-analysis tends to ignore quality differences between studies</a:t>
            </a:r>
            <a:endParaRPr lang="id-ID" dirty="0"/>
          </a:p>
          <a:p>
            <a:r>
              <a:rPr lang="en-US" dirty="0"/>
              <a:t>meta-analysis cannot produce valid conclusions because only significant results are published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00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7BF1695A-0CAD-4D0B-ADFF-B6781FFE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</Words>
  <Application>Microsoft Office PowerPoint</Application>
  <PresentationFormat>Kustom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Cambria Math</vt:lpstr>
      <vt:lpstr>Euphemia</vt:lpstr>
      <vt:lpstr>Times New Roman</vt:lpstr>
      <vt:lpstr>Math 16x9</vt:lpstr>
      <vt:lpstr>Meta Regression Application for Detecting Publication Bias and Variation of Results in Economic Research</vt:lpstr>
      <vt:lpstr>Outline of Presentation</vt:lpstr>
      <vt:lpstr>Introduction</vt:lpstr>
      <vt:lpstr>Basic Concept</vt:lpstr>
      <vt:lpstr>Funnel Graphic </vt:lpstr>
      <vt:lpstr>Application </vt:lpstr>
      <vt:lpstr>Conclusion 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Regression Application for Detecting Publication Bias and Variation of Results in Economic Research</dc:title>
  <dc:creator>ABCD</dc:creator>
  <cp:lastModifiedBy>ABCD</cp:lastModifiedBy>
  <cp:revision>2</cp:revision>
  <dcterms:created xsi:type="dcterms:W3CDTF">2020-09-26T10:47:39Z</dcterms:created>
  <dcterms:modified xsi:type="dcterms:W3CDTF">2020-09-26T11:00:05Z</dcterms:modified>
</cp:coreProperties>
</file>