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1" r:id="rId6"/>
    <p:sldId id="258" r:id="rId7"/>
    <p:sldId id="260" r:id="rId8"/>
    <p:sldId id="261" r:id="rId9"/>
    <p:sldId id="262" r:id="rId10"/>
    <p:sldId id="272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9" d="100"/>
          <a:sy n="89" d="100"/>
        </p:scale>
        <p:origin x="432" y="5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2428976"/>
        <c:axId val="312425840"/>
      </c:barChart>
      <c:catAx>
        <c:axId val="312428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25840"/>
        <c:crosses val="autoZero"/>
        <c:auto val="1"/>
        <c:lblAlgn val="ctr"/>
        <c:lblOffset val="100"/>
        <c:noMultiLvlLbl val="0"/>
      </c:catAx>
      <c:valAx>
        <c:axId val="31242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42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501543CC-DA58-457B-906B-32038F85643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E67377B-1C69-4BC4-AA80-867A0F76CC63}" type="parTrans" cxnId="{828862EB-D32C-4FA8-A0B8-53A1BB9A1CA8}">
      <dgm:prSet/>
      <dgm:spPr/>
      <dgm:t>
        <a:bodyPr/>
        <a:lstStyle/>
        <a:p>
          <a:endParaRPr lang="en-US"/>
        </a:p>
      </dgm:t>
    </dgm:pt>
    <dgm:pt modelId="{C9786BDC-DE69-4580-9357-6DFCD292EB5B}" type="sibTrans" cxnId="{828862EB-D32C-4FA8-A0B8-53A1BB9A1CA8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/>
            <a:t>Task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- 5</a:t>
            </a:r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7" name="Content Placeholder 6" descr="Stacked bar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7438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548788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683335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17</TotalTime>
  <Words>129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Narrow</vt:lpstr>
      <vt:lpstr>Euphemia</vt:lpstr>
      <vt:lpstr>Math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taufik</cp:lastModifiedBy>
  <cp:revision>2</cp:revision>
  <dcterms:created xsi:type="dcterms:W3CDTF">2020-09-15T05:57:11Z</dcterms:created>
  <dcterms:modified xsi:type="dcterms:W3CDTF">2020-09-15T06:14:46Z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