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7" r:id="rId3"/>
    <p:sldId id="276" r:id="rId4"/>
    <p:sldId id="278" r:id="rId5"/>
    <p:sldId id="300" r:id="rId6"/>
    <p:sldId id="280" r:id="rId7"/>
    <p:sldId id="301" r:id="rId8"/>
    <p:sldId id="311" r:id="rId9"/>
    <p:sldId id="284" r:id="rId10"/>
    <p:sldId id="305" r:id="rId11"/>
    <p:sldId id="279" r:id="rId12"/>
    <p:sldId id="281" r:id="rId13"/>
    <p:sldId id="261" r:id="rId14"/>
    <p:sldId id="282" r:id="rId15"/>
    <p:sldId id="288" r:id="rId16"/>
    <p:sldId id="290" r:id="rId17"/>
    <p:sldId id="289" r:id="rId18"/>
    <p:sldId id="291" r:id="rId19"/>
    <p:sldId id="292" r:id="rId20"/>
    <p:sldId id="293" r:id="rId21"/>
    <p:sldId id="306" r:id="rId22"/>
    <p:sldId id="307" r:id="rId23"/>
    <p:sldId id="297" r:id="rId24"/>
    <p:sldId id="277" r:id="rId25"/>
    <p:sldId id="308" r:id="rId26"/>
    <p:sldId id="310" r:id="rId2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377C"/>
    <a:srgbClr val="AEC5E0"/>
    <a:srgbClr val="80A3CE"/>
    <a:srgbClr val="AAB2F0"/>
    <a:srgbClr val="000000"/>
    <a:srgbClr val="93C4ED"/>
    <a:srgbClr val="76A7F6"/>
    <a:srgbClr val="15B1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291" autoAdjust="0"/>
  </p:normalViewPr>
  <p:slideViewPr>
    <p:cSldViewPr showGuides="1">
      <p:cViewPr varScale="1">
        <p:scale>
          <a:sx n="62" d="100"/>
          <a:sy n="62" d="100"/>
        </p:scale>
        <p:origin x="90" y="126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KRIPSI\DATA%20SKRIPSI%20MASTR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KRIPSI\DATA%20SKRIPSI%20MASTRI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KRIPSI\DATA%20SKRIPSI%20MASTRI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KRIPSI\DATA%20SKRIPSI%20MASTRI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KRIPSI\DATA%20SKRIPSI%20MASTRI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F:\SKRIPSI\DATA%20SKRIPSI%20MASTRI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Jarak Pertama</c:v>
          </c:tx>
          <c:spPr>
            <a:ln w="9525" cap="flat" cmpd="sng" algn="ctr">
              <a:solidFill>
                <a:schemeClr val="accent1">
                  <a:alpha val="7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trendline>
            <c:spPr>
              <a:ln w="9525" cap="rnd">
                <a:solidFill>
                  <a:schemeClr val="accent1"/>
                </a:solidFill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5.0437445319335087E-3"/>
                  <c:y val="-2.3148148148148147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97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y = 0.9738x + 1.0314</a:t>
                    </a:r>
                    <a:br>
                      <a:rPr lang="en-US"/>
                    </a:br>
                    <a:r>
                      <a:rPr lang="en-US"/>
                      <a:t>R² = 0.9959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'10 VARIASI ROM'!$I$2:$I$11</c:f>
              <c:numCache>
                <c:formatCode>General</c:formatCode>
                <c:ptCount val="10"/>
                <c:pt idx="0">
                  <c:v>22.46</c:v>
                </c:pt>
                <c:pt idx="1">
                  <c:v>32.51</c:v>
                </c:pt>
                <c:pt idx="2">
                  <c:v>45.92</c:v>
                </c:pt>
                <c:pt idx="3" formatCode="0.00">
                  <c:v>57.65</c:v>
                </c:pt>
                <c:pt idx="4" formatCode="0.00">
                  <c:v>66.37</c:v>
                </c:pt>
                <c:pt idx="5" formatCode="0.00">
                  <c:v>70.72</c:v>
                </c:pt>
                <c:pt idx="6" formatCode="0.00">
                  <c:v>78.430000000000007</c:v>
                </c:pt>
                <c:pt idx="7" formatCode="0.00">
                  <c:v>96.2</c:v>
                </c:pt>
                <c:pt idx="8" formatCode="0.00">
                  <c:v>100.22</c:v>
                </c:pt>
                <c:pt idx="9" formatCode="0.00">
                  <c:v>106.93</c:v>
                </c:pt>
              </c:numCache>
            </c:numRef>
          </c:xVal>
          <c:yVal>
            <c:numRef>
              <c:f>'10 VARIASI ROM'!$K$2:$K$11</c:f>
              <c:numCache>
                <c:formatCode>0.00</c:formatCode>
                <c:ptCount val="10"/>
                <c:pt idx="0">
                  <c:v>20</c:v>
                </c:pt>
                <c:pt idx="1">
                  <c:v>32</c:v>
                </c:pt>
                <c:pt idx="2">
                  <c:v>48</c:v>
                </c:pt>
                <c:pt idx="3">
                  <c:v>58</c:v>
                </c:pt>
                <c:pt idx="4">
                  <c:v>68</c:v>
                </c:pt>
                <c:pt idx="5">
                  <c:v>72</c:v>
                </c:pt>
                <c:pt idx="6">
                  <c:v>76</c:v>
                </c:pt>
                <c:pt idx="7">
                  <c:v>94</c:v>
                </c:pt>
                <c:pt idx="8">
                  <c:v>98</c:v>
                </c:pt>
                <c:pt idx="9">
                  <c:v>104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410E-494A-8201-02217BB94A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831944"/>
        <c:axId val="198830768"/>
      </c:scatterChart>
      <c:valAx>
        <c:axId val="198831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d-ID"/>
                  <a:t>ROM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830768"/>
        <c:crosses val="autoZero"/>
        <c:crossBetween val="midCat"/>
      </c:valAx>
      <c:valAx>
        <c:axId val="198830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d-ID"/>
                  <a:t>Goniometer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831944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357994273037763"/>
          <c:y val="3.7540583636728846E-2"/>
          <c:w val="0.80519981053479128"/>
          <c:h val="0.81441832715027707"/>
        </c:manualLayout>
      </c:layout>
      <c:scatterChart>
        <c:scatterStyle val="smoothMarker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axId val="198831944"/>
        <c:axId val="198830768"/>
      </c:scatterChart>
      <c:valAx>
        <c:axId val="198831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d-ID"/>
                  <a:t>ROM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830768"/>
        <c:crosses val="autoZero"/>
        <c:crossBetween val="midCat"/>
      </c:valAx>
      <c:valAx>
        <c:axId val="198830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d-ID"/>
                  <a:t>Goniometer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831944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v>Jarak Kedua</c:v>
          </c:tx>
          <c:spPr>
            <a:ln w="9525" cap="flat" cmpd="sng" algn="ctr">
              <a:solidFill>
                <a:schemeClr val="accent1">
                  <a:alpha val="7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trendline>
            <c:spPr>
              <a:ln w="9525" cap="rnd">
                <a:solidFill>
                  <a:schemeClr val="accent1"/>
                </a:solidFill>
              </a:ln>
              <a:effectLst/>
            </c:spPr>
            <c:trendlineType val="linear"/>
            <c:dispRSqr val="1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'10 VARIASI ROM'!$K$12:$K$21</c:f>
              <c:numCache>
                <c:formatCode>0.00</c:formatCode>
                <c:ptCount val="10"/>
                <c:pt idx="0">
                  <c:v>8</c:v>
                </c:pt>
                <c:pt idx="1">
                  <c:v>16</c:v>
                </c:pt>
                <c:pt idx="2">
                  <c:v>32</c:v>
                </c:pt>
                <c:pt idx="3">
                  <c:v>40</c:v>
                </c:pt>
                <c:pt idx="4">
                  <c:v>60</c:v>
                </c:pt>
                <c:pt idx="5">
                  <c:v>72</c:v>
                </c:pt>
                <c:pt idx="6">
                  <c:v>80</c:v>
                </c:pt>
                <c:pt idx="7">
                  <c:v>94</c:v>
                </c:pt>
                <c:pt idx="8">
                  <c:v>104</c:v>
                </c:pt>
                <c:pt idx="9">
                  <c:v>114</c:v>
                </c:pt>
              </c:numCache>
            </c:numRef>
          </c:xVal>
          <c:yVal>
            <c:numRef>
              <c:f>'10 VARIASI ROM'!$I$12:$I$21</c:f>
              <c:numCache>
                <c:formatCode>0.00</c:formatCode>
                <c:ptCount val="10"/>
                <c:pt idx="0">
                  <c:v>6.04</c:v>
                </c:pt>
                <c:pt idx="1">
                  <c:v>14.41</c:v>
                </c:pt>
                <c:pt idx="2">
                  <c:v>34.19</c:v>
                </c:pt>
                <c:pt idx="3">
                  <c:v>40.56</c:v>
                </c:pt>
                <c:pt idx="4">
                  <c:v>60.34</c:v>
                </c:pt>
                <c:pt idx="5">
                  <c:v>70.56</c:v>
                </c:pt>
                <c:pt idx="6">
                  <c:v>73.739999999999995</c:v>
                </c:pt>
                <c:pt idx="7">
                  <c:v>86.48</c:v>
                </c:pt>
                <c:pt idx="8">
                  <c:v>95.2</c:v>
                </c:pt>
                <c:pt idx="9">
                  <c:v>107.93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2A5F-4686-8D19-1C747A5545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832336"/>
        <c:axId val="198828808"/>
      </c:scatterChart>
      <c:valAx>
        <c:axId val="1988323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d-ID"/>
                  <a:t>ROM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828808"/>
        <c:crosses val="autoZero"/>
        <c:crossBetween val="midCat"/>
      </c:valAx>
      <c:valAx>
        <c:axId val="198828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d-ID"/>
                  <a:t>Goniometer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832336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185771276595745"/>
          <c:y val="3.7618376068376071E-2"/>
          <c:w val="0.79140868794326236"/>
          <c:h val="0.81403376068376065"/>
        </c:manualLayout>
      </c:layout>
      <c:scatterChart>
        <c:scatterStyle val="smoothMarker"/>
        <c:varyColors val="0"/>
        <c:ser>
          <c:idx val="0"/>
          <c:order val="0"/>
          <c:tx>
            <c:v>Jarak Ketiga</c:v>
          </c:tx>
          <c:spPr>
            <a:ln w="9525" cap="flat" cmpd="sng" algn="ctr">
              <a:solidFill>
                <a:schemeClr val="accent1">
                  <a:alpha val="70000"/>
                </a:schemeClr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1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1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trendline>
            <c:spPr>
              <a:ln w="9525" cap="rnd">
                <a:solidFill>
                  <a:schemeClr val="accent1"/>
                </a:solidFill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7.1509186351706036E-3"/>
                  <c:y val="-1.2245552639253426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'10 VARIASI ROM'!$I$22:$I$31</c:f>
              <c:numCache>
                <c:formatCode>0.00</c:formatCode>
                <c:ptCount val="10"/>
                <c:pt idx="0">
                  <c:v>4.3600000000000003</c:v>
                </c:pt>
                <c:pt idx="1">
                  <c:v>18.100000000000001</c:v>
                </c:pt>
                <c:pt idx="2">
                  <c:v>28.49</c:v>
                </c:pt>
                <c:pt idx="3">
                  <c:v>44.24</c:v>
                </c:pt>
                <c:pt idx="4">
                  <c:v>58.32</c:v>
                </c:pt>
                <c:pt idx="5">
                  <c:v>66.37</c:v>
                </c:pt>
                <c:pt idx="6">
                  <c:v>70.73</c:v>
                </c:pt>
                <c:pt idx="7">
                  <c:v>91.84</c:v>
                </c:pt>
                <c:pt idx="8">
                  <c:v>101.9</c:v>
                </c:pt>
                <c:pt idx="9">
                  <c:v>119.33</c:v>
                </c:pt>
              </c:numCache>
            </c:numRef>
          </c:xVal>
          <c:yVal>
            <c:numRef>
              <c:f>'10 VARIASI ROM'!$K$22:$K$31</c:f>
              <c:numCache>
                <c:formatCode>0.00</c:formatCode>
                <c:ptCount val="10"/>
                <c:pt idx="0">
                  <c:v>6</c:v>
                </c:pt>
                <c:pt idx="1">
                  <c:v>22</c:v>
                </c:pt>
                <c:pt idx="2">
                  <c:v>32</c:v>
                </c:pt>
                <c:pt idx="3">
                  <c:v>40</c:v>
                </c:pt>
                <c:pt idx="4">
                  <c:v>56</c:v>
                </c:pt>
                <c:pt idx="5">
                  <c:v>64</c:v>
                </c:pt>
                <c:pt idx="6">
                  <c:v>75</c:v>
                </c:pt>
                <c:pt idx="7">
                  <c:v>86</c:v>
                </c:pt>
                <c:pt idx="8">
                  <c:v>98</c:v>
                </c:pt>
                <c:pt idx="9">
                  <c:v>112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10FF-4F04-B84F-D60E8DF164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829592"/>
        <c:axId val="233207616"/>
      </c:scatterChart>
      <c:valAx>
        <c:axId val="198829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d-ID"/>
                  <a:t>ROM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207616"/>
        <c:crosses val="autoZero"/>
        <c:crossBetween val="midCat"/>
      </c:valAx>
      <c:valAx>
        <c:axId val="233207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d-ID"/>
                  <a:t>Goniometer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829592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'10 VARIASI ROM'!$M$36:$M$38</c:f>
              <c:numCache>
                <c:formatCode>General</c:formatCode>
                <c:ptCount val="3"/>
                <c:pt idx="0">
                  <c:v>140</c:v>
                </c:pt>
                <c:pt idx="1">
                  <c:v>220</c:v>
                </c:pt>
                <c:pt idx="2">
                  <c:v>300</c:v>
                </c:pt>
              </c:numCache>
            </c:numRef>
          </c:cat>
          <c:val>
            <c:numRef>
              <c:f>'10 VARIASI ROM'!$N$36:$N$38</c:f>
              <c:numCache>
                <c:formatCode>General</c:formatCode>
                <c:ptCount val="3"/>
                <c:pt idx="0">
                  <c:v>96.64</c:v>
                </c:pt>
                <c:pt idx="1">
                  <c:v>92.51</c:v>
                </c:pt>
                <c:pt idx="2">
                  <c:v>90.25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4B-4FF1-8E17-685A891DC8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233205264"/>
        <c:axId val="233206440"/>
      </c:barChart>
      <c:catAx>
        <c:axId val="233205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d-ID"/>
                  <a:t>Distance (cm)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206440"/>
        <c:crosses val="autoZero"/>
        <c:auto val="1"/>
        <c:lblAlgn val="ctr"/>
        <c:lblOffset val="100"/>
        <c:noMultiLvlLbl val="1"/>
      </c:catAx>
      <c:valAx>
        <c:axId val="23320644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d-ID"/>
                  <a:t>Accuracy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20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'10 VARIASI ROM'!$R$2:$R$4</c:f>
              <c:numCache>
                <c:formatCode>General</c:formatCode>
                <c:ptCount val="3"/>
                <c:pt idx="0">
                  <c:v>140</c:v>
                </c:pt>
                <c:pt idx="1">
                  <c:v>220</c:v>
                </c:pt>
                <c:pt idx="2">
                  <c:v>300</c:v>
                </c:pt>
              </c:numCache>
            </c:numRef>
          </c:cat>
          <c:val>
            <c:numRef>
              <c:f>'10 VARIASI ROM'!$Q$2:$Q$4</c:f>
              <c:numCache>
                <c:formatCode>0.00</c:formatCode>
                <c:ptCount val="3"/>
                <c:pt idx="0">
                  <c:v>1.6541392741359364</c:v>
                </c:pt>
                <c:pt idx="1">
                  <c:v>5.9222455416962223</c:v>
                </c:pt>
                <c:pt idx="2">
                  <c:v>7.2758583423110039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10-4B5A-BC9E-674375FFB4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233209184"/>
        <c:axId val="233202912"/>
      </c:barChart>
      <c:catAx>
        <c:axId val="2332091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d-ID"/>
                  <a:t>Distance (cm)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202912"/>
        <c:crosses val="autoZero"/>
        <c:auto val="1"/>
        <c:lblAlgn val="ctr"/>
        <c:lblOffset val="100"/>
        <c:noMultiLvlLbl val="1"/>
      </c:catAx>
      <c:valAx>
        <c:axId val="23320291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d-ID"/>
                  <a:t>Relative Standard Deviation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209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1197" kern="1200" spc="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1197" kern="1200" spc="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1197" kern="1200" spc="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1197" kern="1200" spc="0" baseline="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97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9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17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14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26660" y="6356351"/>
            <a:ext cx="2243338" cy="365125"/>
          </a:xfrm>
        </p:spPr>
        <p:txBody>
          <a:bodyPr/>
          <a:lstStyle>
            <a:lvl1pPr algn="r">
              <a:defRPr sz="2400" b="1" cap="none" baseline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IComCos, 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958571" y="476672"/>
            <a:ext cx="5925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kern="12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INTERNATIONAL CONFERENCE on MATHEMATICS,</a:t>
            </a:r>
            <a:br>
              <a:rPr lang="en-US" sz="1800" b="1" i="0" kern="12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800" b="1" i="0" kern="12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COMPUTATIONAL SCIENCES AND STATISTICS 2020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234469" y="1092939"/>
            <a:ext cx="3699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</a:t>
            </a:r>
            <a:r>
              <a:rPr lang="en-US" sz="1400" b="1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September, 2020 | Online Conference</a:t>
            </a:r>
            <a:endParaRPr lang="en-US" sz="1400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72" y="294043"/>
            <a:ext cx="918077" cy="918077"/>
          </a:xfrm>
          <a:prstGeom prst="rect">
            <a:avLst/>
          </a:prstGeom>
        </p:spPr>
      </p:pic>
      <p:pic>
        <p:nvPicPr>
          <p:cNvPr id="21" name="Picture 2" descr="AIP Publishing confirmed as publisher - ICIMECE 201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004" y="614122"/>
            <a:ext cx="1984866" cy="65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ICoMPAC-ICoMPAC-6th International Conference on Mathematics: Pure, Applied  and Computation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306528"/>
            <a:ext cx="902054" cy="90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ICOMCOS 2020, 29</a:t>
            </a:r>
            <a:r>
              <a:rPr lang="en-US" baseline="30000" dirty="0"/>
              <a:t>TH</a:t>
            </a:r>
            <a:r>
              <a:rPr lang="en-US" dirty="0"/>
              <a:t> September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 userDrawn="1"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Box 24"/>
          <p:cNvSpPr txBox="1"/>
          <p:nvPr userDrawn="1"/>
        </p:nvSpPr>
        <p:spPr>
          <a:xfrm>
            <a:off x="5958571" y="770137"/>
            <a:ext cx="5925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kern="12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INTERNATIONAL CONFERENCE on MATHEMATICS,</a:t>
            </a:r>
            <a:br>
              <a:rPr lang="en-US" sz="1800" b="1" i="0" kern="12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800" b="1" i="0" kern="1200" dirty="0">
                <a:solidFill>
                  <a:schemeClr val="accent6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COMPUTATIONAL SCIENCES AND STATISTICS 2020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7462564" y="150911"/>
            <a:ext cx="3699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29</a:t>
            </a:r>
            <a:r>
              <a:rPr lang="en-US" sz="1400" b="1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4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September, 2020 | Online Conference</a:t>
            </a:r>
            <a:endParaRPr lang="en-US" sz="1400" dirty="0"/>
          </a:p>
        </p:txBody>
      </p: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6" y="436078"/>
            <a:ext cx="918077" cy="918077"/>
          </a:xfrm>
          <a:prstGeom prst="rect">
            <a:avLst/>
          </a:prstGeom>
        </p:spPr>
      </p:pic>
      <p:pic>
        <p:nvPicPr>
          <p:cNvPr id="36" name="Picture 2" descr="AIP Publishing confirmed as publisher - ICIMECE 201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988" y="613906"/>
            <a:ext cx="1984866" cy="65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ICoMPAC-ICoMPAC-6th International Conference on Mathematics: Pure, Applied  and Computation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884" y="374991"/>
            <a:ext cx="902054" cy="90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9/26/2020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9/26/2020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ICOMCOS 2020, 29</a:t>
            </a:r>
            <a:r>
              <a:rPr lang="en-US" baseline="30000" dirty="0"/>
              <a:t>TH</a:t>
            </a:r>
            <a:r>
              <a:rPr lang="en-US" dirty="0"/>
              <a:t> September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AIP Publishing confirmed as publisher - ICIMECE 2018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277" y="6249382"/>
            <a:ext cx="1755140" cy="57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CoMPAC-ICoMPAC-6th International Conference on Mathematics: Pure, Applied  and Computation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87" y="6020384"/>
            <a:ext cx="740705" cy="74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85" y="548680"/>
            <a:ext cx="918077" cy="91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2549073"/>
            <a:ext cx="6690079" cy="2680127"/>
          </a:xfrm>
        </p:spPr>
        <p:txBody>
          <a:bodyPr/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Range of Motion Measurement of </a:t>
            </a:r>
            <a:r>
              <a:rPr lang="en-US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Articulatio cubiti 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Based on Hough Transformation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12F9D5-09AD-4262-9AFD-22FB08A283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19492" r="41470" b="62237"/>
          <a:stretch/>
        </p:blipFill>
        <p:spPr>
          <a:xfrm>
            <a:off x="7931202" y="1409997"/>
            <a:ext cx="4139874" cy="425125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7B6FCCD-650A-4A21-A947-BD8E28432883}"/>
              </a:ext>
            </a:extLst>
          </p:cNvPr>
          <p:cNvGrpSpPr/>
          <p:nvPr/>
        </p:nvGrpSpPr>
        <p:grpSpPr>
          <a:xfrm>
            <a:off x="8075237" y="1412775"/>
            <a:ext cx="4139874" cy="4251251"/>
            <a:chOff x="8075237" y="1412775"/>
            <a:chExt cx="4139874" cy="425125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CF1C54D-B8FB-4777-895C-619F40CA85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19492" r="41470" b="62237"/>
            <a:stretch/>
          </p:blipFill>
          <p:spPr>
            <a:xfrm>
              <a:off x="8075237" y="1412775"/>
              <a:ext cx="4139874" cy="425125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31E8151-6181-4282-A37B-38CD469C06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19492" t="1" r="41470" b="62876"/>
            <a:stretch/>
          </p:blipFill>
          <p:spPr>
            <a:xfrm>
              <a:off x="8075237" y="1482005"/>
              <a:ext cx="4139874" cy="4179243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A6E9C46-B655-4201-9D66-B7A072448597}"/>
                </a:ext>
              </a:extLst>
            </p:cNvPr>
            <p:cNvCxnSpPr>
              <a:cxnSpLocks/>
            </p:cNvCxnSpPr>
            <p:nvPr/>
          </p:nvCxnSpPr>
          <p:spPr>
            <a:xfrm>
              <a:off x="8938738" y="3429000"/>
              <a:ext cx="468042" cy="1584176"/>
            </a:xfrm>
            <a:prstGeom prst="straightConnector1">
              <a:avLst/>
            </a:prstGeom>
            <a:ln w="57150" cap="rnd">
              <a:solidFill>
                <a:srgbClr val="00206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DA6CBE1-9C9B-41DA-A185-261565C622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06780" y="3889136"/>
              <a:ext cx="863502" cy="1124040"/>
            </a:xfrm>
            <a:prstGeom prst="straightConnector1">
              <a:avLst/>
            </a:prstGeom>
            <a:ln w="57150" cap="rnd">
              <a:solidFill>
                <a:srgbClr val="00206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2DC1A7AB-6F5B-4615-8BE7-1991A0E73F83}"/>
                </a:ext>
              </a:extLst>
            </p:cNvPr>
            <p:cNvSpPr/>
            <p:nvPr/>
          </p:nvSpPr>
          <p:spPr>
            <a:xfrm rot="293852">
              <a:off x="9226770" y="4451156"/>
              <a:ext cx="468042" cy="562020"/>
            </a:xfrm>
            <a:prstGeom prst="arc">
              <a:avLst>
                <a:gd name="adj1" fmla="val 13530368"/>
                <a:gd name="adj2" fmla="val 19421077"/>
              </a:avLst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KINECT SENSORS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31353E-BDE1-451B-8C32-2CB66545F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942284" y="4388744"/>
            <a:ext cx="6221708" cy="2314475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E403F44D-901A-47D9-9395-07B1A5D694A0}"/>
              </a:ext>
            </a:extLst>
          </p:cNvPr>
          <p:cNvGrpSpPr/>
          <p:nvPr/>
        </p:nvGrpSpPr>
        <p:grpSpPr>
          <a:xfrm>
            <a:off x="1958706" y="1417637"/>
            <a:ext cx="1958713" cy="2970243"/>
            <a:chOff x="1958706" y="1417637"/>
            <a:chExt cx="1958713" cy="297024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9802B8A-B218-425E-8466-3B25C933D7FA}"/>
                </a:ext>
              </a:extLst>
            </p:cNvPr>
            <p:cNvGrpSpPr/>
            <p:nvPr/>
          </p:nvGrpSpPr>
          <p:grpSpPr>
            <a:xfrm>
              <a:off x="1958706" y="2258313"/>
              <a:ext cx="1958713" cy="2129567"/>
              <a:chOff x="4619223" y="3443908"/>
              <a:chExt cx="2929511" cy="3412446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E0907A2-00BC-4C78-A9CD-5415D434D0C6}"/>
                  </a:ext>
                </a:extLst>
              </p:cNvPr>
              <p:cNvSpPr/>
              <p:nvPr/>
            </p:nvSpPr>
            <p:spPr>
              <a:xfrm>
                <a:off x="4691847" y="3443908"/>
                <a:ext cx="2856887" cy="3092940"/>
              </a:xfrm>
              <a:custGeom>
                <a:avLst/>
                <a:gdLst>
                  <a:gd name="connsiteX0" fmla="*/ 2985610 w 2985996"/>
                  <a:gd name="connsiteY0" fmla="*/ 94967 h 3232717"/>
                  <a:gd name="connsiteX1" fmla="*/ 2979648 w 2985996"/>
                  <a:gd name="connsiteY1" fmla="*/ 68990 h 3232717"/>
                  <a:gd name="connsiteX2" fmla="*/ 2943023 w 2985996"/>
                  <a:gd name="connsiteY2" fmla="*/ 19590 h 3232717"/>
                  <a:gd name="connsiteX3" fmla="*/ 2904696 w 2985996"/>
                  <a:gd name="connsiteY3" fmla="*/ 0 h 3232717"/>
                  <a:gd name="connsiteX4" fmla="*/ 94433 w 2985996"/>
                  <a:gd name="connsiteY4" fmla="*/ 8517 h 3232717"/>
                  <a:gd name="connsiteX5" fmla="*/ 62493 w 2985996"/>
                  <a:gd name="connsiteY5" fmla="*/ 21293 h 3232717"/>
                  <a:gd name="connsiteX6" fmla="*/ 8834 w 2985996"/>
                  <a:gd name="connsiteY6" fmla="*/ 72822 h 3232717"/>
                  <a:gd name="connsiteX7" fmla="*/ 1169 w 2985996"/>
                  <a:gd name="connsiteY7" fmla="*/ 108595 h 3232717"/>
                  <a:gd name="connsiteX8" fmla="*/ 145110 w 2985996"/>
                  <a:gd name="connsiteY8" fmla="*/ 1323153 h 3232717"/>
                  <a:gd name="connsiteX9" fmla="*/ 138296 w 2985996"/>
                  <a:gd name="connsiteY9" fmla="*/ 1399382 h 3232717"/>
                  <a:gd name="connsiteX10" fmla="*/ 136593 w 2985996"/>
                  <a:gd name="connsiteY10" fmla="*/ 1418120 h 3232717"/>
                  <a:gd name="connsiteX11" fmla="*/ 142129 w 2985996"/>
                  <a:gd name="connsiteY11" fmla="*/ 3154785 h 3232717"/>
                  <a:gd name="connsiteX12" fmla="*/ 180031 w 2985996"/>
                  <a:gd name="connsiteY12" fmla="*/ 3232718 h 3232717"/>
                  <a:gd name="connsiteX13" fmla="*/ 2854019 w 2985996"/>
                  <a:gd name="connsiteY13" fmla="*/ 3190132 h 3232717"/>
                  <a:gd name="connsiteX14" fmla="*/ 2879570 w 2985996"/>
                  <a:gd name="connsiteY14" fmla="*/ 3164580 h 3232717"/>
                  <a:gd name="connsiteX15" fmla="*/ 2877015 w 2985996"/>
                  <a:gd name="connsiteY15" fmla="*/ 1895937 h 3232717"/>
                  <a:gd name="connsiteX16" fmla="*/ 2871053 w 2985996"/>
                  <a:gd name="connsiteY16" fmla="*/ 1336355 h 3232717"/>
                  <a:gd name="connsiteX17" fmla="*/ 2868072 w 2985996"/>
                  <a:gd name="connsiteY17" fmla="*/ 1272901 h 3232717"/>
                  <a:gd name="connsiteX18" fmla="*/ 2985610 w 2985996"/>
                  <a:gd name="connsiteY18" fmla="*/ 94967 h 3232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985996" h="3232717">
                    <a:moveTo>
                      <a:pt x="2985610" y="94967"/>
                    </a:moveTo>
                    <a:cubicBezTo>
                      <a:pt x="2986462" y="85598"/>
                      <a:pt x="2986462" y="77081"/>
                      <a:pt x="2979648" y="68990"/>
                    </a:cubicBezTo>
                    <a:cubicBezTo>
                      <a:pt x="2966446" y="53233"/>
                      <a:pt x="2954096" y="36624"/>
                      <a:pt x="2943023" y="19590"/>
                    </a:cubicBezTo>
                    <a:cubicBezTo>
                      <a:pt x="2933655" y="5110"/>
                      <a:pt x="2922582" y="0"/>
                      <a:pt x="2904696" y="0"/>
                    </a:cubicBezTo>
                    <a:cubicBezTo>
                      <a:pt x="2693894" y="2555"/>
                      <a:pt x="237096" y="8517"/>
                      <a:pt x="94433" y="8517"/>
                    </a:cubicBezTo>
                    <a:cubicBezTo>
                      <a:pt x="81231" y="8517"/>
                      <a:pt x="71436" y="11924"/>
                      <a:pt x="62493" y="21293"/>
                    </a:cubicBezTo>
                    <a:cubicBezTo>
                      <a:pt x="45033" y="38753"/>
                      <a:pt x="26721" y="55788"/>
                      <a:pt x="8834" y="72822"/>
                    </a:cubicBezTo>
                    <a:cubicBezTo>
                      <a:pt x="-2664" y="82617"/>
                      <a:pt x="-109" y="95819"/>
                      <a:pt x="1169" y="108595"/>
                    </a:cubicBezTo>
                    <a:cubicBezTo>
                      <a:pt x="5002" y="147774"/>
                      <a:pt x="126798" y="1206893"/>
                      <a:pt x="145110" y="1323153"/>
                    </a:cubicBezTo>
                    <a:cubicBezTo>
                      <a:pt x="148943" y="1348705"/>
                      <a:pt x="160441" y="1375108"/>
                      <a:pt x="138296" y="1399382"/>
                    </a:cubicBezTo>
                    <a:cubicBezTo>
                      <a:pt x="134889" y="1403215"/>
                      <a:pt x="136593" y="1411732"/>
                      <a:pt x="136593" y="1418120"/>
                    </a:cubicBezTo>
                    <a:cubicBezTo>
                      <a:pt x="138722" y="1735813"/>
                      <a:pt x="141703" y="2893732"/>
                      <a:pt x="142129" y="3154785"/>
                    </a:cubicBezTo>
                    <a:cubicBezTo>
                      <a:pt x="141703" y="3200353"/>
                      <a:pt x="119559" y="3232718"/>
                      <a:pt x="180031" y="3232718"/>
                    </a:cubicBezTo>
                    <a:cubicBezTo>
                      <a:pt x="180031" y="3232718"/>
                      <a:pt x="2838687" y="3188428"/>
                      <a:pt x="2854019" y="3190132"/>
                    </a:cubicBezTo>
                    <a:cubicBezTo>
                      <a:pt x="2874460" y="3192261"/>
                      <a:pt x="2879570" y="3185447"/>
                      <a:pt x="2879570" y="3164580"/>
                    </a:cubicBezTo>
                    <a:cubicBezTo>
                      <a:pt x="2877867" y="2741699"/>
                      <a:pt x="2881273" y="2318818"/>
                      <a:pt x="2877015" y="1895937"/>
                    </a:cubicBezTo>
                    <a:cubicBezTo>
                      <a:pt x="2874886" y="1709410"/>
                      <a:pt x="2876163" y="1522882"/>
                      <a:pt x="2871053" y="1336355"/>
                    </a:cubicBezTo>
                    <a:cubicBezTo>
                      <a:pt x="2870627" y="1315062"/>
                      <a:pt x="2865943" y="1294194"/>
                      <a:pt x="2868072" y="1272901"/>
                    </a:cubicBezTo>
                    <a:cubicBezTo>
                      <a:pt x="2877441" y="1177082"/>
                      <a:pt x="2977944" y="170345"/>
                      <a:pt x="2985610" y="94967"/>
                    </a:cubicBezTo>
                    <a:close/>
                  </a:path>
                </a:pathLst>
              </a:custGeom>
              <a:solidFill>
                <a:srgbClr val="000000"/>
              </a:solidFill>
              <a:ln w="42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84C6C135-C6AC-4C99-8FF8-CF5D20218520}"/>
                  </a:ext>
                </a:extLst>
              </p:cNvPr>
              <p:cNvSpPr/>
              <p:nvPr/>
            </p:nvSpPr>
            <p:spPr>
              <a:xfrm>
                <a:off x="6638374" y="6120789"/>
                <a:ext cx="874183" cy="735565"/>
              </a:xfrm>
              <a:custGeom>
                <a:avLst/>
                <a:gdLst>
                  <a:gd name="connsiteX0" fmla="*/ 577622 w 874183"/>
                  <a:gd name="connsiteY0" fmla="*/ 896 h 735565"/>
                  <a:gd name="connsiteX1" fmla="*/ 613777 w 874183"/>
                  <a:gd name="connsiteY1" fmla="*/ 39170 h 735565"/>
                  <a:gd name="connsiteX2" fmla="*/ 715639 w 874183"/>
                  <a:gd name="connsiteY2" fmla="*/ 304826 h 735565"/>
                  <a:gd name="connsiteX3" fmla="*/ 738863 w 874183"/>
                  <a:gd name="connsiteY3" fmla="*/ 375315 h 735565"/>
                  <a:gd name="connsiteX4" fmla="*/ 775534 w 874183"/>
                  <a:gd name="connsiteY4" fmla="*/ 475955 h 735565"/>
                  <a:gd name="connsiteX5" fmla="*/ 850097 w 874183"/>
                  <a:gd name="connsiteY5" fmla="*/ 673161 h 735565"/>
                  <a:gd name="connsiteX6" fmla="*/ 874183 w 874183"/>
                  <a:gd name="connsiteY6" fmla="*/ 735565 h 735565"/>
                  <a:gd name="connsiteX7" fmla="*/ 178915 w 874183"/>
                  <a:gd name="connsiteY7" fmla="*/ 735565 h 735565"/>
                  <a:gd name="connsiteX8" fmla="*/ 162731 w 874183"/>
                  <a:gd name="connsiteY8" fmla="*/ 687829 h 735565"/>
                  <a:gd name="connsiteX9" fmla="*/ 60869 w 874183"/>
                  <a:gd name="connsiteY9" fmla="*/ 392021 h 735565"/>
                  <a:gd name="connsiteX10" fmla="*/ 6678 w 874183"/>
                  <a:gd name="connsiteY10" fmla="*/ 229041 h 735565"/>
                  <a:gd name="connsiteX11" fmla="*/ 27051 w 874183"/>
                  <a:gd name="connsiteY11" fmla="*/ 183814 h 735565"/>
                  <a:gd name="connsiteX12" fmla="*/ 38053 w 874183"/>
                  <a:gd name="connsiteY12" fmla="*/ 178518 h 735565"/>
                  <a:gd name="connsiteX13" fmla="*/ 232813 w 874183"/>
                  <a:gd name="connsiteY13" fmla="*/ 114956 h 735565"/>
                  <a:gd name="connsiteX14" fmla="*/ 550622 w 874183"/>
                  <a:gd name="connsiteY14" fmla="*/ 8612 h 735565"/>
                  <a:gd name="connsiteX15" fmla="*/ 577622 w 874183"/>
                  <a:gd name="connsiteY15" fmla="*/ 896 h 735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74183" h="735565">
                    <a:moveTo>
                      <a:pt x="577622" y="896"/>
                    </a:moveTo>
                    <a:cubicBezTo>
                      <a:pt x="597810" y="-3077"/>
                      <a:pt x="600636" y="5556"/>
                      <a:pt x="613777" y="39170"/>
                    </a:cubicBezTo>
                    <a:cubicBezTo>
                      <a:pt x="648410" y="127586"/>
                      <a:pt x="681006" y="216410"/>
                      <a:pt x="715639" y="304826"/>
                    </a:cubicBezTo>
                    <a:cubicBezTo>
                      <a:pt x="724195" y="327237"/>
                      <a:pt x="734382" y="350461"/>
                      <a:pt x="738863" y="375315"/>
                    </a:cubicBezTo>
                    <a:cubicBezTo>
                      <a:pt x="746198" y="410763"/>
                      <a:pt x="762903" y="442545"/>
                      <a:pt x="775534" y="475955"/>
                    </a:cubicBezTo>
                    <a:cubicBezTo>
                      <a:pt x="799980" y="541962"/>
                      <a:pt x="824835" y="607561"/>
                      <a:pt x="850097" y="673161"/>
                    </a:cubicBezTo>
                    <a:lnTo>
                      <a:pt x="874183" y="735565"/>
                    </a:lnTo>
                    <a:lnTo>
                      <a:pt x="178915" y="735565"/>
                    </a:lnTo>
                    <a:lnTo>
                      <a:pt x="162731" y="687829"/>
                    </a:lnTo>
                    <a:cubicBezTo>
                      <a:pt x="128913" y="589226"/>
                      <a:pt x="97539" y="489401"/>
                      <a:pt x="60869" y="392021"/>
                    </a:cubicBezTo>
                    <a:cubicBezTo>
                      <a:pt x="45386" y="336607"/>
                      <a:pt x="23792" y="283639"/>
                      <a:pt x="6678" y="229041"/>
                    </a:cubicBezTo>
                    <a:cubicBezTo>
                      <a:pt x="-3101" y="198075"/>
                      <a:pt x="-6360" y="194409"/>
                      <a:pt x="27051" y="183814"/>
                    </a:cubicBezTo>
                    <a:cubicBezTo>
                      <a:pt x="30718" y="182593"/>
                      <a:pt x="34385" y="180148"/>
                      <a:pt x="38053" y="178518"/>
                    </a:cubicBezTo>
                    <a:cubicBezTo>
                      <a:pt x="104059" y="160997"/>
                      <a:pt x="168029" y="136144"/>
                      <a:pt x="232813" y="114956"/>
                    </a:cubicBezTo>
                    <a:cubicBezTo>
                      <a:pt x="338749" y="79915"/>
                      <a:pt x="445093" y="44468"/>
                      <a:pt x="550622" y="8612"/>
                    </a:cubicBezTo>
                    <a:cubicBezTo>
                      <a:pt x="562234" y="4945"/>
                      <a:pt x="570893" y="2220"/>
                      <a:pt x="577622" y="896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4251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DA8E4C0-59EC-4996-A12F-65266AFF801A}"/>
                  </a:ext>
                </a:extLst>
              </p:cNvPr>
              <p:cNvSpPr/>
              <p:nvPr/>
            </p:nvSpPr>
            <p:spPr>
              <a:xfrm>
                <a:off x="4619223" y="6448563"/>
                <a:ext cx="779087" cy="407791"/>
              </a:xfrm>
              <a:custGeom>
                <a:avLst/>
                <a:gdLst>
                  <a:gd name="connsiteX0" fmla="*/ 220120 w 779087"/>
                  <a:gd name="connsiteY0" fmla="*/ 73 h 407791"/>
                  <a:gd name="connsiteX1" fmla="*/ 246502 w 779087"/>
                  <a:gd name="connsiteY1" fmla="*/ 9241 h 407791"/>
                  <a:gd name="connsiteX2" fmla="*/ 502380 w 779087"/>
                  <a:gd name="connsiteY2" fmla="*/ 128216 h 407791"/>
                  <a:gd name="connsiteX3" fmla="*/ 708550 w 779087"/>
                  <a:gd name="connsiteY3" fmla="*/ 223558 h 407791"/>
                  <a:gd name="connsiteX4" fmla="*/ 728921 w 779087"/>
                  <a:gd name="connsiteY4" fmla="*/ 239449 h 407791"/>
                  <a:gd name="connsiteX5" fmla="*/ 765591 w 779087"/>
                  <a:gd name="connsiteY5" fmla="*/ 255339 h 407791"/>
                  <a:gd name="connsiteX6" fmla="*/ 774556 w 779087"/>
                  <a:gd name="connsiteY6" fmla="*/ 282231 h 407791"/>
                  <a:gd name="connsiteX7" fmla="*/ 715066 w 779087"/>
                  <a:gd name="connsiteY7" fmla="*/ 407791 h 407791"/>
                  <a:gd name="connsiteX8" fmla="*/ 0 w 779087"/>
                  <a:gd name="connsiteY8" fmla="*/ 407791 h 407791"/>
                  <a:gd name="connsiteX9" fmla="*/ 129565 w 779087"/>
                  <a:gd name="connsiteY9" fmla="*/ 158774 h 407791"/>
                  <a:gd name="connsiteX10" fmla="*/ 204128 w 779087"/>
                  <a:gd name="connsiteY10" fmla="*/ 14130 h 407791"/>
                  <a:gd name="connsiteX11" fmla="*/ 220120 w 779087"/>
                  <a:gd name="connsiteY11" fmla="*/ 73 h 407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79087" h="407791">
                    <a:moveTo>
                      <a:pt x="220120" y="73"/>
                    </a:moveTo>
                    <a:cubicBezTo>
                      <a:pt x="225519" y="-539"/>
                      <a:pt x="232649" y="2721"/>
                      <a:pt x="246502" y="9241"/>
                    </a:cubicBezTo>
                    <a:cubicBezTo>
                      <a:pt x="332067" y="48356"/>
                      <a:pt x="416815" y="89101"/>
                      <a:pt x="502380" y="128216"/>
                    </a:cubicBezTo>
                    <a:cubicBezTo>
                      <a:pt x="571239" y="159589"/>
                      <a:pt x="639690" y="192593"/>
                      <a:pt x="708550" y="223558"/>
                    </a:cubicBezTo>
                    <a:cubicBezTo>
                      <a:pt x="717105" y="227225"/>
                      <a:pt x="726070" y="229670"/>
                      <a:pt x="728921" y="239449"/>
                    </a:cubicBezTo>
                    <a:cubicBezTo>
                      <a:pt x="741145" y="244746"/>
                      <a:pt x="752960" y="251265"/>
                      <a:pt x="765591" y="255339"/>
                    </a:cubicBezTo>
                    <a:cubicBezTo>
                      <a:pt x="781890" y="260636"/>
                      <a:pt x="781483" y="268378"/>
                      <a:pt x="774556" y="282231"/>
                    </a:cubicBezTo>
                    <a:lnTo>
                      <a:pt x="715066" y="407791"/>
                    </a:lnTo>
                    <a:lnTo>
                      <a:pt x="0" y="407791"/>
                    </a:lnTo>
                    <a:lnTo>
                      <a:pt x="129565" y="158774"/>
                    </a:lnTo>
                    <a:cubicBezTo>
                      <a:pt x="154826" y="110695"/>
                      <a:pt x="180088" y="62616"/>
                      <a:pt x="204128" y="14130"/>
                    </a:cubicBezTo>
                    <a:cubicBezTo>
                      <a:pt x="211055" y="5166"/>
                      <a:pt x="214722" y="684"/>
                      <a:pt x="220120" y="73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4251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976B846-CCBD-49E6-8EB0-4045B1455200}"/>
                  </a:ext>
                </a:extLst>
              </p:cNvPr>
              <p:cNvSpPr/>
              <p:nvPr/>
            </p:nvSpPr>
            <p:spPr>
              <a:xfrm>
                <a:off x="4863278" y="5024451"/>
                <a:ext cx="2453282" cy="1663969"/>
              </a:xfrm>
              <a:custGeom>
                <a:avLst/>
                <a:gdLst>
                  <a:gd name="connsiteX0" fmla="*/ 532166 w 2453282"/>
                  <a:gd name="connsiteY0" fmla="*/ 402375 h 1663969"/>
                  <a:gd name="connsiteX1" fmla="*/ 574910 w 2453282"/>
                  <a:gd name="connsiteY1" fmla="*/ 445291 h 1663969"/>
                  <a:gd name="connsiteX2" fmla="*/ 561465 w 2453282"/>
                  <a:gd name="connsiteY2" fmla="*/ 514150 h 1663969"/>
                  <a:gd name="connsiteX3" fmla="*/ 489753 w 2453282"/>
                  <a:gd name="connsiteY3" fmla="*/ 661646 h 1663969"/>
                  <a:gd name="connsiteX4" fmla="*/ 455935 w 2453282"/>
                  <a:gd name="connsiteY4" fmla="*/ 913450 h 1663969"/>
                  <a:gd name="connsiteX5" fmla="*/ 455935 w 2453282"/>
                  <a:gd name="connsiteY5" fmla="*/ 948898 h 1663969"/>
                  <a:gd name="connsiteX6" fmla="*/ 565946 w 2453282"/>
                  <a:gd name="connsiteY6" fmla="*/ 741914 h 1663969"/>
                  <a:gd name="connsiteX7" fmla="*/ 622989 w 2453282"/>
                  <a:gd name="connsiteY7" fmla="*/ 553672 h 1663969"/>
                  <a:gd name="connsiteX8" fmla="*/ 653141 w 2453282"/>
                  <a:gd name="connsiteY8" fmla="*/ 499074 h 1663969"/>
                  <a:gd name="connsiteX9" fmla="*/ 711406 w 2453282"/>
                  <a:gd name="connsiteY9" fmla="*/ 480739 h 1663969"/>
                  <a:gd name="connsiteX10" fmla="*/ 736667 w 2453282"/>
                  <a:gd name="connsiteY10" fmla="*/ 527595 h 1663969"/>
                  <a:gd name="connsiteX11" fmla="*/ 718739 w 2453282"/>
                  <a:gd name="connsiteY11" fmla="*/ 674277 h 1663969"/>
                  <a:gd name="connsiteX12" fmla="*/ 650289 w 2453282"/>
                  <a:gd name="connsiteY12" fmla="*/ 970899 h 1663969"/>
                  <a:gd name="connsiteX13" fmla="*/ 595282 w 2453282"/>
                  <a:gd name="connsiteY13" fmla="*/ 1278931 h 1663969"/>
                  <a:gd name="connsiteX14" fmla="*/ 595282 w 2453282"/>
                  <a:gd name="connsiteY14" fmla="*/ 1287080 h 1663969"/>
                  <a:gd name="connsiteX15" fmla="*/ 602617 w 2453282"/>
                  <a:gd name="connsiteY15" fmla="*/ 1276079 h 1663969"/>
                  <a:gd name="connsiteX16" fmla="*/ 709776 w 2453282"/>
                  <a:gd name="connsiteY16" fmla="*/ 1009607 h 1663969"/>
                  <a:gd name="connsiteX17" fmla="*/ 828751 w 2453282"/>
                  <a:gd name="connsiteY17" fmla="*/ 915487 h 1663969"/>
                  <a:gd name="connsiteX18" fmla="*/ 880905 w 2453282"/>
                  <a:gd name="connsiteY18" fmla="*/ 919154 h 1663969"/>
                  <a:gd name="connsiteX19" fmla="*/ 891498 w 2453282"/>
                  <a:gd name="connsiteY19" fmla="*/ 941971 h 1663969"/>
                  <a:gd name="connsiteX20" fmla="*/ 774153 w 2453282"/>
                  <a:gd name="connsiteY20" fmla="*/ 1252039 h 1663969"/>
                  <a:gd name="connsiteX21" fmla="*/ 642954 w 2453282"/>
                  <a:gd name="connsiteY21" fmla="*/ 1508732 h 1663969"/>
                  <a:gd name="connsiteX22" fmla="*/ 585912 w 2453282"/>
                  <a:gd name="connsiteY22" fmla="*/ 1573516 h 1663969"/>
                  <a:gd name="connsiteX23" fmla="*/ 506052 w 2453282"/>
                  <a:gd name="connsiteY23" fmla="*/ 1650524 h 1663969"/>
                  <a:gd name="connsiteX24" fmla="*/ 484457 w 2453282"/>
                  <a:gd name="connsiteY24" fmla="*/ 1663969 h 1663969"/>
                  <a:gd name="connsiteX25" fmla="*/ 19557 w 2453282"/>
                  <a:gd name="connsiteY25" fmla="*/ 1447207 h 1663969"/>
                  <a:gd name="connsiteX26" fmla="*/ 0 w 2453282"/>
                  <a:gd name="connsiteY26" fmla="*/ 1437428 h 1663969"/>
                  <a:gd name="connsiteX27" fmla="*/ 13039 w 2453282"/>
                  <a:gd name="connsiteY27" fmla="*/ 1040574 h 1663969"/>
                  <a:gd name="connsiteX28" fmla="*/ 57450 w 2453282"/>
                  <a:gd name="connsiteY28" fmla="*/ 669795 h 1663969"/>
                  <a:gd name="connsiteX29" fmla="*/ 104714 w 2453282"/>
                  <a:gd name="connsiteY29" fmla="*/ 560599 h 1663969"/>
                  <a:gd name="connsiteX30" fmla="*/ 152793 w 2453282"/>
                  <a:gd name="connsiteY30" fmla="*/ 532485 h 1663969"/>
                  <a:gd name="connsiteX31" fmla="*/ 191909 w 2453282"/>
                  <a:gd name="connsiteY31" fmla="*/ 583009 h 1663969"/>
                  <a:gd name="connsiteX32" fmla="*/ 185389 w 2453282"/>
                  <a:gd name="connsiteY32" fmla="*/ 651460 h 1663969"/>
                  <a:gd name="connsiteX33" fmla="*/ 235913 w 2453282"/>
                  <a:gd name="connsiteY33" fmla="*/ 574453 h 1663969"/>
                  <a:gd name="connsiteX34" fmla="*/ 314551 w 2453282"/>
                  <a:gd name="connsiteY34" fmla="*/ 476257 h 1663969"/>
                  <a:gd name="connsiteX35" fmla="*/ 354888 w 2453282"/>
                  <a:gd name="connsiteY35" fmla="*/ 445698 h 1663969"/>
                  <a:gd name="connsiteX36" fmla="*/ 424154 w 2453282"/>
                  <a:gd name="connsiteY36" fmla="*/ 491741 h 1663969"/>
                  <a:gd name="connsiteX37" fmla="*/ 475900 w 2453282"/>
                  <a:gd name="connsiteY37" fmla="*/ 431845 h 1663969"/>
                  <a:gd name="connsiteX38" fmla="*/ 508496 w 2453282"/>
                  <a:gd name="connsiteY38" fmla="*/ 408213 h 1663969"/>
                  <a:gd name="connsiteX39" fmla="*/ 532166 w 2453282"/>
                  <a:gd name="connsiteY39" fmla="*/ 402375 h 1663969"/>
                  <a:gd name="connsiteX40" fmla="*/ 2040094 w 2453282"/>
                  <a:gd name="connsiteY40" fmla="*/ 1578 h 1663969"/>
                  <a:gd name="connsiteX41" fmla="*/ 2089803 w 2453282"/>
                  <a:gd name="connsiteY41" fmla="*/ 22358 h 1663969"/>
                  <a:gd name="connsiteX42" fmla="*/ 2134622 w 2453282"/>
                  <a:gd name="connsiteY42" fmla="*/ 98959 h 1663969"/>
                  <a:gd name="connsiteX43" fmla="*/ 2141957 w 2453282"/>
                  <a:gd name="connsiteY43" fmla="*/ 116071 h 1663969"/>
                  <a:gd name="connsiteX44" fmla="*/ 2172515 w 2453282"/>
                  <a:gd name="connsiteY44" fmla="*/ 73697 h 1663969"/>
                  <a:gd name="connsiteX45" fmla="*/ 2223854 w 2453282"/>
                  <a:gd name="connsiteY45" fmla="*/ 90810 h 1663969"/>
                  <a:gd name="connsiteX46" fmla="*/ 2273562 w 2453282"/>
                  <a:gd name="connsiteY46" fmla="*/ 167002 h 1663969"/>
                  <a:gd name="connsiteX47" fmla="*/ 2326530 w 2453282"/>
                  <a:gd name="connsiteY47" fmla="*/ 307164 h 1663969"/>
                  <a:gd name="connsiteX48" fmla="*/ 2333864 w 2453282"/>
                  <a:gd name="connsiteY48" fmla="*/ 328352 h 1663969"/>
                  <a:gd name="connsiteX49" fmla="*/ 2338346 w 2453282"/>
                  <a:gd name="connsiteY49" fmla="*/ 282718 h 1663969"/>
                  <a:gd name="connsiteX50" fmla="*/ 2350570 w 2453282"/>
                  <a:gd name="connsiteY50" fmla="*/ 250937 h 1663969"/>
                  <a:gd name="connsiteX51" fmla="*/ 2396611 w 2453282"/>
                  <a:gd name="connsiteY51" fmla="*/ 222823 h 1663969"/>
                  <a:gd name="connsiteX52" fmla="*/ 2432874 w 2453282"/>
                  <a:gd name="connsiteY52" fmla="*/ 257049 h 1663969"/>
                  <a:gd name="connsiteX53" fmla="*/ 2453247 w 2453282"/>
                  <a:gd name="connsiteY53" fmla="*/ 394766 h 1663969"/>
                  <a:gd name="connsiteX54" fmla="*/ 2414132 w 2453282"/>
                  <a:gd name="connsiteY54" fmla="*/ 698723 h 1663969"/>
                  <a:gd name="connsiteX55" fmla="*/ 2327346 w 2453282"/>
                  <a:gd name="connsiteY55" fmla="*/ 1097208 h 1663969"/>
                  <a:gd name="connsiteX56" fmla="*/ 2326123 w 2453282"/>
                  <a:gd name="connsiteY56" fmla="*/ 1107393 h 1663969"/>
                  <a:gd name="connsiteX57" fmla="*/ 2176590 w 2453282"/>
                  <a:gd name="connsiteY57" fmla="*/ 1159140 h 1663969"/>
                  <a:gd name="connsiteX58" fmla="*/ 1839222 w 2453282"/>
                  <a:gd name="connsiteY58" fmla="*/ 1271596 h 1663969"/>
                  <a:gd name="connsiteX59" fmla="*/ 1813146 w 2453282"/>
                  <a:gd name="connsiteY59" fmla="*/ 1276892 h 1663969"/>
                  <a:gd name="connsiteX60" fmla="*/ 1672983 w 2453282"/>
                  <a:gd name="connsiteY60" fmla="*/ 1034868 h 1663969"/>
                  <a:gd name="connsiteX61" fmla="*/ 1617570 w 2453282"/>
                  <a:gd name="connsiteY61" fmla="*/ 796918 h 1663969"/>
                  <a:gd name="connsiteX62" fmla="*/ 1597198 w 2453282"/>
                  <a:gd name="connsiteY62" fmla="*/ 527187 h 1663969"/>
                  <a:gd name="connsiteX63" fmla="*/ 1579270 w 2453282"/>
                  <a:gd name="connsiteY63" fmla="*/ 442031 h 1663969"/>
                  <a:gd name="connsiteX64" fmla="*/ 1598013 w 2453282"/>
                  <a:gd name="connsiteY64" fmla="*/ 416768 h 1663969"/>
                  <a:gd name="connsiteX65" fmla="*/ 1695801 w 2453282"/>
                  <a:gd name="connsiteY65" fmla="*/ 466478 h 1663969"/>
                  <a:gd name="connsiteX66" fmla="*/ 1752029 w 2453282"/>
                  <a:gd name="connsiteY66" fmla="*/ 612344 h 1663969"/>
                  <a:gd name="connsiteX67" fmla="*/ 1772808 w 2453282"/>
                  <a:gd name="connsiteY67" fmla="*/ 812401 h 1663969"/>
                  <a:gd name="connsiteX68" fmla="*/ 1777290 w 2453282"/>
                  <a:gd name="connsiteY68" fmla="*/ 842145 h 1663969"/>
                  <a:gd name="connsiteX69" fmla="*/ 1787883 w 2453282"/>
                  <a:gd name="connsiteY69" fmla="*/ 761878 h 1663969"/>
                  <a:gd name="connsiteX70" fmla="*/ 1809886 w 2453282"/>
                  <a:gd name="connsiteY70" fmla="*/ 251751 h 1663969"/>
                  <a:gd name="connsiteX71" fmla="*/ 1824962 w 2453282"/>
                  <a:gd name="connsiteY71" fmla="*/ 92032 h 1663969"/>
                  <a:gd name="connsiteX72" fmla="*/ 1834741 w 2453282"/>
                  <a:gd name="connsiteY72" fmla="*/ 61066 h 1663969"/>
                  <a:gd name="connsiteX73" fmla="*/ 1906859 w 2453282"/>
                  <a:gd name="connsiteY73" fmla="*/ 50065 h 1663969"/>
                  <a:gd name="connsiteX74" fmla="*/ 1934972 w 2453282"/>
                  <a:gd name="connsiteY74" fmla="*/ 135222 h 1663969"/>
                  <a:gd name="connsiteX75" fmla="*/ 1943529 w 2453282"/>
                  <a:gd name="connsiteY75" fmla="*/ 336501 h 1663969"/>
                  <a:gd name="connsiteX76" fmla="*/ 1996905 w 2453282"/>
                  <a:gd name="connsiteY76" fmla="*/ 549597 h 1663969"/>
                  <a:gd name="connsiteX77" fmla="*/ 2040094 w 2453282"/>
                  <a:gd name="connsiteY77" fmla="*/ 305942 h 1663969"/>
                  <a:gd name="connsiteX78" fmla="*/ 2006683 w 2453282"/>
                  <a:gd name="connsiteY78" fmla="*/ 122183 h 1663969"/>
                  <a:gd name="connsiteX79" fmla="*/ 2003424 w 2453282"/>
                  <a:gd name="connsiteY79" fmla="*/ 43953 h 1663969"/>
                  <a:gd name="connsiteX80" fmla="*/ 2040094 w 2453282"/>
                  <a:gd name="connsiteY80" fmla="*/ 1578 h 1663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2453282" h="1663969">
                    <a:moveTo>
                      <a:pt x="532166" y="402375"/>
                    </a:moveTo>
                    <a:cubicBezTo>
                      <a:pt x="554436" y="402126"/>
                      <a:pt x="571549" y="418093"/>
                      <a:pt x="574910" y="445291"/>
                    </a:cubicBezTo>
                    <a:cubicBezTo>
                      <a:pt x="577762" y="469738"/>
                      <a:pt x="571650" y="492555"/>
                      <a:pt x="561465" y="514150"/>
                    </a:cubicBezTo>
                    <a:cubicBezTo>
                      <a:pt x="537833" y="563451"/>
                      <a:pt x="512164" y="611938"/>
                      <a:pt x="489753" y="661646"/>
                    </a:cubicBezTo>
                    <a:cubicBezTo>
                      <a:pt x="454305" y="741914"/>
                      <a:pt x="453898" y="827478"/>
                      <a:pt x="455935" y="913450"/>
                    </a:cubicBezTo>
                    <a:cubicBezTo>
                      <a:pt x="456342" y="923228"/>
                      <a:pt x="455935" y="933414"/>
                      <a:pt x="455935" y="948898"/>
                    </a:cubicBezTo>
                    <a:cubicBezTo>
                      <a:pt x="503606" y="881261"/>
                      <a:pt x="542722" y="815662"/>
                      <a:pt x="565946" y="741914"/>
                    </a:cubicBezTo>
                    <a:cubicBezTo>
                      <a:pt x="585504" y="679166"/>
                      <a:pt x="603840" y="616419"/>
                      <a:pt x="622989" y="553672"/>
                    </a:cubicBezTo>
                    <a:cubicBezTo>
                      <a:pt x="629101" y="533707"/>
                      <a:pt x="638065" y="514557"/>
                      <a:pt x="653141" y="499074"/>
                    </a:cubicBezTo>
                    <a:cubicBezTo>
                      <a:pt x="669031" y="482369"/>
                      <a:pt x="688181" y="472590"/>
                      <a:pt x="711406" y="480739"/>
                    </a:cubicBezTo>
                    <a:cubicBezTo>
                      <a:pt x="733001" y="488481"/>
                      <a:pt x="735445" y="508853"/>
                      <a:pt x="736667" y="527595"/>
                    </a:cubicBezTo>
                    <a:cubicBezTo>
                      <a:pt x="740334" y="577304"/>
                      <a:pt x="729741" y="626198"/>
                      <a:pt x="718739" y="674277"/>
                    </a:cubicBezTo>
                    <a:cubicBezTo>
                      <a:pt x="696330" y="773287"/>
                      <a:pt x="671069" y="871482"/>
                      <a:pt x="650289" y="970899"/>
                    </a:cubicBezTo>
                    <a:cubicBezTo>
                      <a:pt x="629101" y="1072762"/>
                      <a:pt x="611173" y="1175846"/>
                      <a:pt x="595282" y="1278931"/>
                    </a:cubicBezTo>
                    <a:cubicBezTo>
                      <a:pt x="594876" y="1281375"/>
                      <a:pt x="595282" y="1284227"/>
                      <a:pt x="595282" y="1287080"/>
                    </a:cubicBezTo>
                    <a:cubicBezTo>
                      <a:pt x="601802" y="1285857"/>
                      <a:pt x="601394" y="1280560"/>
                      <a:pt x="602617" y="1276079"/>
                    </a:cubicBezTo>
                    <a:cubicBezTo>
                      <a:pt x="633583" y="1185217"/>
                      <a:pt x="660474" y="1092727"/>
                      <a:pt x="709776" y="1009607"/>
                    </a:cubicBezTo>
                    <a:cubicBezTo>
                      <a:pt x="737075" y="963566"/>
                      <a:pt x="772930" y="926895"/>
                      <a:pt x="828751" y="915487"/>
                    </a:cubicBezTo>
                    <a:cubicBezTo>
                      <a:pt x="846678" y="911819"/>
                      <a:pt x="864199" y="913857"/>
                      <a:pt x="880905" y="919154"/>
                    </a:cubicBezTo>
                    <a:cubicBezTo>
                      <a:pt x="891090" y="922414"/>
                      <a:pt x="899240" y="928524"/>
                      <a:pt x="891498" y="941971"/>
                    </a:cubicBezTo>
                    <a:cubicBezTo>
                      <a:pt x="834048" y="1038536"/>
                      <a:pt x="810009" y="1147732"/>
                      <a:pt x="774153" y="1252039"/>
                    </a:cubicBezTo>
                    <a:cubicBezTo>
                      <a:pt x="742779" y="1344123"/>
                      <a:pt x="704886" y="1432539"/>
                      <a:pt x="642954" y="1508732"/>
                    </a:cubicBezTo>
                    <a:cubicBezTo>
                      <a:pt x="623804" y="1530327"/>
                      <a:pt x="605061" y="1551921"/>
                      <a:pt x="585912" y="1573516"/>
                    </a:cubicBezTo>
                    <a:cubicBezTo>
                      <a:pt x="559427" y="1599185"/>
                      <a:pt x="532536" y="1625261"/>
                      <a:pt x="506052" y="1650524"/>
                    </a:cubicBezTo>
                    <a:cubicBezTo>
                      <a:pt x="499940" y="1656636"/>
                      <a:pt x="494236" y="1663969"/>
                      <a:pt x="484457" y="1663969"/>
                    </a:cubicBezTo>
                    <a:cubicBezTo>
                      <a:pt x="329626" y="1591851"/>
                      <a:pt x="174388" y="1519733"/>
                      <a:pt x="19557" y="1447207"/>
                    </a:cubicBezTo>
                    <a:cubicBezTo>
                      <a:pt x="13446" y="1443947"/>
                      <a:pt x="6520" y="1440688"/>
                      <a:pt x="0" y="1437428"/>
                    </a:cubicBezTo>
                    <a:cubicBezTo>
                      <a:pt x="3260" y="1305007"/>
                      <a:pt x="4889" y="1172994"/>
                      <a:pt x="13039" y="1040574"/>
                    </a:cubicBezTo>
                    <a:cubicBezTo>
                      <a:pt x="20780" y="916302"/>
                      <a:pt x="26077" y="791215"/>
                      <a:pt x="57450" y="669795"/>
                    </a:cubicBezTo>
                    <a:cubicBezTo>
                      <a:pt x="67229" y="631087"/>
                      <a:pt x="81083" y="593602"/>
                      <a:pt x="104714" y="560599"/>
                    </a:cubicBezTo>
                    <a:cubicBezTo>
                      <a:pt x="116530" y="543894"/>
                      <a:pt x="130384" y="529633"/>
                      <a:pt x="152793" y="532485"/>
                    </a:cubicBezTo>
                    <a:cubicBezTo>
                      <a:pt x="169092" y="534522"/>
                      <a:pt x="188649" y="561006"/>
                      <a:pt x="191909" y="583009"/>
                    </a:cubicBezTo>
                    <a:cubicBezTo>
                      <a:pt x="195168" y="606233"/>
                      <a:pt x="190686" y="628643"/>
                      <a:pt x="185389" y="651460"/>
                    </a:cubicBezTo>
                    <a:cubicBezTo>
                      <a:pt x="202094" y="625791"/>
                      <a:pt x="218800" y="599714"/>
                      <a:pt x="235913" y="574453"/>
                    </a:cubicBezTo>
                    <a:cubicBezTo>
                      <a:pt x="259545" y="539411"/>
                      <a:pt x="284400" y="506001"/>
                      <a:pt x="314551" y="476257"/>
                    </a:cubicBezTo>
                    <a:cubicBezTo>
                      <a:pt x="326774" y="464034"/>
                      <a:pt x="340220" y="453847"/>
                      <a:pt x="354888" y="445698"/>
                    </a:cubicBezTo>
                    <a:cubicBezTo>
                      <a:pt x="394004" y="424918"/>
                      <a:pt x="425784" y="445291"/>
                      <a:pt x="424154" y="491741"/>
                    </a:cubicBezTo>
                    <a:cubicBezTo>
                      <a:pt x="442489" y="470961"/>
                      <a:pt x="456750" y="449366"/>
                      <a:pt x="475900" y="431845"/>
                    </a:cubicBezTo>
                    <a:cubicBezTo>
                      <a:pt x="486086" y="422881"/>
                      <a:pt x="496273" y="413917"/>
                      <a:pt x="508496" y="408213"/>
                    </a:cubicBezTo>
                    <a:cubicBezTo>
                      <a:pt x="516747" y="404343"/>
                      <a:pt x="524743" y="402458"/>
                      <a:pt x="532166" y="402375"/>
                    </a:cubicBezTo>
                    <a:close/>
                    <a:moveTo>
                      <a:pt x="2040094" y="1578"/>
                    </a:moveTo>
                    <a:cubicBezTo>
                      <a:pt x="2061282" y="-4533"/>
                      <a:pt x="2076358" y="8098"/>
                      <a:pt x="2089803" y="22358"/>
                    </a:cubicBezTo>
                    <a:cubicBezTo>
                      <a:pt x="2110175" y="44768"/>
                      <a:pt x="2121991" y="72067"/>
                      <a:pt x="2134622" y="98959"/>
                    </a:cubicBezTo>
                    <a:cubicBezTo>
                      <a:pt x="2136659" y="103440"/>
                      <a:pt x="2138696" y="108330"/>
                      <a:pt x="2141957" y="116071"/>
                    </a:cubicBezTo>
                    <a:cubicBezTo>
                      <a:pt x="2143994" y="93662"/>
                      <a:pt x="2154179" y="79401"/>
                      <a:pt x="2172515" y="73697"/>
                    </a:cubicBezTo>
                    <a:cubicBezTo>
                      <a:pt x="2192887" y="67993"/>
                      <a:pt x="2209593" y="76142"/>
                      <a:pt x="2223854" y="90810"/>
                    </a:cubicBezTo>
                    <a:cubicBezTo>
                      <a:pt x="2245855" y="112811"/>
                      <a:pt x="2260524" y="139296"/>
                      <a:pt x="2273562" y="167002"/>
                    </a:cubicBezTo>
                    <a:cubicBezTo>
                      <a:pt x="2294750" y="212230"/>
                      <a:pt x="2311047" y="259494"/>
                      <a:pt x="2326530" y="307164"/>
                    </a:cubicBezTo>
                    <a:cubicBezTo>
                      <a:pt x="2328567" y="313276"/>
                      <a:pt x="2330605" y="319388"/>
                      <a:pt x="2333864" y="328352"/>
                    </a:cubicBezTo>
                    <a:cubicBezTo>
                      <a:pt x="2335494" y="310831"/>
                      <a:pt x="2336717" y="296571"/>
                      <a:pt x="2338346" y="282718"/>
                    </a:cubicBezTo>
                    <a:cubicBezTo>
                      <a:pt x="2339976" y="271310"/>
                      <a:pt x="2343643" y="260308"/>
                      <a:pt x="2350570" y="250937"/>
                    </a:cubicBezTo>
                    <a:cubicBezTo>
                      <a:pt x="2361978" y="235046"/>
                      <a:pt x="2376239" y="221193"/>
                      <a:pt x="2396611" y="222823"/>
                    </a:cubicBezTo>
                    <a:cubicBezTo>
                      <a:pt x="2416577" y="224046"/>
                      <a:pt x="2425948" y="240343"/>
                      <a:pt x="2432874" y="257049"/>
                    </a:cubicBezTo>
                    <a:cubicBezTo>
                      <a:pt x="2450802" y="301460"/>
                      <a:pt x="2453654" y="347910"/>
                      <a:pt x="2453247" y="394766"/>
                    </a:cubicBezTo>
                    <a:cubicBezTo>
                      <a:pt x="2451617" y="497443"/>
                      <a:pt x="2432874" y="598083"/>
                      <a:pt x="2414132" y="698723"/>
                    </a:cubicBezTo>
                    <a:cubicBezTo>
                      <a:pt x="2389278" y="832366"/>
                      <a:pt x="2359126" y="965195"/>
                      <a:pt x="2327346" y="1097208"/>
                    </a:cubicBezTo>
                    <a:cubicBezTo>
                      <a:pt x="2326530" y="1100467"/>
                      <a:pt x="2326530" y="1104135"/>
                      <a:pt x="2326123" y="1107393"/>
                    </a:cubicBezTo>
                    <a:cubicBezTo>
                      <a:pt x="2276414" y="1124507"/>
                      <a:pt x="2226706" y="1142434"/>
                      <a:pt x="2176590" y="1159140"/>
                    </a:cubicBezTo>
                    <a:cubicBezTo>
                      <a:pt x="2064134" y="1197032"/>
                      <a:pt x="1951678" y="1234517"/>
                      <a:pt x="1839222" y="1271596"/>
                    </a:cubicBezTo>
                    <a:cubicBezTo>
                      <a:pt x="1831074" y="1275263"/>
                      <a:pt x="1822924" y="1282189"/>
                      <a:pt x="1813146" y="1276892"/>
                    </a:cubicBezTo>
                    <a:cubicBezTo>
                      <a:pt x="1763030" y="1198255"/>
                      <a:pt x="1711283" y="1120432"/>
                      <a:pt x="1672983" y="1034868"/>
                    </a:cubicBezTo>
                    <a:cubicBezTo>
                      <a:pt x="1639165" y="959083"/>
                      <a:pt x="1623682" y="879223"/>
                      <a:pt x="1617570" y="796918"/>
                    </a:cubicBezTo>
                    <a:cubicBezTo>
                      <a:pt x="1611051" y="706872"/>
                      <a:pt x="1605347" y="616826"/>
                      <a:pt x="1597198" y="527187"/>
                    </a:cubicBezTo>
                    <a:cubicBezTo>
                      <a:pt x="1594754" y="498259"/>
                      <a:pt x="1585790" y="470144"/>
                      <a:pt x="1579270" y="442031"/>
                    </a:cubicBezTo>
                    <a:cubicBezTo>
                      <a:pt x="1574789" y="422880"/>
                      <a:pt x="1578048" y="416768"/>
                      <a:pt x="1598013" y="416768"/>
                    </a:cubicBezTo>
                    <a:cubicBezTo>
                      <a:pt x="1639165" y="416768"/>
                      <a:pt x="1670539" y="435919"/>
                      <a:pt x="1695801" y="466478"/>
                    </a:cubicBezTo>
                    <a:cubicBezTo>
                      <a:pt x="1730841" y="508852"/>
                      <a:pt x="1742250" y="560191"/>
                      <a:pt x="1752029" y="612344"/>
                    </a:cubicBezTo>
                    <a:cubicBezTo>
                      <a:pt x="1763844" y="678351"/>
                      <a:pt x="1768734" y="745580"/>
                      <a:pt x="1772808" y="812401"/>
                    </a:cubicBezTo>
                    <a:cubicBezTo>
                      <a:pt x="1773623" y="822587"/>
                      <a:pt x="1774846" y="832366"/>
                      <a:pt x="1777290" y="842145"/>
                    </a:cubicBezTo>
                    <a:cubicBezTo>
                      <a:pt x="1785031" y="816068"/>
                      <a:pt x="1785847" y="788769"/>
                      <a:pt x="1787883" y="761878"/>
                    </a:cubicBezTo>
                    <a:cubicBezTo>
                      <a:pt x="1802552" y="591972"/>
                      <a:pt x="1809886" y="422066"/>
                      <a:pt x="1809886" y="251751"/>
                    </a:cubicBezTo>
                    <a:cubicBezTo>
                      <a:pt x="1809886" y="198376"/>
                      <a:pt x="1811923" y="144593"/>
                      <a:pt x="1824962" y="92032"/>
                    </a:cubicBezTo>
                    <a:cubicBezTo>
                      <a:pt x="1827406" y="81438"/>
                      <a:pt x="1830258" y="70845"/>
                      <a:pt x="1834741" y="61066"/>
                    </a:cubicBezTo>
                    <a:cubicBezTo>
                      <a:pt x="1850223" y="28063"/>
                      <a:pt x="1881190" y="23173"/>
                      <a:pt x="1906859" y="50065"/>
                    </a:cubicBezTo>
                    <a:cubicBezTo>
                      <a:pt x="1929269" y="73697"/>
                      <a:pt x="1933343" y="104663"/>
                      <a:pt x="1934972" y="135222"/>
                    </a:cubicBezTo>
                    <a:cubicBezTo>
                      <a:pt x="1938639" y="202043"/>
                      <a:pt x="1939455" y="269272"/>
                      <a:pt x="1943529" y="336501"/>
                    </a:cubicBezTo>
                    <a:cubicBezTo>
                      <a:pt x="1948011" y="409027"/>
                      <a:pt x="1969606" y="477886"/>
                      <a:pt x="1996905" y="549597"/>
                    </a:cubicBezTo>
                    <a:cubicBezTo>
                      <a:pt x="2020945" y="466885"/>
                      <a:pt x="2043762" y="388654"/>
                      <a:pt x="2040094" y="305942"/>
                    </a:cubicBezTo>
                    <a:cubicBezTo>
                      <a:pt x="2037242" y="243195"/>
                      <a:pt x="2019314" y="183300"/>
                      <a:pt x="2006683" y="122183"/>
                    </a:cubicBezTo>
                    <a:cubicBezTo>
                      <a:pt x="2001387" y="96106"/>
                      <a:pt x="1996090" y="70437"/>
                      <a:pt x="2003424" y="43953"/>
                    </a:cubicBezTo>
                    <a:cubicBezTo>
                      <a:pt x="2009128" y="23581"/>
                      <a:pt x="2019314" y="7690"/>
                      <a:pt x="2040094" y="1578"/>
                    </a:cubicBezTo>
                    <a:close/>
                  </a:path>
                </a:pathLst>
              </a:custGeom>
              <a:solidFill>
                <a:srgbClr val="FDCA93"/>
              </a:solidFill>
              <a:ln w="4251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658DF76-F615-469C-BF3A-11A717881F04}"/>
                  </a:ext>
                </a:extLst>
              </p:cNvPr>
              <p:cNvSpPr/>
              <p:nvPr/>
            </p:nvSpPr>
            <p:spPr>
              <a:xfrm>
                <a:off x="4805835" y="3545770"/>
                <a:ext cx="2650044" cy="1059772"/>
              </a:xfrm>
              <a:custGeom>
                <a:avLst/>
                <a:gdLst>
                  <a:gd name="connsiteX0" fmla="*/ 2748080 w 2769805"/>
                  <a:gd name="connsiteY0" fmla="*/ 0 h 1107666"/>
                  <a:gd name="connsiteX1" fmla="*/ 2769374 w 2769805"/>
                  <a:gd name="connsiteY1" fmla="*/ 22571 h 1107666"/>
                  <a:gd name="connsiteX2" fmla="*/ 2667167 w 2769805"/>
                  <a:gd name="connsiteY2" fmla="*/ 1082541 h 1107666"/>
                  <a:gd name="connsiteX3" fmla="*/ 2647577 w 2769805"/>
                  <a:gd name="connsiteY3" fmla="*/ 1101279 h 1107666"/>
                  <a:gd name="connsiteX4" fmla="*/ 135843 w 2769805"/>
                  <a:gd name="connsiteY4" fmla="*/ 1107667 h 1107666"/>
                  <a:gd name="connsiteX5" fmla="*/ 110717 w 2769805"/>
                  <a:gd name="connsiteY5" fmla="*/ 1085096 h 1107666"/>
                  <a:gd name="connsiteX6" fmla="*/ 5529 w 2769805"/>
                  <a:gd name="connsiteY6" fmla="*/ 48974 h 1107666"/>
                  <a:gd name="connsiteX7" fmla="*/ 3826 w 2769805"/>
                  <a:gd name="connsiteY7" fmla="*/ 11072 h 1107666"/>
                  <a:gd name="connsiteX8" fmla="*/ 43005 w 2769805"/>
                  <a:gd name="connsiteY8" fmla="*/ 8091 h 1107666"/>
                  <a:gd name="connsiteX9" fmla="*/ 2748080 w 2769805"/>
                  <a:gd name="connsiteY9" fmla="*/ 0 h 1107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69805" h="1107666">
                    <a:moveTo>
                      <a:pt x="2748080" y="0"/>
                    </a:moveTo>
                    <a:cubicBezTo>
                      <a:pt x="2765966" y="0"/>
                      <a:pt x="2771503" y="2129"/>
                      <a:pt x="2769374" y="22571"/>
                    </a:cubicBezTo>
                    <a:cubicBezTo>
                      <a:pt x="2758301" y="121797"/>
                      <a:pt x="2671851" y="1019088"/>
                      <a:pt x="2667167" y="1082541"/>
                    </a:cubicBezTo>
                    <a:cubicBezTo>
                      <a:pt x="2665889" y="1097446"/>
                      <a:pt x="2662056" y="1101279"/>
                      <a:pt x="2647577" y="1101279"/>
                    </a:cubicBezTo>
                    <a:cubicBezTo>
                      <a:pt x="2514282" y="1101279"/>
                      <a:pt x="256362" y="1106815"/>
                      <a:pt x="135843" y="1107667"/>
                    </a:cubicBezTo>
                    <a:cubicBezTo>
                      <a:pt x="118382" y="1107667"/>
                      <a:pt x="112420" y="1104260"/>
                      <a:pt x="110717" y="1085096"/>
                    </a:cubicBezTo>
                    <a:cubicBezTo>
                      <a:pt x="103051" y="994814"/>
                      <a:pt x="14046" y="140109"/>
                      <a:pt x="5529" y="48974"/>
                    </a:cubicBezTo>
                    <a:cubicBezTo>
                      <a:pt x="4251" y="36198"/>
                      <a:pt x="-5118" y="18738"/>
                      <a:pt x="3826" y="11072"/>
                    </a:cubicBezTo>
                    <a:cubicBezTo>
                      <a:pt x="11917" y="4259"/>
                      <a:pt x="29377" y="8517"/>
                      <a:pt x="43005" y="8091"/>
                    </a:cubicBezTo>
                    <a:cubicBezTo>
                      <a:pt x="111569" y="8091"/>
                      <a:pt x="2492563" y="1703"/>
                      <a:pt x="27480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42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4C64C14-BFDE-408A-92D4-771888E6FB39}"/>
                  </a:ext>
                </a:extLst>
              </p:cNvPr>
              <p:cNvSpPr/>
              <p:nvPr/>
            </p:nvSpPr>
            <p:spPr>
              <a:xfrm>
                <a:off x="5816361" y="3545771"/>
                <a:ext cx="1639520" cy="1056893"/>
              </a:xfrm>
              <a:custGeom>
                <a:avLst/>
                <a:gdLst>
                  <a:gd name="connsiteX0" fmla="*/ 1492947 w 1513733"/>
                  <a:gd name="connsiteY0" fmla="*/ 0 h 1056893"/>
                  <a:gd name="connsiteX1" fmla="*/ 1513321 w 1513733"/>
                  <a:gd name="connsiteY1" fmla="*/ 21595 h 1056893"/>
                  <a:gd name="connsiteX2" fmla="*/ 1415533 w 1513733"/>
                  <a:gd name="connsiteY2" fmla="*/ 1035734 h 1056893"/>
                  <a:gd name="connsiteX3" fmla="*/ 1396790 w 1513733"/>
                  <a:gd name="connsiteY3" fmla="*/ 1053661 h 1056893"/>
                  <a:gd name="connsiteX4" fmla="*/ 190641 w 1513733"/>
                  <a:gd name="connsiteY4" fmla="*/ 1056412 h 1056893"/>
                  <a:gd name="connsiteX5" fmla="*/ 0 w 1513733"/>
                  <a:gd name="connsiteY5" fmla="*/ 1056893 h 1056893"/>
                  <a:gd name="connsiteX6" fmla="*/ 938674 w 1513733"/>
                  <a:gd name="connsiteY6" fmla="*/ 2073 h 1056893"/>
                  <a:gd name="connsiteX7" fmla="*/ 994644 w 1513733"/>
                  <a:gd name="connsiteY7" fmla="*/ 1897 h 1056893"/>
                  <a:gd name="connsiteX8" fmla="*/ 1492947 w 1513733"/>
                  <a:gd name="connsiteY8" fmla="*/ 0 h 1056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13733" h="1056893">
                    <a:moveTo>
                      <a:pt x="1492947" y="0"/>
                    </a:moveTo>
                    <a:cubicBezTo>
                      <a:pt x="1510060" y="0"/>
                      <a:pt x="1515358" y="2037"/>
                      <a:pt x="1513321" y="21595"/>
                    </a:cubicBezTo>
                    <a:cubicBezTo>
                      <a:pt x="1502727" y="116531"/>
                      <a:pt x="1420014" y="975024"/>
                      <a:pt x="1415533" y="1035734"/>
                    </a:cubicBezTo>
                    <a:cubicBezTo>
                      <a:pt x="1414310" y="1049994"/>
                      <a:pt x="1410643" y="1053661"/>
                      <a:pt x="1396790" y="1053661"/>
                    </a:cubicBezTo>
                    <a:cubicBezTo>
                      <a:pt x="1333024" y="1053661"/>
                      <a:pt x="761068" y="1054986"/>
                      <a:pt x="190641" y="1056412"/>
                    </a:cubicBezTo>
                    <a:lnTo>
                      <a:pt x="0" y="1056893"/>
                    </a:lnTo>
                    <a:lnTo>
                      <a:pt x="938674" y="2073"/>
                    </a:lnTo>
                    <a:lnTo>
                      <a:pt x="994644" y="1897"/>
                    </a:lnTo>
                    <a:cubicBezTo>
                      <a:pt x="1243615" y="1095"/>
                      <a:pt x="1431830" y="407"/>
                      <a:pt x="1492947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4251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74E262A-BFFF-4495-969A-640D8274A28E}"/>
                </a:ext>
              </a:extLst>
            </p:cNvPr>
            <p:cNvCxnSpPr>
              <a:cxnSpLocks/>
            </p:cNvCxnSpPr>
            <p:nvPr/>
          </p:nvCxnSpPr>
          <p:spPr>
            <a:xfrm>
              <a:off x="2942034" y="1417637"/>
              <a:ext cx="1" cy="840676"/>
            </a:xfrm>
            <a:prstGeom prst="straightConnector1">
              <a:avLst/>
            </a:prstGeom>
            <a:ln w="571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1BF0819-9318-4A9F-83EE-68A06C3FB2F5}"/>
              </a:ext>
            </a:extLst>
          </p:cNvPr>
          <p:cNvGrpSpPr/>
          <p:nvPr/>
        </p:nvGrpSpPr>
        <p:grpSpPr>
          <a:xfrm>
            <a:off x="4290633" y="1228907"/>
            <a:ext cx="7085604" cy="2905109"/>
            <a:chOff x="4290633" y="1228907"/>
            <a:chExt cx="7085604" cy="2905109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FC15A07-84BA-49E4-B5BE-32376688FC0F}"/>
                </a:ext>
              </a:extLst>
            </p:cNvPr>
            <p:cNvGrpSpPr/>
            <p:nvPr/>
          </p:nvGrpSpPr>
          <p:grpSpPr>
            <a:xfrm>
              <a:off x="4290633" y="1228907"/>
              <a:ext cx="7085604" cy="2905109"/>
              <a:chOff x="4726260" y="761169"/>
              <a:chExt cx="7085604" cy="3370528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8CC02DB2-E161-4963-9229-A0B81F50101A}"/>
                  </a:ext>
                </a:extLst>
              </p:cNvPr>
              <p:cNvGrpSpPr/>
              <p:nvPr/>
            </p:nvGrpSpPr>
            <p:grpSpPr>
              <a:xfrm>
                <a:off x="4726260" y="761169"/>
                <a:ext cx="6873358" cy="1664219"/>
                <a:chOff x="5418548" y="3375820"/>
                <a:chExt cx="6873358" cy="1664219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D8657EF2-01EA-498A-A2E9-177B7DCF41E9}"/>
                    </a:ext>
                  </a:extLst>
                </p:cNvPr>
                <p:cNvSpPr/>
                <p:nvPr/>
              </p:nvSpPr>
              <p:spPr>
                <a:xfrm flipH="1">
                  <a:off x="7642459" y="3375820"/>
                  <a:ext cx="4649447" cy="695785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DE442133-BE28-4F1E-83F9-CC4ACEA43B05}"/>
                    </a:ext>
                  </a:extLst>
                </p:cNvPr>
                <p:cNvSpPr/>
                <p:nvPr/>
              </p:nvSpPr>
              <p:spPr>
                <a:xfrm flipH="1">
                  <a:off x="7348692" y="3396111"/>
                  <a:ext cx="655200" cy="6552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4447BF8-9CA4-493A-8E2A-759F59AF7AF4}"/>
                    </a:ext>
                  </a:extLst>
                </p:cNvPr>
                <p:cNvSpPr txBox="1"/>
                <p:nvPr/>
              </p:nvSpPr>
              <p:spPr>
                <a:xfrm flipH="1">
                  <a:off x="8130144" y="3540176"/>
                  <a:ext cx="3908699" cy="3963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Vertical viewing angle of 430</a:t>
                  </a:r>
                </a:p>
              </p:txBody>
            </p: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B6F31E07-BC11-485D-BBE9-724AC9DCCFDE}"/>
                    </a:ext>
                  </a:extLst>
                </p:cNvPr>
                <p:cNvCxnSpPr>
                  <a:endCxn id="75" idx="6"/>
                </p:cNvCxnSpPr>
                <p:nvPr/>
              </p:nvCxnSpPr>
              <p:spPr>
                <a:xfrm flipV="1">
                  <a:off x="5418548" y="3723711"/>
                  <a:ext cx="1930144" cy="1316328"/>
                </a:xfrm>
                <a:prstGeom prst="line">
                  <a:avLst/>
                </a:prstGeom>
                <a:ln w="57150">
                  <a:solidFill>
                    <a:srgbClr val="7030A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43989D32-CE3E-4EE2-813C-8A1CB3C39229}"/>
                  </a:ext>
                </a:extLst>
              </p:cNvPr>
              <p:cNvGrpSpPr/>
              <p:nvPr/>
            </p:nvGrpSpPr>
            <p:grpSpPr>
              <a:xfrm>
                <a:off x="4726260" y="1652750"/>
                <a:ext cx="7085604" cy="772638"/>
                <a:chOff x="5418548" y="4267401"/>
                <a:chExt cx="7085604" cy="772638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D619AA58-07D7-49F4-9577-6738C5918FAD}"/>
                    </a:ext>
                  </a:extLst>
                </p:cNvPr>
                <p:cNvSpPr/>
                <p:nvPr/>
              </p:nvSpPr>
              <p:spPr>
                <a:xfrm flipH="1">
                  <a:off x="7642459" y="4267401"/>
                  <a:ext cx="4649445" cy="695785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813F98E0-AEE9-4FDD-89E5-AA2873A86F90}"/>
                    </a:ext>
                  </a:extLst>
                </p:cNvPr>
                <p:cNvSpPr/>
                <p:nvPr/>
              </p:nvSpPr>
              <p:spPr>
                <a:xfrm flipH="1">
                  <a:off x="7348692" y="4287692"/>
                  <a:ext cx="655200" cy="6552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24FE5238-7068-4A86-AA66-D6F3C5433420}"/>
                    </a:ext>
                  </a:extLst>
                </p:cNvPr>
                <p:cNvSpPr txBox="1"/>
                <p:nvPr/>
              </p:nvSpPr>
              <p:spPr>
                <a:xfrm flipH="1">
                  <a:off x="8130144" y="4424034"/>
                  <a:ext cx="4374008" cy="3963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dirty="0">
                      <a:solidFill>
                        <a:schemeClr val="bg1"/>
                      </a:solidFill>
                      <a:latin typeface="Arial Black" panose="020B0A04020102020204" pitchFamily="34" charset="0"/>
                      <a:sym typeface="Wingdings" pitchFamily="2" charset="2"/>
                    </a:rPr>
                    <a:t>Horizontal viewing angle of 570</a:t>
                  </a:r>
                </a:p>
              </p:txBody>
            </p: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1DA68D0B-BB7D-4A02-AE68-EE91111F89A7}"/>
                    </a:ext>
                  </a:extLst>
                </p:cNvPr>
                <p:cNvCxnSpPr>
                  <a:endCxn id="71" idx="6"/>
                </p:cNvCxnSpPr>
                <p:nvPr/>
              </p:nvCxnSpPr>
              <p:spPr>
                <a:xfrm flipV="1">
                  <a:off x="5418548" y="4615292"/>
                  <a:ext cx="1930144" cy="424747"/>
                </a:xfrm>
                <a:prstGeom prst="line">
                  <a:avLst/>
                </a:prstGeom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2EC8C243-BD36-41F8-BA8C-0128BE3570FD}"/>
                  </a:ext>
                </a:extLst>
              </p:cNvPr>
              <p:cNvGrpSpPr/>
              <p:nvPr/>
            </p:nvGrpSpPr>
            <p:grpSpPr>
              <a:xfrm>
                <a:off x="4726260" y="2425388"/>
                <a:ext cx="6873355" cy="814728"/>
                <a:chOff x="5418548" y="5040039"/>
                <a:chExt cx="6873355" cy="814728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2F38D7BB-4ED6-4C25-8C82-B3DD811B43D7}"/>
                    </a:ext>
                  </a:extLst>
                </p:cNvPr>
                <p:cNvSpPr/>
                <p:nvPr/>
              </p:nvSpPr>
              <p:spPr>
                <a:xfrm flipH="1">
                  <a:off x="7642459" y="5158982"/>
                  <a:ext cx="4649444" cy="695785"/>
                </a:xfrm>
                <a:prstGeom prst="rect">
                  <a:avLst/>
                </a:prstGeom>
                <a:solidFill>
                  <a:srgbClr val="80A3C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22FB5D90-95EA-4E7A-8835-36A00F0810BC}"/>
                    </a:ext>
                  </a:extLst>
                </p:cNvPr>
                <p:cNvSpPr/>
                <p:nvPr/>
              </p:nvSpPr>
              <p:spPr>
                <a:xfrm flipH="1">
                  <a:off x="7348692" y="5179273"/>
                  <a:ext cx="655200" cy="6552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80A3C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A5A4A8B6-6391-4D0B-9DBF-6470F3F4BE58}"/>
                    </a:ext>
                  </a:extLst>
                </p:cNvPr>
                <p:cNvSpPr txBox="1"/>
                <p:nvPr/>
              </p:nvSpPr>
              <p:spPr>
                <a:xfrm flipH="1">
                  <a:off x="8130144" y="5327311"/>
                  <a:ext cx="3628687" cy="3963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dirty="0">
                      <a:solidFill>
                        <a:schemeClr val="bg1"/>
                      </a:solidFill>
                      <a:latin typeface="Arial Black" panose="020B0A04020102020204" pitchFamily="34" charset="0"/>
                      <a:sym typeface="Wingdings" pitchFamily="2" charset="2"/>
                    </a:rPr>
                    <a:t>Distance: 1.2 m to 4 m</a:t>
                  </a:r>
                </a:p>
              </p:txBody>
            </p: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9DDEBAB0-99FD-4660-8439-A96A4597B5FD}"/>
                    </a:ext>
                  </a:extLst>
                </p:cNvPr>
                <p:cNvCxnSpPr>
                  <a:endCxn id="67" idx="6"/>
                </p:cNvCxnSpPr>
                <p:nvPr/>
              </p:nvCxnSpPr>
              <p:spPr>
                <a:xfrm>
                  <a:off x="5418548" y="5040039"/>
                  <a:ext cx="1930144" cy="466834"/>
                </a:xfrm>
                <a:prstGeom prst="line">
                  <a:avLst/>
                </a:prstGeom>
                <a:ln w="57150">
                  <a:solidFill>
                    <a:srgbClr val="80A3CE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9D31295-49AD-4595-8152-F97EC29CFD0D}"/>
                  </a:ext>
                </a:extLst>
              </p:cNvPr>
              <p:cNvGrpSpPr/>
              <p:nvPr/>
            </p:nvGrpSpPr>
            <p:grpSpPr>
              <a:xfrm>
                <a:off x="4726260" y="2425388"/>
                <a:ext cx="6873354" cy="1706309"/>
                <a:chOff x="5418548" y="5040039"/>
                <a:chExt cx="6873354" cy="1706309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A5BF3403-CB52-4158-BB23-1251254F0F36}"/>
                    </a:ext>
                  </a:extLst>
                </p:cNvPr>
                <p:cNvSpPr/>
                <p:nvPr/>
              </p:nvSpPr>
              <p:spPr>
                <a:xfrm flipH="1">
                  <a:off x="7642459" y="6050562"/>
                  <a:ext cx="4649443" cy="69578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51E34952-FCF6-4C6F-BF85-09253CD1B5E3}"/>
                    </a:ext>
                  </a:extLst>
                </p:cNvPr>
                <p:cNvSpPr/>
                <p:nvPr/>
              </p:nvSpPr>
              <p:spPr>
                <a:xfrm flipH="1">
                  <a:off x="7339900" y="6070854"/>
                  <a:ext cx="655200" cy="65520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D7A11034-213E-4257-A3B5-63D9B9130932}"/>
                    </a:ext>
                  </a:extLst>
                </p:cNvPr>
                <p:cNvSpPr txBox="1"/>
                <p:nvPr/>
              </p:nvSpPr>
              <p:spPr>
                <a:xfrm flipH="1">
                  <a:off x="8130144" y="6212946"/>
                  <a:ext cx="4161758" cy="3963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defTabSz="7112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dirty="0">
                      <a:solidFill>
                        <a:schemeClr val="bg1"/>
                      </a:solidFill>
                      <a:latin typeface="Arial Black" panose="020B0A04020102020204" pitchFamily="34" charset="0"/>
                      <a:sym typeface="Wingdings" pitchFamily="2" charset="2"/>
                    </a:rPr>
                    <a:t>Depth range: 400mm to 800mm</a:t>
                  </a:r>
                </a:p>
              </p:txBody>
            </p: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B5956294-61BA-416D-8B8E-823E5F3A565C}"/>
                    </a:ext>
                  </a:extLst>
                </p:cNvPr>
                <p:cNvCxnSpPr>
                  <a:endCxn id="63" idx="6"/>
                </p:cNvCxnSpPr>
                <p:nvPr/>
              </p:nvCxnSpPr>
              <p:spPr>
                <a:xfrm>
                  <a:off x="5418548" y="5040039"/>
                  <a:ext cx="1921352" cy="1358415"/>
                </a:xfrm>
                <a:prstGeom prst="line">
                  <a:avLst/>
                </a:prstGeom>
                <a:ln w="57150">
                  <a:solidFill>
                    <a:srgbClr val="0680C3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7DFD907-5A20-4F29-BFA2-BAE91CD543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3898" y="1326111"/>
              <a:ext cx="0" cy="1342525"/>
            </a:xfrm>
            <a:prstGeom prst="line">
              <a:avLst/>
            </a:prstGeom>
            <a:ln w="571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113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HOUGH TRANSFORM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FAA8F0B-D98B-40EB-8A39-2CDDCE14780C}"/>
              </a:ext>
            </a:extLst>
          </p:cNvPr>
          <p:cNvGrpSpPr/>
          <p:nvPr/>
        </p:nvGrpSpPr>
        <p:grpSpPr>
          <a:xfrm>
            <a:off x="8144925" y="418202"/>
            <a:ext cx="3509574" cy="3120528"/>
            <a:chOff x="4944418" y="-67061"/>
            <a:chExt cx="3821851" cy="339818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1F626C4-9EEB-4242-86DF-F624175BAAFF}"/>
                </a:ext>
              </a:extLst>
            </p:cNvPr>
            <p:cNvCxnSpPr>
              <a:cxnSpLocks/>
            </p:cNvCxnSpPr>
            <p:nvPr/>
          </p:nvCxnSpPr>
          <p:spPr>
            <a:xfrm>
              <a:off x="5446340" y="244200"/>
              <a:ext cx="0" cy="2896768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AA54EB-8261-4B56-8013-19010EE8ABCA}"/>
                </a:ext>
              </a:extLst>
            </p:cNvPr>
            <p:cNvCxnSpPr>
              <a:cxnSpLocks/>
            </p:cNvCxnSpPr>
            <p:nvPr/>
          </p:nvCxnSpPr>
          <p:spPr>
            <a:xfrm>
              <a:off x="5158308" y="2818263"/>
              <a:ext cx="3075681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DF0281C-E1FC-41F1-910C-96362DF8D4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7945" y="1431483"/>
              <a:ext cx="809250" cy="140400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6F8DD13-8C88-45C8-BF6C-F25133A26D29}"/>
                </a:ext>
              </a:extLst>
            </p:cNvPr>
            <p:cNvCxnSpPr>
              <a:cxnSpLocks/>
            </p:cNvCxnSpPr>
            <p:nvPr/>
          </p:nvCxnSpPr>
          <p:spPr>
            <a:xfrm>
              <a:off x="5277932" y="545008"/>
              <a:ext cx="2544672" cy="2387052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768B393-483D-4A66-A08F-3A44570E282D}"/>
                    </a:ext>
                  </a:extLst>
                </p:cNvPr>
                <p:cNvSpPr txBox="1"/>
                <p:nvPr/>
              </p:nvSpPr>
              <p:spPr>
                <a:xfrm>
                  <a:off x="6306667" y="1075805"/>
                  <a:ext cx="2459602" cy="3351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D" sz="2000" b="1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𝛒</m:t>
                        </m:r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𝐱𝐜𝐨𝐬</m:t>
                        </m:r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𝐲𝐬𝐢𝐧</m:t>
                        </m:r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oMath>
                    </m:oMathPara>
                  </a14:m>
                  <a:endParaRPr lang="en-ID" sz="2000" b="1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768B393-483D-4A66-A08F-3A44570E28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667" y="1075805"/>
                  <a:ext cx="2459602" cy="335163"/>
                </a:xfrm>
                <a:prstGeom prst="rect">
                  <a:avLst/>
                </a:prstGeom>
                <a:blipFill>
                  <a:blip r:embed="rId2"/>
                  <a:stretch>
                    <a:fillRect l="-809" r="-2156" b="-3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9B40B27B-45CF-4F01-AFF1-6187B2A8798F}"/>
                </a:ext>
              </a:extLst>
            </p:cNvPr>
            <p:cNvSpPr/>
            <p:nvPr/>
          </p:nvSpPr>
          <p:spPr>
            <a:xfrm>
              <a:off x="5374332" y="2675462"/>
              <a:ext cx="286740" cy="342530"/>
            </a:xfrm>
            <a:prstGeom prst="arc">
              <a:avLst>
                <a:gd name="adj1" fmla="val 16200000"/>
                <a:gd name="adj2" fmla="val 2087691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B32BB26-7FD4-4EF8-9828-F515262CC4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4025" y="1367545"/>
              <a:ext cx="91359" cy="13384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83E961B-09CE-4803-8C16-5DC840EF25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38263" y="1494274"/>
              <a:ext cx="102884" cy="8591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B7F947E-4A94-47AA-9CDA-8506D67E17DF}"/>
                    </a:ext>
                  </a:extLst>
                </p:cNvPr>
                <p:cNvSpPr txBox="1"/>
                <p:nvPr/>
              </p:nvSpPr>
              <p:spPr>
                <a:xfrm>
                  <a:off x="5529888" y="1514915"/>
                  <a:ext cx="311880" cy="43571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D" sz="2000" b="1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𝛒</m:t>
                        </m:r>
                      </m:oMath>
                    </m:oMathPara>
                  </a14:m>
                  <a:endParaRPr lang="en-ID" sz="20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B7F947E-4A94-47AA-9CDA-8506D67E17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9888" y="1514915"/>
                  <a:ext cx="311880" cy="435711"/>
                </a:xfrm>
                <a:prstGeom prst="rect">
                  <a:avLst/>
                </a:prstGeom>
                <a:blipFill>
                  <a:blip r:embed="rId3"/>
                  <a:stretch>
                    <a:fillRect r="-19149" b="-1060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434473B-3504-4A40-9D8B-B69F05F98880}"/>
                    </a:ext>
                  </a:extLst>
                </p:cNvPr>
                <p:cNvSpPr txBox="1"/>
                <p:nvPr/>
              </p:nvSpPr>
              <p:spPr>
                <a:xfrm>
                  <a:off x="5074648" y="2726846"/>
                  <a:ext cx="311880" cy="569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ID" sz="2800" b="1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434473B-3504-4A40-9D8B-B69F05F988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648" y="2726846"/>
                  <a:ext cx="311880" cy="569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5EE22E5-2C72-4C37-BEC6-8A2C213AF934}"/>
                </a:ext>
              </a:extLst>
            </p:cNvPr>
            <p:cNvSpPr txBox="1"/>
            <p:nvPr/>
          </p:nvSpPr>
          <p:spPr>
            <a:xfrm>
              <a:off x="7560476" y="2289254"/>
              <a:ext cx="311880" cy="569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2800" b="1" dirty="0"/>
                <a:t>C</a:t>
              </a:r>
              <a:endParaRPr lang="en-ID" sz="2800" b="1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E35BDF4-A5ED-44BF-A752-18B7F39F6671}"/>
                </a:ext>
              </a:extLst>
            </p:cNvPr>
            <p:cNvSpPr txBox="1"/>
            <p:nvPr/>
          </p:nvSpPr>
          <p:spPr>
            <a:xfrm>
              <a:off x="5564378" y="338449"/>
              <a:ext cx="311880" cy="569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2800" b="1" dirty="0"/>
                <a:t>A</a:t>
              </a:r>
              <a:endParaRPr lang="en-ID" sz="2800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29A1CB2-BC16-4B93-837F-352F07D1E20B}"/>
                    </a:ext>
                  </a:extLst>
                </p:cNvPr>
                <p:cNvSpPr txBox="1"/>
                <p:nvPr/>
              </p:nvSpPr>
              <p:spPr>
                <a:xfrm>
                  <a:off x="5477513" y="2346478"/>
                  <a:ext cx="626437" cy="5027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oMath>
                    </m:oMathPara>
                  </a14:m>
                  <a:endParaRPr lang="en-ID" sz="24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29A1CB2-BC16-4B93-837F-352F07D1E2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513" y="2346478"/>
                  <a:ext cx="626437" cy="5027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8F9FE27C-EAFB-4386-B535-ECC5C3894447}"/>
                    </a:ext>
                  </a:extLst>
                </p:cNvPr>
                <p:cNvSpPr txBox="1"/>
                <p:nvPr/>
              </p:nvSpPr>
              <p:spPr>
                <a:xfrm>
                  <a:off x="4944418" y="-67061"/>
                  <a:ext cx="479171" cy="5027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𝐲</m:t>
                        </m:r>
                      </m:oMath>
                    </m:oMathPara>
                  </a14:m>
                  <a:endParaRPr lang="en-ID" sz="24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8F9FE27C-EAFB-4386-B535-ECC5C38944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4418" y="-67061"/>
                  <a:ext cx="479171" cy="502743"/>
                </a:xfrm>
                <a:prstGeom prst="rect">
                  <a:avLst/>
                </a:prstGeom>
                <a:blipFill>
                  <a:blip r:embed="rId6"/>
                  <a:stretch>
                    <a:fillRect b="-14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28BEEA9-A386-42B0-BD54-D97BA6277BFC}"/>
                    </a:ext>
                  </a:extLst>
                </p:cNvPr>
                <p:cNvSpPr txBox="1"/>
                <p:nvPr/>
              </p:nvSpPr>
              <p:spPr>
                <a:xfrm>
                  <a:off x="7856504" y="2828384"/>
                  <a:ext cx="479171" cy="5027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en-ID" sz="2400" b="1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28BEEA9-A386-42B0-BD54-D97BA6277B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6504" y="2828384"/>
                  <a:ext cx="479171" cy="5027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41A7965-9567-4DAE-81A5-05835B6C2CA7}"/>
              </a:ext>
            </a:extLst>
          </p:cNvPr>
          <p:cNvGrpSpPr/>
          <p:nvPr/>
        </p:nvGrpSpPr>
        <p:grpSpPr>
          <a:xfrm>
            <a:off x="8195966" y="3667856"/>
            <a:ext cx="3337258" cy="3073512"/>
            <a:chOff x="8195965" y="3185533"/>
            <a:chExt cx="3634203" cy="3346989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CE08CAB-084C-4540-B905-AB144E5FB860}"/>
                </a:ext>
              </a:extLst>
            </p:cNvPr>
            <p:cNvCxnSpPr>
              <a:cxnSpLocks/>
            </p:cNvCxnSpPr>
            <p:nvPr/>
          </p:nvCxnSpPr>
          <p:spPr>
            <a:xfrm>
              <a:off x="8705558" y="3496794"/>
              <a:ext cx="0" cy="2896768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910B399-5D1F-494C-A72F-0D0F72AA1FE3}"/>
                </a:ext>
              </a:extLst>
            </p:cNvPr>
            <p:cNvCxnSpPr>
              <a:cxnSpLocks/>
            </p:cNvCxnSpPr>
            <p:nvPr/>
          </p:nvCxnSpPr>
          <p:spPr>
            <a:xfrm>
              <a:off x="8417526" y="6070857"/>
              <a:ext cx="3075681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DD4E3F5-CC3E-4C2F-B1A0-6C1F5BD4B1A1}"/>
                </a:ext>
              </a:extLst>
            </p:cNvPr>
            <p:cNvCxnSpPr>
              <a:cxnSpLocks/>
            </p:cNvCxnSpPr>
            <p:nvPr/>
          </p:nvCxnSpPr>
          <p:spPr>
            <a:xfrm>
              <a:off x="9784662" y="4767509"/>
              <a:ext cx="19680" cy="130334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4B46000-80FE-4C05-B999-FA697CAA41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23671" y="4745831"/>
              <a:ext cx="1080671" cy="2167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58554644-D0C7-4D92-A956-FD111546B6C2}"/>
                    </a:ext>
                  </a:extLst>
                </p:cNvPr>
                <p:cNvSpPr txBox="1"/>
                <p:nvPr/>
              </p:nvSpPr>
              <p:spPr>
                <a:xfrm>
                  <a:off x="8195965" y="4526574"/>
                  <a:ext cx="311880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D" sz="2000" b="1" i="0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𝛒</m:t>
                        </m:r>
                      </m:oMath>
                    </m:oMathPara>
                  </a14:m>
                  <a:endParaRPr lang="en-ID" sz="2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58554644-D0C7-4D92-A956-FD111546B6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5965" y="4526574"/>
                  <a:ext cx="311880" cy="400110"/>
                </a:xfrm>
                <a:prstGeom prst="rect">
                  <a:avLst/>
                </a:prstGeom>
                <a:blipFill>
                  <a:blip r:embed="rId8"/>
                  <a:stretch>
                    <a:fillRect l="-2128" r="-29787" b="-28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1C0D38E-D5E2-4E0F-95F1-37075735D774}"/>
                    </a:ext>
                  </a:extLst>
                </p:cNvPr>
                <p:cNvSpPr txBox="1"/>
                <p:nvPr/>
              </p:nvSpPr>
              <p:spPr>
                <a:xfrm>
                  <a:off x="8333866" y="5979440"/>
                  <a:ext cx="31188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ID" sz="28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1C0D38E-D5E2-4E0F-95F1-37075735D7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3866" y="5979440"/>
                  <a:ext cx="311880" cy="523220"/>
                </a:xfrm>
                <a:prstGeom prst="rect">
                  <a:avLst/>
                </a:prstGeom>
                <a:blipFill>
                  <a:blip r:embed="rId9"/>
                  <a:stretch>
                    <a:fillRect r="-1276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8CE5D1E6-7FAF-49BD-A5CE-FED7DAC443AB}"/>
                    </a:ext>
                  </a:extLst>
                </p:cNvPr>
                <p:cNvSpPr txBox="1"/>
                <p:nvPr/>
              </p:nvSpPr>
              <p:spPr>
                <a:xfrm>
                  <a:off x="9471443" y="6010217"/>
                  <a:ext cx="626437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0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oMath>
                    </m:oMathPara>
                  </a14:m>
                  <a:endParaRPr lang="en-ID" sz="24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8CE5D1E6-7FAF-49BD-A5CE-FED7DAC443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1443" y="6010217"/>
                  <a:ext cx="626437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128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E4B7744E-2DB4-487A-81CB-B61C9C7C753E}"/>
                    </a:ext>
                  </a:extLst>
                </p:cNvPr>
                <p:cNvSpPr txBox="1"/>
                <p:nvPr/>
              </p:nvSpPr>
              <p:spPr>
                <a:xfrm>
                  <a:off x="8203636" y="3185533"/>
                  <a:ext cx="479171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0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𝐲</m:t>
                        </m:r>
                      </m:oMath>
                    </m:oMathPara>
                  </a14:m>
                  <a:endParaRPr lang="en-ID" sz="24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E4B7744E-2DB4-487A-81CB-B61C9C7C75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3636" y="3185533"/>
                  <a:ext cx="479171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3188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A59B014A-2BA7-43DD-9856-47D3DE9C1F16}"/>
                    </a:ext>
                  </a:extLst>
                </p:cNvPr>
                <p:cNvSpPr txBox="1"/>
                <p:nvPr/>
              </p:nvSpPr>
              <p:spPr>
                <a:xfrm>
                  <a:off x="11350997" y="6070857"/>
                  <a:ext cx="479171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0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en-ID" sz="24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A59B014A-2BA7-43DD-9856-47D3DE9C1F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0997" y="6070857"/>
                  <a:ext cx="479171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714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C624016-0621-4D18-A192-0A1430579705}"/>
                </a:ext>
              </a:extLst>
            </p:cNvPr>
            <p:cNvSpPr/>
            <p:nvPr/>
          </p:nvSpPr>
          <p:spPr>
            <a:xfrm>
              <a:off x="8723671" y="4164038"/>
              <a:ext cx="2621289" cy="2162518"/>
            </a:xfrm>
            <a:custGeom>
              <a:avLst/>
              <a:gdLst>
                <a:gd name="connsiteX0" fmla="*/ 0 w 2499852"/>
                <a:gd name="connsiteY0" fmla="*/ 282602 h 2149823"/>
                <a:gd name="connsiteX1" fmla="*/ 471948 w 2499852"/>
                <a:gd name="connsiteY1" fmla="*/ 2382 h 2149823"/>
                <a:gd name="connsiteX2" fmla="*/ 877529 w 2499852"/>
                <a:gd name="connsiteY2" fmla="*/ 245731 h 2149823"/>
                <a:gd name="connsiteX3" fmla="*/ 1592826 w 2499852"/>
                <a:gd name="connsiteY3" fmla="*/ 1580460 h 2149823"/>
                <a:gd name="connsiteX4" fmla="*/ 2315497 w 2499852"/>
                <a:gd name="connsiteY4" fmla="*/ 2104028 h 2149823"/>
                <a:gd name="connsiteX5" fmla="*/ 2499852 w 2499852"/>
                <a:gd name="connsiteY5" fmla="*/ 2089279 h 2149823"/>
                <a:gd name="connsiteX0" fmla="*/ 0 w 2315497"/>
                <a:gd name="connsiteY0" fmla="*/ 282602 h 2104028"/>
                <a:gd name="connsiteX1" fmla="*/ 471948 w 2315497"/>
                <a:gd name="connsiteY1" fmla="*/ 2382 h 2104028"/>
                <a:gd name="connsiteX2" fmla="*/ 877529 w 2315497"/>
                <a:gd name="connsiteY2" fmla="*/ 245731 h 2104028"/>
                <a:gd name="connsiteX3" fmla="*/ 1592826 w 2315497"/>
                <a:gd name="connsiteY3" fmla="*/ 1580460 h 2104028"/>
                <a:gd name="connsiteX4" fmla="*/ 2315497 w 2315497"/>
                <a:gd name="connsiteY4" fmla="*/ 2104028 h 2104028"/>
                <a:gd name="connsiteX0" fmla="*/ 0 w 2315497"/>
                <a:gd name="connsiteY0" fmla="*/ 282602 h 2125293"/>
                <a:gd name="connsiteX1" fmla="*/ 471948 w 2315497"/>
                <a:gd name="connsiteY1" fmla="*/ 2382 h 2125293"/>
                <a:gd name="connsiteX2" fmla="*/ 877529 w 2315497"/>
                <a:gd name="connsiteY2" fmla="*/ 245731 h 2125293"/>
                <a:gd name="connsiteX3" fmla="*/ 1592826 w 2315497"/>
                <a:gd name="connsiteY3" fmla="*/ 1580460 h 2125293"/>
                <a:gd name="connsiteX4" fmla="*/ 2315497 w 2315497"/>
                <a:gd name="connsiteY4" fmla="*/ 2125293 h 2125293"/>
                <a:gd name="connsiteX0" fmla="*/ 0 w 2365384"/>
                <a:gd name="connsiteY0" fmla="*/ 282602 h 2164109"/>
                <a:gd name="connsiteX1" fmla="*/ 471948 w 2365384"/>
                <a:gd name="connsiteY1" fmla="*/ 2382 h 2164109"/>
                <a:gd name="connsiteX2" fmla="*/ 877529 w 2365384"/>
                <a:gd name="connsiteY2" fmla="*/ 245731 h 2164109"/>
                <a:gd name="connsiteX3" fmla="*/ 1592826 w 2365384"/>
                <a:gd name="connsiteY3" fmla="*/ 1580460 h 2164109"/>
                <a:gd name="connsiteX4" fmla="*/ 2315497 w 2365384"/>
                <a:gd name="connsiteY4" fmla="*/ 2125293 h 2164109"/>
                <a:gd name="connsiteX5" fmla="*/ 2302293 w 2365384"/>
                <a:gd name="connsiteY5" fmla="*/ 2119805 h 2164109"/>
                <a:gd name="connsiteX0" fmla="*/ 0 w 2621299"/>
                <a:gd name="connsiteY0" fmla="*/ 282602 h 2178162"/>
                <a:gd name="connsiteX1" fmla="*/ 471948 w 2621299"/>
                <a:gd name="connsiteY1" fmla="*/ 2382 h 2178162"/>
                <a:gd name="connsiteX2" fmla="*/ 877529 w 2621299"/>
                <a:gd name="connsiteY2" fmla="*/ 245731 h 2178162"/>
                <a:gd name="connsiteX3" fmla="*/ 1592826 w 2621299"/>
                <a:gd name="connsiteY3" fmla="*/ 1580460 h 2178162"/>
                <a:gd name="connsiteX4" fmla="*/ 2315497 w 2621299"/>
                <a:gd name="connsiteY4" fmla="*/ 2125293 h 2178162"/>
                <a:gd name="connsiteX5" fmla="*/ 2621270 w 2621299"/>
                <a:gd name="connsiteY5" fmla="*/ 2162336 h 2178162"/>
                <a:gd name="connsiteX0" fmla="*/ 0 w 2621289"/>
                <a:gd name="connsiteY0" fmla="*/ 282602 h 2162518"/>
                <a:gd name="connsiteX1" fmla="*/ 471948 w 2621289"/>
                <a:gd name="connsiteY1" fmla="*/ 2382 h 2162518"/>
                <a:gd name="connsiteX2" fmla="*/ 877529 w 2621289"/>
                <a:gd name="connsiteY2" fmla="*/ 245731 h 2162518"/>
                <a:gd name="connsiteX3" fmla="*/ 1592826 w 2621289"/>
                <a:gd name="connsiteY3" fmla="*/ 1580460 h 2162518"/>
                <a:gd name="connsiteX4" fmla="*/ 2219804 w 2621289"/>
                <a:gd name="connsiteY4" fmla="*/ 2072130 h 2162518"/>
                <a:gd name="connsiteX5" fmla="*/ 2621270 w 2621289"/>
                <a:gd name="connsiteY5" fmla="*/ 2162336 h 216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21289" h="2162518">
                  <a:moveTo>
                    <a:pt x="0" y="282602"/>
                  </a:moveTo>
                  <a:cubicBezTo>
                    <a:pt x="162846" y="145564"/>
                    <a:pt x="325693" y="8527"/>
                    <a:pt x="471948" y="2382"/>
                  </a:cubicBezTo>
                  <a:cubicBezTo>
                    <a:pt x="618203" y="-3763"/>
                    <a:pt x="690716" y="-17282"/>
                    <a:pt x="877529" y="245731"/>
                  </a:cubicBezTo>
                  <a:cubicBezTo>
                    <a:pt x="1064342" y="508744"/>
                    <a:pt x="1369114" y="1276060"/>
                    <a:pt x="1592826" y="1580460"/>
                  </a:cubicBezTo>
                  <a:cubicBezTo>
                    <a:pt x="1816538" y="1884860"/>
                    <a:pt x="2068633" y="1987327"/>
                    <a:pt x="2219804" y="2072130"/>
                  </a:cubicBezTo>
                  <a:cubicBezTo>
                    <a:pt x="2338048" y="2162021"/>
                    <a:pt x="2624021" y="2163479"/>
                    <a:pt x="2621270" y="216233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6BF6E0D-F839-4CE4-8C79-769018627B20}"/>
                </a:ext>
              </a:extLst>
            </p:cNvPr>
            <p:cNvSpPr/>
            <p:nvPr/>
          </p:nvSpPr>
          <p:spPr>
            <a:xfrm>
              <a:off x="8716297" y="4632731"/>
              <a:ext cx="2190135" cy="1237127"/>
            </a:xfrm>
            <a:custGeom>
              <a:avLst/>
              <a:gdLst>
                <a:gd name="connsiteX0" fmla="*/ 0 w 2190135"/>
                <a:gd name="connsiteY0" fmla="*/ 676688 h 1237127"/>
                <a:gd name="connsiteX1" fmla="*/ 671051 w 2190135"/>
                <a:gd name="connsiteY1" fmla="*/ 5637 h 1237127"/>
                <a:gd name="connsiteX2" fmla="*/ 1511709 w 2190135"/>
                <a:gd name="connsiteY2" fmla="*/ 403843 h 1237127"/>
                <a:gd name="connsiteX3" fmla="*/ 2190135 w 2190135"/>
                <a:gd name="connsiteY3" fmla="*/ 1237127 h 1237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0135" h="1237127">
                  <a:moveTo>
                    <a:pt x="0" y="676688"/>
                  </a:moveTo>
                  <a:cubicBezTo>
                    <a:pt x="209550" y="363899"/>
                    <a:pt x="419100" y="51111"/>
                    <a:pt x="671051" y="5637"/>
                  </a:cubicBezTo>
                  <a:cubicBezTo>
                    <a:pt x="923003" y="-39837"/>
                    <a:pt x="1258528" y="198595"/>
                    <a:pt x="1511709" y="403843"/>
                  </a:cubicBezTo>
                  <a:cubicBezTo>
                    <a:pt x="1764890" y="609091"/>
                    <a:pt x="2066003" y="1085956"/>
                    <a:pt x="2190135" y="123712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40D9073-8D33-41A1-B600-064AC65B090E}"/>
              </a:ext>
            </a:extLst>
          </p:cNvPr>
          <p:cNvGrpSpPr/>
          <p:nvPr/>
        </p:nvGrpSpPr>
        <p:grpSpPr>
          <a:xfrm>
            <a:off x="-664977" y="2420888"/>
            <a:ext cx="8655839" cy="3798005"/>
            <a:chOff x="6400363" y="1841988"/>
            <a:chExt cx="5599375" cy="2501037"/>
          </a:xfrm>
        </p:grpSpPr>
        <p:sp>
          <p:nvSpPr>
            <p:cNvPr id="45" name="Block Arc 44">
              <a:extLst>
                <a:ext uri="{FF2B5EF4-FFF2-40B4-BE49-F238E27FC236}">
                  <a16:creationId xmlns:a16="http://schemas.microsoft.com/office/drawing/2014/main" id="{1CD7B1EC-CFFA-4833-AF44-DF1B2021D706}"/>
                </a:ext>
              </a:extLst>
            </p:cNvPr>
            <p:cNvSpPr/>
            <p:nvPr/>
          </p:nvSpPr>
          <p:spPr>
            <a:xfrm>
              <a:off x="6400363" y="1841988"/>
              <a:ext cx="2296379" cy="2501037"/>
            </a:xfrm>
            <a:prstGeom prst="blockArc">
              <a:avLst>
                <a:gd name="adj1" fmla="val 18257751"/>
                <a:gd name="adj2" fmla="val 20385997"/>
                <a:gd name="adj3" fmla="val 1555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Block Arc 45">
              <a:extLst>
                <a:ext uri="{FF2B5EF4-FFF2-40B4-BE49-F238E27FC236}">
                  <a16:creationId xmlns:a16="http://schemas.microsoft.com/office/drawing/2014/main" id="{C7216EF0-1627-4AE5-9E5A-2E3A6638F497}"/>
                </a:ext>
              </a:extLst>
            </p:cNvPr>
            <p:cNvSpPr/>
            <p:nvPr/>
          </p:nvSpPr>
          <p:spPr>
            <a:xfrm>
              <a:off x="6400363" y="1841988"/>
              <a:ext cx="2296379" cy="2501037"/>
            </a:xfrm>
            <a:prstGeom prst="blockArc">
              <a:avLst>
                <a:gd name="adj1" fmla="val 20558746"/>
                <a:gd name="adj2" fmla="val 1045932"/>
                <a:gd name="adj3" fmla="val 1539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8" name="Block Arc 47">
              <a:extLst>
                <a:ext uri="{FF2B5EF4-FFF2-40B4-BE49-F238E27FC236}">
                  <a16:creationId xmlns:a16="http://schemas.microsoft.com/office/drawing/2014/main" id="{DA0FD477-6429-482B-B9FC-9FF47082CF36}"/>
                </a:ext>
              </a:extLst>
            </p:cNvPr>
            <p:cNvSpPr/>
            <p:nvPr/>
          </p:nvSpPr>
          <p:spPr>
            <a:xfrm>
              <a:off x="6400363" y="1841988"/>
              <a:ext cx="2296379" cy="2501037"/>
            </a:xfrm>
            <a:prstGeom prst="blockArc">
              <a:avLst>
                <a:gd name="adj1" fmla="val 1222556"/>
                <a:gd name="adj2" fmla="val 3386058"/>
                <a:gd name="adj3" fmla="val 15438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136C697-FE1B-42E3-B384-F465E4B914D4}"/>
                </a:ext>
              </a:extLst>
            </p:cNvPr>
            <p:cNvGrpSpPr/>
            <p:nvPr/>
          </p:nvGrpSpPr>
          <p:grpSpPr>
            <a:xfrm>
              <a:off x="7728423" y="2055913"/>
              <a:ext cx="4271315" cy="2079776"/>
              <a:chOff x="7728423" y="2055913"/>
              <a:chExt cx="4271315" cy="2079776"/>
            </a:xfrm>
          </p:grpSpPr>
          <p:sp>
            <p:nvSpPr>
              <p:cNvPr id="51" name="Rectangle 14">
                <a:extLst>
                  <a:ext uri="{FF2B5EF4-FFF2-40B4-BE49-F238E27FC236}">
                    <a16:creationId xmlns:a16="http://schemas.microsoft.com/office/drawing/2014/main" id="{10FF3A5D-60B1-461A-96E9-788AFAC978BB}"/>
                  </a:ext>
                </a:extLst>
              </p:cNvPr>
              <p:cNvSpPr/>
              <p:nvPr/>
            </p:nvSpPr>
            <p:spPr>
              <a:xfrm>
                <a:off x="8196748" y="2055913"/>
                <a:ext cx="3772205" cy="616359"/>
              </a:xfrm>
              <a:custGeom>
                <a:avLst/>
                <a:gdLst>
                  <a:gd name="connsiteX0" fmla="*/ 0 w 5029530"/>
                  <a:gd name="connsiteY0" fmla="*/ 0 h 1188719"/>
                  <a:gd name="connsiteX1" fmla="*/ 5029530 w 5029530"/>
                  <a:gd name="connsiteY1" fmla="*/ 0 h 1188719"/>
                  <a:gd name="connsiteX2" fmla="*/ 5029530 w 5029530"/>
                  <a:gd name="connsiteY2" fmla="*/ 1188719 h 1188719"/>
                  <a:gd name="connsiteX3" fmla="*/ 0 w 5029530"/>
                  <a:gd name="connsiteY3" fmla="*/ 1188719 h 1188719"/>
                  <a:gd name="connsiteX4" fmla="*/ 0 w 5029530"/>
                  <a:gd name="connsiteY4" fmla="*/ 0 h 1188719"/>
                  <a:gd name="connsiteX0" fmla="*/ 0 w 5029530"/>
                  <a:gd name="connsiteY0" fmla="*/ 0 h 1197511"/>
                  <a:gd name="connsiteX1" fmla="*/ 5029530 w 5029530"/>
                  <a:gd name="connsiteY1" fmla="*/ 0 h 1197511"/>
                  <a:gd name="connsiteX2" fmla="*/ 5029530 w 5029530"/>
                  <a:gd name="connsiteY2" fmla="*/ 1188719 h 1197511"/>
                  <a:gd name="connsiteX3" fmla="*/ 131885 w 5029530"/>
                  <a:gd name="connsiteY3" fmla="*/ 1197511 h 1197511"/>
                  <a:gd name="connsiteX4" fmla="*/ 0 w 5029530"/>
                  <a:gd name="connsiteY4" fmla="*/ 0 h 1197511"/>
                  <a:gd name="connsiteX0" fmla="*/ 0 w 5029530"/>
                  <a:gd name="connsiteY0" fmla="*/ 0 h 1188719"/>
                  <a:gd name="connsiteX1" fmla="*/ 5029530 w 5029530"/>
                  <a:gd name="connsiteY1" fmla="*/ 0 h 1188719"/>
                  <a:gd name="connsiteX2" fmla="*/ 5029530 w 5029530"/>
                  <a:gd name="connsiteY2" fmla="*/ 1188719 h 1188719"/>
                  <a:gd name="connsiteX3" fmla="*/ 123093 w 5029530"/>
                  <a:gd name="connsiteY3" fmla="*/ 1179926 h 1188719"/>
                  <a:gd name="connsiteX4" fmla="*/ 0 w 5029530"/>
                  <a:gd name="connsiteY4" fmla="*/ 0 h 1188719"/>
                  <a:gd name="connsiteX0" fmla="*/ 0 w 5029530"/>
                  <a:gd name="connsiteY0" fmla="*/ 0 h 1197511"/>
                  <a:gd name="connsiteX1" fmla="*/ 5029530 w 5029530"/>
                  <a:gd name="connsiteY1" fmla="*/ 0 h 1197511"/>
                  <a:gd name="connsiteX2" fmla="*/ 5029530 w 5029530"/>
                  <a:gd name="connsiteY2" fmla="*/ 1188719 h 1197511"/>
                  <a:gd name="connsiteX3" fmla="*/ 131885 w 5029530"/>
                  <a:gd name="connsiteY3" fmla="*/ 1197511 h 1197511"/>
                  <a:gd name="connsiteX4" fmla="*/ 0 w 5029530"/>
                  <a:gd name="connsiteY4" fmla="*/ 0 h 1197511"/>
                  <a:gd name="connsiteX0" fmla="*/ 0 w 5029530"/>
                  <a:gd name="connsiteY0" fmla="*/ 0 h 1197511"/>
                  <a:gd name="connsiteX1" fmla="*/ 5029530 w 5029530"/>
                  <a:gd name="connsiteY1" fmla="*/ 0 h 1197511"/>
                  <a:gd name="connsiteX2" fmla="*/ 5029530 w 5029530"/>
                  <a:gd name="connsiteY2" fmla="*/ 1188719 h 1197511"/>
                  <a:gd name="connsiteX3" fmla="*/ 131885 w 5029530"/>
                  <a:gd name="connsiteY3" fmla="*/ 1197511 h 1197511"/>
                  <a:gd name="connsiteX4" fmla="*/ 0 w 5029530"/>
                  <a:gd name="connsiteY4" fmla="*/ 0 h 1197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9530" h="1197511">
                    <a:moveTo>
                      <a:pt x="0" y="0"/>
                    </a:moveTo>
                    <a:lnTo>
                      <a:pt x="5029530" y="0"/>
                    </a:lnTo>
                    <a:lnTo>
                      <a:pt x="5029530" y="1188719"/>
                    </a:lnTo>
                    <a:lnTo>
                      <a:pt x="131885" y="11975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16">
                <a:extLst>
                  <a:ext uri="{FF2B5EF4-FFF2-40B4-BE49-F238E27FC236}">
                    <a16:creationId xmlns:a16="http://schemas.microsoft.com/office/drawing/2014/main" id="{6947CC5F-AB57-4411-BA5D-7184F4C07CF7}"/>
                  </a:ext>
                </a:extLst>
              </p:cNvPr>
              <p:cNvSpPr/>
              <p:nvPr/>
            </p:nvSpPr>
            <p:spPr>
              <a:xfrm>
                <a:off x="8196746" y="3519329"/>
                <a:ext cx="3772204" cy="616360"/>
              </a:xfrm>
              <a:custGeom>
                <a:avLst/>
                <a:gdLst>
                  <a:gd name="connsiteX0" fmla="*/ 0 w 5029530"/>
                  <a:gd name="connsiteY0" fmla="*/ 0 h 1188720"/>
                  <a:gd name="connsiteX1" fmla="*/ 5029530 w 5029530"/>
                  <a:gd name="connsiteY1" fmla="*/ 0 h 1188720"/>
                  <a:gd name="connsiteX2" fmla="*/ 5029530 w 5029530"/>
                  <a:gd name="connsiteY2" fmla="*/ 1188720 h 1188720"/>
                  <a:gd name="connsiteX3" fmla="*/ 0 w 5029530"/>
                  <a:gd name="connsiteY3" fmla="*/ 1188720 h 1188720"/>
                  <a:gd name="connsiteX4" fmla="*/ 0 w 5029530"/>
                  <a:gd name="connsiteY4" fmla="*/ 0 h 1188720"/>
                  <a:gd name="connsiteX0" fmla="*/ 131884 w 5029530"/>
                  <a:gd name="connsiteY0" fmla="*/ 0 h 1197513"/>
                  <a:gd name="connsiteX1" fmla="*/ 5029530 w 5029530"/>
                  <a:gd name="connsiteY1" fmla="*/ 8793 h 1197513"/>
                  <a:gd name="connsiteX2" fmla="*/ 5029530 w 5029530"/>
                  <a:gd name="connsiteY2" fmla="*/ 1197513 h 1197513"/>
                  <a:gd name="connsiteX3" fmla="*/ 0 w 5029530"/>
                  <a:gd name="connsiteY3" fmla="*/ 1197513 h 1197513"/>
                  <a:gd name="connsiteX4" fmla="*/ 131884 w 5029530"/>
                  <a:gd name="connsiteY4" fmla="*/ 0 h 1197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9530" h="1197513">
                    <a:moveTo>
                      <a:pt x="131884" y="0"/>
                    </a:moveTo>
                    <a:lnTo>
                      <a:pt x="5029530" y="8793"/>
                    </a:lnTo>
                    <a:lnTo>
                      <a:pt x="5029530" y="1197513"/>
                    </a:lnTo>
                    <a:lnTo>
                      <a:pt x="0" y="1197513"/>
                    </a:lnTo>
                    <a:lnTo>
                      <a:pt x="131884" y="0"/>
                    </a:lnTo>
                    <a:close/>
                  </a:path>
                </a:pathLst>
              </a:custGeom>
              <a:solidFill>
                <a:schemeClr val="accent5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Isosceles Triangle 52">
                <a:extLst>
                  <a:ext uri="{FF2B5EF4-FFF2-40B4-BE49-F238E27FC236}">
                    <a16:creationId xmlns:a16="http://schemas.microsoft.com/office/drawing/2014/main" id="{90340E80-5E5B-4B79-9B03-B151D44520AB}"/>
                  </a:ext>
                </a:extLst>
              </p:cNvPr>
              <p:cNvSpPr/>
              <p:nvPr/>
            </p:nvSpPr>
            <p:spPr>
              <a:xfrm rot="13500000">
                <a:off x="7963820" y="2499848"/>
                <a:ext cx="60137" cy="518555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Isosceles Triangle 53">
                <a:extLst>
                  <a:ext uri="{FF2B5EF4-FFF2-40B4-BE49-F238E27FC236}">
                    <a16:creationId xmlns:a16="http://schemas.microsoft.com/office/drawing/2014/main" id="{C0008D5A-D82C-4DF6-B7AE-1056003CD8B3}"/>
                  </a:ext>
                </a:extLst>
              </p:cNvPr>
              <p:cNvSpPr/>
              <p:nvPr/>
            </p:nvSpPr>
            <p:spPr>
              <a:xfrm rot="16200000">
                <a:off x="8032080" y="2773213"/>
                <a:ext cx="60137" cy="648194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Isosceles Triangle 54">
                <a:extLst>
                  <a:ext uri="{FF2B5EF4-FFF2-40B4-BE49-F238E27FC236}">
                    <a16:creationId xmlns:a16="http://schemas.microsoft.com/office/drawing/2014/main" id="{09675BF7-1436-4014-A2FA-6DA5A616E9A3}"/>
                  </a:ext>
                </a:extLst>
              </p:cNvPr>
              <p:cNvSpPr/>
              <p:nvPr/>
            </p:nvSpPr>
            <p:spPr>
              <a:xfrm rot="18600000">
                <a:off x="7957632" y="3203061"/>
                <a:ext cx="60137" cy="518555"/>
              </a:xfrm>
              <a:prstGeom prst="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CBB0B59-49E3-4A3E-AC41-0DF40F9A34FD}"/>
                  </a:ext>
                </a:extLst>
              </p:cNvPr>
              <p:cNvSpPr/>
              <p:nvPr/>
            </p:nvSpPr>
            <p:spPr>
              <a:xfrm>
                <a:off x="8644109" y="2717698"/>
                <a:ext cx="3324842" cy="753026"/>
              </a:xfrm>
              <a:prstGeom prst="rect">
                <a:avLst/>
              </a:prstGeom>
              <a:solidFill>
                <a:schemeClr val="accent4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E39CFFF-2C4C-417B-8767-2CE0FEB5C4D4}"/>
                  </a:ext>
                </a:extLst>
              </p:cNvPr>
              <p:cNvSpPr txBox="1"/>
              <p:nvPr/>
            </p:nvSpPr>
            <p:spPr>
              <a:xfrm flipH="1">
                <a:off x="8691363" y="2085014"/>
                <a:ext cx="3203928" cy="657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The line ρ = </a:t>
                </a:r>
                <a:r>
                  <a:rPr lang="en-US" b="1" i="1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xcosθ</a:t>
                </a:r>
                <a:r>
                  <a:rPr lang="en-US" b="1" i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 + </a:t>
                </a:r>
                <a:r>
                  <a:rPr lang="en-US" b="1" i="1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ysinθ</a:t>
                </a:r>
                <a:r>
                  <a:rPr lang="en-US" b="1" i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 in the image space corresponds to ρ0,θ0 in the Hough space, and vice versa.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2DB3C1C-F0D0-429B-81E6-327112938557}"/>
                  </a:ext>
                </a:extLst>
              </p:cNvPr>
              <p:cNvSpPr txBox="1"/>
              <p:nvPr/>
            </p:nvSpPr>
            <p:spPr>
              <a:xfrm>
                <a:off x="8711758" y="2803014"/>
                <a:ext cx="3287980" cy="657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The point (x0, y0) in the image space corresponds to the sine curve in the Hough space.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ADAA577-C9DC-4B0F-8171-55C71EFC86DF}"/>
                  </a:ext>
                </a:extLst>
              </p:cNvPr>
              <p:cNvSpPr txBox="1"/>
              <p:nvPr/>
            </p:nvSpPr>
            <p:spPr>
              <a:xfrm>
                <a:off x="8711758" y="3610101"/>
                <a:ext cx="3257193" cy="460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N points on the line in the image space correspond to n curves in the Hough space</a:t>
                </a:r>
              </a:p>
            </p:txBody>
          </p:sp>
          <p:sp>
            <p:nvSpPr>
              <p:cNvPr id="64" name="Freeform 107">
                <a:extLst>
                  <a:ext uri="{FF2B5EF4-FFF2-40B4-BE49-F238E27FC236}">
                    <a16:creationId xmlns:a16="http://schemas.microsoft.com/office/drawing/2014/main" id="{94C13C42-CFB5-4900-AC2E-CF1CB1FC93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417241" y="2841220"/>
                <a:ext cx="156073" cy="486712"/>
              </a:xfrm>
              <a:custGeom>
                <a:avLst/>
                <a:gdLst>
                  <a:gd name="connsiteX0" fmla="*/ 430619 w 798902"/>
                  <a:gd name="connsiteY0" fmla="*/ 1331843 h 2449001"/>
                  <a:gd name="connsiteX1" fmla="*/ 541938 w 798902"/>
                  <a:gd name="connsiteY1" fmla="*/ 1379551 h 2449001"/>
                  <a:gd name="connsiteX2" fmla="*/ 780476 w 798902"/>
                  <a:gd name="connsiteY2" fmla="*/ 1375575 h 2449001"/>
                  <a:gd name="connsiteX3" fmla="*/ 625426 w 798902"/>
                  <a:gd name="connsiteY3" fmla="*/ 1741335 h 2449001"/>
                  <a:gd name="connsiteX4" fmla="*/ 609523 w 798902"/>
                  <a:gd name="connsiteY4" fmla="*/ 2441050 h 2449001"/>
                  <a:gd name="connsiteX5" fmla="*/ 319301 w 798902"/>
                  <a:gd name="connsiteY5" fmla="*/ 2445025 h 2449001"/>
                  <a:gd name="connsiteX6" fmla="*/ 211958 w 798902"/>
                  <a:gd name="connsiteY6" fmla="*/ 1673750 h 2449001"/>
                  <a:gd name="connsiteX7" fmla="*/ 207983 w 798902"/>
                  <a:gd name="connsiteY7" fmla="*/ 2441050 h 2449001"/>
                  <a:gd name="connsiteX8" fmla="*/ 136421 w 798902"/>
                  <a:gd name="connsiteY8" fmla="*/ 2449001 h 2449001"/>
                  <a:gd name="connsiteX9" fmla="*/ 5224 w 798902"/>
                  <a:gd name="connsiteY9" fmla="*/ 1701579 h 2449001"/>
                  <a:gd name="connsiteX10" fmla="*/ 37029 w 798902"/>
                  <a:gd name="connsiteY10" fmla="*/ 1582309 h 2449001"/>
                  <a:gd name="connsiteX11" fmla="*/ 76786 w 798902"/>
                  <a:gd name="connsiteY11" fmla="*/ 1566407 h 2449001"/>
                  <a:gd name="connsiteX12" fmla="*/ 89266 w 798902"/>
                  <a:gd name="connsiteY12" fmla="*/ 1389262 h 2449001"/>
                  <a:gd name="connsiteX13" fmla="*/ 339179 w 798902"/>
                  <a:gd name="connsiteY13" fmla="*/ 1375575 h 2449001"/>
                  <a:gd name="connsiteX14" fmla="*/ 430619 w 798902"/>
                  <a:gd name="connsiteY14" fmla="*/ 1331843 h 2449001"/>
                  <a:gd name="connsiteX15" fmla="*/ 243762 w 798902"/>
                  <a:gd name="connsiteY15" fmla="*/ 0 h 2449001"/>
                  <a:gd name="connsiteX16" fmla="*/ 557838 w 798902"/>
                  <a:gd name="connsiteY16" fmla="*/ 0 h 2449001"/>
                  <a:gd name="connsiteX17" fmla="*/ 689036 w 798902"/>
                  <a:gd name="connsiteY17" fmla="*/ 962108 h 2449001"/>
                  <a:gd name="connsiteX18" fmla="*/ 724816 w 798902"/>
                  <a:gd name="connsiteY18" fmla="*/ 1307990 h 2449001"/>
                  <a:gd name="connsiteX19" fmla="*/ 414715 w 798902"/>
                  <a:gd name="connsiteY19" fmla="*/ 1268233 h 2449001"/>
                  <a:gd name="connsiteX20" fmla="*/ 104615 w 798902"/>
                  <a:gd name="connsiteY20" fmla="*/ 1288111 h 2449001"/>
                  <a:gd name="connsiteX21" fmla="*/ 124493 w 798902"/>
                  <a:gd name="connsiteY21" fmla="*/ 1017766 h 2449001"/>
                  <a:gd name="connsiteX22" fmla="*/ 243762 w 798902"/>
                  <a:gd name="connsiteY22" fmla="*/ 0 h 2449001"/>
                  <a:gd name="connsiteX0" fmla="*/ 430619 w 798902"/>
                  <a:gd name="connsiteY0" fmla="*/ 1331843 h 2449001"/>
                  <a:gd name="connsiteX1" fmla="*/ 541938 w 798902"/>
                  <a:gd name="connsiteY1" fmla="*/ 1379551 h 2449001"/>
                  <a:gd name="connsiteX2" fmla="*/ 780476 w 798902"/>
                  <a:gd name="connsiteY2" fmla="*/ 1375575 h 2449001"/>
                  <a:gd name="connsiteX3" fmla="*/ 625426 w 798902"/>
                  <a:gd name="connsiteY3" fmla="*/ 1741335 h 2449001"/>
                  <a:gd name="connsiteX4" fmla="*/ 609523 w 798902"/>
                  <a:gd name="connsiteY4" fmla="*/ 2441050 h 2449001"/>
                  <a:gd name="connsiteX5" fmla="*/ 319301 w 798902"/>
                  <a:gd name="connsiteY5" fmla="*/ 2445025 h 2449001"/>
                  <a:gd name="connsiteX6" fmla="*/ 211958 w 798902"/>
                  <a:gd name="connsiteY6" fmla="*/ 1673750 h 2449001"/>
                  <a:gd name="connsiteX7" fmla="*/ 207983 w 798902"/>
                  <a:gd name="connsiteY7" fmla="*/ 2441050 h 2449001"/>
                  <a:gd name="connsiteX8" fmla="*/ 136421 w 798902"/>
                  <a:gd name="connsiteY8" fmla="*/ 2449001 h 2449001"/>
                  <a:gd name="connsiteX9" fmla="*/ 5224 w 798902"/>
                  <a:gd name="connsiteY9" fmla="*/ 1701579 h 2449001"/>
                  <a:gd name="connsiteX10" fmla="*/ 37029 w 798902"/>
                  <a:gd name="connsiteY10" fmla="*/ 1582309 h 2449001"/>
                  <a:gd name="connsiteX11" fmla="*/ 76786 w 798902"/>
                  <a:gd name="connsiteY11" fmla="*/ 1566407 h 2449001"/>
                  <a:gd name="connsiteX12" fmla="*/ 89266 w 798902"/>
                  <a:gd name="connsiteY12" fmla="*/ 1389262 h 2449001"/>
                  <a:gd name="connsiteX13" fmla="*/ 339179 w 798902"/>
                  <a:gd name="connsiteY13" fmla="*/ 1375575 h 2449001"/>
                  <a:gd name="connsiteX14" fmla="*/ 430619 w 798902"/>
                  <a:gd name="connsiteY14" fmla="*/ 1331843 h 2449001"/>
                  <a:gd name="connsiteX15" fmla="*/ 243762 w 798902"/>
                  <a:gd name="connsiteY15" fmla="*/ 0 h 2449001"/>
                  <a:gd name="connsiteX16" fmla="*/ 557838 w 798902"/>
                  <a:gd name="connsiteY16" fmla="*/ 0 h 2449001"/>
                  <a:gd name="connsiteX17" fmla="*/ 689036 w 798902"/>
                  <a:gd name="connsiteY17" fmla="*/ 962108 h 2449001"/>
                  <a:gd name="connsiteX18" fmla="*/ 724816 w 798902"/>
                  <a:gd name="connsiteY18" fmla="*/ 1307990 h 2449001"/>
                  <a:gd name="connsiteX19" fmla="*/ 414715 w 798902"/>
                  <a:gd name="connsiteY19" fmla="*/ 1268233 h 2449001"/>
                  <a:gd name="connsiteX20" fmla="*/ 104615 w 798902"/>
                  <a:gd name="connsiteY20" fmla="*/ 1288111 h 2449001"/>
                  <a:gd name="connsiteX21" fmla="*/ 124493 w 798902"/>
                  <a:gd name="connsiteY21" fmla="*/ 1017766 h 2449001"/>
                  <a:gd name="connsiteX22" fmla="*/ 243762 w 798902"/>
                  <a:gd name="connsiteY22" fmla="*/ 0 h 2449001"/>
                  <a:gd name="connsiteX0" fmla="*/ 430619 w 784764"/>
                  <a:gd name="connsiteY0" fmla="*/ 1331843 h 2449001"/>
                  <a:gd name="connsiteX1" fmla="*/ 541938 w 784764"/>
                  <a:gd name="connsiteY1" fmla="*/ 1379551 h 2449001"/>
                  <a:gd name="connsiteX2" fmla="*/ 763368 w 784764"/>
                  <a:gd name="connsiteY2" fmla="*/ 1406369 h 2449001"/>
                  <a:gd name="connsiteX3" fmla="*/ 625426 w 784764"/>
                  <a:gd name="connsiteY3" fmla="*/ 1741335 h 2449001"/>
                  <a:gd name="connsiteX4" fmla="*/ 609523 w 784764"/>
                  <a:gd name="connsiteY4" fmla="*/ 2441050 h 2449001"/>
                  <a:gd name="connsiteX5" fmla="*/ 319301 w 784764"/>
                  <a:gd name="connsiteY5" fmla="*/ 2445025 h 2449001"/>
                  <a:gd name="connsiteX6" fmla="*/ 211958 w 784764"/>
                  <a:gd name="connsiteY6" fmla="*/ 1673750 h 2449001"/>
                  <a:gd name="connsiteX7" fmla="*/ 207983 w 784764"/>
                  <a:gd name="connsiteY7" fmla="*/ 2441050 h 2449001"/>
                  <a:gd name="connsiteX8" fmla="*/ 136421 w 784764"/>
                  <a:gd name="connsiteY8" fmla="*/ 2449001 h 2449001"/>
                  <a:gd name="connsiteX9" fmla="*/ 5224 w 784764"/>
                  <a:gd name="connsiteY9" fmla="*/ 1701579 h 2449001"/>
                  <a:gd name="connsiteX10" fmla="*/ 37029 w 784764"/>
                  <a:gd name="connsiteY10" fmla="*/ 1582309 h 2449001"/>
                  <a:gd name="connsiteX11" fmla="*/ 76786 w 784764"/>
                  <a:gd name="connsiteY11" fmla="*/ 1566407 h 2449001"/>
                  <a:gd name="connsiteX12" fmla="*/ 89266 w 784764"/>
                  <a:gd name="connsiteY12" fmla="*/ 1389262 h 2449001"/>
                  <a:gd name="connsiteX13" fmla="*/ 339179 w 784764"/>
                  <a:gd name="connsiteY13" fmla="*/ 1375575 h 2449001"/>
                  <a:gd name="connsiteX14" fmla="*/ 430619 w 784764"/>
                  <a:gd name="connsiteY14" fmla="*/ 1331843 h 2449001"/>
                  <a:gd name="connsiteX15" fmla="*/ 243762 w 784764"/>
                  <a:gd name="connsiteY15" fmla="*/ 0 h 2449001"/>
                  <a:gd name="connsiteX16" fmla="*/ 557838 w 784764"/>
                  <a:gd name="connsiteY16" fmla="*/ 0 h 2449001"/>
                  <a:gd name="connsiteX17" fmla="*/ 689036 w 784764"/>
                  <a:gd name="connsiteY17" fmla="*/ 962108 h 2449001"/>
                  <a:gd name="connsiteX18" fmla="*/ 724816 w 784764"/>
                  <a:gd name="connsiteY18" fmla="*/ 1307990 h 2449001"/>
                  <a:gd name="connsiteX19" fmla="*/ 414715 w 784764"/>
                  <a:gd name="connsiteY19" fmla="*/ 1268233 h 2449001"/>
                  <a:gd name="connsiteX20" fmla="*/ 104615 w 784764"/>
                  <a:gd name="connsiteY20" fmla="*/ 1288111 h 2449001"/>
                  <a:gd name="connsiteX21" fmla="*/ 124493 w 784764"/>
                  <a:gd name="connsiteY21" fmla="*/ 1017766 h 2449001"/>
                  <a:gd name="connsiteX22" fmla="*/ 243762 w 784764"/>
                  <a:gd name="connsiteY22" fmla="*/ 0 h 2449001"/>
                  <a:gd name="connsiteX0" fmla="*/ 430619 w 784764"/>
                  <a:gd name="connsiteY0" fmla="*/ 1331843 h 2449001"/>
                  <a:gd name="connsiteX1" fmla="*/ 541938 w 784764"/>
                  <a:gd name="connsiteY1" fmla="*/ 1379551 h 2449001"/>
                  <a:gd name="connsiteX2" fmla="*/ 763368 w 784764"/>
                  <a:gd name="connsiteY2" fmla="*/ 1406369 h 2449001"/>
                  <a:gd name="connsiteX3" fmla="*/ 625426 w 784764"/>
                  <a:gd name="connsiteY3" fmla="*/ 1741335 h 2449001"/>
                  <a:gd name="connsiteX4" fmla="*/ 609523 w 784764"/>
                  <a:gd name="connsiteY4" fmla="*/ 2441050 h 2449001"/>
                  <a:gd name="connsiteX5" fmla="*/ 319301 w 784764"/>
                  <a:gd name="connsiteY5" fmla="*/ 2445025 h 2449001"/>
                  <a:gd name="connsiteX6" fmla="*/ 211958 w 784764"/>
                  <a:gd name="connsiteY6" fmla="*/ 1673750 h 2449001"/>
                  <a:gd name="connsiteX7" fmla="*/ 207983 w 784764"/>
                  <a:gd name="connsiteY7" fmla="*/ 2441050 h 2449001"/>
                  <a:gd name="connsiteX8" fmla="*/ 136421 w 784764"/>
                  <a:gd name="connsiteY8" fmla="*/ 2449001 h 2449001"/>
                  <a:gd name="connsiteX9" fmla="*/ 5224 w 784764"/>
                  <a:gd name="connsiteY9" fmla="*/ 1701579 h 2449001"/>
                  <a:gd name="connsiteX10" fmla="*/ 37029 w 784764"/>
                  <a:gd name="connsiteY10" fmla="*/ 1582309 h 2449001"/>
                  <a:gd name="connsiteX11" fmla="*/ 76786 w 784764"/>
                  <a:gd name="connsiteY11" fmla="*/ 1566407 h 2449001"/>
                  <a:gd name="connsiteX12" fmla="*/ 89266 w 784764"/>
                  <a:gd name="connsiteY12" fmla="*/ 1389262 h 2449001"/>
                  <a:gd name="connsiteX13" fmla="*/ 339179 w 784764"/>
                  <a:gd name="connsiteY13" fmla="*/ 1375575 h 2449001"/>
                  <a:gd name="connsiteX14" fmla="*/ 430619 w 784764"/>
                  <a:gd name="connsiteY14" fmla="*/ 1331843 h 2449001"/>
                  <a:gd name="connsiteX15" fmla="*/ 243762 w 784764"/>
                  <a:gd name="connsiteY15" fmla="*/ 0 h 2449001"/>
                  <a:gd name="connsiteX16" fmla="*/ 557838 w 784764"/>
                  <a:gd name="connsiteY16" fmla="*/ 0 h 2449001"/>
                  <a:gd name="connsiteX17" fmla="*/ 689036 w 784764"/>
                  <a:gd name="connsiteY17" fmla="*/ 962108 h 2449001"/>
                  <a:gd name="connsiteX18" fmla="*/ 724816 w 784764"/>
                  <a:gd name="connsiteY18" fmla="*/ 1307990 h 2449001"/>
                  <a:gd name="connsiteX19" fmla="*/ 414715 w 784764"/>
                  <a:gd name="connsiteY19" fmla="*/ 1268233 h 2449001"/>
                  <a:gd name="connsiteX20" fmla="*/ 104615 w 784764"/>
                  <a:gd name="connsiteY20" fmla="*/ 1288111 h 2449001"/>
                  <a:gd name="connsiteX21" fmla="*/ 124493 w 784764"/>
                  <a:gd name="connsiteY21" fmla="*/ 1017766 h 2449001"/>
                  <a:gd name="connsiteX22" fmla="*/ 243762 w 784764"/>
                  <a:gd name="connsiteY22" fmla="*/ 0 h 2449001"/>
                  <a:gd name="connsiteX0" fmla="*/ 430619 w 784764"/>
                  <a:gd name="connsiteY0" fmla="*/ 1331843 h 2449001"/>
                  <a:gd name="connsiteX1" fmla="*/ 541938 w 784764"/>
                  <a:gd name="connsiteY1" fmla="*/ 1379551 h 2449001"/>
                  <a:gd name="connsiteX2" fmla="*/ 763368 w 784764"/>
                  <a:gd name="connsiteY2" fmla="*/ 1406369 h 2449001"/>
                  <a:gd name="connsiteX3" fmla="*/ 625426 w 784764"/>
                  <a:gd name="connsiteY3" fmla="*/ 1741335 h 2449001"/>
                  <a:gd name="connsiteX4" fmla="*/ 609523 w 784764"/>
                  <a:gd name="connsiteY4" fmla="*/ 2441050 h 2449001"/>
                  <a:gd name="connsiteX5" fmla="*/ 319301 w 784764"/>
                  <a:gd name="connsiteY5" fmla="*/ 2445025 h 2449001"/>
                  <a:gd name="connsiteX6" fmla="*/ 211958 w 784764"/>
                  <a:gd name="connsiteY6" fmla="*/ 1673750 h 2449001"/>
                  <a:gd name="connsiteX7" fmla="*/ 207983 w 784764"/>
                  <a:gd name="connsiteY7" fmla="*/ 2441050 h 2449001"/>
                  <a:gd name="connsiteX8" fmla="*/ 136421 w 784764"/>
                  <a:gd name="connsiteY8" fmla="*/ 2449001 h 2449001"/>
                  <a:gd name="connsiteX9" fmla="*/ 5224 w 784764"/>
                  <a:gd name="connsiteY9" fmla="*/ 1701579 h 2449001"/>
                  <a:gd name="connsiteX10" fmla="*/ 37029 w 784764"/>
                  <a:gd name="connsiteY10" fmla="*/ 1582309 h 2449001"/>
                  <a:gd name="connsiteX11" fmla="*/ 76786 w 784764"/>
                  <a:gd name="connsiteY11" fmla="*/ 1566407 h 2449001"/>
                  <a:gd name="connsiteX12" fmla="*/ 89266 w 784764"/>
                  <a:gd name="connsiteY12" fmla="*/ 1389262 h 2449001"/>
                  <a:gd name="connsiteX13" fmla="*/ 339179 w 784764"/>
                  <a:gd name="connsiteY13" fmla="*/ 1375575 h 2449001"/>
                  <a:gd name="connsiteX14" fmla="*/ 430619 w 784764"/>
                  <a:gd name="connsiteY14" fmla="*/ 1331843 h 2449001"/>
                  <a:gd name="connsiteX15" fmla="*/ 243762 w 784764"/>
                  <a:gd name="connsiteY15" fmla="*/ 0 h 2449001"/>
                  <a:gd name="connsiteX16" fmla="*/ 557838 w 784764"/>
                  <a:gd name="connsiteY16" fmla="*/ 0 h 2449001"/>
                  <a:gd name="connsiteX17" fmla="*/ 689036 w 784764"/>
                  <a:gd name="connsiteY17" fmla="*/ 962108 h 2449001"/>
                  <a:gd name="connsiteX18" fmla="*/ 724816 w 784764"/>
                  <a:gd name="connsiteY18" fmla="*/ 1307990 h 2449001"/>
                  <a:gd name="connsiteX19" fmla="*/ 414715 w 784764"/>
                  <a:gd name="connsiteY19" fmla="*/ 1268233 h 2449001"/>
                  <a:gd name="connsiteX20" fmla="*/ 104615 w 784764"/>
                  <a:gd name="connsiteY20" fmla="*/ 1288111 h 2449001"/>
                  <a:gd name="connsiteX21" fmla="*/ 124493 w 784764"/>
                  <a:gd name="connsiteY21" fmla="*/ 1017766 h 2449001"/>
                  <a:gd name="connsiteX22" fmla="*/ 243762 w 784764"/>
                  <a:gd name="connsiteY22" fmla="*/ 0 h 2449001"/>
                  <a:gd name="connsiteX0" fmla="*/ 430997 w 785142"/>
                  <a:gd name="connsiteY0" fmla="*/ 1331843 h 2449001"/>
                  <a:gd name="connsiteX1" fmla="*/ 542316 w 785142"/>
                  <a:gd name="connsiteY1" fmla="*/ 1379551 h 2449001"/>
                  <a:gd name="connsiteX2" fmla="*/ 763746 w 785142"/>
                  <a:gd name="connsiteY2" fmla="*/ 1406369 h 2449001"/>
                  <a:gd name="connsiteX3" fmla="*/ 625804 w 785142"/>
                  <a:gd name="connsiteY3" fmla="*/ 1741335 h 2449001"/>
                  <a:gd name="connsiteX4" fmla="*/ 609901 w 785142"/>
                  <a:gd name="connsiteY4" fmla="*/ 2441050 h 2449001"/>
                  <a:gd name="connsiteX5" fmla="*/ 319679 w 785142"/>
                  <a:gd name="connsiteY5" fmla="*/ 2445025 h 2449001"/>
                  <a:gd name="connsiteX6" fmla="*/ 212336 w 785142"/>
                  <a:gd name="connsiteY6" fmla="*/ 1673750 h 2449001"/>
                  <a:gd name="connsiteX7" fmla="*/ 208361 w 785142"/>
                  <a:gd name="connsiteY7" fmla="*/ 2441050 h 2449001"/>
                  <a:gd name="connsiteX8" fmla="*/ 136799 w 785142"/>
                  <a:gd name="connsiteY8" fmla="*/ 2449001 h 2449001"/>
                  <a:gd name="connsiteX9" fmla="*/ 5602 w 785142"/>
                  <a:gd name="connsiteY9" fmla="*/ 1701579 h 2449001"/>
                  <a:gd name="connsiteX10" fmla="*/ 37407 w 785142"/>
                  <a:gd name="connsiteY10" fmla="*/ 1582309 h 2449001"/>
                  <a:gd name="connsiteX11" fmla="*/ 101115 w 785142"/>
                  <a:gd name="connsiteY11" fmla="*/ 1597201 h 2449001"/>
                  <a:gd name="connsiteX12" fmla="*/ 89644 w 785142"/>
                  <a:gd name="connsiteY12" fmla="*/ 1389262 h 2449001"/>
                  <a:gd name="connsiteX13" fmla="*/ 339557 w 785142"/>
                  <a:gd name="connsiteY13" fmla="*/ 1375575 h 2449001"/>
                  <a:gd name="connsiteX14" fmla="*/ 430997 w 785142"/>
                  <a:gd name="connsiteY14" fmla="*/ 1331843 h 2449001"/>
                  <a:gd name="connsiteX15" fmla="*/ 244140 w 785142"/>
                  <a:gd name="connsiteY15" fmla="*/ 0 h 2449001"/>
                  <a:gd name="connsiteX16" fmla="*/ 558216 w 785142"/>
                  <a:gd name="connsiteY16" fmla="*/ 0 h 2449001"/>
                  <a:gd name="connsiteX17" fmla="*/ 689414 w 785142"/>
                  <a:gd name="connsiteY17" fmla="*/ 962108 h 2449001"/>
                  <a:gd name="connsiteX18" fmla="*/ 725194 w 785142"/>
                  <a:gd name="connsiteY18" fmla="*/ 1307990 h 2449001"/>
                  <a:gd name="connsiteX19" fmla="*/ 415093 w 785142"/>
                  <a:gd name="connsiteY19" fmla="*/ 1268233 h 2449001"/>
                  <a:gd name="connsiteX20" fmla="*/ 104993 w 785142"/>
                  <a:gd name="connsiteY20" fmla="*/ 1288111 h 2449001"/>
                  <a:gd name="connsiteX21" fmla="*/ 124871 w 785142"/>
                  <a:gd name="connsiteY21" fmla="*/ 1017766 h 2449001"/>
                  <a:gd name="connsiteX22" fmla="*/ 244140 w 785142"/>
                  <a:gd name="connsiteY22" fmla="*/ 0 h 2449001"/>
                  <a:gd name="connsiteX0" fmla="*/ 430997 w 785142"/>
                  <a:gd name="connsiteY0" fmla="*/ 1331843 h 2449001"/>
                  <a:gd name="connsiteX1" fmla="*/ 542316 w 785142"/>
                  <a:gd name="connsiteY1" fmla="*/ 1379551 h 2449001"/>
                  <a:gd name="connsiteX2" fmla="*/ 763746 w 785142"/>
                  <a:gd name="connsiteY2" fmla="*/ 1406369 h 2449001"/>
                  <a:gd name="connsiteX3" fmla="*/ 625804 w 785142"/>
                  <a:gd name="connsiteY3" fmla="*/ 1741335 h 2449001"/>
                  <a:gd name="connsiteX4" fmla="*/ 609901 w 785142"/>
                  <a:gd name="connsiteY4" fmla="*/ 2441050 h 2449001"/>
                  <a:gd name="connsiteX5" fmla="*/ 319679 w 785142"/>
                  <a:gd name="connsiteY5" fmla="*/ 2445025 h 2449001"/>
                  <a:gd name="connsiteX6" fmla="*/ 212336 w 785142"/>
                  <a:gd name="connsiteY6" fmla="*/ 1673750 h 2449001"/>
                  <a:gd name="connsiteX7" fmla="*/ 208361 w 785142"/>
                  <a:gd name="connsiteY7" fmla="*/ 2441050 h 2449001"/>
                  <a:gd name="connsiteX8" fmla="*/ 136799 w 785142"/>
                  <a:gd name="connsiteY8" fmla="*/ 2449001 h 2449001"/>
                  <a:gd name="connsiteX9" fmla="*/ 5602 w 785142"/>
                  <a:gd name="connsiteY9" fmla="*/ 1701579 h 2449001"/>
                  <a:gd name="connsiteX10" fmla="*/ 37407 w 785142"/>
                  <a:gd name="connsiteY10" fmla="*/ 1582309 h 2449001"/>
                  <a:gd name="connsiteX11" fmla="*/ 101115 w 785142"/>
                  <a:gd name="connsiteY11" fmla="*/ 1597201 h 2449001"/>
                  <a:gd name="connsiteX12" fmla="*/ 89644 w 785142"/>
                  <a:gd name="connsiteY12" fmla="*/ 1389262 h 2449001"/>
                  <a:gd name="connsiteX13" fmla="*/ 339557 w 785142"/>
                  <a:gd name="connsiteY13" fmla="*/ 1375575 h 2449001"/>
                  <a:gd name="connsiteX14" fmla="*/ 430997 w 785142"/>
                  <a:gd name="connsiteY14" fmla="*/ 1331843 h 2449001"/>
                  <a:gd name="connsiteX15" fmla="*/ 244140 w 785142"/>
                  <a:gd name="connsiteY15" fmla="*/ 0 h 2449001"/>
                  <a:gd name="connsiteX16" fmla="*/ 558216 w 785142"/>
                  <a:gd name="connsiteY16" fmla="*/ 0 h 2449001"/>
                  <a:gd name="connsiteX17" fmla="*/ 689414 w 785142"/>
                  <a:gd name="connsiteY17" fmla="*/ 962108 h 2449001"/>
                  <a:gd name="connsiteX18" fmla="*/ 725194 w 785142"/>
                  <a:gd name="connsiteY18" fmla="*/ 1307990 h 2449001"/>
                  <a:gd name="connsiteX19" fmla="*/ 415093 w 785142"/>
                  <a:gd name="connsiteY19" fmla="*/ 1268233 h 2449001"/>
                  <a:gd name="connsiteX20" fmla="*/ 104993 w 785142"/>
                  <a:gd name="connsiteY20" fmla="*/ 1288111 h 2449001"/>
                  <a:gd name="connsiteX21" fmla="*/ 124871 w 785142"/>
                  <a:gd name="connsiteY21" fmla="*/ 1017766 h 2449001"/>
                  <a:gd name="connsiteX22" fmla="*/ 244140 w 785142"/>
                  <a:gd name="connsiteY22" fmla="*/ 0 h 2449001"/>
                  <a:gd name="connsiteX0" fmla="*/ 425685 w 779830"/>
                  <a:gd name="connsiteY0" fmla="*/ 1331843 h 2449001"/>
                  <a:gd name="connsiteX1" fmla="*/ 537004 w 779830"/>
                  <a:gd name="connsiteY1" fmla="*/ 1379551 h 2449001"/>
                  <a:gd name="connsiteX2" fmla="*/ 758434 w 779830"/>
                  <a:gd name="connsiteY2" fmla="*/ 1406369 h 2449001"/>
                  <a:gd name="connsiteX3" fmla="*/ 620492 w 779830"/>
                  <a:gd name="connsiteY3" fmla="*/ 1741335 h 2449001"/>
                  <a:gd name="connsiteX4" fmla="*/ 604589 w 779830"/>
                  <a:gd name="connsiteY4" fmla="*/ 2441050 h 2449001"/>
                  <a:gd name="connsiteX5" fmla="*/ 314367 w 779830"/>
                  <a:gd name="connsiteY5" fmla="*/ 2445025 h 2449001"/>
                  <a:gd name="connsiteX6" fmla="*/ 207024 w 779830"/>
                  <a:gd name="connsiteY6" fmla="*/ 1673750 h 2449001"/>
                  <a:gd name="connsiteX7" fmla="*/ 203049 w 779830"/>
                  <a:gd name="connsiteY7" fmla="*/ 2441050 h 2449001"/>
                  <a:gd name="connsiteX8" fmla="*/ 131487 w 779830"/>
                  <a:gd name="connsiteY8" fmla="*/ 2449001 h 2449001"/>
                  <a:gd name="connsiteX9" fmla="*/ 290 w 779830"/>
                  <a:gd name="connsiteY9" fmla="*/ 1701579 h 2449001"/>
                  <a:gd name="connsiteX10" fmla="*/ 95803 w 779830"/>
                  <a:gd name="connsiteY10" fmla="*/ 1597201 h 2449001"/>
                  <a:gd name="connsiteX11" fmla="*/ 84332 w 779830"/>
                  <a:gd name="connsiteY11" fmla="*/ 1389262 h 2449001"/>
                  <a:gd name="connsiteX12" fmla="*/ 334245 w 779830"/>
                  <a:gd name="connsiteY12" fmla="*/ 1375575 h 2449001"/>
                  <a:gd name="connsiteX13" fmla="*/ 425685 w 779830"/>
                  <a:gd name="connsiteY13" fmla="*/ 1331843 h 2449001"/>
                  <a:gd name="connsiteX14" fmla="*/ 238828 w 779830"/>
                  <a:gd name="connsiteY14" fmla="*/ 0 h 2449001"/>
                  <a:gd name="connsiteX15" fmla="*/ 552904 w 779830"/>
                  <a:gd name="connsiteY15" fmla="*/ 0 h 2449001"/>
                  <a:gd name="connsiteX16" fmla="*/ 684102 w 779830"/>
                  <a:gd name="connsiteY16" fmla="*/ 962108 h 2449001"/>
                  <a:gd name="connsiteX17" fmla="*/ 719882 w 779830"/>
                  <a:gd name="connsiteY17" fmla="*/ 1307990 h 2449001"/>
                  <a:gd name="connsiteX18" fmla="*/ 409781 w 779830"/>
                  <a:gd name="connsiteY18" fmla="*/ 1268233 h 2449001"/>
                  <a:gd name="connsiteX19" fmla="*/ 99681 w 779830"/>
                  <a:gd name="connsiteY19" fmla="*/ 1288111 h 2449001"/>
                  <a:gd name="connsiteX20" fmla="*/ 119559 w 779830"/>
                  <a:gd name="connsiteY20" fmla="*/ 1017766 h 2449001"/>
                  <a:gd name="connsiteX21" fmla="*/ 238828 w 779830"/>
                  <a:gd name="connsiteY21" fmla="*/ 0 h 2449001"/>
                  <a:gd name="connsiteX0" fmla="*/ 425766 w 779911"/>
                  <a:gd name="connsiteY0" fmla="*/ 1331843 h 2449001"/>
                  <a:gd name="connsiteX1" fmla="*/ 537085 w 779911"/>
                  <a:gd name="connsiteY1" fmla="*/ 1379551 h 2449001"/>
                  <a:gd name="connsiteX2" fmla="*/ 758515 w 779911"/>
                  <a:gd name="connsiteY2" fmla="*/ 1406369 h 2449001"/>
                  <a:gd name="connsiteX3" fmla="*/ 620573 w 779911"/>
                  <a:gd name="connsiteY3" fmla="*/ 1741335 h 2449001"/>
                  <a:gd name="connsiteX4" fmla="*/ 604670 w 779911"/>
                  <a:gd name="connsiteY4" fmla="*/ 2441050 h 2449001"/>
                  <a:gd name="connsiteX5" fmla="*/ 314448 w 779911"/>
                  <a:gd name="connsiteY5" fmla="*/ 2445025 h 2449001"/>
                  <a:gd name="connsiteX6" fmla="*/ 207105 w 779911"/>
                  <a:gd name="connsiteY6" fmla="*/ 1673750 h 2449001"/>
                  <a:gd name="connsiteX7" fmla="*/ 203130 w 779911"/>
                  <a:gd name="connsiteY7" fmla="*/ 2441050 h 2449001"/>
                  <a:gd name="connsiteX8" fmla="*/ 131568 w 779911"/>
                  <a:gd name="connsiteY8" fmla="*/ 2449001 h 2449001"/>
                  <a:gd name="connsiteX9" fmla="*/ 371 w 779911"/>
                  <a:gd name="connsiteY9" fmla="*/ 1701579 h 2449001"/>
                  <a:gd name="connsiteX10" fmla="*/ 95884 w 779911"/>
                  <a:gd name="connsiteY10" fmla="*/ 1597201 h 2449001"/>
                  <a:gd name="connsiteX11" fmla="*/ 84413 w 779911"/>
                  <a:gd name="connsiteY11" fmla="*/ 1389262 h 2449001"/>
                  <a:gd name="connsiteX12" fmla="*/ 334326 w 779911"/>
                  <a:gd name="connsiteY12" fmla="*/ 1375575 h 2449001"/>
                  <a:gd name="connsiteX13" fmla="*/ 425766 w 779911"/>
                  <a:gd name="connsiteY13" fmla="*/ 1331843 h 2449001"/>
                  <a:gd name="connsiteX14" fmla="*/ 238909 w 779911"/>
                  <a:gd name="connsiteY14" fmla="*/ 0 h 2449001"/>
                  <a:gd name="connsiteX15" fmla="*/ 552985 w 779911"/>
                  <a:gd name="connsiteY15" fmla="*/ 0 h 2449001"/>
                  <a:gd name="connsiteX16" fmla="*/ 684183 w 779911"/>
                  <a:gd name="connsiteY16" fmla="*/ 962108 h 2449001"/>
                  <a:gd name="connsiteX17" fmla="*/ 719963 w 779911"/>
                  <a:gd name="connsiteY17" fmla="*/ 1307990 h 2449001"/>
                  <a:gd name="connsiteX18" fmla="*/ 409862 w 779911"/>
                  <a:gd name="connsiteY18" fmla="*/ 1268233 h 2449001"/>
                  <a:gd name="connsiteX19" fmla="*/ 99762 w 779911"/>
                  <a:gd name="connsiteY19" fmla="*/ 1288111 h 2449001"/>
                  <a:gd name="connsiteX20" fmla="*/ 119640 w 779911"/>
                  <a:gd name="connsiteY20" fmla="*/ 1017766 h 2449001"/>
                  <a:gd name="connsiteX21" fmla="*/ 238909 w 779911"/>
                  <a:gd name="connsiteY21" fmla="*/ 0 h 2449001"/>
                  <a:gd name="connsiteX0" fmla="*/ 425696 w 779841"/>
                  <a:gd name="connsiteY0" fmla="*/ 1331843 h 2449001"/>
                  <a:gd name="connsiteX1" fmla="*/ 537015 w 779841"/>
                  <a:gd name="connsiteY1" fmla="*/ 1379551 h 2449001"/>
                  <a:gd name="connsiteX2" fmla="*/ 758445 w 779841"/>
                  <a:gd name="connsiteY2" fmla="*/ 1406369 h 2449001"/>
                  <a:gd name="connsiteX3" fmla="*/ 620503 w 779841"/>
                  <a:gd name="connsiteY3" fmla="*/ 1741335 h 2449001"/>
                  <a:gd name="connsiteX4" fmla="*/ 604600 w 779841"/>
                  <a:gd name="connsiteY4" fmla="*/ 2441050 h 2449001"/>
                  <a:gd name="connsiteX5" fmla="*/ 314378 w 779841"/>
                  <a:gd name="connsiteY5" fmla="*/ 2445025 h 2449001"/>
                  <a:gd name="connsiteX6" fmla="*/ 207035 w 779841"/>
                  <a:gd name="connsiteY6" fmla="*/ 1673750 h 2449001"/>
                  <a:gd name="connsiteX7" fmla="*/ 203060 w 779841"/>
                  <a:gd name="connsiteY7" fmla="*/ 2441050 h 2449001"/>
                  <a:gd name="connsiteX8" fmla="*/ 131498 w 779841"/>
                  <a:gd name="connsiteY8" fmla="*/ 2449001 h 2449001"/>
                  <a:gd name="connsiteX9" fmla="*/ 301 w 779841"/>
                  <a:gd name="connsiteY9" fmla="*/ 1701579 h 2449001"/>
                  <a:gd name="connsiteX10" fmla="*/ 95814 w 779841"/>
                  <a:gd name="connsiteY10" fmla="*/ 1597201 h 2449001"/>
                  <a:gd name="connsiteX11" fmla="*/ 84343 w 779841"/>
                  <a:gd name="connsiteY11" fmla="*/ 1389262 h 2449001"/>
                  <a:gd name="connsiteX12" fmla="*/ 334256 w 779841"/>
                  <a:gd name="connsiteY12" fmla="*/ 1375575 h 2449001"/>
                  <a:gd name="connsiteX13" fmla="*/ 425696 w 779841"/>
                  <a:gd name="connsiteY13" fmla="*/ 1331843 h 2449001"/>
                  <a:gd name="connsiteX14" fmla="*/ 238839 w 779841"/>
                  <a:gd name="connsiteY14" fmla="*/ 0 h 2449001"/>
                  <a:gd name="connsiteX15" fmla="*/ 552915 w 779841"/>
                  <a:gd name="connsiteY15" fmla="*/ 0 h 2449001"/>
                  <a:gd name="connsiteX16" fmla="*/ 684113 w 779841"/>
                  <a:gd name="connsiteY16" fmla="*/ 962108 h 2449001"/>
                  <a:gd name="connsiteX17" fmla="*/ 719893 w 779841"/>
                  <a:gd name="connsiteY17" fmla="*/ 1307990 h 2449001"/>
                  <a:gd name="connsiteX18" fmla="*/ 409792 w 779841"/>
                  <a:gd name="connsiteY18" fmla="*/ 1268233 h 2449001"/>
                  <a:gd name="connsiteX19" fmla="*/ 99692 w 779841"/>
                  <a:gd name="connsiteY19" fmla="*/ 1288111 h 2449001"/>
                  <a:gd name="connsiteX20" fmla="*/ 119570 w 779841"/>
                  <a:gd name="connsiteY20" fmla="*/ 1017766 h 2449001"/>
                  <a:gd name="connsiteX21" fmla="*/ 238839 w 779841"/>
                  <a:gd name="connsiteY21" fmla="*/ 0 h 2449001"/>
                  <a:gd name="connsiteX0" fmla="*/ 425696 w 794874"/>
                  <a:gd name="connsiteY0" fmla="*/ 1331843 h 2449001"/>
                  <a:gd name="connsiteX1" fmla="*/ 537015 w 794874"/>
                  <a:gd name="connsiteY1" fmla="*/ 1379551 h 2449001"/>
                  <a:gd name="connsiteX2" fmla="*/ 758445 w 794874"/>
                  <a:gd name="connsiteY2" fmla="*/ 1406369 h 2449001"/>
                  <a:gd name="connsiteX3" fmla="*/ 620503 w 794874"/>
                  <a:gd name="connsiteY3" fmla="*/ 1741335 h 2449001"/>
                  <a:gd name="connsiteX4" fmla="*/ 604600 w 794874"/>
                  <a:gd name="connsiteY4" fmla="*/ 2441050 h 2449001"/>
                  <a:gd name="connsiteX5" fmla="*/ 314378 w 794874"/>
                  <a:gd name="connsiteY5" fmla="*/ 2445025 h 2449001"/>
                  <a:gd name="connsiteX6" fmla="*/ 207035 w 794874"/>
                  <a:gd name="connsiteY6" fmla="*/ 1673750 h 2449001"/>
                  <a:gd name="connsiteX7" fmla="*/ 203060 w 794874"/>
                  <a:gd name="connsiteY7" fmla="*/ 2441050 h 2449001"/>
                  <a:gd name="connsiteX8" fmla="*/ 131498 w 794874"/>
                  <a:gd name="connsiteY8" fmla="*/ 2449001 h 2449001"/>
                  <a:gd name="connsiteX9" fmla="*/ 301 w 794874"/>
                  <a:gd name="connsiteY9" fmla="*/ 1701579 h 2449001"/>
                  <a:gd name="connsiteX10" fmla="*/ 95814 w 794874"/>
                  <a:gd name="connsiteY10" fmla="*/ 1597201 h 2449001"/>
                  <a:gd name="connsiteX11" fmla="*/ 84343 w 794874"/>
                  <a:gd name="connsiteY11" fmla="*/ 1389262 h 2449001"/>
                  <a:gd name="connsiteX12" fmla="*/ 334256 w 794874"/>
                  <a:gd name="connsiteY12" fmla="*/ 1375575 h 2449001"/>
                  <a:gd name="connsiteX13" fmla="*/ 425696 w 794874"/>
                  <a:gd name="connsiteY13" fmla="*/ 1331843 h 2449001"/>
                  <a:gd name="connsiteX14" fmla="*/ 238839 w 794874"/>
                  <a:gd name="connsiteY14" fmla="*/ 0 h 2449001"/>
                  <a:gd name="connsiteX15" fmla="*/ 552915 w 794874"/>
                  <a:gd name="connsiteY15" fmla="*/ 0 h 2449001"/>
                  <a:gd name="connsiteX16" fmla="*/ 684113 w 794874"/>
                  <a:gd name="connsiteY16" fmla="*/ 962108 h 2449001"/>
                  <a:gd name="connsiteX17" fmla="*/ 719893 w 794874"/>
                  <a:gd name="connsiteY17" fmla="*/ 1307990 h 2449001"/>
                  <a:gd name="connsiteX18" fmla="*/ 409792 w 794874"/>
                  <a:gd name="connsiteY18" fmla="*/ 1268233 h 2449001"/>
                  <a:gd name="connsiteX19" fmla="*/ 99692 w 794874"/>
                  <a:gd name="connsiteY19" fmla="*/ 1288111 h 2449001"/>
                  <a:gd name="connsiteX20" fmla="*/ 119570 w 794874"/>
                  <a:gd name="connsiteY20" fmla="*/ 1017766 h 2449001"/>
                  <a:gd name="connsiteX21" fmla="*/ 238839 w 794874"/>
                  <a:gd name="connsiteY21" fmla="*/ 0 h 2449001"/>
                  <a:gd name="connsiteX0" fmla="*/ 425696 w 794874"/>
                  <a:gd name="connsiteY0" fmla="*/ 1331843 h 2449001"/>
                  <a:gd name="connsiteX1" fmla="*/ 537015 w 794874"/>
                  <a:gd name="connsiteY1" fmla="*/ 1379551 h 2449001"/>
                  <a:gd name="connsiteX2" fmla="*/ 758445 w 794874"/>
                  <a:gd name="connsiteY2" fmla="*/ 1406369 h 2449001"/>
                  <a:gd name="connsiteX3" fmla="*/ 620503 w 794874"/>
                  <a:gd name="connsiteY3" fmla="*/ 1741335 h 2449001"/>
                  <a:gd name="connsiteX4" fmla="*/ 604600 w 794874"/>
                  <a:gd name="connsiteY4" fmla="*/ 2441050 h 2449001"/>
                  <a:gd name="connsiteX5" fmla="*/ 314378 w 794874"/>
                  <a:gd name="connsiteY5" fmla="*/ 2445025 h 2449001"/>
                  <a:gd name="connsiteX6" fmla="*/ 207035 w 794874"/>
                  <a:gd name="connsiteY6" fmla="*/ 1673750 h 2449001"/>
                  <a:gd name="connsiteX7" fmla="*/ 203060 w 794874"/>
                  <a:gd name="connsiteY7" fmla="*/ 2441050 h 2449001"/>
                  <a:gd name="connsiteX8" fmla="*/ 131498 w 794874"/>
                  <a:gd name="connsiteY8" fmla="*/ 2449001 h 2449001"/>
                  <a:gd name="connsiteX9" fmla="*/ 301 w 794874"/>
                  <a:gd name="connsiteY9" fmla="*/ 1701579 h 2449001"/>
                  <a:gd name="connsiteX10" fmla="*/ 95814 w 794874"/>
                  <a:gd name="connsiteY10" fmla="*/ 1597201 h 2449001"/>
                  <a:gd name="connsiteX11" fmla="*/ 84343 w 794874"/>
                  <a:gd name="connsiteY11" fmla="*/ 1389262 h 2449001"/>
                  <a:gd name="connsiteX12" fmla="*/ 334256 w 794874"/>
                  <a:gd name="connsiteY12" fmla="*/ 1375575 h 2449001"/>
                  <a:gd name="connsiteX13" fmla="*/ 425696 w 794874"/>
                  <a:gd name="connsiteY13" fmla="*/ 1331843 h 2449001"/>
                  <a:gd name="connsiteX14" fmla="*/ 238839 w 794874"/>
                  <a:gd name="connsiteY14" fmla="*/ 0 h 2449001"/>
                  <a:gd name="connsiteX15" fmla="*/ 552915 w 794874"/>
                  <a:gd name="connsiteY15" fmla="*/ 0 h 2449001"/>
                  <a:gd name="connsiteX16" fmla="*/ 684113 w 794874"/>
                  <a:gd name="connsiteY16" fmla="*/ 962108 h 2449001"/>
                  <a:gd name="connsiteX17" fmla="*/ 719893 w 794874"/>
                  <a:gd name="connsiteY17" fmla="*/ 1307990 h 2449001"/>
                  <a:gd name="connsiteX18" fmla="*/ 409792 w 794874"/>
                  <a:gd name="connsiteY18" fmla="*/ 1268233 h 2449001"/>
                  <a:gd name="connsiteX19" fmla="*/ 99692 w 794874"/>
                  <a:gd name="connsiteY19" fmla="*/ 1288111 h 2449001"/>
                  <a:gd name="connsiteX20" fmla="*/ 133257 w 794874"/>
                  <a:gd name="connsiteY20" fmla="*/ 945913 h 2449001"/>
                  <a:gd name="connsiteX21" fmla="*/ 238839 w 794874"/>
                  <a:gd name="connsiteY21" fmla="*/ 0 h 2449001"/>
                  <a:gd name="connsiteX0" fmla="*/ 425696 w 794874"/>
                  <a:gd name="connsiteY0" fmla="*/ 1331843 h 2449001"/>
                  <a:gd name="connsiteX1" fmla="*/ 537015 w 794874"/>
                  <a:gd name="connsiteY1" fmla="*/ 1379551 h 2449001"/>
                  <a:gd name="connsiteX2" fmla="*/ 758445 w 794874"/>
                  <a:gd name="connsiteY2" fmla="*/ 1406369 h 2449001"/>
                  <a:gd name="connsiteX3" fmla="*/ 620503 w 794874"/>
                  <a:gd name="connsiteY3" fmla="*/ 1741335 h 2449001"/>
                  <a:gd name="connsiteX4" fmla="*/ 604600 w 794874"/>
                  <a:gd name="connsiteY4" fmla="*/ 2441050 h 2449001"/>
                  <a:gd name="connsiteX5" fmla="*/ 314378 w 794874"/>
                  <a:gd name="connsiteY5" fmla="*/ 2445025 h 2449001"/>
                  <a:gd name="connsiteX6" fmla="*/ 207035 w 794874"/>
                  <a:gd name="connsiteY6" fmla="*/ 1673750 h 2449001"/>
                  <a:gd name="connsiteX7" fmla="*/ 203060 w 794874"/>
                  <a:gd name="connsiteY7" fmla="*/ 2441050 h 2449001"/>
                  <a:gd name="connsiteX8" fmla="*/ 131498 w 794874"/>
                  <a:gd name="connsiteY8" fmla="*/ 2449001 h 2449001"/>
                  <a:gd name="connsiteX9" fmla="*/ 301 w 794874"/>
                  <a:gd name="connsiteY9" fmla="*/ 1701579 h 2449001"/>
                  <a:gd name="connsiteX10" fmla="*/ 95814 w 794874"/>
                  <a:gd name="connsiteY10" fmla="*/ 1597201 h 2449001"/>
                  <a:gd name="connsiteX11" fmla="*/ 84343 w 794874"/>
                  <a:gd name="connsiteY11" fmla="*/ 1389262 h 2449001"/>
                  <a:gd name="connsiteX12" fmla="*/ 334256 w 794874"/>
                  <a:gd name="connsiteY12" fmla="*/ 1375575 h 2449001"/>
                  <a:gd name="connsiteX13" fmla="*/ 425696 w 794874"/>
                  <a:gd name="connsiteY13" fmla="*/ 1331843 h 2449001"/>
                  <a:gd name="connsiteX14" fmla="*/ 238839 w 794874"/>
                  <a:gd name="connsiteY14" fmla="*/ 0 h 2449001"/>
                  <a:gd name="connsiteX15" fmla="*/ 552915 w 794874"/>
                  <a:gd name="connsiteY15" fmla="*/ 0 h 2449001"/>
                  <a:gd name="connsiteX16" fmla="*/ 684113 w 794874"/>
                  <a:gd name="connsiteY16" fmla="*/ 962108 h 2449001"/>
                  <a:gd name="connsiteX17" fmla="*/ 719893 w 794874"/>
                  <a:gd name="connsiteY17" fmla="*/ 1307990 h 2449001"/>
                  <a:gd name="connsiteX18" fmla="*/ 409792 w 794874"/>
                  <a:gd name="connsiteY18" fmla="*/ 1268233 h 2449001"/>
                  <a:gd name="connsiteX19" fmla="*/ 99692 w 794874"/>
                  <a:gd name="connsiteY19" fmla="*/ 1288111 h 2449001"/>
                  <a:gd name="connsiteX20" fmla="*/ 133257 w 794874"/>
                  <a:gd name="connsiteY20" fmla="*/ 945913 h 2449001"/>
                  <a:gd name="connsiteX21" fmla="*/ 238839 w 794874"/>
                  <a:gd name="connsiteY21" fmla="*/ 0 h 2449001"/>
                  <a:gd name="connsiteX0" fmla="*/ 425696 w 794874"/>
                  <a:gd name="connsiteY0" fmla="*/ 1331843 h 2449001"/>
                  <a:gd name="connsiteX1" fmla="*/ 537015 w 794874"/>
                  <a:gd name="connsiteY1" fmla="*/ 1379551 h 2449001"/>
                  <a:gd name="connsiteX2" fmla="*/ 758445 w 794874"/>
                  <a:gd name="connsiteY2" fmla="*/ 1406369 h 2449001"/>
                  <a:gd name="connsiteX3" fmla="*/ 620503 w 794874"/>
                  <a:gd name="connsiteY3" fmla="*/ 1741335 h 2449001"/>
                  <a:gd name="connsiteX4" fmla="*/ 604600 w 794874"/>
                  <a:gd name="connsiteY4" fmla="*/ 2441050 h 2449001"/>
                  <a:gd name="connsiteX5" fmla="*/ 314378 w 794874"/>
                  <a:gd name="connsiteY5" fmla="*/ 2445025 h 2449001"/>
                  <a:gd name="connsiteX6" fmla="*/ 207035 w 794874"/>
                  <a:gd name="connsiteY6" fmla="*/ 1673750 h 2449001"/>
                  <a:gd name="connsiteX7" fmla="*/ 203060 w 794874"/>
                  <a:gd name="connsiteY7" fmla="*/ 2441050 h 2449001"/>
                  <a:gd name="connsiteX8" fmla="*/ 131498 w 794874"/>
                  <a:gd name="connsiteY8" fmla="*/ 2449001 h 2449001"/>
                  <a:gd name="connsiteX9" fmla="*/ 301 w 794874"/>
                  <a:gd name="connsiteY9" fmla="*/ 1701579 h 2449001"/>
                  <a:gd name="connsiteX10" fmla="*/ 95814 w 794874"/>
                  <a:gd name="connsiteY10" fmla="*/ 1597201 h 2449001"/>
                  <a:gd name="connsiteX11" fmla="*/ 84343 w 794874"/>
                  <a:gd name="connsiteY11" fmla="*/ 1389262 h 2449001"/>
                  <a:gd name="connsiteX12" fmla="*/ 334256 w 794874"/>
                  <a:gd name="connsiteY12" fmla="*/ 1375575 h 2449001"/>
                  <a:gd name="connsiteX13" fmla="*/ 425696 w 794874"/>
                  <a:gd name="connsiteY13" fmla="*/ 1331843 h 2449001"/>
                  <a:gd name="connsiteX14" fmla="*/ 218310 w 794874"/>
                  <a:gd name="connsiteY14" fmla="*/ 0 h 2449001"/>
                  <a:gd name="connsiteX15" fmla="*/ 552915 w 794874"/>
                  <a:gd name="connsiteY15" fmla="*/ 0 h 2449001"/>
                  <a:gd name="connsiteX16" fmla="*/ 684113 w 794874"/>
                  <a:gd name="connsiteY16" fmla="*/ 962108 h 2449001"/>
                  <a:gd name="connsiteX17" fmla="*/ 719893 w 794874"/>
                  <a:gd name="connsiteY17" fmla="*/ 1307990 h 2449001"/>
                  <a:gd name="connsiteX18" fmla="*/ 409792 w 794874"/>
                  <a:gd name="connsiteY18" fmla="*/ 1268233 h 2449001"/>
                  <a:gd name="connsiteX19" fmla="*/ 99692 w 794874"/>
                  <a:gd name="connsiteY19" fmla="*/ 1288111 h 2449001"/>
                  <a:gd name="connsiteX20" fmla="*/ 133257 w 794874"/>
                  <a:gd name="connsiteY20" fmla="*/ 945913 h 2449001"/>
                  <a:gd name="connsiteX21" fmla="*/ 218310 w 794874"/>
                  <a:gd name="connsiteY21" fmla="*/ 0 h 2449001"/>
                  <a:gd name="connsiteX0" fmla="*/ 425696 w 794874"/>
                  <a:gd name="connsiteY0" fmla="*/ 1331843 h 2449001"/>
                  <a:gd name="connsiteX1" fmla="*/ 537015 w 794874"/>
                  <a:gd name="connsiteY1" fmla="*/ 1379551 h 2449001"/>
                  <a:gd name="connsiteX2" fmla="*/ 758445 w 794874"/>
                  <a:gd name="connsiteY2" fmla="*/ 1406369 h 2449001"/>
                  <a:gd name="connsiteX3" fmla="*/ 620503 w 794874"/>
                  <a:gd name="connsiteY3" fmla="*/ 1741335 h 2449001"/>
                  <a:gd name="connsiteX4" fmla="*/ 604600 w 794874"/>
                  <a:gd name="connsiteY4" fmla="*/ 2441050 h 2449001"/>
                  <a:gd name="connsiteX5" fmla="*/ 314378 w 794874"/>
                  <a:gd name="connsiteY5" fmla="*/ 2445025 h 2449001"/>
                  <a:gd name="connsiteX6" fmla="*/ 207035 w 794874"/>
                  <a:gd name="connsiteY6" fmla="*/ 1673750 h 2449001"/>
                  <a:gd name="connsiteX7" fmla="*/ 203060 w 794874"/>
                  <a:gd name="connsiteY7" fmla="*/ 2441050 h 2449001"/>
                  <a:gd name="connsiteX8" fmla="*/ 131498 w 794874"/>
                  <a:gd name="connsiteY8" fmla="*/ 2449001 h 2449001"/>
                  <a:gd name="connsiteX9" fmla="*/ 301 w 794874"/>
                  <a:gd name="connsiteY9" fmla="*/ 1701579 h 2449001"/>
                  <a:gd name="connsiteX10" fmla="*/ 95814 w 794874"/>
                  <a:gd name="connsiteY10" fmla="*/ 1597201 h 2449001"/>
                  <a:gd name="connsiteX11" fmla="*/ 84343 w 794874"/>
                  <a:gd name="connsiteY11" fmla="*/ 1389262 h 2449001"/>
                  <a:gd name="connsiteX12" fmla="*/ 334256 w 794874"/>
                  <a:gd name="connsiteY12" fmla="*/ 1375575 h 2449001"/>
                  <a:gd name="connsiteX13" fmla="*/ 425696 w 794874"/>
                  <a:gd name="connsiteY13" fmla="*/ 1331843 h 2449001"/>
                  <a:gd name="connsiteX14" fmla="*/ 218310 w 794874"/>
                  <a:gd name="connsiteY14" fmla="*/ 0 h 2449001"/>
                  <a:gd name="connsiteX15" fmla="*/ 570023 w 794874"/>
                  <a:gd name="connsiteY15" fmla="*/ 3422 h 2449001"/>
                  <a:gd name="connsiteX16" fmla="*/ 684113 w 794874"/>
                  <a:gd name="connsiteY16" fmla="*/ 962108 h 2449001"/>
                  <a:gd name="connsiteX17" fmla="*/ 719893 w 794874"/>
                  <a:gd name="connsiteY17" fmla="*/ 1307990 h 2449001"/>
                  <a:gd name="connsiteX18" fmla="*/ 409792 w 794874"/>
                  <a:gd name="connsiteY18" fmla="*/ 1268233 h 2449001"/>
                  <a:gd name="connsiteX19" fmla="*/ 99692 w 794874"/>
                  <a:gd name="connsiteY19" fmla="*/ 1288111 h 2449001"/>
                  <a:gd name="connsiteX20" fmla="*/ 133257 w 794874"/>
                  <a:gd name="connsiteY20" fmla="*/ 945913 h 2449001"/>
                  <a:gd name="connsiteX21" fmla="*/ 218310 w 794874"/>
                  <a:gd name="connsiteY21" fmla="*/ 0 h 2449001"/>
                  <a:gd name="connsiteX0" fmla="*/ 425696 w 794874"/>
                  <a:gd name="connsiteY0" fmla="*/ 1331843 h 2449001"/>
                  <a:gd name="connsiteX1" fmla="*/ 537015 w 794874"/>
                  <a:gd name="connsiteY1" fmla="*/ 1379551 h 2449001"/>
                  <a:gd name="connsiteX2" fmla="*/ 758445 w 794874"/>
                  <a:gd name="connsiteY2" fmla="*/ 1406369 h 2449001"/>
                  <a:gd name="connsiteX3" fmla="*/ 620503 w 794874"/>
                  <a:gd name="connsiteY3" fmla="*/ 1741335 h 2449001"/>
                  <a:gd name="connsiteX4" fmla="*/ 604600 w 794874"/>
                  <a:gd name="connsiteY4" fmla="*/ 2441050 h 2449001"/>
                  <a:gd name="connsiteX5" fmla="*/ 314378 w 794874"/>
                  <a:gd name="connsiteY5" fmla="*/ 2445025 h 2449001"/>
                  <a:gd name="connsiteX6" fmla="*/ 207035 w 794874"/>
                  <a:gd name="connsiteY6" fmla="*/ 1673750 h 2449001"/>
                  <a:gd name="connsiteX7" fmla="*/ 203060 w 794874"/>
                  <a:gd name="connsiteY7" fmla="*/ 2441050 h 2449001"/>
                  <a:gd name="connsiteX8" fmla="*/ 131498 w 794874"/>
                  <a:gd name="connsiteY8" fmla="*/ 2449001 h 2449001"/>
                  <a:gd name="connsiteX9" fmla="*/ 301 w 794874"/>
                  <a:gd name="connsiteY9" fmla="*/ 1701579 h 2449001"/>
                  <a:gd name="connsiteX10" fmla="*/ 95814 w 794874"/>
                  <a:gd name="connsiteY10" fmla="*/ 1597201 h 2449001"/>
                  <a:gd name="connsiteX11" fmla="*/ 84343 w 794874"/>
                  <a:gd name="connsiteY11" fmla="*/ 1389262 h 2449001"/>
                  <a:gd name="connsiteX12" fmla="*/ 334256 w 794874"/>
                  <a:gd name="connsiteY12" fmla="*/ 1375575 h 2449001"/>
                  <a:gd name="connsiteX13" fmla="*/ 425696 w 794874"/>
                  <a:gd name="connsiteY13" fmla="*/ 1331843 h 2449001"/>
                  <a:gd name="connsiteX14" fmla="*/ 218310 w 794874"/>
                  <a:gd name="connsiteY14" fmla="*/ 0 h 2449001"/>
                  <a:gd name="connsiteX15" fmla="*/ 570023 w 794874"/>
                  <a:gd name="connsiteY15" fmla="*/ 3422 h 2449001"/>
                  <a:gd name="connsiteX16" fmla="*/ 684113 w 794874"/>
                  <a:gd name="connsiteY16" fmla="*/ 962108 h 2449001"/>
                  <a:gd name="connsiteX17" fmla="*/ 719893 w 794874"/>
                  <a:gd name="connsiteY17" fmla="*/ 1307990 h 2449001"/>
                  <a:gd name="connsiteX18" fmla="*/ 409792 w 794874"/>
                  <a:gd name="connsiteY18" fmla="*/ 1268233 h 2449001"/>
                  <a:gd name="connsiteX19" fmla="*/ 99692 w 794874"/>
                  <a:gd name="connsiteY19" fmla="*/ 1288111 h 2449001"/>
                  <a:gd name="connsiteX20" fmla="*/ 133257 w 794874"/>
                  <a:gd name="connsiteY20" fmla="*/ 945913 h 2449001"/>
                  <a:gd name="connsiteX21" fmla="*/ 218310 w 794874"/>
                  <a:gd name="connsiteY21" fmla="*/ 0 h 2449001"/>
                  <a:gd name="connsiteX0" fmla="*/ 425696 w 794874"/>
                  <a:gd name="connsiteY0" fmla="*/ 1331843 h 2449001"/>
                  <a:gd name="connsiteX1" fmla="*/ 537015 w 794874"/>
                  <a:gd name="connsiteY1" fmla="*/ 1379551 h 2449001"/>
                  <a:gd name="connsiteX2" fmla="*/ 758445 w 794874"/>
                  <a:gd name="connsiteY2" fmla="*/ 1406369 h 2449001"/>
                  <a:gd name="connsiteX3" fmla="*/ 620503 w 794874"/>
                  <a:gd name="connsiteY3" fmla="*/ 1741335 h 2449001"/>
                  <a:gd name="connsiteX4" fmla="*/ 604600 w 794874"/>
                  <a:gd name="connsiteY4" fmla="*/ 2441050 h 2449001"/>
                  <a:gd name="connsiteX5" fmla="*/ 314378 w 794874"/>
                  <a:gd name="connsiteY5" fmla="*/ 2445025 h 2449001"/>
                  <a:gd name="connsiteX6" fmla="*/ 207035 w 794874"/>
                  <a:gd name="connsiteY6" fmla="*/ 1673750 h 2449001"/>
                  <a:gd name="connsiteX7" fmla="*/ 203060 w 794874"/>
                  <a:gd name="connsiteY7" fmla="*/ 2441050 h 2449001"/>
                  <a:gd name="connsiteX8" fmla="*/ 131498 w 794874"/>
                  <a:gd name="connsiteY8" fmla="*/ 2449001 h 2449001"/>
                  <a:gd name="connsiteX9" fmla="*/ 301 w 794874"/>
                  <a:gd name="connsiteY9" fmla="*/ 1701579 h 2449001"/>
                  <a:gd name="connsiteX10" fmla="*/ 95814 w 794874"/>
                  <a:gd name="connsiteY10" fmla="*/ 1597201 h 2449001"/>
                  <a:gd name="connsiteX11" fmla="*/ 84343 w 794874"/>
                  <a:gd name="connsiteY11" fmla="*/ 1389262 h 2449001"/>
                  <a:gd name="connsiteX12" fmla="*/ 334256 w 794874"/>
                  <a:gd name="connsiteY12" fmla="*/ 1375575 h 2449001"/>
                  <a:gd name="connsiteX13" fmla="*/ 425696 w 794874"/>
                  <a:gd name="connsiteY13" fmla="*/ 1331843 h 2449001"/>
                  <a:gd name="connsiteX14" fmla="*/ 218310 w 794874"/>
                  <a:gd name="connsiteY14" fmla="*/ 0 h 2449001"/>
                  <a:gd name="connsiteX15" fmla="*/ 570023 w 794874"/>
                  <a:gd name="connsiteY15" fmla="*/ 3422 h 2449001"/>
                  <a:gd name="connsiteX16" fmla="*/ 684113 w 794874"/>
                  <a:gd name="connsiteY16" fmla="*/ 962108 h 2449001"/>
                  <a:gd name="connsiteX17" fmla="*/ 719893 w 794874"/>
                  <a:gd name="connsiteY17" fmla="*/ 1307990 h 2449001"/>
                  <a:gd name="connsiteX18" fmla="*/ 409792 w 794874"/>
                  <a:gd name="connsiteY18" fmla="*/ 1268233 h 2449001"/>
                  <a:gd name="connsiteX19" fmla="*/ 99692 w 794874"/>
                  <a:gd name="connsiteY19" fmla="*/ 1288111 h 2449001"/>
                  <a:gd name="connsiteX20" fmla="*/ 133257 w 794874"/>
                  <a:gd name="connsiteY20" fmla="*/ 945913 h 2449001"/>
                  <a:gd name="connsiteX21" fmla="*/ 218310 w 794874"/>
                  <a:gd name="connsiteY21" fmla="*/ 0 h 2449001"/>
                  <a:gd name="connsiteX0" fmla="*/ 425696 w 791314"/>
                  <a:gd name="connsiteY0" fmla="*/ 1331843 h 2449001"/>
                  <a:gd name="connsiteX1" fmla="*/ 537015 w 791314"/>
                  <a:gd name="connsiteY1" fmla="*/ 1379551 h 2449001"/>
                  <a:gd name="connsiteX2" fmla="*/ 758445 w 791314"/>
                  <a:gd name="connsiteY2" fmla="*/ 1406369 h 2449001"/>
                  <a:gd name="connsiteX3" fmla="*/ 620503 w 791314"/>
                  <a:gd name="connsiteY3" fmla="*/ 1741335 h 2449001"/>
                  <a:gd name="connsiteX4" fmla="*/ 604600 w 791314"/>
                  <a:gd name="connsiteY4" fmla="*/ 2441050 h 2449001"/>
                  <a:gd name="connsiteX5" fmla="*/ 314378 w 791314"/>
                  <a:gd name="connsiteY5" fmla="*/ 2445025 h 2449001"/>
                  <a:gd name="connsiteX6" fmla="*/ 207035 w 791314"/>
                  <a:gd name="connsiteY6" fmla="*/ 1673750 h 2449001"/>
                  <a:gd name="connsiteX7" fmla="*/ 203060 w 791314"/>
                  <a:gd name="connsiteY7" fmla="*/ 2441050 h 2449001"/>
                  <a:gd name="connsiteX8" fmla="*/ 131498 w 791314"/>
                  <a:gd name="connsiteY8" fmla="*/ 2449001 h 2449001"/>
                  <a:gd name="connsiteX9" fmla="*/ 301 w 791314"/>
                  <a:gd name="connsiteY9" fmla="*/ 1701579 h 2449001"/>
                  <a:gd name="connsiteX10" fmla="*/ 95814 w 791314"/>
                  <a:gd name="connsiteY10" fmla="*/ 1597201 h 2449001"/>
                  <a:gd name="connsiteX11" fmla="*/ 84343 w 791314"/>
                  <a:gd name="connsiteY11" fmla="*/ 1389262 h 2449001"/>
                  <a:gd name="connsiteX12" fmla="*/ 334256 w 791314"/>
                  <a:gd name="connsiteY12" fmla="*/ 1375575 h 2449001"/>
                  <a:gd name="connsiteX13" fmla="*/ 425696 w 791314"/>
                  <a:gd name="connsiteY13" fmla="*/ 1331843 h 2449001"/>
                  <a:gd name="connsiteX14" fmla="*/ 218310 w 791314"/>
                  <a:gd name="connsiteY14" fmla="*/ 0 h 2449001"/>
                  <a:gd name="connsiteX15" fmla="*/ 570023 w 791314"/>
                  <a:gd name="connsiteY15" fmla="*/ 3422 h 2449001"/>
                  <a:gd name="connsiteX16" fmla="*/ 677271 w 791314"/>
                  <a:gd name="connsiteY16" fmla="*/ 938156 h 2449001"/>
                  <a:gd name="connsiteX17" fmla="*/ 719893 w 791314"/>
                  <a:gd name="connsiteY17" fmla="*/ 1307990 h 2449001"/>
                  <a:gd name="connsiteX18" fmla="*/ 409792 w 791314"/>
                  <a:gd name="connsiteY18" fmla="*/ 1268233 h 2449001"/>
                  <a:gd name="connsiteX19" fmla="*/ 99692 w 791314"/>
                  <a:gd name="connsiteY19" fmla="*/ 1288111 h 2449001"/>
                  <a:gd name="connsiteX20" fmla="*/ 133257 w 791314"/>
                  <a:gd name="connsiteY20" fmla="*/ 945913 h 2449001"/>
                  <a:gd name="connsiteX21" fmla="*/ 218310 w 791314"/>
                  <a:gd name="connsiteY21" fmla="*/ 0 h 2449001"/>
                  <a:gd name="connsiteX0" fmla="*/ 425696 w 791740"/>
                  <a:gd name="connsiteY0" fmla="*/ 1331843 h 2449001"/>
                  <a:gd name="connsiteX1" fmla="*/ 537015 w 791740"/>
                  <a:gd name="connsiteY1" fmla="*/ 1379551 h 2449001"/>
                  <a:gd name="connsiteX2" fmla="*/ 775553 w 791740"/>
                  <a:gd name="connsiteY2" fmla="*/ 1406369 h 2449001"/>
                  <a:gd name="connsiteX3" fmla="*/ 620503 w 791740"/>
                  <a:gd name="connsiteY3" fmla="*/ 1741335 h 2449001"/>
                  <a:gd name="connsiteX4" fmla="*/ 604600 w 791740"/>
                  <a:gd name="connsiteY4" fmla="*/ 2441050 h 2449001"/>
                  <a:gd name="connsiteX5" fmla="*/ 314378 w 791740"/>
                  <a:gd name="connsiteY5" fmla="*/ 2445025 h 2449001"/>
                  <a:gd name="connsiteX6" fmla="*/ 207035 w 791740"/>
                  <a:gd name="connsiteY6" fmla="*/ 1673750 h 2449001"/>
                  <a:gd name="connsiteX7" fmla="*/ 203060 w 791740"/>
                  <a:gd name="connsiteY7" fmla="*/ 2441050 h 2449001"/>
                  <a:gd name="connsiteX8" fmla="*/ 131498 w 791740"/>
                  <a:gd name="connsiteY8" fmla="*/ 2449001 h 2449001"/>
                  <a:gd name="connsiteX9" fmla="*/ 301 w 791740"/>
                  <a:gd name="connsiteY9" fmla="*/ 1701579 h 2449001"/>
                  <a:gd name="connsiteX10" fmla="*/ 95814 w 791740"/>
                  <a:gd name="connsiteY10" fmla="*/ 1597201 h 2449001"/>
                  <a:gd name="connsiteX11" fmla="*/ 84343 w 791740"/>
                  <a:gd name="connsiteY11" fmla="*/ 1389262 h 2449001"/>
                  <a:gd name="connsiteX12" fmla="*/ 334256 w 791740"/>
                  <a:gd name="connsiteY12" fmla="*/ 1375575 h 2449001"/>
                  <a:gd name="connsiteX13" fmla="*/ 425696 w 791740"/>
                  <a:gd name="connsiteY13" fmla="*/ 1331843 h 2449001"/>
                  <a:gd name="connsiteX14" fmla="*/ 218310 w 791740"/>
                  <a:gd name="connsiteY14" fmla="*/ 0 h 2449001"/>
                  <a:gd name="connsiteX15" fmla="*/ 570023 w 791740"/>
                  <a:gd name="connsiteY15" fmla="*/ 3422 h 2449001"/>
                  <a:gd name="connsiteX16" fmla="*/ 677271 w 791740"/>
                  <a:gd name="connsiteY16" fmla="*/ 938156 h 2449001"/>
                  <a:gd name="connsiteX17" fmla="*/ 719893 w 791740"/>
                  <a:gd name="connsiteY17" fmla="*/ 1307990 h 2449001"/>
                  <a:gd name="connsiteX18" fmla="*/ 409792 w 791740"/>
                  <a:gd name="connsiteY18" fmla="*/ 1268233 h 2449001"/>
                  <a:gd name="connsiteX19" fmla="*/ 99692 w 791740"/>
                  <a:gd name="connsiteY19" fmla="*/ 1288111 h 2449001"/>
                  <a:gd name="connsiteX20" fmla="*/ 133257 w 791740"/>
                  <a:gd name="connsiteY20" fmla="*/ 945913 h 2449001"/>
                  <a:gd name="connsiteX21" fmla="*/ 218310 w 791740"/>
                  <a:gd name="connsiteY21" fmla="*/ 0 h 2449001"/>
                  <a:gd name="connsiteX0" fmla="*/ 425696 w 798638"/>
                  <a:gd name="connsiteY0" fmla="*/ 1331843 h 2449001"/>
                  <a:gd name="connsiteX1" fmla="*/ 537015 w 798638"/>
                  <a:gd name="connsiteY1" fmla="*/ 1379551 h 2449001"/>
                  <a:gd name="connsiteX2" fmla="*/ 775553 w 798638"/>
                  <a:gd name="connsiteY2" fmla="*/ 1406369 h 2449001"/>
                  <a:gd name="connsiteX3" fmla="*/ 620503 w 798638"/>
                  <a:gd name="connsiteY3" fmla="*/ 1741335 h 2449001"/>
                  <a:gd name="connsiteX4" fmla="*/ 604600 w 798638"/>
                  <a:gd name="connsiteY4" fmla="*/ 2441050 h 2449001"/>
                  <a:gd name="connsiteX5" fmla="*/ 314378 w 798638"/>
                  <a:gd name="connsiteY5" fmla="*/ 2445025 h 2449001"/>
                  <a:gd name="connsiteX6" fmla="*/ 207035 w 798638"/>
                  <a:gd name="connsiteY6" fmla="*/ 1673750 h 2449001"/>
                  <a:gd name="connsiteX7" fmla="*/ 203060 w 798638"/>
                  <a:gd name="connsiteY7" fmla="*/ 2441050 h 2449001"/>
                  <a:gd name="connsiteX8" fmla="*/ 131498 w 798638"/>
                  <a:gd name="connsiteY8" fmla="*/ 2449001 h 2449001"/>
                  <a:gd name="connsiteX9" fmla="*/ 301 w 798638"/>
                  <a:gd name="connsiteY9" fmla="*/ 1701579 h 2449001"/>
                  <a:gd name="connsiteX10" fmla="*/ 95814 w 798638"/>
                  <a:gd name="connsiteY10" fmla="*/ 1597201 h 2449001"/>
                  <a:gd name="connsiteX11" fmla="*/ 84343 w 798638"/>
                  <a:gd name="connsiteY11" fmla="*/ 1389262 h 2449001"/>
                  <a:gd name="connsiteX12" fmla="*/ 334256 w 798638"/>
                  <a:gd name="connsiteY12" fmla="*/ 1375575 h 2449001"/>
                  <a:gd name="connsiteX13" fmla="*/ 425696 w 798638"/>
                  <a:gd name="connsiteY13" fmla="*/ 1331843 h 2449001"/>
                  <a:gd name="connsiteX14" fmla="*/ 218310 w 798638"/>
                  <a:gd name="connsiteY14" fmla="*/ 0 h 2449001"/>
                  <a:gd name="connsiteX15" fmla="*/ 570023 w 798638"/>
                  <a:gd name="connsiteY15" fmla="*/ 3422 h 2449001"/>
                  <a:gd name="connsiteX16" fmla="*/ 677271 w 798638"/>
                  <a:gd name="connsiteY16" fmla="*/ 938156 h 2449001"/>
                  <a:gd name="connsiteX17" fmla="*/ 719893 w 798638"/>
                  <a:gd name="connsiteY17" fmla="*/ 1307990 h 2449001"/>
                  <a:gd name="connsiteX18" fmla="*/ 409792 w 798638"/>
                  <a:gd name="connsiteY18" fmla="*/ 1268233 h 2449001"/>
                  <a:gd name="connsiteX19" fmla="*/ 99692 w 798638"/>
                  <a:gd name="connsiteY19" fmla="*/ 1288111 h 2449001"/>
                  <a:gd name="connsiteX20" fmla="*/ 133257 w 798638"/>
                  <a:gd name="connsiteY20" fmla="*/ 945913 h 2449001"/>
                  <a:gd name="connsiteX21" fmla="*/ 218310 w 798638"/>
                  <a:gd name="connsiteY21" fmla="*/ 0 h 2449001"/>
                  <a:gd name="connsiteX0" fmla="*/ 425696 w 798137"/>
                  <a:gd name="connsiteY0" fmla="*/ 1331843 h 2449001"/>
                  <a:gd name="connsiteX1" fmla="*/ 537015 w 798137"/>
                  <a:gd name="connsiteY1" fmla="*/ 1379551 h 2449001"/>
                  <a:gd name="connsiteX2" fmla="*/ 775553 w 798137"/>
                  <a:gd name="connsiteY2" fmla="*/ 1406369 h 2449001"/>
                  <a:gd name="connsiteX3" fmla="*/ 613659 w 798137"/>
                  <a:gd name="connsiteY3" fmla="*/ 1785816 h 2449001"/>
                  <a:gd name="connsiteX4" fmla="*/ 604600 w 798137"/>
                  <a:gd name="connsiteY4" fmla="*/ 2441050 h 2449001"/>
                  <a:gd name="connsiteX5" fmla="*/ 314378 w 798137"/>
                  <a:gd name="connsiteY5" fmla="*/ 2445025 h 2449001"/>
                  <a:gd name="connsiteX6" fmla="*/ 207035 w 798137"/>
                  <a:gd name="connsiteY6" fmla="*/ 1673750 h 2449001"/>
                  <a:gd name="connsiteX7" fmla="*/ 203060 w 798137"/>
                  <a:gd name="connsiteY7" fmla="*/ 2441050 h 2449001"/>
                  <a:gd name="connsiteX8" fmla="*/ 131498 w 798137"/>
                  <a:gd name="connsiteY8" fmla="*/ 2449001 h 2449001"/>
                  <a:gd name="connsiteX9" fmla="*/ 301 w 798137"/>
                  <a:gd name="connsiteY9" fmla="*/ 1701579 h 2449001"/>
                  <a:gd name="connsiteX10" fmla="*/ 95814 w 798137"/>
                  <a:gd name="connsiteY10" fmla="*/ 1597201 h 2449001"/>
                  <a:gd name="connsiteX11" fmla="*/ 84343 w 798137"/>
                  <a:gd name="connsiteY11" fmla="*/ 1389262 h 2449001"/>
                  <a:gd name="connsiteX12" fmla="*/ 334256 w 798137"/>
                  <a:gd name="connsiteY12" fmla="*/ 1375575 h 2449001"/>
                  <a:gd name="connsiteX13" fmla="*/ 425696 w 798137"/>
                  <a:gd name="connsiteY13" fmla="*/ 1331843 h 2449001"/>
                  <a:gd name="connsiteX14" fmla="*/ 218310 w 798137"/>
                  <a:gd name="connsiteY14" fmla="*/ 0 h 2449001"/>
                  <a:gd name="connsiteX15" fmla="*/ 570023 w 798137"/>
                  <a:gd name="connsiteY15" fmla="*/ 3422 h 2449001"/>
                  <a:gd name="connsiteX16" fmla="*/ 677271 w 798137"/>
                  <a:gd name="connsiteY16" fmla="*/ 938156 h 2449001"/>
                  <a:gd name="connsiteX17" fmla="*/ 719893 w 798137"/>
                  <a:gd name="connsiteY17" fmla="*/ 1307990 h 2449001"/>
                  <a:gd name="connsiteX18" fmla="*/ 409792 w 798137"/>
                  <a:gd name="connsiteY18" fmla="*/ 1268233 h 2449001"/>
                  <a:gd name="connsiteX19" fmla="*/ 99692 w 798137"/>
                  <a:gd name="connsiteY19" fmla="*/ 1288111 h 2449001"/>
                  <a:gd name="connsiteX20" fmla="*/ 133257 w 798137"/>
                  <a:gd name="connsiteY20" fmla="*/ 945913 h 2449001"/>
                  <a:gd name="connsiteX21" fmla="*/ 218310 w 798137"/>
                  <a:gd name="connsiteY21" fmla="*/ 0 h 2449001"/>
                  <a:gd name="connsiteX0" fmla="*/ 425696 w 797686"/>
                  <a:gd name="connsiteY0" fmla="*/ 1331843 h 2449001"/>
                  <a:gd name="connsiteX1" fmla="*/ 537015 w 797686"/>
                  <a:gd name="connsiteY1" fmla="*/ 1379551 h 2449001"/>
                  <a:gd name="connsiteX2" fmla="*/ 775553 w 797686"/>
                  <a:gd name="connsiteY2" fmla="*/ 1406369 h 2449001"/>
                  <a:gd name="connsiteX3" fmla="*/ 613659 w 797686"/>
                  <a:gd name="connsiteY3" fmla="*/ 1785816 h 2449001"/>
                  <a:gd name="connsiteX4" fmla="*/ 604600 w 797686"/>
                  <a:gd name="connsiteY4" fmla="*/ 2441050 h 2449001"/>
                  <a:gd name="connsiteX5" fmla="*/ 314378 w 797686"/>
                  <a:gd name="connsiteY5" fmla="*/ 2445025 h 2449001"/>
                  <a:gd name="connsiteX6" fmla="*/ 207035 w 797686"/>
                  <a:gd name="connsiteY6" fmla="*/ 1673750 h 2449001"/>
                  <a:gd name="connsiteX7" fmla="*/ 203060 w 797686"/>
                  <a:gd name="connsiteY7" fmla="*/ 2441050 h 2449001"/>
                  <a:gd name="connsiteX8" fmla="*/ 131498 w 797686"/>
                  <a:gd name="connsiteY8" fmla="*/ 2449001 h 2449001"/>
                  <a:gd name="connsiteX9" fmla="*/ 301 w 797686"/>
                  <a:gd name="connsiteY9" fmla="*/ 1701579 h 2449001"/>
                  <a:gd name="connsiteX10" fmla="*/ 95814 w 797686"/>
                  <a:gd name="connsiteY10" fmla="*/ 1597201 h 2449001"/>
                  <a:gd name="connsiteX11" fmla="*/ 84343 w 797686"/>
                  <a:gd name="connsiteY11" fmla="*/ 1389262 h 2449001"/>
                  <a:gd name="connsiteX12" fmla="*/ 334256 w 797686"/>
                  <a:gd name="connsiteY12" fmla="*/ 1375575 h 2449001"/>
                  <a:gd name="connsiteX13" fmla="*/ 425696 w 797686"/>
                  <a:gd name="connsiteY13" fmla="*/ 1331843 h 2449001"/>
                  <a:gd name="connsiteX14" fmla="*/ 218310 w 797686"/>
                  <a:gd name="connsiteY14" fmla="*/ 0 h 2449001"/>
                  <a:gd name="connsiteX15" fmla="*/ 570023 w 797686"/>
                  <a:gd name="connsiteY15" fmla="*/ 3422 h 2449001"/>
                  <a:gd name="connsiteX16" fmla="*/ 677271 w 797686"/>
                  <a:gd name="connsiteY16" fmla="*/ 938156 h 2449001"/>
                  <a:gd name="connsiteX17" fmla="*/ 719893 w 797686"/>
                  <a:gd name="connsiteY17" fmla="*/ 1307990 h 2449001"/>
                  <a:gd name="connsiteX18" fmla="*/ 409792 w 797686"/>
                  <a:gd name="connsiteY18" fmla="*/ 1268233 h 2449001"/>
                  <a:gd name="connsiteX19" fmla="*/ 99692 w 797686"/>
                  <a:gd name="connsiteY19" fmla="*/ 1288111 h 2449001"/>
                  <a:gd name="connsiteX20" fmla="*/ 133257 w 797686"/>
                  <a:gd name="connsiteY20" fmla="*/ 945913 h 2449001"/>
                  <a:gd name="connsiteX21" fmla="*/ 218310 w 797686"/>
                  <a:gd name="connsiteY21" fmla="*/ 0 h 2449001"/>
                  <a:gd name="connsiteX0" fmla="*/ 425696 w 797686"/>
                  <a:gd name="connsiteY0" fmla="*/ 1331843 h 2449001"/>
                  <a:gd name="connsiteX1" fmla="*/ 537015 w 797686"/>
                  <a:gd name="connsiteY1" fmla="*/ 1379551 h 2449001"/>
                  <a:gd name="connsiteX2" fmla="*/ 775553 w 797686"/>
                  <a:gd name="connsiteY2" fmla="*/ 1406369 h 2449001"/>
                  <a:gd name="connsiteX3" fmla="*/ 613659 w 797686"/>
                  <a:gd name="connsiteY3" fmla="*/ 1785816 h 2449001"/>
                  <a:gd name="connsiteX4" fmla="*/ 604600 w 797686"/>
                  <a:gd name="connsiteY4" fmla="*/ 2441050 h 2449001"/>
                  <a:gd name="connsiteX5" fmla="*/ 314378 w 797686"/>
                  <a:gd name="connsiteY5" fmla="*/ 2445025 h 2449001"/>
                  <a:gd name="connsiteX6" fmla="*/ 213878 w 797686"/>
                  <a:gd name="connsiteY6" fmla="*/ 1707967 h 2449001"/>
                  <a:gd name="connsiteX7" fmla="*/ 203060 w 797686"/>
                  <a:gd name="connsiteY7" fmla="*/ 2441050 h 2449001"/>
                  <a:gd name="connsiteX8" fmla="*/ 131498 w 797686"/>
                  <a:gd name="connsiteY8" fmla="*/ 2449001 h 2449001"/>
                  <a:gd name="connsiteX9" fmla="*/ 301 w 797686"/>
                  <a:gd name="connsiteY9" fmla="*/ 1701579 h 2449001"/>
                  <a:gd name="connsiteX10" fmla="*/ 95814 w 797686"/>
                  <a:gd name="connsiteY10" fmla="*/ 1597201 h 2449001"/>
                  <a:gd name="connsiteX11" fmla="*/ 84343 w 797686"/>
                  <a:gd name="connsiteY11" fmla="*/ 1389262 h 2449001"/>
                  <a:gd name="connsiteX12" fmla="*/ 334256 w 797686"/>
                  <a:gd name="connsiteY12" fmla="*/ 1375575 h 2449001"/>
                  <a:gd name="connsiteX13" fmla="*/ 425696 w 797686"/>
                  <a:gd name="connsiteY13" fmla="*/ 1331843 h 2449001"/>
                  <a:gd name="connsiteX14" fmla="*/ 218310 w 797686"/>
                  <a:gd name="connsiteY14" fmla="*/ 0 h 2449001"/>
                  <a:gd name="connsiteX15" fmla="*/ 570023 w 797686"/>
                  <a:gd name="connsiteY15" fmla="*/ 3422 h 2449001"/>
                  <a:gd name="connsiteX16" fmla="*/ 677271 w 797686"/>
                  <a:gd name="connsiteY16" fmla="*/ 938156 h 2449001"/>
                  <a:gd name="connsiteX17" fmla="*/ 719893 w 797686"/>
                  <a:gd name="connsiteY17" fmla="*/ 1307990 h 2449001"/>
                  <a:gd name="connsiteX18" fmla="*/ 409792 w 797686"/>
                  <a:gd name="connsiteY18" fmla="*/ 1268233 h 2449001"/>
                  <a:gd name="connsiteX19" fmla="*/ 99692 w 797686"/>
                  <a:gd name="connsiteY19" fmla="*/ 1288111 h 2449001"/>
                  <a:gd name="connsiteX20" fmla="*/ 133257 w 797686"/>
                  <a:gd name="connsiteY20" fmla="*/ 945913 h 2449001"/>
                  <a:gd name="connsiteX21" fmla="*/ 218310 w 797686"/>
                  <a:gd name="connsiteY21" fmla="*/ 0 h 2449001"/>
                  <a:gd name="connsiteX0" fmla="*/ 425696 w 797686"/>
                  <a:gd name="connsiteY0" fmla="*/ 1331843 h 2449001"/>
                  <a:gd name="connsiteX1" fmla="*/ 537015 w 797686"/>
                  <a:gd name="connsiteY1" fmla="*/ 1379551 h 2449001"/>
                  <a:gd name="connsiteX2" fmla="*/ 775553 w 797686"/>
                  <a:gd name="connsiteY2" fmla="*/ 1406369 h 2449001"/>
                  <a:gd name="connsiteX3" fmla="*/ 613659 w 797686"/>
                  <a:gd name="connsiteY3" fmla="*/ 1785816 h 2449001"/>
                  <a:gd name="connsiteX4" fmla="*/ 604600 w 797686"/>
                  <a:gd name="connsiteY4" fmla="*/ 2441050 h 2449001"/>
                  <a:gd name="connsiteX5" fmla="*/ 314378 w 797686"/>
                  <a:gd name="connsiteY5" fmla="*/ 2445025 h 2449001"/>
                  <a:gd name="connsiteX6" fmla="*/ 213878 w 797686"/>
                  <a:gd name="connsiteY6" fmla="*/ 1707967 h 2449001"/>
                  <a:gd name="connsiteX7" fmla="*/ 203060 w 797686"/>
                  <a:gd name="connsiteY7" fmla="*/ 2441050 h 2449001"/>
                  <a:gd name="connsiteX8" fmla="*/ 131498 w 797686"/>
                  <a:gd name="connsiteY8" fmla="*/ 2449001 h 2449001"/>
                  <a:gd name="connsiteX9" fmla="*/ 301 w 797686"/>
                  <a:gd name="connsiteY9" fmla="*/ 1701579 h 2449001"/>
                  <a:gd name="connsiteX10" fmla="*/ 95814 w 797686"/>
                  <a:gd name="connsiteY10" fmla="*/ 1597201 h 2449001"/>
                  <a:gd name="connsiteX11" fmla="*/ 84343 w 797686"/>
                  <a:gd name="connsiteY11" fmla="*/ 1389262 h 2449001"/>
                  <a:gd name="connsiteX12" fmla="*/ 334256 w 797686"/>
                  <a:gd name="connsiteY12" fmla="*/ 1375575 h 2449001"/>
                  <a:gd name="connsiteX13" fmla="*/ 425696 w 797686"/>
                  <a:gd name="connsiteY13" fmla="*/ 1331843 h 2449001"/>
                  <a:gd name="connsiteX14" fmla="*/ 218310 w 797686"/>
                  <a:gd name="connsiteY14" fmla="*/ 0 h 2449001"/>
                  <a:gd name="connsiteX15" fmla="*/ 570023 w 797686"/>
                  <a:gd name="connsiteY15" fmla="*/ 3422 h 2449001"/>
                  <a:gd name="connsiteX16" fmla="*/ 677271 w 797686"/>
                  <a:gd name="connsiteY16" fmla="*/ 938156 h 2449001"/>
                  <a:gd name="connsiteX17" fmla="*/ 719893 w 797686"/>
                  <a:gd name="connsiteY17" fmla="*/ 1307990 h 2449001"/>
                  <a:gd name="connsiteX18" fmla="*/ 409792 w 797686"/>
                  <a:gd name="connsiteY18" fmla="*/ 1268233 h 2449001"/>
                  <a:gd name="connsiteX19" fmla="*/ 99692 w 797686"/>
                  <a:gd name="connsiteY19" fmla="*/ 1288111 h 2449001"/>
                  <a:gd name="connsiteX20" fmla="*/ 133257 w 797686"/>
                  <a:gd name="connsiteY20" fmla="*/ 945913 h 2449001"/>
                  <a:gd name="connsiteX21" fmla="*/ 218310 w 797686"/>
                  <a:gd name="connsiteY21" fmla="*/ 0 h 2449001"/>
                  <a:gd name="connsiteX0" fmla="*/ 425696 w 797686"/>
                  <a:gd name="connsiteY0" fmla="*/ 1331843 h 2449001"/>
                  <a:gd name="connsiteX1" fmla="*/ 537015 w 797686"/>
                  <a:gd name="connsiteY1" fmla="*/ 1379551 h 2449001"/>
                  <a:gd name="connsiteX2" fmla="*/ 775553 w 797686"/>
                  <a:gd name="connsiteY2" fmla="*/ 1406369 h 2449001"/>
                  <a:gd name="connsiteX3" fmla="*/ 613659 w 797686"/>
                  <a:gd name="connsiteY3" fmla="*/ 1785816 h 2449001"/>
                  <a:gd name="connsiteX4" fmla="*/ 604600 w 797686"/>
                  <a:gd name="connsiteY4" fmla="*/ 2441050 h 2449001"/>
                  <a:gd name="connsiteX5" fmla="*/ 314378 w 797686"/>
                  <a:gd name="connsiteY5" fmla="*/ 2445025 h 2449001"/>
                  <a:gd name="connsiteX6" fmla="*/ 224143 w 797686"/>
                  <a:gd name="connsiteY6" fmla="*/ 1721654 h 2449001"/>
                  <a:gd name="connsiteX7" fmla="*/ 203060 w 797686"/>
                  <a:gd name="connsiteY7" fmla="*/ 2441050 h 2449001"/>
                  <a:gd name="connsiteX8" fmla="*/ 131498 w 797686"/>
                  <a:gd name="connsiteY8" fmla="*/ 2449001 h 2449001"/>
                  <a:gd name="connsiteX9" fmla="*/ 301 w 797686"/>
                  <a:gd name="connsiteY9" fmla="*/ 1701579 h 2449001"/>
                  <a:gd name="connsiteX10" fmla="*/ 95814 w 797686"/>
                  <a:gd name="connsiteY10" fmla="*/ 1597201 h 2449001"/>
                  <a:gd name="connsiteX11" fmla="*/ 84343 w 797686"/>
                  <a:gd name="connsiteY11" fmla="*/ 1389262 h 2449001"/>
                  <a:gd name="connsiteX12" fmla="*/ 334256 w 797686"/>
                  <a:gd name="connsiteY12" fmla="*/ 1375575 h 2449001"/>
                  <a:gd name="connsiteX13" fmla="*/ 425696 w 797686"/>
                  <a:gd name="connsiteY13" fmla="*/ 1331843 h 2449001"/>
                  <a:gd name="connsiteX14" fmla="*/ 218310 w 797686"/>
                  <a:gd name="connsiteY14" fmla="*/ 0 h 2449001"/>
                  <a:gd name="connsiteX15" fmla="*/ 570023 w 797686"/>
                  <a:gd name="connsiteY15" fmla="*/ 3422 h 2449001"/>
                  <a:gd name="connsiteX16" fmla="*/ 677271 w 797686"/>
                  <a:gd name="connsiteY16" fmla="*/ 938156 h 2449001"/>
                  <a:gd name="connsiteX17" fmla="*/ 719893 w 797686"/>
                  <a:gd name="connsiteY17" fmla="*/ 1307990 h 2449001"/>
                  <a:gd name="connsiteX18" fmla="*/ 409792 w 797686"/>
                  <a:gd name="connsiteY18" fmla="*/ 1268233 h 2449001"/>
                  <a:gd name="connsiteX19" fmla="*/ 99692 w 797686"/>
                  <a:gd name="connsiteY19" fmla="*/ 1288111 h 2449001"/>
                  <a:gd name="connsiteX20" fmla="*/ 133257 w 797686"/>
                  <a:gd name="connsiteY20" fmla="*/ 945913 h 2449001"/>
                  <a:gd name="connsiteX21" fmla="*/ 218310 w 797686"/>
                  <a:gd name="connsiteY21" fmla="*/ 0 h 2449001"/>
                  <a:gd name="connsiteX0" fmla="*/ 425647 w 797637"/>
                  <a:gd name="connsiteY0" fmla="*/ 1331843 h 2449001"/>
                  <a:gd name="connsiteX1" fmla="*/ 536966 w 797637"/>
                  <a:gd name="connsiteY1" fmla="*/ 1379551 h 2449001"/>
                  <a:gd name="connsiteX2" fmla="*/ 775504 w 797637"/>
                  <a:gd name="connsiteY2" fmla="*/ 1406369 h 2449001"/>
                  <a:gd name="connsiteX3" fmla="*/ 613610 w 797637"/>
                  <a:gd name="connsiteY3" fmla="*/ 1785816 h 2449001"/>
                  <a:gd name="connsiteX4" fmla="*/ 604551 w 797637"/>
                  <a:gd name="connsiteY4" fmla="*/ 2441050 h 2449001"/>
                  <a:gd name="connsiteX5" fmla="*/ 314329 w 797637"/>
                  <a:gd name="connsiteY5" fmla="*/ 2445025 h 2449001"/>
                  <a:gd name="connsiteX6" fmla="*/ 224094 w 797637"/>
                  <a:gd name="connsiteY6" fmla="*/ 1721654 h 2449001"/>
                  <a:gd name="connsiteX7" fmla="*/ 203011 w 797637"/>
                  <a:gd name="connsiteY7" fmla="*/ 2441050 h 2449001"/>
                  <a:gd name="connsiteX8" fmla="*/ 131449 w 797637"/>
                  <a:gd name="connsiteY8" fmla="*/ 2449001 h 2449001"/>
                  <a:gd name="connsiteX9" fmla="*/ 252 w 797637"/>
                  <a:gd name="connsiteY9" fmla="*/ 1701579 h 2449001"/>
                  <a:gd name="connsiteX10" fmla="*/ 112873 w 797637"/>
                  <a:gd name="connsiteY10" fmla="*/ 1641682 h 2449001"/>
                  <a:gd name="connsiteX11" fmla="*/ 84294 w 797637"/>
                  <a:gd name="connsiteY11" fmla="*/ 1389262 h 2449001"/>
                  <a:gd name="connsiteX12" fmla="*/ 334207 w 797637"/>
                  <a:gd name="connsiteY12" fmla="*/ 1375575 h 2449001"/>
                  <a:gd name="connsiteX13" fmla="*/ 425647 w 797637"/>
                  <a:gd name="connsiteY13" fmla="*/ 1331843 h 2449001"/>
                  <a:gd name="connsiteX14" fmla="*/ 218261 w 797637"/>
                  <a:gd name="connsiteY14" fmla="*/ 0 h 2449001"/>
                  <a:gd name="connsiteX15" fmla="*/ 569974 w 797637"/>
                  <a:gd name="connsiteY15" fmla="*/ 3422 h 2449001"/>
                  <a:gd name="connsiteX16" fmla="*/ 677222 w 797637"/>
                  <a:gd name="connsiteY16" fmla="*/ 938156 h 2449001"/>
                  <a:gd name="connsiteX17" fmla="*/ 719844 w 797637"/>
                  <a:gd name="connsiteY17" fmla="*/ 1307990 h 2449001"/>
                  <a:gd name="connsiteX18" fmla="*/ 409743 w 797637"/>
                  <a:gd name="connsiteY18" fmla="*/ 1268233 h 2449001"/>
                  <a:gd name="connsiteX19" fmla="*/ 99643 w 797637"/>
                  <a:gd name="connsiteY19" fmla="*/ 1288111 h 2449001"/>
                  <a:gd name="connsiteX20" fmla="*/ 133208 w 797637"/>
                  <a:gd name="connsiteY20" fmla="*/ 945913 h 2449001"/>
                  <a:gd name="connsiteX21" fmla="*/ 218261 w 797637"/>
                  <a:gd name="connsiteY21" fmla="*/ 0 h 2449001"/>
                  <a:gd name="connsiteX0" fmla="*/ 425647 w 797637"/>
                  <a:gd name="connsiteY0" fmla="*/ 1331843 h 2449001"/>
                  <a:gd name="connsiteX1" fmla="*/ 536966 w 797637"/>
                  <a:gd name="connsiteY1" fmla="*/ 1379551 h 2449001"/>
                  <a:gd name="connsiteX2" fmla="*/ 775504 w 797637"/>
                  <a:gd name="connsiteY2" fmla="*/ 1406369 h 2449001"/>
                  <a:gd name="connsiteX3" fmla="*/ 613610 w 797637"/>
                  <a:gd name="connsiteY3" fmla="*/ 1785816 h 2449001"/>
                  <a:gd name="connsiteX4" fmla="*/ 604551 w 797637"/>
                  <a:gd name="connsiteY4" fmla="*/ 2441050 h 2449001"/>
                  <a:gd name="connsiteX5" fmla="*/ 314329 w 797637"/>
                  <a:gd name="connsiteY5" fmla="*/ 2445025 h 2449001"/>
                  <a:gd name="connsiteX6" fmla="*/ 224094 w 797637"/>
                  <a:gd name="connsiteY6" fmla="*/ 1721654 h 2449001"/>
                  <a:gd name="connsiteX7" fmla="*/ 203011 w 797637"/>
                  <a:gd name="connsiteY7" fmla="*/ 2441050 h 2449001"/>
                  <a:gd name="connsiteX8" fmla="*/ 131449 w 797637"/>
                  <a:gd name="connsiteY8" fmla="*/ 2449001 h 2449001"/>
                  <a:gd name="connsiteX9" fmla="*/ 252 w 797637"/>
                  <a:gd name="connsiteY9" fmla="*/ 1701579 h 2449001"/>
                  <a:gd name="connsiteX10" fmla="*/ 112873 w 797637"/>
                  <a:gd name="connsiteY10" fmla="*/ 1641682 h 2449001"/>
                  <a:gd name="connsiteX11" fmla="*/ 84294 w 797637"/>
                  <a:gd name="connsiteY11" fmla="*/ 1389262 h 2449001"/>
                  <a:gd name="connsiteX12" fmla="*/ 334207 w 797637"/>
                  <a:gd name="connsiteY12" fmla="*/ 1375575 h 2449001"/>
                  <a:gd name="connsiteX13" fmla="*/ 425647 w 797637"/>
                  <a:gd name="connsiteY13" fmla="*/ 1331843 h 2449001"/>
                  <a:gd name="connsiteX14" fmla="*/ 218261 w 797637"/>
                  <a:gd name="connsiteY14" fmla="*/ 0 h 2449001"/>
                  <a:gd name="connsiteX15" fmla="*/ 569974 w 797637"/>
                  <a:gd name="connsiteY15" fmla="*/ 3422 h 2449001"/>
                  <a:gd name="connsiteX16" fmla="*/ 677222 w 797637"/>
                  <a:gd name="connsiteY16" fmla="*/ 938156 h 2449001"/>
                  <a:gd name="connsiteX17" fmla="*/ 719844 w 797637"/>
                  <a:gd name="connsiteY17" fmla="*/ 1307990 h 2449001"/>
                  <a:gd name="connsiteX18" fmla="*/ 409743 w 797637"/>
                  <a:gd name="connsiteY18" fmla="*/ 1268233 h 2449001"/>
                  <a:gd name="connsiteX19" fmla="*/ 99643 w 797637"/>
                  <a:gd name="connsiteY19" fmla="*/ 1288111 h 2449001"/>
                  <a:gd name="connsiteX20" fmla="*/ 133208 w 797637"/>
                  <a:gd name="connsiteY20" fmla="*/ 945913 h 2449001"/>
                  <a:gd name="connsiteX21" fmla="*/ 218261 w 797637"/>
                  <a:gd name="connsiteY21" fmla="*/ 0 h 2449001"/>
                  <a:gd name="connsiteX0" fmla="*/ 425647 w 797637"/>
                  <a:gd name="connsiteY0" fmla="*/ 1331843 h 2449001"/>
                  <a:gd name="connsiteX1" fmla="*/ 536966 w 797637"/>
                  <a:gd name="connsiteY1" fmla="*/ 1379551 h 2449001"/>
                  <a:gd name="connsiteX2" fmla="*/ 775504 w 797637"/>
                  <a:gd name="connsiteY2" fmla="*/ 1406369 h 2449001"/>
                  <a:gd name="connsiteX3" fmla="*/ 613610 w 797637"/>
                  <a:gd name="connsiteY3" fmla="*/ 1785816 h 2449001"/>
                  <a:gd name="connsiteX4" fmla="*/ 604551 w 797637"/>
                  <a:gd name="connsiteY4" fmla="*/ 2441050 h 2449001"/>
                  <a:gd name="connsiteX5" fmla="*/ 314329 w 797637"/>
                  <a:gd name="connsiteY5" fmla="*/ 2445025 h 2449001"/>
                  <a:gd name="connsiteX6" fmla="*/ 224094 w 797637"/>
                  <a:gd name="connsiteY6" fmla="*/ 1721654 h 2449001"/>
                  <a:gd name="connsiteX7" fmla="*/ 203011 w 797637"/>
                  <a:gd name="connsiteY7" fmla="*/ 2441050 h 2449001"/>
                  <a:gd name="connsiteX8" fmla="*/ 131449 w 797637"/>
                  <a:gd name="connsiteY8" fmla="*/ 2449001 h 2449001"/>
                  <a:gd name="connsiteX9" fmla="*/ 252 w 797637"/>
                  <a:gd name="connsiteY9" fmla="*/ 1701579 h 2449001"/>
                  <a:gd name="connsiteX10" fmla="*/ 112873 w 797637"/>
                  <a:gd name="connsiteY10" fmla="*/ 1641682 h 2449001"/>
                  <a:gd name="connsiteX11" fmla="*/ 84294 w 797637"/>
                  <a:gd name="connsiteY11" fmla="*/ 1389262 h 2449001"/>
                  <a:gd name="connsiteX12" fmla="*/ 334207 w 797637"/>
                  <a:gd name="connsiteY12" fmla="*/ 1375575 h 2449001"/>
                  <a:gd name="connsiteX13" fmla="*/ 425647 w 797637"/>
                  <a:gd name="connsiteY13" fmla="*/ 1331843 h 2449001"/>
                  <a:gd name="connsiteX14" fmla="*/ 218261 w 797637"/>
                  <a:gd name="connsiteY14" fmla="*/ 0 h 2449001"/>
                  <a:gd name="connsiteX15" fmla="*/ 569974 w 797637"/>
                  <a:gd name="connsiteY15" fmla="*/ 3422 h 2449001"/>
                  <a:gd name="connsiteX16" fmla="*/ 677222 w 797637"/>
                  <a:gd name="connsiteY16" fmla="*/ 938156 h 2449001"/>
                  <a:gd name="connsiteX17" fmla="*/ 719844 w 797637"/>
                  <a:gd name="connsiteY17" fmla="*/ 1307990 h 2449001"/>
                  <a:gd name="connsiteX18" fmla="*/ 409743 w 797637"/>
                  <a:gd name="connsiteY18" fmla="*/ 1268233 h 2449001"/>
                  <a:gd name="connsiteX19" fmla="*/ 99643 w 797637"/>
                  <a:gd name="connsiteY19" fmla="*/ 1288111 h 2449001"/>
                  <a:gd name="connsiteX20" fmla="*/ 133208 w 797637"/>
                  <a:gd name="connsiteY20" fmla="*/ 945913 h 2449001"/>
                  <a:gd name="connsiteX21" fmla="*/ 218261 w 797637"/>
                  <a:gd name="connsiteY21" fmla="*/ 0 h 2449001"/>
                  <a:gd name="connsiteX0" fmla="*/ 405179 w 777169"/>
                  <a:gd name="connsiteY0" fmla="*/ 1331843 h 2449001"/>
                  <a:gd name="connsiteX1" fmla="*/ 516498 w 777169"/>
                  <a:gd name="connsiteY1" fmla="*/ 1379551 h 2449001"/>
                  <a:gd name="connsiteX2" fmla="*/ 755036 w 777169"/>
                  <a:gd name="connsiteY2" fmla="*/ 1406369 h 2449001"/>
                  <a:gd name="connsiteX3" fmla="*/ 593142 w 777169"/>
                  <a:gd name="connsiteY3" fmla="*/ 1785816 h 2449001"/>
                  <a:gd name="connsiteX4" fmla="*/ 584083 w 777169"/>
                  <a:gd name="connsiteY4" fmla="*/ 2441050 h 2449001"/>
                  <a:gd name="connsiteX5" fmla="*/ 293861 w 777169"/>
                  <a:gd name="connsiteY5" fmla="*/ 2445025 h 2449001"/>
                  <a:gd name="connsiteX6" fmla="*/ 203626 w 777169"/>
                  <a:gd name="connsiteY6" fmla="*/ 1721654 h 2449001"/>
                  <a:gd name="connsiteX7" fmla="*/ 182543 w 777169"/>
                  <a:gd name="connsiteY7" fmla="*/ 2441050 h 2449001"/>
                  <a:gd name="connsiteX8" fmla="*/ 110981 w 777169"/>
                  <a:gd name="connsiteY8" fmla="*/ 2449001 h 2449001"/>
                  <a:gd name="connsiteX9" fmla="*/ 313 w 777169"/>
                  <a:gd name="connsiteY9" fmla="*/ 1749481 h 2449001"/>
                  <a:gd name="connsiteX10" fmla="*/ 92405 w 777169"/>
                  <a:gd name="connsiteY10" fmla="*/ 1641682 h 2449001"/>
                  <a:gd name="connsiteX11" fmla="*/ 63826 w 777169"/>
                  <a:gd name="connsiteY11" fmla="*/ 1389262 h 2449001"/>
                  <a:gd name="connsiteX12" fmla="*/ 313739 w 777169"/>
                  <a:gd name="connsiteY12" fmla="*/ 1375575 h 2449001"/>
                  <a:gd name="connsiteX13" fmla="*/ 405179 w 777169"/>
                  <a:gd name="connsiteY13" fmla="*/ 1331843 h 2449001"/>
                  <a:gd name="connsiteX14" fmla="*/ 197793 w 777169"/>
                  <a:gd name="connsiteY14" fmla="*/ 0 h 2449001"/>
                  <a:gd name="connsiteX15" fmla="*/ 549506 w 777169"/>
                  <a:gd name="connsiteY15" fmla="*/ 3422 h 2449001"/>
                  <a:gd name="connsiteX16" fmla="*/ 656754 w 777169"/>
                  <a:gd name="connsiteY16" fmla="*/ 938156 h 2449001"/>
                  <a:gd name="connsiteX17" fmla="*/ 699376 w 777169"/>
                  <a:gd name="connsiteY17" fmla="*/ 1307990 h 2449001"/>
                  <a:gd name="connsiteX18" fmla="*/ 389275 w 777169"/>
                  <a:gd name="connsiteY18" fmla="*/ 1268233 h 2449001"/>
                  <a:gd name="connsiteX19" fmla="*/ 79175 w 777169"/>
                  <a:gd name="connsiteY19" fmla="*/ 1288111 h 2449001"/>
                  <a:gd name="connsiteX20" fmla="*/ 112740 w 777169"/>
                  <a:gd name="connsiteY20" fmla="*/ 945913 h 2449001"/>
                  <a:gd name="connsiteX21" fmla="*/ 197793 w 777169"/>
                  <a:gd name="connsiteY21" fmla="*/ 0 h 2449001"/>
                  <a:gd name="connsiteX0" fmla="*/ 413332 w 785322"/>
                  <a:gd name="connsiteY0" fmla="*/ 1331843 h 2449001"/>
                  <a:gd name="connsiteX1" fmla="*/ 524651 w 785322"/>
                  <a:gd name="connsiteY1" fmla="*/ 1379551 h 2449001"/>
                  <a:gd name="connsiteX2" fmla="*/ 763189 w 785322"/>
                  <a:gd name="connsiteY2" fmla="*/ 1406369 h 2449001"/>
                  <a:gd name="connsiteX3" fmla="*/ 601295 w 785322"/>
                  <a:gd name="connsiteY3" fmla="*/ 1785816 h 2449001"/>
                  <a:gd name="connsiteX4" fmla="*/ 592236 w 785322"/>
                  <a:gd name="connsiteY4" fmla="*/ 2441050 h 2449001"/>
                  <a:gd name="connsiteX5" fmla="*/ 302014 w 785322"/>
                  <a:gd name="connsiteY5" fmla="*/ 2445025 h 2449001"/>
                  <a:gd name="connsiteX6" fmla="*/ 211779 w 785322"/>
                  <a:gd name="connsiteY6" fmla="*/ 1721654 h 2449001"/>
                  <a:gd name="connsiteX7" fmla="*/ 190696 w 785322"/>
                  <a:gd name="connsiteY7" fmla="*/ 2441050 h 2449001"/>
                  <a:gd name="connsiteX8" fmla="*/ 119134 w 785322"/>
                  <a:gd name="connsiteY8" fmla="*/ 2449001 h 2449001"/>
                  <a:gd name="connsiteX9" fmla="*/ 8466 w 785322"/>
                  <a:gd name="connsiteY9" fmla="*/ 1749481 h 2449001"/>
                  <a:gd name="connsiteX10" fmla="*/ 100558 w 785322"/>
                  <a:gd name="connsiteY10" fmla="*/ 1641682 h 2449001"/>
                  <a:gd name="connsiteX11" fmla="*/ 71979 w 785322"/>
                  <a:gd name="connsiteY11" fmla="*/ 1389262 h 2449001"/>
                  <a:gd name="connsiteX12" fmla="*/ 321892 w 785322"/>
                  <a:gd name="connsiteY12" fmla="*/ 1375575 h 2449001"/>
                  <a:gd name="connsiteX13" fmla="*/ 413332 w 785322"/>
                  <a:gd name="connsiteY13" fmla="*/ 1331843 h 2449001"/>
                  <a:gd name="connsiteX14" fmla="*/ 205946 w 785322"/>
                  <a:gd name="connsiteY14" fmla="*/ 0 h 2449001"/>
                  <a:gd name="connsiteX15" fmla="*/ 557659 w 785322"/>
                  <a:gd name="connsiteY15" fmla="*/ 3422 h 2449001"/>
                  <a:gd name="connsiteX16" fmla="*/ 664907 w 785322"/>
                  <a:gd name="connsiteY16" fmla="*/ 938156 h 2449001"/>
                  <a:gd name="connsiteX17" fmla="*/ 707529 w 785322"/>
                  <a:gd name="connsiteY17" fmla="*/ 1307990 h 2449001"/>
                  <a:gd name="connsiteX18" fmla="*/ 397428 w 785322"/>
                  <a:gd name="connsiteY18" fmla="*/ 1268233 h 2449001"/>
                  <a:gd name="connsiteX19" fmla="*/ 87328 w 785322"/>
                  <a:gd name="connsiteY19" fmla="*/ 1288111 h 2449001"/>
                  <a:gd name="connsiteX20" fmla="*/ 120893 w 785322"/>
                  <a:gd name="connsiteY20" fmla="*/ 945913 h 2449001"/>
                  <a:gd name="connsiteX21" fmla="*/ 205946 w 785322"/>
                  <a:gd name="connsiteY21" fmla="*/ 0 h 2449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85322" h="2449001">
                    <a:moveTo>
                      <a:pt x="413332" y="1331843"/>
                    </a:moveTo>
                    <a:cubicBezTo>
                      <a:pt x="470316" y="1339795"/>
                      <a:pt x="487545" y="1363648"/>
                      <a:pt x="524651" y="1379551"/>
                    </a:cubicBezTo>
                    <a:cubicBezTo>
                      <a:pt x="598461" y="1388490"/>
                      <a:pt x="730438" y="1342684"/>
                      <a:pt x="763189" y="1406369"/>
                    </a:cubicBezTo>
                    <a:cubicBezTo>
                      <a:pt x="860365" y="1644887"/>
                      <a:pt x="606378" y="1660931"/>
                      <a:pt x="601295" y="1785816"/>
                    </a:cubicBezTo>
                    <a:cubicBezTo>
                      <a:pt x="592018" y="1995200"/>
                      <a:pt x="585610" y="2024932"/>
                      <a:pt x="592236" y="2441050"/>
                    </a:cubicBezTo>
                    <a:lnTo>
                      <a:pt x="302014" y="2445025"/>
                    </a:lnTo>
                    <a:cubicBezTo>
                      <a:pt x="266233" y="2198535"/>
                      <a:pt x="340856" y="1660357"/>
                      <a:pt x="211779" y="1721654"/>
                    </a:cubicBezTo>
                    <a:cubicBezTo>
                      <a:pt x="170697" y="1762736"/>
                      <a:pt x="192021" y="2185283"/>
                      <a:pt x="190696" y="2441050"/>
                    </a:cubicBezTo>
                    <a:cubicBezTo>
                      <a:pt x="146301" y="2445688"/>
                      <a:pt x="179432" y="2445688"/>
                      <a:pt x="119134" y="2449001"/>
                    </a:cubicBezTo>
                    <a:cubicBezTo>
                      <a:pt x="103231" y="1623390"/>
                      <a:pt x="60150" y="1875377"/>
                      <a:pt x="8466" y="1749481"/>
                    </a:cubicBezTo>
                    <a:cubicBezTo>
                      <a:pt x="-31697" y="1604092"/>
                      <a:pt x="83130" y="1642413"/>
                      <a:pt x="100558" y="1641682"/>
                    </a:cubicBezTo>
                    <a:cubicBezTo>
                      <a:pt x="5622" y="1561516"/>
                      <a:pt x="-3874" y="1450657"/>
                      <a:pt x="71979" y="1389262"/>
                    </a:cubicBezTo>
                    <a:cubicBezTo>
                      <a:pt x="119567" y="1358010"/>
                      <a:pt x="239728" y="1375575"/>
                      <a:pt x="321892" y="1375575"/>
                    </a:cubicBezTo>
                    <a:cubicBezTo>
                      <a:pt x="347071" y="1360998"/>
                      <a:pt x="364299" y="1334493"/>
                      <a:pt x="413332" y="1331843"/>
                    </a:cubicBezTo>
                    <a:close/>
                    <a:moveTo>
                      <a:pt x="205946" y="0"/>
                    </a:moveTo>
                    <a:lnTo>
                      <a:pt x="557659" y="3422"/>
                    </a:lnTo>
                    <a:cubicBezTo>
                      <a:pt x="580863" y="327547"/>
                      <a:pt x="489978" y="820211"/>
                      <a:pt x="664907" y="938156"/>
                    </a:cubicBezTo>
                    <a:cubicBezTo>
                      <a:pt x="834535" y="1061401"/>
                      <a:pt x="785141" y="1256861"/>
                      <a:pt x="707529" y="1307990"/>
                    </a:cubicBezTo>
                    <a:cubicBezTo>
                      <a:pt x="596211" y="1362324"/>
                      <a:pt x="496819" y="1313291"/>
                      <a:pt x="397428" y="1268233"/>
                    </a:cubicBezTo>
                    <a:cubicBezTo>
                      <a:pt x="324542" y="1317265"/>
                      <a:pt x="192020" y="1358347"/>
                      <a:pt x="87328" y="1288111"/>
                    </a:cubicBezTo>
                    <a:cubicBezTo>
                      <a:pt x="-33267" y="1184744"/>
                      <a:pt x="58608" y="985670"/>
                      <a:pt x="120893" y="945913"/>
                    </a:cubicBezTo>
                    <a:cubicBezTo>
                      <a:pt x="259584" y="846619"/>
                      <a:pt x="211126" y="365206"/>
                      <a:pt x="20594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66" name="Freeform 107">
                <a:extLst>
                  <a:ext uri="{FF2B5EF4-FFF2-40B4-BE49-F238E27FC236}">
                    <a16:creationId xmlns:a16="http://schemas.microsoft.com/office/drawing/2014/main" id="{3EC2F288-4C70-4035-A328-509A43FFD3B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853640">
                <a:off x="8252060" y="3467878"/>
                <a:ext cx="156073" cy="486712"/>
              </a:xfrm>
              <a:custGeom>
                <a:avLst/>
                <a:gdLst>
                  <a:gd name="connsiteX0" fmla="*/ 430619 w 798902"/>
                  <a:gd name="connsiteY0" fmla="*/ 1331843 h 2449001"/>
                  <a:gd name="connsiteX1" fmla="*/ 541938 w 798902"/>
                  <a:gd name="connsiteY1" fmla="*/ 1379551 h 2449001"/>
                  <a:gd name="connsiteX2" fmla="*/ 780476 w 798902"/>
                  <a:gd name="connsiteY2" fmla="*/ 1375575 h 2449001"/>
                  <a:gd name="connsiteX3" fmla="*/ 625426 w 798902"/>
                  <a:gd name="connsiteY3" fmla="*/ 1741335 h 2449001"/>
                  <a:gd name="connsiteX4" fmla="*/ 609523 w 798902"/>
                  <a:gd name="connsiteY4" fmla="*/ 2441050 h 2449001"/>
                  <a:gd name="connsiteX5" fmla="*/ 319301 w 798902"/>
                  <a:gd name="connsiteY5" fmla="*/ 2445025 h 2449001"/>
                  <a:gd name="connsiteX6" fmla="*/ 211958 w 798902"/>
                  <a:gd name="connsiteY6" fmla="*/ 1673750 h 2449001"/>
                  <a:gd name="connsiteX7" fmla="*/ 207983 w 798902"/>
                  <a:gd name="connsiteY7" fmla="*/ 2441050 h 2449001"/>
                  <a:gd name="connsiteX8" fmla="*/ 136421 w 798902"/>
                  <a:gd name="connsiteY8" fmla="*/ 2449001 h 2449001"/>
                  <a:gd name="connsiteX9" fmla="*/ 5224 w 798902"/>
                  <a:gd name="connsiteY9" fmla="*/ 1701579 h 2449001"/>
                  <a:gd name="connsiteX10" fmla="*/ 37029 w 798902"/>
                  <a:gd name="connsiteY10" fmla="*/ 1582309 h 2449001"/>
                  <a:gd name="connsiteX11" fmla="*/ 76786 w 798902"/>
                  <a:gd name="connsiteY11" fmla="*/ 1566407 h 2449001"/>
                  <a:gd name="connsiteX12" fmla="*/ 89266 w 798902"/>
                  <a:gd name="connsiteY12" fmla="*/ 1389262 h 2449001"/>
                  <a:gd name="connsiteX13" fmla="*/ 339179 w 798902"/>
                  <a:gd name="connsiteY13" fmla="*/ 1375575 h 2449001"/>
                  <a:gd name="connsiteX14" fmla="*/ 430619 w 798902"/>
                  <a:gd name="connsiteY14" fmla="*/ 1331843 h 2449001"/>
                  <a:gd name="connsiteX15" fmla="*/ 243762 w 798902"/>
                  <a:gd name="connsiteY15" fmla="*/ 0 h 2449001"/>
                  <a:gd name="connsiteX16" fmla="*/ 557838 w 798902"/>
                  <a:gd name="connsiteY16" fmla="*/ 0 h 2449001"/>
                  <a:gd name="connsiteX17" fmla="*/ 689036 w 798902"/>
                  <a:gd name="connsiteY17" fmla="*/ 962108 h 2449001"/>
                  <a:gd name="connsiteX18" fmla="*/ 724816 w 798902"/>
                  <a:gd name="connsiteY18" fmla="*/ 1307990 h 2449001"/>
                  <a:gd name="connsiteX19" fmla="*/ 414715 w 798902"/>
                  <a:gd name="connsiteY19" fmla="*/ 1268233 h 2449001"/>
                  <a:gd name="connsiteX20" fmla="*/ 104615 w 798902"/>
                  <a:gd name="connsiteY20" fmla="*/ 1288111 h 2449001"/>
                  <a:gd name="connsiteX21" fmla="*/ 124493 w 798902"/>
                  <a:gd name="connsiteY21" fmla="*/ 1017766 h 2449001"/>
                  <a:gd name="connsiteX22" fmla="*/ 243762 w 798902"/>
                  <a:gd name="connsiteY22" fmla="*/ 0 h 2449001"/>
                  <a:gd name="connsiteX0" fmla="*/ 430619 w 798902"/>
                  <a:gd name="connsiteY0" fmla="*/ 1331843 h 2449001"/>
                  <a:gd name="connsiteX1" fmla="*/ 541938 w 798902"/>
                  <a:gd name="connsiteY1" fmla="*/ 1379551 h 2449001"/>
                  <a:gd name="connsiteX2" fmla="*/ 780476 w 798902"/>
                  <a:gd name="connsiteY2" fmla="*/ 1375575 h 2449001"/>
                  <a:gd name="connsiteX3" fmla="*/ 625426 w 798902"/>
                  <a:gd name="connsiteY3" fmla="*/ 1741335 h 2449001"/>
                  <a:gd name="connsiteX4" fmla="*/ 609523 w 798902"/>
                  <a:gd name="connsiteY4" fmla="*/ 2441050 h 2449001"/>
                  <a:gd name="connsiteX5" fmla="*/ 319301 w 798902"/>
                  <a:gd name="connsiteY5" fmla="*/ 2445025 h 2449001"/>
                  <a:gd name="connsiteX6" fmla="*/ 211958 w 798902"/>
                  <a:gd name="connsiteY6" fmla="*/ 1673750 h 2449001"/>
                  <a:gd name="connsiteX7" fmla="*/ 207983 w 798902"/>
                  <a:gd name="connsiteY7" fmla="*/ 2441050 h 2449001"/>
                  <a:gd name="connsiteX8" fmla="*/ 136421 w 798902"/>
                  <a:gd name="connsiteY8" fmla="*/ 2449001 h 2449001"/>
                  <a:gd name="connsiteX9" fmla="*/ 5224 w 798902"/>
                  <a:gd name="connsiteY9" fmla="*/ 1701579 h 2449001"/>
                  <a:gd name="connsiteX10" fmla="*/ 37029 w 798902"/>
                  <a:gd name="connsiteY10" fmla="*/ 1582309 h 2449001"/>
                  <a:gd name="connsiteX11" fmla="*/ 76786 w 798902"/>
                  <a:gd name="connsiteY11" fmla="*/ 1566407 h 2449001"/>
                  <a:gd name="connsiteX12" fmla="*/ 89266 w 798902"/>
                  <a:gd name="connsiteY12" fmla="*/ 1389262 h 2449001"/>
                  <a:gd name="connsiteX13" fmla="*/ 339179 w 798902"/>
                  <a:gd name="connsiteY13" fmla="*/ 1375575 h 2449001"/>
                  <a:gd name="connsiteX14" fmla="*/ 430619 w 798902"/>
                  <a:gd name="connsiteY14" fmla="*/ 1331843 h 2449001"/>
                  <a:gd name="connsiteX15" fmla="*/ 243762 w 798902"/>
                  <a:gd name="connsiteY15" fmla="*/ 0 h 2449001"/>
                  <a:gd name="connsiteX16" fmla="*/ 557838 w 798902"/>
                  <a:gd name="connsiteY16" fmla="*/ 0 h 2449001"/>
                  <a:gd name="connsiteX17" fmla="*/ 689036 w 798902"/>
                  <a:gd name="connsiteY17" fmla="*/ 962108 h 2449001"/>
                  <a:gd name="connsiteX18" fmla="*/ 724816 w 798902"/>
                  <a:gd name="connsiteY18" fmla="*/ 1307990 h 2449001"/>
                  <a:gd name="connsiteX19" fmla="*/ 414715 w 798902"/>
                  <a:gd name="connsiteY19" fmla="*/ 1268233 h 2449001"/>
                  <a:gd name="connsiteX20" fmla="*/ 104615 w 798902"/>
                  <a:gd name="connsiteY20" fmla="*/ 1288111 h 2449001"/>
                  <a:gd name="connsiteX21" fmla="*/ 124493 w 798902"/>
                  <a:gd name="connsiteY21" fmla="*/ 1017766 h 2449001"/>
                  <a:gd name="connsiteX22" fmla="*/ 243762 w 798902"/>
                  <a:gd name="connsiteY22" fmla="*/ 0 h 2449001"/>
                  <a:gd name="connsiteX0" fmla="*/ 430619 w 784764"/>
                  <a:gd name="connsiteY0" fmla="*/ 1331843 h 2449001"/>
                  <a:gd name="connsiteX1" fmla="*/ 541938 w 784764"/>
                  <a:gd name="connsiteY1" fmla="*/ 1379551 h 2449001"/>
                  <a:gd name="connsiteX2" fmla="*/ 763368 w 784764"/>
                  <a:gd name="connsiteY2" fmla="*/ 1406369 h 2449001"/>
                  <a:gd name="connsiteX3" fmla="*/ 625426 w 784764"/>
                  <a:gd name="connsiteY3" fmla="*/ 1741335 h 2449001"/>
                  <a:gd name="connsiteX4" fmla="*/ 609523 w 784764"/>
                  <a:gd name="connsiteY4" fmla="*/ 2441050 h 2449001"/>
                  <a:gd name="connsiteX5" fmla="*/ 319301 w 784764"/>
                  <a:gd name="connsiteY5" fmla="*/ 2445025 h 2449001"/>
                  <a:gd name="connsiteX6" fmla="*/ 211958 w 784764"/>
                  <a:gd name="connsiteY6" fmla="*/ 1673750 h 2449001"/>
                  <a:gd name="connsiteX7" fmla="*/ 207983 w 784764"/>
                  <a:gd name="connsiteY7" fmla="*/ 2441050 h 2449001"/>
                  <a:gd name="connsiteX8" fmla="*/ 136421 w 784764"/>
                  <a:gd name="connsiteY8" fmla="*/ 2449001 h 2449001"/>
                  <a:gd name="connsiteX9" fmla="*/ 5224 w 784764"/>
                  <a:gd name="connsiteY9" fmla="*/ 1701579 h 2449001"/>
                  <a:gd name="connsiteX10" fmla="*/ 37029 w 784764"/>
                  <a:gd name="connsiteY10" fmla="*/ 1582309 h 2449001"/>
                  <a:gd name="connsiteX11" fmla="*/ 76786 w 784764"/>
                  <a:gd name="connsiteY11" fmla="*/ 1566407 h 2449001"/>
                  <a:gd name="connsiteX12" fmla="*/ 89266 w 784764"/>
                  <a:gd name="connsiteY12" fmla="*/ 1389262 h 2449001"/>
                  <a:gd name="connsiteX13" fmla="*/ 339179 w 784764"/>
                  <a:gd name="connsiteY13" fmla="*/ 1375575 h 2449001"/>
                  <a:gd name="connsiteX14" fmla="*/ 430619 w 784764"/>
                  <a:gd name="connsiteY14" fmla="*/ 1331843 h 2449001"/>
                  <a:gd name="connsiteX15" fmla="*/ 243762 w 784764"/>
                  <a:gd name="connsiteY15" fmla="*/ 0 h 2449001"/>
                  <a:gd name="connsiteX16" fmla="*/ 557838 w 784764"/>
                  <a:gd name="connsiteY16" fmla="*/ 0 h 2449001"/>
                  <a:gd name="connsiteX17" fmla="*/ 689036 w 784764"/>
                  <a:gd name="connsiteY17" fmla="*/ 962108 h 2449001"/>
                  <a:gd name="connsiteX18" fmla="*/ 724816 w 784764"/>
                  <a:gd name="connsiteY18" fmla="*/ 1307990 h 2449001"/>
                  <a:gd name="connsiteX19" fmla="*/ 414715 w 784764"/>
                  <a:gd name="connsiteY19" fmla="*/ 1268233 h 2449001"/>
                  <a:gd name="connsiteX20" fmla="*/ 104615 w 784764"/>
                  <a:gd name="connsiteY20" fmla="*/ 1288111 h 2449001"/>
                  <a:gd name="connsiteX21" fmla="*/ 124493 w 784764"/>
                  <a:gd name="connsiteY21" fmla="*/ 1017766 h 2449001"/>
                  <a:gd name="connsiteX22" fmla="*/ 243762 w 784764"/>
                  <a:gd name="connsiteY22" fmla="*/ 0 h 2449001"/>
                  <a:gd name="connsiteX0" fmla="*/ 430619 w 784764"/>
                  <a:gd name="connsiteY0" fmla="*/ 1331843 h 2449001"/>
                  <a:gd name="connsiteX1" fmla="*/ 541938 w 784764"/>
                  <a:gd name="connsiteY1" fmla="*/ 1379551 h 2449001"/>
                  <a:gd name="connsiteX2" fmla="*/ 763368 w 784764"/>
                  <a:gd name="connsiteY2" fmla="*/ 1406369 h 2449001"/>
                  <a:gd name="connsiteX3" fmla="*/ 625426 w 784764"/>
                  <a:gd name="connsiteY3" fmla="*/ 1741335 h 2449001"/>
                  <a:gd name="connsiteX4" fmla="*/ 609523 w 784764"/>
                  <a:gd name="connsiteY4" fmla="*/ 2441050 h 2449001"/>
                  <a:gd name="connsiteX5" fmla="*/ 319301 w 784764"/>
                  <a:gd name="connsiteY5" fmla="*/ 2445025 h 2449001"/>
                  <a:gd name="connsiteX6" fmla="*/ 211958 w 784764"/>
                  <a:gd name="connsiteY6" fmla="*/ 1673750 h 2449001"/>
                  <a:gd name="connsiteX7" fmla="*/ 207983 w 784764"/>
                  <a:gd name="connsiteY7" fmla="*/ 2441050 h 2449001"/>
                  <a:gd name="connsiteX8" fmla="*/ 136421 w 784764"/>
                  <a:gd name="connsiteY8" fmla="*/ 2449001 h 2449001"/>
                  <a:gd name="connsiteX9" fmla="*/ 5224 w 784764"/>
                  <a:gd name="connsiteY9" fmla="*/ 1701579 h 2449001"/>
                  <a:gd name="connsiteX10" fmla="*/ 37029 w 784764"/>
                  <a:gd name="connsiteY10" fmla="*/ 1582309 h 2449001"/>
                  <a:gd name="connsiteX11" fmla="*/ 76786 w 784764"/>
                  <a:gd name="connsiteY11" fmla="*/ 1566407 h 2449001"/>
                  <a:gd name="connsiteX12" fmla="*/ 89266 w 784764"/>
                  <a:gd name="connsiteY12" fmla="*/ 1389262 h 2449001"/>
                  <a:gd name="connsiteX13" fmla="*/ 339179 w 784764"/>
                  <a:gd name="connsiteY13" fmla="*/ 1375575 h 2449001"/>
                  <a:gd name="connsiteX14" fmla="*/ 430619 w 784764"/>
                  <a:gd name="connsiteY14" fmla="*/ 1331843 h 2449001"/>
                  <a:gd name="connsiteX15" fmla="*/ 243762 w 784764"/>
                  <a:gd name="connsiteY15" fmla="*/ 0 h 2449001"/>
                  <a:gd name="connsiteX16" fmla="*/ 557838 w 784764"/>
                  <a:gd name="connsiteY16" fmla="*/ 0 h 2449001"/>
                  <a:gd name="connsiteX17" fmla="*/ 689036 w 784764"/>
                  <a:gd name="connsiteY17" fmla="*/ 962108 h 2449001"/>
                  <a:gd name="connsiteX18" fmla="*/ 724816 w 784764"/>
                  <a:gd name="connsiteY18" fmla="*/ 1307990 h 2449001"/>
                  <a:gd name="connsiteX19" fmla="*/ 414715 w 784764"/>
                  <a:gd name="connsiteY19" fmla="*/ 1268233 h 2449001"/>
                  <a:gd name="connsiteX20" fmla="*/ 104615 w 784764"/>
                  <a:gd name="connsiteY20" fmla="*/ 1288111 h 2449001"/>
                  <a:gd name="connsiteX21" fmla="*/ 124493 w 784764"/>
                  <a:gd name="connsiteY21" fmla="*/ 1017766 h 2449001"/>
                  <a:gd name="connsiteX22" fmla="*/ 243762 w 784764"/>
                  <a:gd name="connsiteY22" fmla="*/ 0 h 2449001"/>
                  <a:gd name="connsiteX0" fmla="*/ 430619 w 784764"/>
                  <a:gd name="connsiteY0" fmla="*/ 1331843 h 2449001"/>
                  <a:gd name="connsiteX1" fmla="*/ 541938 w 784764"/>
                  <a:gd name="connsiteY1" fmla="*/ 1379551 h 2449001"/>
                  <a:gd name="connsiteX2" fmla="*/ 763368 w 784764"/>
                  <a:gd name="connsiteY2" fmla="*/ 1406369 h 2449001"/>
                  <a:gd name="connsiteX3" fmla="*/ 625426 w 784764"/>
                  <a:gd name="connsiteY3" fmla="*/ 1741335 h 2449001"/>
                  <a:gd name="connsiteX4" fmla="*/ 609523 w 784764"/>
                  <a:gd name="connsiteY4" fmla="*/ 2441050 h 2449001"/>
                  <a:gd name="connsiteX5" fmla="*/ 319301 w 784764"/>
                  <a:gd name="connsiteY5" fmla="*/ 2445025 h 2449001"/>
                  <a:gd name="connsiteX6" fmla="*/ 211958 w 784764"/>
                  <a:gd name="connsiteY6" fmla="*/ 1673750 h 2449001"/>
                  <a:gd name="connsiteX7" fmla="*/ 207983 w 784764"/>
                  <a:gd name="connsiteY7" fmla="*/ 2441050 h 2449001"/>
                  <a:gd name="connsiteX8" fmla="*/ 136421 w 784764"/>
                  <a:gd name="connsiteY8" fmla="*/ 2449001 h 2449001"/>
                  <a:gd name="connsiteX9" fmla="*/ 5224 w 784764"/>
                  <a:gd name="connsiteY9" fmla="*/ 1701579 h 2449001"/>
                  <a:gd name="connsiteX10" fmla="*/ 37029 w 784764"/>
                  <a:gd name="connsiteY10" fmla="*/ 1582309 h 2449001"/>
                  <a:gd name="connsiteX11" fmla="*/ 76786 w 784764"/>
                  <a:gd name="connsiteY11" fmla="*/ 1566407 h 2449001"/>
                  <a:gd name="connsiteX12" fmla="*/ 89266 w 784764"/>
                  <a:gd name="connsiteY12" fmla="*/ 1389262 h 2449001"/>
                  <a:gd name="connsiteX13" fmla="*/ 339179 w 784764"/>
                  <a:gd name="connsiteY13" fmla="*/ 1375575 h 2449001"/>
                  <a:gd name="connsiteX14" fmla="*/ 430619 w 784764"/>
                  <a:gd name="connsiteY14" fmla="*/ 1331843 h 2449001"/>
                  <a:gd name="connsiteX15" fmla="*/ 243762 w 784764"/>
                  <a:gd name="connsiteY15" fmla="*/ 0 h 2449001"/>
                  <a:gd name="connsiteX16" fmla="*/ 557838 w 784764"/>
                  <a:gd name="connsiteY16" fmla="*/ 0 h 2449001"/>
                  <a:gd name="connsiteX17" fmla="*/ 689036 w 784764"/>
                  <a:gd name="connsiteY17" fmla="*/ 962108 h 2449001"/>
                  <a:gd name="connsiteX18" fmla="*/ 724816 w 784764"/>
                  <a:gd name="connsiteY18" fmla="*/ 1307990 h 2449001"/>
                  <a:gd name="connsiteX19" fmla="*/ 414715 w 784764"/>
                  <a:gd name="connsiteY19" fmla="*/ 1268233 h 2449001"/>
                  <a:gd name="connsiteX20" fmla="*/ 104615 w 784764"/>
                  <a:gd name="connsiteY20" fmla="*/ 1288111 h 2449001"/>
                  <a:gd name="connsiteX21" fmla="*/ 124493 w 784764"/>
                  <a:gd name="connsiteY21" fmla="*/ 1017766 h 2449001"/>
                  <a:gd name="connsiteX22" fmla="*/ 243762 w 784764"/>
                  <a:gd name="connsiteY22" fmla="*/ 0 h 2449001"/>
                  <a:gd name="connsiteX0" fmla="*/ 430997 w 785142"/>
                  <a:gd name="connsiteY0" fmla="*/ 1331843 h 2449001"/>
                  <a:gd name="connsiteX1" fmla="*/ 542316 w 785142"/>
                  <a:gd name="connsiteY1" fmla="*/ 1379551 h 2449001"/>
                  <a:gd name="connsiteX2" fmla="*/ 763746 w 785142"/>
                  <a:gd name="connsiteY2" fmla="*/ 1406369 h 2449001"/>
                  <a:gd name="connsiteX3" fmla="*/ 625804 w 785142"/>
                  <a:gd name="connsiteY3" fmla="*/ 1741335 h 2449001"/>
                  <a:gd name="connsiteX4" fmla="*/ 609901 w 785142"/>
                  <a:gd name="connsiteY4" fmla="*/ 2441050 h 2449001"/>
                  <a:gd name="connsiteX5" fmla="*/ 319679 w 785142"/>
                  <a:gd name="connsiteY5" fmla="*/ 2445025 h 2449001"/>
                  <a:gd name="connsiteX6" fmla="*/ 212336 w 785142"/>
                  <a:gd name="connsiteY6" fmla="*/ 1673750 h 2449001"/>
                  <a:gd name="connsiteX7" fmla="*/ 208361 w 785142"/>
                  <a:gd name="connsiteY7" fmla="*/ 2441050 h 2449001"/>
                  <a:gd name="connsiteX8" fmla="*/ 136799 w 785142"/>
                  <a:gd name="connsiteY8" fmla="*/ 2449001 h 2449001"/>
                  <a:gd name="connsiteX9" fmla="*/ 5602 w 785142"/>
                  <a:gd name="connsiteY9" fmla="*/ 1701579 h 2449001"/>
                  <a:gd name="connsiteX10" fmla="*/ 37407 w 785142"/>
                  <a:gd name="connsiteY10" fmla="*/ 1582309 h 2449001"/>
                  <a:gd name="connsiteX11" fmla="*/ 101115 w 785142"/>
                  <a:gd name="connsiteY11" fmla="*/ 1597201 h 2449001"/>
                  <a:gd name="connsiteX12" fmla="*/ 89644 w 785142"/>
                  <a:gd name="connsiteY12" fmla="*/ 1389262 h 2449001"/>
                  <a:gd name="connsiteX13" fmla="*/ 339557 w 785142"/>
                  <a:gd name="connsiteY13" fmla="*/ 1375575 h 2449001"/>
                  <a:gd name="connsiteX14" fmla="*/ 430997 w 785142"/>
                  <a:gd name="connsiteY14" fmla="*/ 1331843 h 2449001"/>
                  <a:gd name="connsiteX15" fmla="*/ 244140 w 785142"/>
                  <a:gd name="connsiteY15" fmla="*/ 0 h 2449001"/>
                  <a:gd name="connsiteX16" fmla="*/ 558216 w 785142"/>
                  <a:gd name="connsiteY16" fmla="*/ 0 h 2449001"/>
                  <a:gd name="connsiteX17" fmla="*/ 689414 w 785142"/>
                  <a:gd name="connsiteY17" fmla="*/ 962108 h 2449001"/>
                  <a:gd name="connsiteX18" fmla="*/ 725194 w 785142"/>
                  <a:gd name="connsiteY18" fmla="*/ 1307990 h 2449001"/>
                  <a:gd name="connsiteX19" fmla="*/ 415093 w 785142"/>
                  <a:gd name="connsiteY19" fmla="*/ 1268233 h 2449001"/>
                  <a:gd name="connsiteX20" fmla="*/ 104993 w 785142"/>
                  <a:gd name="connsiteY20" fmla="*/ 1288111 h 2449001"/>
                  <a:gd name="connsiteX21" fmla="*/ 124871 w 785142"/>
                  <a:gd name="connsiteY21" fmla="*/ 1017766 h 2449001"/>
                  <a:gd name="connsiteX22" fmla="*/ 244140 w 785142"/>
                  <a:gd name="connsiteY22" fmla="*/ 0 h 2449001"/>
                  <a:gd name="connsiteX0" fmla="*/ 430997 w 785142"/>
                  <a:gd name="connsiteY0" fmla="*/ 1331843 h 2449001"/>
                  <a:gd name="connsiteX1" fmla="*/ 542316 w 785142"/>
                  <a:gd name="connsiteY1" fmla="*/ 1379551 h 2449001"/>
                  <a:gd name="connsiteX2" fmla="*/ 763746 w 785142"/>
                  <a:gd name="connsiteY2" fmla="*/ 1406369 h 2449001"/>
                  <a:gd name="connsiteX3" fmla="*/ 625804 w 785142"/>
                  <a:gd name="connsiteY3" fmla="*/ 1741335 h 2449001"/>
                  <a:gd name="connsiteX4" fmla="*/ 609901 w 785142"/>
                  <a:gd name="connsiteY4" fmla="*/ 2441050 h 2449001"/>
                  <a:gd name="connsiteX5" fmla="*/ 319679 w 785142"/>
                  <a:gd name="connsiteY5" fmla="*/ 2445025 h 2449001"/>
                  <a:gd name="connsiteX6" fmla="*/ 212336 w 785142"/>
                  <a:gd name="connsiteY6" fmla="*/ 1673750 h 2449001"/>
                  <a:gd name="connsiteX7" fmla="*/ 208361 w 785142"/>
                  <a:gd name="connsiteY7" fmla="*/ 2441050 h 2449001"/>
                  <a:gd name="connsiteX8" fmla="*/ 136799 w 785142"/>
                  <a:gd name="connsiteY8" fmla="*/ 2449001 h 2449001"/>
                  <a:gd name="connsiteX9" fmla="*/ 5602 w 785142"/>
                  <a:gd name="connsiteY9" fmla="*/ 1701579 h 2449001"/>
                  <a:gd name="connsiteX10" fmla="*/ 37407 w 785142"/>
                  <a:gd name="connsiteY10" fmla="*/ 1582309 h 2449001"/>
                  <a:gd name="connsiteX11" fmla="*/ 101115 w 785142"/>
                  <a:gd name="connsiteY11" fmla="*/ 1597201 h 2449001"/>
                  <a:gd name="connsiteX12" fmla="*/ 89644 w 785142"/>
                  <a:gd name="connsiteY12" fmla="*/ 1389262 h 2449001"/>
                  <a:gd name="connsiteX13" fmla="*/ 339557 w 785142"/>
                  <a:gd name="connsiteY13" fmla="*/ 1375575 h 2449001"/>
                  <a:gd name="connsiteX14" fmla="*/ 430997 w 785142"/>
                  <a:gd name="connsiteY14" fmla="*/ 1331843 h 2449001"/>
                  <a:gd name="connsiteX15" fmla="*/ 244140 w 785142"/>
                  <a:gd name="connsiteY15" fmla="*/ 0 h 2449001"/>
                  <a:gd name="connsiteX16" fmla="*/ 558216 w 785142"/>
                  <a:gd name="connsiteY16" fmla="*/ 0 h 2449001"/>
                  <a:gd name="connsiteX17" fmla="*/ 689414 w 785142"/>
                  <a:gd name="connsiteY17" fmla="*/ 962108 h 2449001"/>
                  <a:gd name="connsiteX18" fmla="*/ 725194 w 785142"/>
                  <a:gd name="connsiteY18" fmla="*/ 1307990 h 2449001"/>
                  <a:gd name="connsiteX19" fmla="*/ 415093 w 785142"/>
                  <a:gd name="connsiteY19" fmla="*/ 1268233 h 2449001"/>
                  <a:gd name="connsiteX20" fmla="*/ 104993 w 785142"/>
                  <a:gd name="connsiteY20" fmla="*/ 1288111 h 2449001"/>
                  <a:gd name="connsiteX21" fmla="*/ 124871 w 785142"/>
                  <a:gd name="connsiteY21" fmla="*/ 1017766 h 2449001"/>
                  <a:gd name="connsiteX22" fmla="*/ 244140 w 785142"/>
                  <a:gd name="connsiteY22" fmla="*/ 0 h 2449001"/>
                  <a:gd name="connsiteX0" fmla="*/ 425685 w 779830"/>
                  <a:gd name="connsiteY0" fmla="*/ 1331843 h 2449001"/>
                  <a:gd name="connsiteX1" fmla="*/ 537004 w 779830"/>
                  <a:gd name="connsiteY1" fmla="*/ 1379551 h 2449001"/>
                  <a:gd name="connsiteX2" fmla="*/ 758434 w 779830"/>
                  <a:gd name="connsiteY2" fmla="*/ 1406369 h 2449001"/>
                  <a:gd name="connsiteX3" fmla="*/ 620492 w 779830"/>
                  <a:gd name="connsiteY3" fmla="*/ 1741335 h 2449001"/>
                  <a:gd name="connsiteX4" fmla="*/ 604589 w 779830"/>
                  <a:gd name="connsiteY4" fmla="*/ 2441050 h 2449001"/>
                  <a:gd name="connsiteX5" fmla="*/ 314367 w 779830"/>
                  <a:gd name="connsiteY5" fmla="*/ 2445025 h 2449001"/>
                  <a:gd name="connsiteX6" fmla="*/ 207024 w 779830"/>
                  <a:gd name="connsiteY6" fmla="*/ 1673750 h 2449001"/>
                  <a:gd name="connsiteX7" fmla="*/ 203049 w 779830"/>
                  <a:gd name="connsiteY7" fmla="*/ 2441050 h 2449001"/>
                  <a:gd name="connsiteX8" fmla="*/ 131487 w 779830"/>
                  <a:gd name="connsiteY8" fmla="*/ 2449001 h 2449001"/>
                  <a:gd name="connsiteX9" fmla="*/ 290 w 779830"/>
                  <a:gd name="connsiteY9" fmla="*/ 1701579 h 2449001"/>
                  <a:gd name="connsiteX10" fmla="*/ 95803 w 779830"/>
                  <a:gd name="connsiteY10" fmla="*/ 1597201 h 2449001"/>
                  <a:gd name="connsiteX11" fmla="*/ 84332 w 779830"/>
                  <a:gd name="connsiteY11" fmla="*/ 1389262 h 2449001"/>
                  <a:gd name="connsiteX12" fmla="*/ 334245 w 779830"/>
                  <a:gd name="connsiteY12" fmla="*/ 1375575 h 2449001"/>
                  <a:gd name="connsiteX13" fmla="*/ 425685 w 779830"/>
                  <a:gd name="connsiteY13" fmla="*/ 1331843 h 2449001"/>
                  <a:gd name="connsiteX14" fmla="*/ 238828 w 779830"/>
                  <a:gd name="connsiteY14" fmla="*/ 0 h 2449001"/>
                  <a:gd name="connsiteX15" fmla="*/ 552904 w 779830"/>
                  <a:gd name="connsiteY15" fmla="*/ 0 h 2449001"/>
                  <a:gd name="connsiteX16" fmla="*/ 684102 w 779830"/>
                  <a:gd name="connsiteY16" fmla="*/ 962108 h 2449001"/>
                  <a:gd name="connsiteX17" fmla="*/ 719882 w 779830"/>
                  <a:gd name="connsiteY17" fmla="*/ 1307990 h 2449001"/>
                  <a:gd name="connsiteX18" fmla="*/ 409781 w 779830"/>
                  <a:gd name="connsiteY18" fmla="*/ 1268233 h 2449001"/>
                  <a:gd name="connsiteX19" fmla="*/ 99681 w 779830"/>
                  <a:gd name="connsiteY19" fmla="*/ 1288111 h 2449001"/>
                  <a:gd name="connsiteX20" fmla="*/ 119559 w 779830"/>
                  <a:gd name="connsiteY20" fmla="*/ 1017766 h 2449001"/>
                  <a:gd name="connsiteX21" fmla="*/ 238828 w 779830"/>
                  <a:gd name="connsiteY21" fmla="*/ 0 h 2449001"/>
                  <a:gd name="connsiteX0" fmla="*/ 425766 w 779911"/>
                  <a:gd name="connsiteY0" fmla="*/ 1331843 h 2449001"/>
                  <a:gd name="connsiteX1" fmla="*/ 537085 w 779911"/>
                  <a:gd name="connsiteY1" fmla="*/ 1379551 h 2449001"/>
                  <a:gd name="connsiteX2" fmla="*/ 758515 w 779911"/>
                  <a:gd name="connsiteY2" fmla="*/ 1406369 h 2449001"/>
                  <a:gd name="connsiteX3" fmla="*/ 620573 w 779911"/>
                  <a:gd name="connsiteY3" fmla="*/ 1741335 h 2449001"/>
                  <a:gd name="connsiteX4" fmla="*/ 604670 w 779911"/>
                  <a:gd name="connsiteY4" fmla="*/ 2441050 h 2449001"/>
                  <a:gd name="connsiteX5" fmla="*/ 314448 w 779911"/>
                  <a:gd name="connsiteY5" fmla="*/ 2445025 h 2449001"/>
                  <a:gd name="connsiteX6" fmla="*/ 207105 w 779911"/>
                  <a:gd name="connsiteY6" fmla="*/ 1673750 h 2449001"/>
                  <a:gd name="connsiteX7" fmla="*/ 203130 w 779911"/>
                  <a:gd name="connsiteY7" fmla="*/ 2441050 h 2449001"/>
                  <a:gd name="connsiteX8" fmla="*/ 131568 w 779911"/>
                  <a:gd name="connsiteY8" fmla="*/ 2449001 h 2449001"/>
                  <a:gd name="connsiteX9" fmla="*/ 371 w 779911"/>
                  <a:gd name="connsiteY9" fmla="*/ 1701579 h 2449001"/>
                  <a:gd name="connsiteX10" fmla="*/ 95884 w 779911"/>
                  <a:gd name="connsiteY10" fmla="*/ 1597201 h 2449001"/>
                  <a:gd name="connsiteX11" fmla="*/ 84413 w 779911"/>
                  <a:gd name="connsiteY11" fmla="*/ 1389262 h 2449001"/>
                  <a:gd name="connsiteX12" fmla="*/ 334326 w 779911"/>
                  <a:gd name="connsiteY12" fmla="*/ 1375575 h 2449001"/>
                  <a:gd name="connsiteX13" fmla="*/ 425766 w 779911"/>
                  <a:gd name="connsiteY13" fmla="*/ 1331843 h 2449001"/>
                  <a:gd name="connsiteX14" fmla="*/ 238909 w 779911"/>
                  <a:gd name="connsiteY14" fmla="*/ 0 h 2449001"/>
                  <a:gd name="connsiteX15" fmla="*/ 552985 w 779911"/>
                  <a:gd name="connsiteY15" fmla="*/ 0 h 2449001"/>
                  <a:gd name="connsiteX16" fmla="*/ 684183 w 779911"/>
                  <a:gd name="connsiteY16" fmla="*/ 962108 h 2449001"/>
                  <a:gd name="connsiteX17" fmla="*/ 719963 w 779911"/>
                  <a:gd name="connsiteY17" fmla="*/ 1307990 h 2449001"/>
                  <a:gd name="connsiteX18" fmla="*/ 409862 w 779911"/>
                  <a:gd name="connsiteY18" fmla="*/ 1268233 h 2449001"/>
                  <a:gd name="connsiteX19" fmla="*/ 99762 w 779911"/>
                  <a:gd name="connsiteY19" fmla="*/ 1288111 h 2449001"/>
                  <a:gd name="connsiteX20" fmla="*/ 119640 w 779911"/>
                  <a:gd name="connsiteY20" fmla="*/ 1017766 h 2449001"/>
                  <a:gd name="connsiteX21" fmla="*/ 238909 w 779911"/>
                  <a:gd name="connsiteY21" fmla="*/ 0 h 2449001"/>
                  <a:gd name="connsiteX0" fmla="*/ 425696 w 779841"/>
                  <a:gd name="connsiteY0" fmla="*/ 1331843 h 2449001"/>
                  <a:gd name="connsiteX1" fmla="*/ 537015 w 779841"/>
                  <a:gd name="connsiteY1" fmla="*/ 1379551 h 2449001"/>
                  <a:gd name="connsiteX2" fmla="*/ 758445 w 779841"/>
                  <a:gd name="connsiteY2" fmla="*/ 1406369 h 2449001"/>
                  <a:gd name="connsiteX3" fmla="*/ 620503 w 779841"/>
                  <a:gd name="connsiteY3" fmla="*/ 1741335 h 2449001"/>
                  <a:gd name="connsiteX4" fmla="*/ 604600 w 779841"/>
                  <a:gd name="connsiteY4" fmla="*/ 2441050 h 2449001"/>
                  <a:gd name="connsiteX5" fmla="*/ 314378 w 779841"/>
                  <a:gd name="connsiteY5" fmla="*/ 2445025 h 2449001"/>
                  <a:gd name="connsiteX6" fmla="*/ 207035 w 779841"/>
                  <a:gd name="connsiteY6" fmla="*/ 1673750 h 2449001"/>
                  <a:gd name="connsiteX7" fmla="*/ 203060 w 779841"/>
                  <a:gd name="connsiteY7" fmla="*/ 2441050 h 2449001"/>
                  <a:gd name="connsiteX8" fmla="*/ 131498 w 779841"/>
                  <a:gd name="connsiteY8" fmla="*/ 2449001 h 2449001"/>
                  <a:gd name="connsiteX9" fmla="*/ 301 w 779841"/>
                  <a:gd name="connsiteY9" fmla="*/ 1701579 h 2449001"/>
                  <a:gd name="connsiteX10" fmla="*/ 95814 w 779841"/>
                  <a:gd name="connsiteY10" fmla="*/ 1597201 h 2449001"/>
                  <a:gd name="connsiteX11" fmla="*/ 84343 w 779841"/>
                  <a:gd name="connsiteY11" fmla="*/ 1389262 h 2449001"/>
                  <a:gd name="connsiteX12" fmla="*/ 334256 w 779841"/>
                  <a:gd name="connsiteY12" fmla="*/ 1375575 h 2449001"/>
                  <a:gd name="connsiteX13" fmla="*/ 425696 w 779841"/>
                  <a:gd name="connsiteY13" fmla="*/ 1331843 h 2449001"/>
                  <a:gd name="connsiteX14" fmla="*/ 238839 w 779841"/>
                  <a:gd name="connsiteY14" fmla="*/ 0 h 2449001"/>
                  <a:gd name="connsiteX15" fmla="*/ 552915 w 779841"/>
                  <a:gd name="connsiteY15" fmla="*/ 0 h 2449001"/>
                  <a:gd name="connsiteX16" fmla="*/ 684113 w 779841"/>
                  <a:gd name="connsiteY16" fmla="*/ 962108 h 2449001"/>
                  <a:gd name="connsiteX17" fmla="*/ 719893 w 779841"/>
                  <a:gd name="connsiteY17" fmla="*/ 1307990 h 2449001"/>
                  <a:gd name="connsiteX18" fmla="*/ 409792 w 779841"/>
                  <a:gd name="connsiteY18" fmla="*/ 1268233 h 2449001"/>
                  <a:gd name="connsiteX19" fmla="*/ 99692 w 779841"/>
                  <a:gd name="connsiteY19" fmla="*/ 1288111 h 2449001"/>
                  <a:gd name="connsiteX20" fmla="*/ 119570 w 779841"/>
                  <a:gd name="connsiteY20" fmla="*/ 1017766 h 2449001"/>
                  <a:gd name="connsiteX21" fmla="*/ 238839 w 779841"/>
                  <a:gd name="connsiteY21" fmla="*/ 0 h 2449001"/>
                  <a:gd name="connsiteX0" fmla="*/ 425696 w 794874"/>
                  <a:gd name="connsiteY0" fmla="*/ 1331843 h 2449001"/>
                  <a:gd name="connsiteX1" fmla="*/ 537015 w 794874"/>
                  <a:gd name="connsiteY1" fmla="*/ 1379551 h 2449001"/>
                  <a:gd name="connsiteX2" fmla="*/ 758445 w 794874"/>
                  <a:gd name="connsiteY2" fmla="*/ 1406369 h 2449001"/>
                  <a:gd name="connsiteX3" fmla="*/ 620503 w 794874"/>
                  <a:gd name="connsiteY3" fmla="*/ 1741335 h 2449001"/>
                  <a:gd name="connsiteX4" fmla="*/ 604600 w 794874"/>
                  <a:gd name="connsiteY4" fmla="*/ 2441050 h 2449001"/>
                  <a:gd name="connsiteX5" fmla="*/ 314378 w 794874"/>
                  <a:gd name="connsiteY5" fmla="*/ 2445025 h 2449001"/>
                  <a:gd name="connsiteX6" fmla="*/ 207035 w 794874"/>
                  <a:gd name="connsiteY6" fmla="*/ 1673750 h 2449001"/>
                  <a:gd name="connsiteX7" fmla="*/ 203060 w 794874"/>
                  <a:gd name="connsiteY7" fmla="*/ 2441050 h 2449001"/>
                  <a:gd name="connsiteX8" fmla="*/ 131498 w 794874"/>
                  <a:gd name="connsiteY8" fmla="*/ 2449001 h 2449001"/>
                  <a:gd name="connsiteX9" fmla="*/ 301 w 794874"/>
                  <a:gd name="connsiteY9" fmla="*/ 1701579 h 2449001"/>
                  <a:gd name="connsiteX10" fmla="*/ 95814 w 794874"/>
                  <a:gd name="connsiteY10" fmla="*/ 1597201 h 2449001"/>
                  <a:gd name="connsiteX11" fmla="*/ 84343 w 794874"/>
                  <a:gd name="connsiteY11" fmla="*/ 1389262 h 2449001"/>
                  <a:gd name="connsiteX12" fmla="*/ 334256 w 794874"/>
                  <a:gd name="connsiteY12" fmla="*/ 1375575 h 2449001"/>
                  <a:gd name="connsiteX13" fmla="*/ 425696 w 794874"/>
                  <a:gd name="connsiteY13" fmla="*/ 1331843 h 2449001"/>
                  <a:gd name="connsiteX14" fmla="*/ 238839 w 794874"/>
                  <a:gd name="connsiteY14" fmla="*/ 0 h 2449001"/>
                  <a:gd name="connsiteX15" fmla="*/ 552915 w 794874"/>
                  <a:gd name="connsiteY15" fmla="*/ 0 h 2449001"/>
                  <a:gd name="connsiteX16" fmla="*/ 684113 w 794874"/>
                  <a:gd name="connsiteY16" fmla="*/ 962108 h 2449001"/>
                  <a:gd name="connsiteX17" fmla="*/ 719893 w 794874"/>
                  <a:gd name="connsiteY17" fmla="*/ 1307990 h 2449001"/>
                  <a:gd name="connsiteX18" fmla="*/ 409792 w 794874"/>
                  <a:gd name="connsiteY18" fmla="*/ 1268233 h 2449001"/>
                  <a:gd name="connsiteX19" fmla="*/ 99692 w 794874"/>
                  <a:gd name="connsiteY19" fmla="*/ 1288111 h 2449001"/>
                  <a:gd name="connsiteX20" fmla="*/ 119570 w 794874"/>
                  <a:gd name="connsiteY20" fmla="*/ 1017766 h 2449001"/>
                  <a:gd name="connsiteX21" fmla="*/ 238839 w 794874"/>
                  <a:gd name="connsiteY21" fmla="*/ 0 h 2449001"/>
                  <a:gd name="connsiteX0" fmla="*/ 425696 w 794874"/>
                  <a:gd name="connsiteY0" fmla="*/ 1331843 h 2449001"/>
                  <a:gd name="connsiteX1" fmla="*/ 537015 w 794874"/>
                  <a:gd name="connsiteY1" fmla="*/ 1379551 h 2449001"/>
                  <a:gd name="connsiteX2" fmla="*/ 758445 w 794874"/>
                  <a:gd name="connsiteY2" fmla="*/ 1406369 h 2449001"/>
                  <a:gd name="connsiteX3" fmla="*/ 620503 w 794874"/>
                  <a:gd name="connsiteY3" fmla="*/ 1741335 h 2449001"/>
                  <a:gd name="connsiteX4" fmla="*/ 604600 w 794874"/>
                  <a:gd name="connsiteY4" fmla="*/ 2441050 h 2449001"/>
                  <a:gd name="connsiteX5" fmla="*/ 314378 w 794874"/>
                  <a:gd name="connsiteY5" fmla="*/ 2445025 h 2449001"/>
                  <a:gd name="connsiteX6" fmla="*/ 207035 w 794874"/>
                  <a:gd name="connsiteY6" fmla="*/ 1673750 h 2449001"/>
                  <a:gd name="connsiteX7" fmla="*/ 203060 w 794874"/>
                  <a:gd name="connsiteY7" fmla="*/ 2441050 h 2449001"/>
                  <a:gd name="connsiteX8" fmla="*/ 131498 w 794874"/>
                  <a:gd name="connsiteY8" fmla="*/ 2449001 h 2449001"/>
                  <a:gd name="connsiteX9" fmla="*/ 301 w 794874"/>
                  <a:gd name="connsiteY9" fmla="*/ 1701579 h 2449001"/>
                  <a:gd name="connsiteX10" fmla="*/ 95814 w 794874"/>
                  <a:gd name="connsiteY10" fmla="*/ 1597201 h 2449001"/>
                  <a:gd name="connsiteX11" fmla="*/ 84343 w 794874"/>
                  <a:gd name="connsiteY11" fmla="*/ 1389262 h 2449001"/>
                  <a:gd name="connsiteX12" fmla="*/ 334256 w 794874"/>
                  <a:gd name="connsiteY12" fmla="*/ 1375575 h 2449001"/>
                  <a:gd name="connsiteX13" fmla="*/ 425696 w 794874"/>
                  <a:gd name="connsiteY13" fmla="*/ 1331843 h 2449001"/>
                  <a:gd name="connsiteX14" fmla="*/ 238839 w 794874"/>
                  <a:gd name="connsiteY14" fmla="*/ 0 h 2449001"/>
                  <a:gd name="connsiteX15" fmla="*/ 552915 w 794874"/>
                  <a:gd name="connsiteY15" fmla="*/ 0 h 2449001"/>
                  <a:gd name="connsiteX16" fmla="*/ 684113 w 794874"/>
                  <a:gd name="connsiteY16" fmla="*/ 962108 h 2449001"/>
                  <a:gd name="connsiteX17" fmla="*/ 719893 w 794874"/>
                  <a:gd name="connsiteY17" fmla="*/ 1307990 h 2449001"/>
                  <a:gd name="connsiteX18" fmla="*/ 409792 w 794874"/>
                  <a:gd name="connsiteY18" fmla="*/ 1268233 h 2449001"/>
                  <a:gd name="connsiteX19" fmla="*/ 99692 w 794874"/>
                  <a:gd name="connsiteY19" fmla="*/ 1288111 h 2449001"/>
                  <a:gd name="connsiteX20" fmla="*/ 133257 w 794874"/>
                  <a:gd name="connsiteY20" fmla="*/ 945913 h 2449001"/>
                  <a:gd name="connsiteX21" fmla="*/ 238839 w 794874"/>
                  <a:gd name="connsiteY21" fmla="*/ 0 h 2449001"/>
                  <a:gd name="connsiteX0" fmla="*/ 425696 w 794874"/>
                  <a:gd name="connsiteY0" fmla="*/ 1331843 h 2449001"/>
                  <a:gd name="connsiteX1" fmla="*/ 537015 w 794874"/>
                  <a:gd name="connsiteY1" fmla="*/ 1379551 h 2449001"/>
                  <a:gd name="connsiteX2" fmla="*/ 758445 w 794874"/>
                  <a:gd name="connsiteY2" fmla="*/ 1406369 h 2449001"/>
                  <a:gd name="connsiteX3" fmla="*/ 620503 w 794874"/>
                  <a:gd name="connsiteY3" fmla="*/ 1741335 h 2449001"/>
                  <a:gd name="connsiteX4" fmla="*/ 604600 w 794874"/>
                  <a:gd name="connsiteY4" fmla="*/ 2441050 h 2449001"/>
                  <a:gd name="connsiteX5" fmla="*/ 314378 w 794874"/>
                  <a:gd name="connsiteY5" fmla="*/ 2445025 h 2449001"/>
                  <a:gd name="connsiteX6" fmla="*/ 207035 w 794874"/>
                  <a:gd name="connsiteY6" fmla="*/ 1673750 h 2449001"/>
                  <a:gd name="connsiteX7" fmla="*/ 203060 w 794874"/>
                  <a:gd name="connsiteY7" fmla="*/ 2441050 h 2449001"/>
                  <a:gd name="connsiteX8" fmla="*/ 131498 w 794874"/>
                  <a:gd name="connsiteY8" fmla="*/ 2449001 h 2449001"/>
                  <a:gd name="connsiteX9" fmla="*/ 301 w 794874"/>
                  <a:gd name="connsiteY9" fmla="*/ 1701579 h 2449001"/>
                  <a:gd name="connsiteX10" fmla="*/ 95814 w 794874"/>
                  <a:gd name="connsiteY10" fmla="*/ 1597201 h 2449001"/>
                  <a:gd name="connsiteX11" fmla="*/ 84343 w 794874"/>
                  <a:gd name="connsiteY11" fmla="*/ 1389262 h 2449001"/>
                  <a:gd name="connsiteX12" fmla="*/ 334256 w 794874"/>
                  <a:gd name="connsiteY12" fmla="*/ 1375575 h 2449001"/>
                  <a:gd name="connsiteX13" fmla="*/ 425696 w 794874"/>
                  <a:gd name="connsiteY13" fmla="*/ 1331843 h 2449001"/>
                  <a:gd name="connsiteX14" fmla="*/ 238839 w 794874"/>
                  <a:gd name="connsiteY14" fmla="*/ 0 h 2449001"/>
                  <a:gd name="connsiteX15" fmla="*/ 552915 w 794874"/>
                  <a:gd name="connsiteY15" fmla="*/ 0 h 2449001"/>
                  <a:gd name="connsiteX16" fmla="*/ 684113 w 794874"/>
                  <a:gd name="connsiteY16" fmla="*/ 962108 h 2449001"/>
                  <a:gd name="connsiteX17" fmla="*/ 719893 w 794874"/>
                  <a:gd name="connsiteY17" fmla="*/ 1307990 h 2449001"/>
                  <a:gd name="connsiteX18" fmla="*/ 409792 w 794874"/>
                  <a:gd name="connsiteY18" fmla="*/ 1268233 h 2449001"/>
                  <a:gd name="connsiteX19" fmla="*/ 99692 w 794874"/>
                  <a:gd name="connsiteY19" fmla="*/ 1288111 h 2449001"/>
                  <a:gd name="connsiteX20" fmla="*/ 133257 w 794874"/>
                  <a:gd name="connsiteY20" fmla="*/ 945913 h 2449001"/>
                  <a:gd name="connsiteX21" fmla="*/ 238839 w 794874"/>
                  <a:gd name="connsiteY21" fmla="*/ 0 h 2449001"/>
                  <a:gd name="connsiteX0" fmla="*/ 425696 w 794874"/>
                  <a:gd name="connsiteY0" fmla="*/ 1331843 h 2449001"/>
                  <a:gd name="connsiteX1" fmla="*/ 537015 w 794874"/>
                  <a:gd name="connsiteY1" fmla="*/ 1379551 h 2449001"/>
                  <a:gd name="connsiteX2" fmla="*/ 758445 w 794874"/>
                  <a:gd name="connsiteY2" fmla="*/ 1406369 h 2449001"/>
                  <a:gd name="connsiteX3" fmla="*/ 620503 w 794874"/>
                  <a:gd name="connsiteY3" fmla="*/ 1741335 h 2449001"/>
                  <a:gd name="connsiteX4" fmla="*/ 604600 w 794874"/>
                  <a:gd name="connsiteY4" fmla="*/ 2441050 h 2449001"/>
                  <a:gd name="connsiteX5" fmla="*/ 314378 w 794874"/>
                  <a:gd name="connsiteY5" fmla="*/ 2445025 h 2449001"/>
                  <a:gd name="connsiteX6" fmla="*/ 207035 w 794874"/>
                  <a:gd name="connsiteY6" fmla="*/ 1673750 h 2449001"/>
                  <a:gd name="connsiteX7" fmla="*/ 203060 w 794874"/>
                  <a:gd name="connsiteY7" fmla="*/ 2441050 h 2449001"/>
                  <a:gd name="connsiteX8" fmla="*/ 131498 w 794874"/>
                  <a:gd name="connsiteY8" fmla="*/ 2449001 h 2449001"/>
                  <a:gd name="connsiteX9" fmla="*/ 301 w 794874"/>
                  <a:gd name="connsiteY9" fmla="*/ 1701579 h 2449001"/>
                  <a:gd name="connsiteX10" fmla="*/ 95814 w 794874"/>
                  <a:gd name="connsiteY10" fmla="*/ 1597201 h 2449001"/>
                  <a:gd name="connsiteX11" fmla="*/ 84343 w 794874"/>
                  <a:gd name="connsiteY11" fmla="*/ 1389262 h 2449001"/>
                  <a:gd name="connsiteX12" fmla="*/ 334256 w 794874"/>
                  <a:gd name="connsiteY12" fmla="*/ 1375575 h 2449001"/>
                  <a:gd name="connsiteX13" fmla="*/ 425696 w 794874"/>
                  <a:gd name="connsiteY13" fmla="*/ 1331843 h 2449001"/>
                  <a:gd name="connsiteX14" fmla="*/ 218310 w 794874"/>
                  <a:gd name="connsiteY14" fmla="*/ 0 h 2449001"/>
                  <a:gd name="connsiteX15" fmla="*/ 552915 w 794874"/>
                  <a:gd name="connsiteY15" fmla="*/ 0 h 2449001"/>
                  <a:gd name="connsiteX16" fmla="*/ 684113 w 794874"/>
                  <a:gd name="connsiteY16" fmla="*/ 962108 h 2449001"/>
                  <a:gd name="connsiteX17" fmla="*/ 719893 w 794874"/>
                  <a:gd name="connsiteY17" fmla="*/ 1307990 h 2449001"/>
                  <a:gd name="connsiteX18" fmla="*/ 409792 w 794874"/>
                  <a:gd name="connsiteY18" fmla="*/ 1268233 h 2449001"/>
                  <a:gd name="connsiteX19" fmla="*/ 99692 w 794874"/>
                  <a:gd name="connsiteY19" fmla="*/ 1288111 h 2449001"/>
                  <a:gd name="connsiteX20" fmla="*/ 133257 w 794874"/>
                  <a:gd name="connsiteY20" fmla="*/ 945913 h 2449001"/>
                  <a:gd name="connsiteX21" fmla="*/ 218310 w 794874"/>
                  <a:gd name="connsiteY21" fmla="*/ 0 h 2449001"/>
                  <a:gd name="connsiteX0" fmla="*/ 425696 w 794874"/>
                  <a:gd name="connsiteY0" fmla="*/ 1331843 h 2449001"/>
                  <a:gd name="connsiteX1" fmla="*/ 537015 w 794874"/>
                  <a:gd name="connsiteY1" fmla="*/ 1379551 h 2449001"/>
                  <a:gd name="connsiteX2" fmla="*/ 758445 w 794874"/>
                  <a:gd name="connsiteY2" fmla="*/ 1406369 h 2449001"/>
                  <a:gd name="connsiteX3" fmla="*/ 620503 w 794874"/>
                  <a:gd name="connsiteY3" fmla="*/ 1741335 h 2449001"/>
                  <a:gd name="connsiteX4" fmla="*/ 604600 w 794874"/>
                  <a:gd name="connsiteY4" fmla="*/ 2441050 h 2449001"/>
                  <a:gd name="connsiteX5" fmla="*/ 314378 w 794874"/>
                  <a:gd name="connsiteY5" fmla="*/ 2445025 h 2449001"/>
                  <a:gd name="connsiteX6" fmla="*/ 207035 w 794874"/>
                  <a:gd name="connsiteY6" fmla="*/ 1673750 h 2449001"/>
                  <a:gd name="connsiteX7" fmla="*/ 203060 w 794874"/>
                  <a:gd name="connsiteY7" fmla="*/ 2441050 h 2449001"/>
                  <a:gd name="connsiteX8" fmla="*/ 131498 w 794874"/>
                  <a:gd name="connsiteY8" fmla="*/ 2449001 h 2449001"/>
                  <a:gd name="connsiteX9" fmla="*/ 301 w 794874"/>
                  <a:gd name="connsiteY9" fmla="*/ 1701579 h 2449001"/>
                  <a:gd name="connsiteX10" fmla="*/ 95814 w 794874"/>
                  <a:gd name="connsiteY10" fmla="*/ 1597201 h 2449001"/>
                  <a:gd name="connsiteX11" fmla="*/ 84343 w 794874"/>
                  <a:gd name="connsiteY11" fmla="*/ 1389262 h 2449001"/>
                  <a:gd name="connsiteX12" fmla="*/ 334256 w 794874"/>
                  <a:gd name="connsiteY12" fmla="*/ 1375575 h 2449001"/>
                  <a:gd name="connsiteX13" fmla="*/ 425696 w 794874"/>
                  <a:gd name="connsiteY13" fmla="*/ 1331843 h 2449001"/>
                  <a:gd name="connsiteX14" fmla="*/ 218310 w 794874"/>
                  <a:gd name="connsiteY14" fmla="*/ 0 h 2449001"/>
                  <a:gd name="connsiteX15" fmla="*/ 570023 w 794874"/>
                  <a:gd name="connsiteY15" fmla="*/ 3422 h 2449001"/>
                  <a:gd name="connsiteX16" fmla="*/ 684113 w 794874"/>
                  <a:gd name="connsiteY16" fmla="*/ 962108 h 2449001"/>
                  <a:gd name="connsiteX17" fmla="*/ 719893 w 794874"/>
                  <a:gd name="connsiteY17" fmla="*/ 1307990 h 2449001"/>
                  <a:gd name="connsiteX18" fmla="*/ 409792 w 794874"/>
                  <a:gd name="connsiteY18" fmla="*/ 1268233 h 2449001"/>
                  <a:gd name="connsiteX19" fmla="*/ 99692 w 794874"/>
                  <a:gd name="connsiteY19" fmla="*/ 1288111 h 2449001"/>
                  <a:gd name="connsiteX20" fmla="*/ 133257 w 794874"/>
                  <a:gd name="connsiteY20" fmla="*/ 945913 h 2449001"/>
                  <a:gd name="connsiteX21" fmla="*/ 218310 w 794874"/>
                  <a:gd name="connsiteY21" fmla="*/ 0 h 2449001"/>
                  <a:gd name="connsiteX0" fmla="*/ 425696 w 794874"/>
                  <a:gd name="connsiteY0" fmla="*/ 1331843 h 2449001"/>
                  <a:gd name="connsiteX1" fmla="*/ 537015 w 794874"/>
                  <a:gd name="connsiteY1" fmla="*/ 1379551 h 2449001"/>
                  <a:gd name="connsiteX2" fmla="*/ 758445 w 794874"/>
                  <a:gd name="connsiteY2" fmla="*/ 1406369 h 2449001"/>
                  <a:gd name="connsiteX3" fmla="*/ 620503 w 794874"/>
                  <a:gd name="connsiteY3" fmla="*/ 1741335 h 2449001"/>
                  <a:gd name="connsiteX4" fmla="*/ 604600 w 794874"/>
                  <a:gd name="connsiteY4" fmla="*/ 2441050 h 2449001"/>
                  <a:gd name="connsiteX5" fmla="*/ 314378 w 794874"/>
                  <a:gd name="connsiteY5" fmla="*/ 2445025 h 2449001"/>
                  <a:gd name="connsiteX6" fmla="*/ 207035 w 794874"/>
                  <a:gd name="connsiteY6" fmla="*/ 1673750 h 2449001"/>
                  <a:gd name="connsiteX7" fmla="*/ 203060 w 794874"/>
                  <a:gd name="connsiteY7" fmla="*/ 2441050 h 2449001"/>
                  <a:gd name="connsiteX8" fmla="*/ 131498 w 794874"/>
                  <a:gd name="connsiteY8" fmla="*/ 2449001 h 2449001"/>
                  <a:gd name="connsiteX9" fmla="*/ 301 w 794874"/>
                  <a:gd name="connsiteY9" fmla="*/ 1701579 h 2449001"/>
                  <a:gd name="connsiteX10" fmla="*/ 95814 w 794874"/>
                  <a:gd name="connsiteY10" fmla="*/ 1597201 h 2449001"/>
                  <a:gd name="connsiteX11" fmla="*/ 84343 w 794874"/>
                  <a:gd name="connsiteY11" fmla="*/ 1389262 h 2449001"/>
                  <a:gd name="connsiteX12" fmla="*/ 334256 w 794874"/>
                  <a:gd name="connsiteY12" fmla="*/ 1375575 h 2449001"/>
                  <a:gd name="connsiteX13" fmla="*/ 425696 w 794874"/>
                  <a:gd name="connsiteY13" fmla="*/ 1331843 h 2449001"/>
                  <a:gd name="connsiteX14" fmla="*/ 218310 w 794874"/>
                  <a:gd name="connsiteY14" fmla="*/ 0 h 2449001"/>
                  <a:gd name="connsiteX15" fmla="*/ 570023 w 794874"/>
                  <a:gd name="connsiteY15" fmla="*/ 3422 h 2449001"/>
                  <a:gd name="connsiteX16" fmla="*/ 684113 w 794874"/>
                  <a:gd name="connsiteY16" fmla="*/ 962108 h 2449001"/>
                  <a:gd name="connsiteX17" fmla="*/ 719893 w 794874"/>
                  <a:gd name="connsiteY17" fmla="*/ 1307990 h 2449001"/>
                  <a:gd name="connsiteX18" fmla="*/ 409792 w 794874"/>
                  <a:gd name="connsiteY18" fmla="*/ 1268233 h 2449001"/>
                  <a:gd name="connsiteX19" fmla="*/ 99692 w 794874"/>
                  <a:gd name="connsiteY19" fmla="*/ 1288111 h 2449001"/>
                  <a:gd name="connsiteX20" fmla="*/ 133257 w 794874"/>
                  <a:gd name="connsiteY20" fmla="*/ 945913 h 2449001"/>
                  <a:gd name="connsiteX21" fmla="*/ 218310 w 794874"/>
                  <a:gd name="connsiteY21" fmla="*/ 0 h 2449001"/>
                  <a:gd name="connsiteX0" fmla="*/ 425696 w 794874"/>
                  <a:gd name="connsiteY0" fmla="*/ 1331843 h 2449001"/>
                  <a:gd name="connsiteX1" fmla="*/ 537015 w 794874"/>
                  <a:gd name="connsiteY1" fmla="*/ 1379551 h 2449001"/>
                  <a:gd name="connsiteX2" fmla="*/ 758445 w 794874"/>
                  <a:gd name="connsiteY2" fmla="*/ 1406369 h 2449001"/>
                  <a:gd name="connsiteX3" fmla="*/ 620503 w 794874"/>
                  <a:gd name="connsiteY3" fmla="*/ 1741335 h 2449001"/>
                  <a:gd name="connsiteX4" fmla="*/ 604600 w 794874"/>
                  <a:gd name="connsiteY4" fmla="*/ 2441050 h 2449001"/>
                  <a:gd name="connsiteX5" fmla="*/ 314378 w 794874"/>
                  <a:gd name="connsiteY5" fmla="*/ 2445025 h 2449001"/>
                  <a:gd name="connsiteX6" fmla="*/ 207035 w 794874"/>
                  <a:gd name="connsiteY6" fmla="*/ 1673750 h 2449001"/>
                  <a:gd name="connsiteX7" fmla="*/ 203060 w 794874"/>
                  <a:gd name="connsiteY7" fmla="*/ 2441050 h 2449001"/>
                  <a:gd name="connsiteX8" fmla="*/ 131498 w 794874"/>
                  <a:gd name="connsiteY8" fmla="*/ 2449001 h 2449001"/>
                  <a:gd name="connsiteX9" fmla="*/ 301 w 794874"/>
                  <a:gd name="connsiteY9" fmla="*/ 1701579 h 2449001"/>
                  <a:gd name="connsiteX10" fmla="*/ 95814 w 794874"/>
                  <a:gd name="connsiteY10" fmla="*/ 1597201 h 2449001"/>
                  <a:gd name="connsiteX11" fmla="*/ 84343 w 794874"/>
                  <a:gd name="connsiteY11" fmla="*/ 1389262 h 2449001"/>
                  <a:gd name="connsiteX12" fmla="*/ 334256 w 794874"/>
                  <a:gd name="connsiteY12" fmla="*/ 1375575 h 2449001"/>
                  <a:gd name="connsiteX13" fmla="*/ 425696 w 794874"/>
                  <a:gd name="connsiteY13" fmla="*/ 1331843 h 2449001"/>
                  <a:gd name="connsiteX14" fmla="*/ 218310 w 794874"/>
                  <a:gd name="connsiteY14" fmla="*/ 0 h 2449001"/>
                  <a:gd name="connsiteX15" fmla="*/ 570023 w 794874"/>
                  <a:gd name="connsiteY15" fmla="*/ 3422 h 2449001"/>
                  <a:gd name="connsiteX16" fmla="*/ 684113 w 794874"/>
                  <a:gd name="connsiteY16" fmla="*/ 962108 h 2449001"/>
                  <a:gd name="connsiteX17" fmla="*/ 719893 w 794874"/>
                  <a:gd name="connsiteY17" fmla="*/ 1307990 h 2449001"/>
                  <a:gd name="connsiteX18" fmla="*/ 409792 w 794874"/>
                  <a:gd name="connsiteY18" fmla="*/ 1268233 h 2449001"/>
                  <a:gd name="connsiteX19" fmla="*/ 99692 w 794874"/>
                  <a:gd name="connsiteY19" fmla="*/ 1288111 h 2449001"/>
                  <a:gd name="connsiteX20" fmla="*/ 133257 w 794874"/>
                  <a:gd name="connsiteY20" fmla="*/ 945913 h 2449001"/>
                  <a:gd name="connsiteX21" fmla="*/ 218310 w 794874"/>
                  <a:gd name="connsiteY21" fmla="*/ 0 h 2449001"/>
                  <a:gd name="connsiteX0" fmla="*/ 425696 w 791314"/>
                  <a:gd name="connsiteY0" fmla="*/ 1331843 h 2449001"/>
                  <a:gd name="connsiteX1" fmla="*/ 537015 w 791314"/>
                  <a:gd name="connsiteY1" fmla="*/ 1379551 h 2449001"/>
                  <a:gd name="connsiteX2" fmla="*/ 758445 w 791314"/>
                  <a:gd name="connsiteY2" fmla="*/ 1406369 h 2449001"/>
                  <a:gd name="connsiteX3" fmla="*/ 620503 w 791314"/>
                  <a:gd name="connsiteY3" fmla="*/ 1741335 h 2449001"/>
                  <a:gd name="connsiteX4" fmla="*/ 604600 w 791314"/>
                  <a:gd name="connsiteY4" fmla="*/ 2441050 h 2449001"/>
                  <a:gd name="connsiteX5" fmla="*/ 314378 w 791314"/>
                  <a:gd name="connsiteY5" fmla="*/ 2445025 h 2449001"/>
                  <a:gd name="connsiteX6" fmla="*/ 207035 w 791314"/>
                  <a:gd name="connsiteY6" fmla="*/ 1673750 h 2449001"/>
                  <a:gd name="connsiteX7" fmla="*/ 203060 w 791314"/>
                  <a:gd name="connsiteY7" fmla="*/ 2441050 h 2449001"/>
                  <a:gd name="connsiteX8" fmla="*/ 131498 w 791314"/>
                  <a:gd name="connsiteY8" fmla="*/ 2449001 h 2449001"/>
                  <a:gd name="connsiteX9" fmla="*/ 301 w 791314"/>
                  <a:gd name="connsiteY9" fmla="*/ 1701579 h 2449001"/>
                  <a:gd name="connsiteX10" fmla="*/ 95814 w 791314"/>
                  <a:gd name="connsiteY10" fmla="*/ 1597201 h 2449001"/>
                  <a:gd name="connsiteX11" fmla="*/ 84343 w 791314"/>
                  <a:gd name="connsiteY11" fmla="*/ 1389262 h 2449001"/>
                  <a:gd name="connsiteX12" fmla="*/ 334256 w 791314"/>
                  <a:gd name="connsiteY12" fmla="*/ 1375575 h 2449001"/>
                  <a:gd name="connsiteX13" fmla="*/ 425696 w 791314"/>
                  <a:gd name="connsiteY13" fmla="*/ 1331843 h 2449001"/>
                  <a:gd name="connsiteX14" fmla="*/ 218310 w 791314"/>
                  <a:gd name="connsiteY14" fmla="*/ 0 h 2449001"/>
                  <a:gd name="connsiteX15" fmla="*/ 570023 w 791314"/>
                  <a:gd name="connsiteY15" fmla="*/ 3422 h 2449001"/>
                  <a:gd name="connsiteX16" fmla="*/ 677271 w 791314"/>
                  <a:gd name="connsiteY16" fmla="*/ 938156 h 2449001"/>
                  <a:gd name="connsiteX17" fmla="*/ 719893 w 791314"/>
                  <a:gd name="connsiteY17" fmla="*/ 1307990 h 2449001"/>
                  <a:gd name="connsiteX18" fmla="*/ 409792 w 791314"/>
                  <a:gd name="connsiteY18" fmla="*/ 1268233 h 2449001"/>
                  <a:gd name="connsiteX19" fmla="*/ 99692 w 791314"/>
                  <a:gd name="connsiteY19" fmla="*/ 1288111 h 2449001"/>
                  <a:gd name="connsiteX20" fmla="*/ 133257 w 791314"/>
                  <a:gd name="connsiteY20" fmla="*/ 945913 h 2449001"/>
                  <a:gd name="connsiteX21" fmla="*/ 218310 w 791314"/>
                  <a:gd name="connsiteY21" fmla="*/ 0 h 2449001"/>
                  <a:gd name="connsiteX0" fmla="*/ 425696 w 791740"/>
                  <a:gd name="connsiteY0" fmla="*/ 1331843 h 2449001"/>
                  <a:gd name="connsiteX1" fmla="*/ 537015 w 791740"/>
                  <a:gd name="connsiteY1" fmla="*/ 1379551 h 2449001"/>
                  <a:gd name="connsiteX2" fmla="*/ 775553 w 791740"/>
                  <a:gd name="connsiteY2" fmla="*/ 1406369 h 2449001"/>
                  <a:gd name="connsiteX3" fmla="*/ 620503 w 791740"/>
                  <a:gd name="connsiteY3" fmla="*/ 1741335 h 2449001"/>
                  <a:gd name="connsiteX4" fmla="*/ 604600 w 791740"/>
                  <a:gd name="connsiteY4" fmla="*/ 2441050 h 2449001"/>
                  <a:gd name="connsiteX5" fmla="*/ 314378 w 791740"/>
                  <a:gd name="connsiteY5" fmla="*/ 2445025 h 2449001"/>
                  <a:gd name="connsiteX6" fmla="*/ 207035 w 791740"/>
                  <a:gd name="connsiteY6" fmla="*/ 1673750 h 2449001"/>
                  <a:gd name="connsiteX7" fmla="*/ 203060 w 791740"/>
                  <a:gd name="connsiteY7" fmla="*/ 2441050 h 2449001"/>
                  <a:gd name="connsiteX8" fmla="*/ 131498 w 791740"/>
                  <a:gd name="connsiteY8" fmla="*/ 2449001 h 2449001"/>
                  <a:gd name="connsiteX9" fmla="*/ 301 w 791740"/>
                  <a:gd name="connsiteY9" fmla="*/ 1701579 h 2449001"/>
                  <a:gd name="connsiteX10" fmla="*/ 95814 w 791740"/>
                  <a:gd name="connsiteY10" fmla="*/ 1597201 h 2449001"/>
                  <a:gd name="connsiteX11" fmla="*/ 84343 w 791740"/>
                  <a:gd name="connsiteY11" fmla="*/ 1389262 h 2449001"/>
                  <a:gd name="connsiteX12" fmla="*/ 334256 w 791740"/>
                  <a:gd name="connsiteY12" fmla="*/ 1375575 h 2449001"/>
                  <a:gd name="connsiteX13" fmla="*/ 425696 w 791740"/>
                  <a:gd name="connsiteY13" fmla="*/ 1331843 h 2449001"/>
                  <a:gd name="connsiteX14" fmla="*/ 218310 w 791740"/>
                  <a:gd name="connsiteY14" fmla="*/ 0 h 2449001"/>
                  <a:gd name="connsiteX15" fmla="*/ 570023 w 791740"/>
                  <a:gd name="connsiteY15" fmla="*/ 3422 h 2449001"/>
                  <a:gd name="connsiteX16" fmla="*/ 677271 w 791740"/>
                  <a:gd name="connsiteY16" fmla="*/ 938156 h 2449001"/>
                  <a:gd name="connsiteX17" fmla="*/ 719893 w 791740"/>
                  <a:gd name="connsiteY17" fmla="*/ 1307990 h 2449001"/>
                  <a:gd name="connsiteX18" fmla="*/ 409792 w 791740"/>
                  <a:gd name="connsiteY18" fmla="*/ 1268233 h 2449001"/>
                  <a:gd name="connsiteX19" fmla="*/ 99692 w 791740"/>
                  <a:gd name="connsiteY19" fmla="*/ 1288111 h 2449001"/>
                  <a:gd name="connsiteX20" fmla="*/ 133257 w 791740"/>
                  <a:gd name="connsiteY20" fmla="*/ 945913 h 2449001"/>
                  <a:gd name="connsiteX21" fmla="*/ 218310 w 791740"/>
                  <a:gd name="connsiteY21" fmla="*/ 0 h 2449001"/>
                  <a:gd name="connsiteX0" fmla="*/ 425696 w 798638"/>
                  <a:gd name="connsiteY0" fmla="*/ 1331843 h 2449001"/>
                  <a:gd name="connsiteX1" fmla="*/ 537015 w 798638"/>
                  <a:gd name="connsiteY1" fmla="*/ 1379551 h 2449001"/>
                  <a:gd name="connsiteX2" fmla="*/ 775553 w 798638"/>
                  <a:gd name="connsiteY2" fmla="*/ 1406369 h 2449001"/>
                  <a:gd name="connsiteX3" fmla="*/ 620503 w 798638"/>
                  <a:gd name="connsiteY3" fmla="*/ 1741335 h 2449001"/>
                  <a:gd name="connsiteX4" fmla="*/ 604600 w 798638"/>
                  <a:gd name="connsiteY4" fmla="*/ 2441050 h 2449001"/>
                  <a:gd name="connsiteX5" fmla="*/ 314378 w 798638"/>
                  <a:gd name="connsiteY5" fmla="*/ 2445025 h 2449001"/>
                  <a:gd name="connsiteX6" fmla="*/ 207035 w 798638"/>
                  <a:gd name="connsiteY6" fmla="*/ 1673750 h 2449001"/>
                  <a:gd name="connsiteX7" fmla="*/ 203060 w 798638"/>
                  <a:gd name="connsiteY7" fmla="*/ 2441050 h 2449001"/>
                  <a:gd name="connsiteX8" fmla="*/ 131498 w 798638"/>
                  <a:gd name="connsiteY8" fmla="*/ 2449001 h 2449001"/>
                  <a:gd name="connsiteX9" fmla="*/ 301 w 798638"/>
                  <a:gd name="connsiteY9" fmla="*/ 1701579 h 2449001"/>
                  <a:gd name="connsiteX10" fmla="*/ 95814 w 798638"/>
                  <a:gd name="connsiteY10" fmla="*/ 1597201 h 2449001"/>
                  <a:gd name="connsiteX11" fmla="*/ 84343 w 798638"/>
                  <a:gd name="connsiteY11" fmla="*/ 1389262 h 2449001"/>
                  <a:gd name="connsiteX12" fmla="*/ 334256 w 798638"/>
                  <a:gd name="connsiteY12" fmla="*/ 1375575 h 2449001"/>
                  <a:gd name="connsiteX13" fmla="*/ 425696 w 798638"/>
                  <a:gd name="connsiteY13" fmla="*/ 1331843 h 2449001"/>
                  <a:gd name="connsiteX14" fmla="*/ 218310 w 798638"/>
                  <a:gd name="connsiteY14" fmla="*/ 0 h 2449001"/>
                  <a:gd name="connsiteX15" fmla="*/ 570023 w 798638"/>
                  <a:gd name="connsiteY15" fmla="*/ 3422 h 2449001"/>
                  <a:gd name="connsiteX16" fmla="*/ 677271 w 798638"/>
                  <a:gd name="connsiteY16" fmla="*/ 938156 h 2449001"/>
                  <a:gd name="connsiteX17" fmla="*/ 719893 w 798638"/>
                  <a:gd name="connsiteY17" fmla="*/ 1307990 h 2449001"/>
                  <a:gd name="connsiteX18" fmla="*/ 409792 w 798638"/>
                  <a:gd name="connsiteY18" fmla="*/ 1268233 h 2449001"/>
                  <a:gd name="connsiteX19" fmla="*/ 99692 w 798638"/>
                  <a:gd name="connsiteY19" fmla="*/ 1288111 h 2449001"/>
                  <a:gd name="connsiteX20" fmla="*/ 133257 w 798638"/>
                  <a:gd name="connsiteY20" fmla="*/ 945913 h 2449001"/>
                  <a:gd name="connsiteX21" fmla="*/ 218310 w 798638"/>
                  <a:gd name="connsiteY21" fmla="*/ 0 h 2449001"/>
                  <a:gd name="connsiteX0" fmla="*/ 425696 w 798137"/>
                  <a:gd name="connsiteY0" fmla="*/ 1331843 h 2449001"/>
                  <a:gd name="connsiteX1" fmla="*/ 537015 w 798137"/>
                  <a:gd name="connsiteY1" fmla="*/ 1379551 h 2449001"/>
                  <a:gd name="connsiteX2" fmla="*/ 775553 w 798137"/>
                  <a:gd name="connsiteY2" fmla="*/ 1406369 h 2449001"/>
                  <a:gd name="connsiteX3" fmla="*/ 613659 w 798137"/>
                  <a:gd name="connsiteY3" fmla="*/ 1785816 h 2449001"/>
                  <a:gd name="connsiteX4" fmla="*/ 604600 w 798137"/>
                  <a:gd name="connsiteY4" fmla="*/ 2441050 h 2449001"/>
                  <a:gd name="connsiteX5" fmla="*/ 314378 w 798137"/>
                  <a:gd name="connsiteY5" fmla="*/ 2445025 h 2449001"/>
                  <a:gd name="connsiteX6" fmla="*/ 207035 w 798137"/>
                  <a:gd name="connsiteY6" fmla="*/ 1673750 h 2449001"/>
                  <a:gd name="connsiteX7" fmla="*/ 203060 w 798137"/>
                  <a:gd name="connsiteY7" fmla="*/ 2441050 h 2449001"/>
                  <a:gd name="connsiteX8" fmla="*/ 131498 w 798137"/>
                  <a:gd name="connsiteY8" fmla="*/ 2449001 h 2449001"/>
                  <a:gd name="connsiteX9" fmla="*/ 301 w 798137"/>
                  <a:gd name="connsiteY9" fmla="*/ 1701579 h 2449001"/>
                  <a:gd name="connsiteX10" fmla="*/ 95814 w 798137"/>
                  <a:gd name="connsiteY10" fmla="*/ 1597201 h 2449001"/>
                  <a:gd name="connsiteX11" fmla="*/ 84343 w 798137"/>
                  <a:gd name="connsiteY11" fmla="*/ 1389262 h 2449001"/>
                  <a:gd name="connsiteX12" fmla="*/ 334256 w 798137"/>
                  <a:gd name="connsiteY12" fmla="*/ 1375575 h 2449001"/>
                  <a:gd name="connsiteX13" fmla="*/ 425696 w 798137"/>
                  <a:gd name="connsiteY13" fmla="*/ 1331843 h 2449001"/>
                  <a:gd name="connsiteX14" fmla="*/ 218310 w 798137"/>
                  <a:gd name="connsiteY14" fmla="*/ 0 h 2449001"/>
                  <a:gd name="connsiteX15" fmla="*/ 570023 w 798137"/>
                  <a:gd name="connsiteY15" fmla="*/ 3422 h 2449001"/>
                  <a:gd name="connsiteX16" fmla="*/ 677271 w 798137"/>
                  <a:gd name="connsiteY16" fmla="*/ 938156 h 2449001"/>
                  <a:gd name="connsiteX17" fmla="*/ 719893 w 798137"/>
                  <a:gd name="connsiteY17" fmla="*/ 1307990 h 2449001"/>
                  <a:gd name="connsiteX18" fmla="*/ 409792 w 798137"/>
                  <a:gd name="connsiteY18" fmla="*/ 1268233 h 2449001"/>
                  <a:gd name="connsiteX19" fmla="*/ 99692 w 798137"/>
                  <a:gd name="connsiteY19" fmla="*/ 1288111 h 2449001"/>
                  <a:gd name="connsiteX20" fmla="*/ 133257 w 798137"/>
                  <a:gd name="connsiteY20" fmla="*/ 945913 h 2449001"/>
                  <a:gd name="connsiteX21" fmla="*/ 218310 w 798137"/>
                  <a:gd name="connsiteY21" fmla="*/ 0 h 2449001"/>
                  <a:gd name="connsiteX0" fmla="*/ 425696 w 797686"/>
                  <a:gd name="connsiteY0" fmla="*/ 1331843 h 2449001"/>
                  <a:gd name="connsiteX1" fmla="*/ 537015 w 797686"/>
                  <a:gd name="connsiteY1" fmla="*/ 1379551 h 2449001"/>
                  <a:gd name="connsiteX2" fmla="*/ 775553 w 797686"/>
                  <a:gd name="connsiteY2" fmla="*/ 1406369 h 2449001"/>
                  <a:gd name="connsiteX3" fmla="*/ 613659 w 797686"/>
                  <a:gd name="connsiteY3" fmla="*/ 1785816 h 2449001"/>
                  <a:gd name="connsiteX4" fmla="*/ 604600 w 797686"/>
                  <a:gd name="connsiteY4" fmla="*/ 2441050 h 2449001"/>
                  <a:gd name="connsiteX5" fmla="*/ 314378 w 797686"/>
                  <a:gd name="connsiteY5" fmla="*/ 2445025 h 2449001"/>
                  <a:gd name="connsiteX6" fmla="*/ 207035 w 797686"/>
                  <a:gd name="connsiteY6" fmla="*/ 1673750 h 2449001"/>
                  <a:gd name="connsiteX7" fmla="*/ 203060 w 797686"/>
                  <a:gd name="connsiteY7" fmla="*/ 2441050 h 2449001"/>
                  <a:gd name="connsiteX8" fmla="*/ 131498 w 797686"/>
                  <a:gd name="connsiteY8" fmla="*/ 2449001 h 2449001"/>
                  <a:gd name="connsiteX9" fmla="*/ 301 w 797686"/>
                  <a:gd name="connsiteY9" fmla="*/ 1701579 h 2449001"/>
                  <a:gd name="connsiteX10" fmla="*/ 95814 w 797686"/>
                  <a:gd name="connsiteY10" fmla="*/ 1597201 h 2449001"/>
                  <a:gd name="connsiteX11" fmla="*/ 84343 w 797686"/>
                  <a:gd name="connsiteY11" fmla="*/ 1389262 h 2449001"/>
                  <a:gd name="connsiteX12" fmla="*/ 334256 w 797686"/>
                  <a:gd name="connsiteY12" fmla="*/ 1375575 h 2449001"/>
                  <a:gd name="connsiteX13" fmla="*/ 425696 w 797686"/>
                  <a:gd name="connsiteY13" fmla="*/ 1331843 h 2449001"/>
                  <a:gd name="connsiteX14" fmla="*/ 218310 w 797686"/>
                  <a:gd name="connsiteY14" fmla="*/ 0 h 2449001"/>
                  <a:gd name="connsiteX15" fmla="*/ 570023 w 797686"/>
                  <a:gd name="connsiteY15" fmla="*/ 3422 h 2449001"/>
                  <a:gd name="connsiteX16" fmla="*/ 677271 w 797686"/>
                  <a:gd name="connsiteY16" fmla="*/ 938156 h 2449001"/>
                  <a:gd name="connsiteX17" fmla="*/ 719893 w 797686"/>
                  <a:gd name="connsiteY17" fmla="*/ 1307990 h 2449001"/>
                  <a:gd name="connsiteX18" fmla="*/ 409792 w 797686"/>
                  <a:gd name="connsiteY18" fmla="*/ 1268233 h 2449001"/>
                  <a:gd name="connsiteX19" fmla="*/ 99692 w 797686"/>
                  <a:gd name="connsiteY19" fmla="*/ 1288111 h 2449001"/>
                  <a:gd name="connsiteX20" fmla="*/ 133257 w 797686"/>
                  <a:gd name="connsiteY20" fmla="*/ 945913 h 2449001"/>
                  <a:gd name="connsiteX21" fmla="*/ 218310 w 797686"/>
                  <a:gd name="connsiteY21" fmla="*/ 0 h 2449001"/>
                  <a:gd name="connsiteX0" fmla="*/ 425696 w 797686"/>
                  <a:gd name="connsiteY0" fmla="*/ 1331843 h 2449001"/>
                  <a:gd name="connsiteX1" fmla="*/ 537015 w 797686"/>
                  <a:gd name="connsiteY1" fmla="*/ 1379551 h 2449001"/>
                  <a:gd name="connsiteX2" fmla="*/ 775553 w 797686"/>
                  <a:gd name="connsiteY2" fmla="*/ 1406369 h 2449001"/>
                  <a:gd name="connsiteX3" fmla="*/ 613659 w 797686"/>
                  <a:gd name="connsiteY3" fmla="*/ 1785816 h 2449001"/>
                  <a:gd name="connsiteX4" fmla="*/ 604600 w 797686"/>
                  <a:gd name="connsiteY4" fmla="*/ 2441050 h 2449001"/>
                  <a:gd name="connsiteX5" fmla="*/ 314378 w 797686"/>
                  <a:gd name="connsiteY5" fmla="*/ 2445025 h 2449001"/>
                  <a:gd name="connsiteX6" fmla="*/ 213878 w 797686"/>
                  <a:gd name="connsiteY6" fmla="*/ 1707967 h 2449001"/>
                  <a:gd name="connsiteX7" fmla="*/ 203060 w 797686"/>
                  <a:gd name="connsiteY7" fmla="*/ 2441050 h 2449001"/>
                  <a:gd name="connsiteX8" fmla="*/ 131498 w 797686"/>
                  <a:gd name="connsiteY8" fmla="*/ 2449001 h 2449001"/>
                  <a:gd name="connsiteX9" fmla="*/ 301 w 797686"/>
                  <a:gd name="connsiteY9" fmla="*/ 1701579 h 2449001"/>
                  <a:gd name="connsiteX10" fmla="*/ 95814 w 797686"/>
                  <a:gd name="connsiteY10" fmla="*/ 1597201 h 2449001"/>
                  <a:gd name="connsiteX11" fmla="*/ 84343 w 797686"/>
                  <a:gd name="connsiteY11" fmla="*/ 1389262 h 2449001"/>
                  <a:gd name="connsiteX12" fmla="*/ 334256 w 797686"/>
                  <a:gd name="connsiteY12" fmla="*/ 1375575 h 2449001"/>
                  <a:gd name="connsiteX13" fmla="*/ 425696 w 797686"/>
                  <a:gd name="connsiteY13" fmla="*/ 1331843 h 2449001"/>
                  <a:gd name="connsiteX14" fmla="*/ 218310 w 797686"/>
                  <a:gd name="connsiteY14" fmla="*/ 0 h 2449001"/>
                  <a:gd name="connsiteX15" fmla="*/ 570023 w 797686"/>
                  <a:gd name="connsiteY15" fmla="*/ 3422 h 2449001"/>
                  <a:gd name="connsiteX16" fmla="*/ 677271 w 797686"/>
                  <a:gd name="connsiteY16" fmla="*/ 938156 h 2449001"/>
                  <a:gd name="connsiteX17" fmla="*/ 719893 w 797686"/>
                  <a:gd name="connsiteY17" fmla="*/ 1307990 h 2449001"/>
                  <a:gd name="connsiteX18" fmla="*/ 409792 w 797686"/>
                  <a:gd name="connsiteY18" fmla="*/ 1268233 h 2449001"/>
                  <a:gd name="connsiteX19" fmla="*/ 99692 w 797686"/>
                  <a:gd name="connsiteY19" fmla="*/ 1288111 h 2449001"/>
                  <a:gd name="connsiteX20" fmla="*/ 133257 w 797686"/>
                  <a:gd name="connsiteY20" fmla="*/ 945913 h 2449001"/>
                  <a:gd name="connsiteX21" fmla="*/ 218310 w 797686"/>
                  <a:gd name="connsiteY21" fmla="*/ 0 h 2449001"/>
                  <a:gd name="connsiteX0" fmla="*/ 425696 w 797686"/>
                  <a:gd name="connsiteY0" fmla="*/ 1331843 h 2449001"/>
                  <a:gd name="connsiteX1" fmla="*/ 537015 w 797686"/>
                  <a:gd name="connsiteY1" fmla="*/ 1379551 h 2449001"/>
                  <a:gd name="connsiteX2" fmla="*/ 775553 w 797686"/>
                  <a:gd name="connsiteY2" fmla="*/ 1406369 h 2449001"/>
                  <a:gd name="connsiteX3" fmla="*/ 613659 w 797686"/>
                  <a:gd name="connsiteY3" fmla="*/ 1785816 h 2449001"/>
                  <a:gd name="connsiteX4" fmla="*/ 604600 w 797686"/>
                  <a:gd name="connsiteY4" fmla="*/ 2441050 h 2449001"/>
                  <a:gd name="connsiteX5" fmla="*/ 314378 w 797686"/>
                  <a:gd name="connsiteY5" fmla="*/ 2445025 h 2449001"/>
                  <a:gd name="connsiteX6" fmla="*/ 213878 w 797686"/>
                  <a:gd name="connsiteY6" fmla="*/ 1707967 h 2449001"/>
                  <a:gd name="connsiteX7" fmla="*/ 203060 w 797686"/>
                  <a:gd name="connsiteY7" fmla="*/ 2441050 h 2449001"/>
                  <a:gd name="connsiteX8" fmla="*/ 131498 w 797686"/>
                  <a:gd name="connsiteY8" fmla="*/ 2449001 h 2449001"/>
                  <a:gd name="connsiteX9" fmla="*/ 301 w 797686"/>
                  <a:gd name="connsiteY9" fmla="*/ 1701579 h 2449001"/>
                  <a:gd name="connsiteX10" fmla="*/ 95814 w 797686"/>
                  <a:gd name="connsiteY10" fmla="*/ 1597201 h 2449001"/>
                  <a:gd name="connsiteX11" fmla="*/ 84343 w 797686"/>
                  <a:gd name="connsiteY11" fmla="*/ 1389262 h 2449001"/>
                  <a:gd name="connsiteX12" fmla="*/ 334256 w 797686"/>
                  <a:gd name="connsiteY12" fmla="*/ 1375575 h 2449001"/>
                  <a:gd name="connsiteX13" fmla="*/ 425696 w 797686"/>
                  <a:gd name="connsiteY13" fmla="*/ 1331843 h 2449001"/>
                  <a:gd name="connsiteX14" fmla="*/ 218310 w 797686"/>
                  <a:gd name="connsiteY14" fmla="*/ 0 h 2449001"/>
                  <a:gd name="connsiteX15" fmla="*/ 570023 w 797686"/>
                  <a:gd name="connsiteY15" fmla="*/ 3422 h 2449001"/>
                  <a:gd name="connsiteX16" fmla="*/ 677271 w 797686"/>
                  <a:gd name="connsiteY16" fmla="*/ 938156 h 2449001"/>
                  <a:gd name="connsiteX17" fmla="*/ 719893 w 797686"/>
                  <a:gd name="connsiteY17" fmla="*/ 1307990 h 2449001"/>
                  <a:gd name="connsiteX18" fmla="*/ 409792 w 797686"/>
                  <a:gd name="connsiteY18" fmla="*/ 1268233 h 2449001"/>
                  <a:gd name="connsiteX19" fmla="*/ 99692 w 797686"/>
                  <a:gd name="connsiteY19" fmla="*/ 1288111 h 2449001"/>
                  <a:gd name="connsiteX20" fmla="*/ 133257 w 797686"/>
                  <a:gd name="connsiteY20" fmla="*/ 945913 h 2449001"/>
                  <a:gd name="connsiteX21" fmla="*/ 218310 w 797686"/>
                  <a:gd name="connsiteY21" fmla="*/ 0 h 2449001"/>
                  <a:gd name="connsiteX0" fmla="*/ 425696 w 797686"/>
                  <a:gd name="connsiteY0" fmla="*/ 1331843 h 2449001"/>
                  <a:gd name="connsiteX1" fmla="*/ 537015 w 797686"/>
                  <a:gd name="connsiteY1" fmla="*/ 1379551 h 2449001"/>
                  <a:gd name="connsiteX2" fmla="*/ 775553 w 797686"/>
                  <a:gd name="connsiteY2" fmla="*/ 1406369 h 2449001"/>
                  <a:gd name="connsiteX3" fmla="*/ 613659 w 797686"/>
                  <a:gd name="connsiteY3" fmla="*/ 1785816 h 2449001"/>
                  <a:gd name="connsiteX4" fmla="*/ 604600 w 797686"/>
                  <a:gd name="connsiteY4" fmla="*/ 2441050 h 2449001"/>
                  <a:gd name="connsiteX5" fmla="*/ 314378 w 797686"/>
                  <a:gd name="connsiteY5" fmla="*/ 2445025 h 2449001"/>
                  <a:gd name="connsiteX6" fmla="*/ 224143 w 797686"/>
                  <a:gd name="connsiteY6" fmla="*/ 1721654 h 2449001"/>
                  <a:gd name="connsiteX7" fmla="*/ 203060 w 797686"/>
                  <a:gd name="connsiteY7" fmla="*/ 2441050 h 2449001"/>
                  <a:gd name="connsiteX8" fmla="*/ 131498 w 797686"/>
                  <a:gd name="connsiteY8" fmla="*/ 2449001 h 2449001"/>
                  <a:gd name="connsiteX9" fmla="*/ 301 w 797686"/>
                  <a:gd name="connsiteY9" fmla="*/ 1701579 h 2449001"/>
                  <a:gd name="connsiteX10" fmla="*/ 95814 w 797686"/>
                  <a:gd name="connsiteY10" fmla="*/ 1597201 h 2449001"/>
                  <a:gd name="connsiteX11" fmla="*/ 84343 w 797686"/>
                  <a:gd name="connsiteY11" fmla="*/ 1389262 h 2449001"/>
                  <a:gd name="connsiteX12" fmla="*/ 334256 w 797686"/>
                  <a:gd name="connsiteY12" fmla="*/ 1375575 h 2449001"/>
                  <a:gd name="connsiteX13" fmla="*/ 425696 w 797686"/>
                  <a:gd name="connsiteY13" fmla="*/ 1331843 h 2449001"/>
                  <a:gd name="connsiteX14" fmla="*/ 218310 w 797686"/>
                  <a:gd name="connsiteY14" fmla="*/ 0 h 2449001"/>
                  <a:gd name="connsiteX15" fmla="*/ 570023 w 797686"/>
                  <a:gd name="connsiteY15" fmla="*/ 3422 h 2449001"/>
                  <a:gd name="connsiteX16" fmla="*/ 677271 w 797686"/>
                  <a:gd name="connsiteY16" fmla="*/ 938156 h 2449001"/>
                  <a:gd name="connsiteX17" fmla="*/ 719893 w 797686"/>
                  <a:gd name="connsiteY17" fmla="*/ 1307990 h 2449001"/>
                  <a:gd name="connsiteX18" fmla="*/ 409792 w 797686"/>
                  <a:gd name="connsiteY18" fmla="*/ 1268233 h 2449001"/>
                  <a:gd name="connsiteX19" fmla="*/ 99692 w 797686"/>
                  <a:gd name="connsiteY19" fmla="*/ 1288111 h 2449001"/>
                  <a:gd name="connsiteX20" fmla="*/ 133257 w 797686"/>
                  <a:gd name="connsiteY20" fmla="*/ 945913 h 2449001"/>
                  <a:gd name="connsiteX21" fmla="*/ 218310 w 797686"/>
                  <a:gd name="connsiteY21" fmla="*/ 0 h 2449001"/>
                  <a:gd name="connsiteX0" fmla="*/ 425647 w 797637"/>
                  <a:gd name="connsiteY0" fmla="*/ 1331843 h 2449001"/>
                  <a:gd name="connsiteX1" fmla="*/ 536966 w 797637"/>
                  <a:gd name="connsiteY1" fmla="*/ 1379551 h 2449001"/>
                  <a:gd name="connsiteX2" fmla="*/ 775504 w 797637"/>
                  <a:gd name="connsiteY2" fmla="*/ 1406369 h 2449001"/>
                  <a:gd name="connsiteX3" fmla="*/ 613610 w 797637"/>
                  <a:gd name="connsiteY3" fmla="*/ 1785816 h 2449001"/>
                  <a:gd name="connsiteX4" fmla="*/ 604551 w 797637"/>
                  <a:gd name="connsiteY4" fmla="*/ 2441050 h 2449001"/>
                  <a:gd name="connsiteX5" fmla="*/ 314329 w 797637"/>
                  <a:gd name="connsiteY5" fmla="*/ 2445025 h 2449001"/>
                  <a:gd name="connsiteX6" fmla="*/ 224094 w 797637"/>
                  <a:gd name="connsiteY6" fmla="*/ 1721654 h 2449001"/>
                  <a:gd name="connsiteX7" fmla="*/ 203011 w 797637"/>
                  <a:gd name="connsiteY7" fmla="*/ 2441050 h 2449001"/>
                  <a:gd name="connsiteX8" fmla="*/ 131449 w 797637"/>
                  <a:gd name="connsiteY8" fmla="*/ 2449001 h 2449001"/>
                  <a:gd name="connsiteX9" fmla="*/ 252 w 797637"/>
                  <a:gd name="connsiteY9" fmla="*/ 1701579 h 2449001"/>
                  <a:gd name="connsiteX10" fmla="*/ 112873 w 797637"/>
                  <a:gd name="connsiteY10" fmla="*/ 1641682 h 2449001"/>
                  <a:gd name="connsiteX11" fmla="*/ 84294 w 797637"/>
                  <a:gd name="connsiteY11" fmla="*/ 1389262 h 2449001"/>
                  <a:gd name="connsiteX12" fmla="*/ 334207 w 797637"/>
                  <a:gd name="connsiteY12" fmla="*/ 1375575 h 2449001"/>
                  <a:gd name="connsiteX13" fmla="*/ 425647 w 797637"/>
                  <a:gd name="connsiteY13" fmla="*/ 1331843 h 2449001"/>
                  <a:gd name="connsiteX14" fmla="*/ 218261 w 797637"/>
                  <a:gd name="connsiteY14" fmla="*/ 0 h 2449001"/>
                  <a:gd name="connsiteX15" fmla="*/ 569974 w 797637"/>
                  <a:gd name="connsiteY15" fmla="*/ 3422 h 2449001"/>
                  <a:gd name="connsiteX16" fmla="*/ 677222 w 797637"/>
                  <a:gd name="connsiteY16" fmla="*/ 938156 h 2449001"/>
                  <a:gd name="connsiteX17" fmla="*/ 719844 w 797637"/>
                  <a:gd name="connsiteY17" fmla="*/ 1307990 h 2449001"/>
                  <a:gd name="connsiteX18" fmla="*/ 409743 w 797637"/>
                  <a:gd name="connsiteY18" fmla="*/ 1268233 h 2449001"/>
                  <a:gd name="connsiteX19" fmla="*/ 99643 w 797637"/>
                  <a:gd name="connsiteY19" fmla="*/ 1288111 h 2449001"/>
                  <a:gd name="connsiteX20" fmla="*/ 133208 w 797637"/>
                  <a:gd name="connsiteY20" fmla="*/ 945913 h 2449001"/>
                  <a:gd name="connsiteX21" fmla="*/ 218261 w 797637"/>
                  <a:gd name="connsiteY21" fmla="*/ 0 h 2449001"/>
                  <a:gd name="connsiteX0" fmla="*/ 425647 w 797637"/>
                  <a:gd name="connsiteY0" fmla="*/ 1331843 h 2449001"/>
                  <a:gd name="connsiteX1" fmla="*/ 536966 w 797637"/>
                  <a:gd name="connsiteY1" fmla="*/ 1379551 h 2449001"/>
                  <a:gd name="connsiteX2" fmla="*/ 775504 w 797637"/>
                  <a:gd name="connsiteY2" fmla="*/ 1406369 h 2449001"/>
                  <a:gd name="connsiteX3" fmla="*/ 613610 w 797637"/>
                  <a:gd name="connsiteY3" fmla="*/ 1785816 h 2449001"/>
                  <a:gd name="connsiteX4" fmla="*/ 604551 w 797637"/>
                  <a:gd name="connsiteY4" fmla="*/ 2441050 h 2449001"/>
                  <a:gd name="connsiteX5" fmla="*/ 314329 w 797637"/>
                  <a:gd name="connsiteY5" fmla="*/ 2445025 h 2449001"/>
                  <a:gd name="connsiteX6" fmla="*/ 224094 w 797637"/>
                  <a:gd name="connsiteY6" fmla="*/ 1721654 h 2449001"/>
                  <a:gd name="connsiteX7" fmla="*/ 203011 w 797637"/>
                  <a:gd name="connsiteY7" fmla="*/ 2441050 h 2449001"/>
                  <a:gd name="connsiteX8" fmla="*/ 131449 w 797637"/>
                  <a:gd name="connsiteY8" fmla="*/ 2449001 h 2449001"/>
                  <a:gd name="connsiteX9" fmla="*/ 252 w 797637"/>
                  <a:gd name="connsiteY9" fmla="*/ 1701579 h 2449001"/>
                  <a:gd name="connsiteX10" fmla="*/ 112873 w 797637"/>
                  <a:gd name="connsiteY10" fmla="*/ 1641682 h 2449001"/>
                  <a:gd name="connsiteX11" fmla="*/ 84294 w 797637"/>
                  <a:gd name="connsiteY11" fmla="*/ 1389262 h 2449001"/>
                  <a:gd name="connsiteX12" fmla="*/ 334207 w 797637"/>
                  <a:gd name="connsiteY12" fmla="*/ 1375575 h 2449001"/>
                  <a:gd name="connsiteX13" fmla="*/ 425647 w 797637"/>
                  <a:gd name="connsiteY13" fmla="*/ 1331843 h 2449001"/>
                  <a:gd name="connsiteX14" fmla="*/ 218261 w 797637"/>
                  <a:gd name="connsiteY14" fmla="*/ 0 h 2449001"/>
                  <a:gd name="connsiteX15" fmla="*/ 569974 w 797637"/>
                  <a:gd name="connsiteY15" fmla="*/ 3422 h 2449001"/>
                  <a:gd name="connsiteX16" fmla="*/ 677222 w 797637"/>
                  <a:gd name="connsiteY16" fmla="*/ 938156 h 2449001"/>
                  <a:gd name="connsiteX17" fmla="*/ 719844 w 797637"/>
                  <a:gd name="connsiteY17" fmla="*/ 1307990 h 2449001"/>
                  <a:gd name="connsiteX18" fmla="*/ 409743 w 797637"/>
                  <a:gd name="connsiteY18" fmla="*/ 1268233 h 2449001"/>
                  <a:gd name="connsiteX19" fmla="*/ 99643 w 797637"/>
                  <a:gd name="connsiteY19" fmla="*/ 1288111 h 2449001"/>
                  <a:gd name="connsiteX20" fmla="*/ 133208 w 797637"/>
                  <a:gd name="connsiteY20" fmla="*/ 945913 h 2449001"/>
                  <a:gd name="connsiteX21" fmla="*/ 218261 w 797637"/>
                  <a:gd name="connsiteY21" fmla="*/ 0 h 2449001"/>
                  <a:gd name="connsiteX0" fmla="*/ 425647 w 797637"/>
                  <a:gd name="connsiteY0" fmla="*/ 1331843 h 2449001"/>
                  <a:gd name="connsiteX1" fmla="*/ 536966 w 797637"/>
                  <a:gd name="connsiteY1" fmla="*/ 1379551 h 2449001"/>
                  <a:gd name="connsiteX2" fmla="*/ 775504 w 797637"/>
                  <a:gd name="connsiteY2" fmla="*/ 1406369 h 2449001"/>
                  <a:gd name="connsiteX3" fmla="*/ 613610 w 797637"/>
                  <a:gd name="connsiteY3" fmla="*/ 1785816 h 2449001"/>
                  <a:gd name="connsiteX4" fmla="*/ 604551 w 797637"/>
                  <a:gd name="connsiteY4" fmla="*/ 2441050 h 2449001"/>
                  <a:gd name="connsiteX5" fmla="*/ 314329 w 797637"/>
                  <a:gd name="connsiteY5" fmla="*/ 2445025 h 2449001"/>
                  <a:gd name="connsiteX6" fmla="*/ 224094 w 797637"/>
                  <a:gd name="connsiteY6" fmla="*/ 1721654 h 2449001"/>
                  <a:gd name="connsiteX7" fmla="*/ 203011 w 797637"/>
                  <a:gd name="connsiteY7" fmla="*/ 2441050 h 2449001"/>
                  <a:gd name="connsiteX8" fmla="*/ 131449 w 797637"/>
                  <a:gd name="connsiteY8" fmla="*/ 2449001 h 2449001"/>
                  <a:gd name="connsiteX9" fmla="*/ 252 w 797637"/>
                  <a:gd name="connsiteY9" fmla="*/ 1701579 h 2449001"/>
                  <a:gd name="connsiteX10" fmla="*/ 112873 w 797637"/>
                  <a:gd name="connsiteY10" fmla="*/ 1641682 h 2449001"/>
                  <a:gd name="connsiteX11" fmla="*/ 84294 w 797637"/>
                  <a:gd name="connsiteY11" fmla="*/ 1389262 h 2449001"/>
                  <a:gd name="connsiteX12" fmla="*/ 334207 w 797637"/>
                  <a:gd name="connsiteY12" fmla="*/ 1375575 h 2449001"/>
                  <a:gd name="connsiteX13" fmla="*/ 425647 w 797637"/>
                  <a:gd name="connsiteY13" fmla="*/ 1331843 h 2449001"/>
                  <a:gd name="connsiteX14" fmla="*/ 218261 w 797637"/>
                  <a:gd name="connsiteY14" fmla="*/ 0 h 2449001"/>
                  <a:gd name="connsiteX15" fmla="*/ 569974 w 797637"/>
                  <a:gd name="connsiteY15" fmla="*/ 3422 h 2449001"/>
                  <a:gd name="connsiteX16" fmla="*/ 677222 w 797637"/>
                  <a:gd name="connsiteY16" fmla="*/ 938156 h 2449001"/>
                  <a:gd name="connsiteX17" fmla="*/ 719844 w 797637"/>
                  <a:gd name="connsiteY17" fmla="*/ 1307990 h 2449001"/>
                  <a:gd name="connsiteX18" fmla="*/ 409743 w 797637"/>
                  <a:gd name="connsiteY18" fmla="*/ 1268233 h 2449001"/>
                  <a:gd name="connsiteX19" fmla="*/ 99643 w 797637"/>
                  <a:gd name="connsiteY19" fmla="*/ 1288111 h 2449001"/>
                  <a:gd name="connsiteX20" fmla="*/ 133208 w 797637"/>
                  <a:gd name="connsiteY20" fmla="*/ 945913 h 2449001"/>
                  <a:gd name="connsiteX21" fmla="*/ 218261 w 797637"/>
                  <a:gd name="connsiteY21" fmla="*/ 0 h 2449001"/>
                  <a:gd name="connsiteX0" fmla="*/ 405179 w 777169"/>
                  <a:gd name="connsiteY0" fmla="*/ 1331843 h 2449001"/>
                  <a:gd name="connsiteX1" fmla="*/ 516498 w 777169"/>
                  <a:gd name="connsiteY1" fmla="*/ 1379551 h 2449001"/>
                  <a:gd name="connsiteX2" fmla="*/ 755036 w 777169"/>
                  <a:gd name="connsiteY2" fmla="*/ 1406369 h 2449001"/>
                  <a:gd name="connsiteX3" fmla="*/ 593142 w 777169"/>
                  <a:gd name="connsiteY3" fmla="*/ 1785816 h 2449001"/>
                  <a:gd name="connsiteX4" fmla="*/ 584083 w 777169"/>
                  <a:gd name="connsiteY4" fmla="*/ 2441050 h 2449001"/>
                  <a:gd name="connsiteX5" fmla="*/ 293861 w 777169"/>
                  <a:gd name="connsiteY5" fmla="*/ 2445025 h 2449001"/>
                  <a:gd name="connsiteX6" fmla="*/ 203626 w 777169"/>
                  <a:gd name="connsiteY6" fmla="*/ 1721654 h 2449001"/>
                  <a:gd name="connsiteX7" fmla="*/ 182543 w 777169"/>
                  <a:gd name="connsiteY7" fmla="*/ 2441050 h 2449001"/>
                  <a:gd name="connsiteX8" fmla="*/ 110981 w 777169"/>
                  <a:gd name="connsiteY8" fmla="*/ 2449001 h 2449001"/>
                  <a:gd name="connsiteX9" fmla="*/ 313 w 777169"/>
                  <a:gd name="connsiteY9" fmla="*/ 1749481 h 2449001"/>
                  <a:gd name="connsiteX10" fmla="*/ 92405 w 777169"/>
                  <a:gd name="connsiteY10" fmla="*/ 1641682 h 2449001"/>
                  <a:gd name="connsiteX11" fmla="*/ 63826 w 777169"/>
                  <a:gd name="connsiteY11" fmla="*/ 1389262 h 2449001"/>
                  <a:gd name="connsiteX12" fmla="*/ 313739 w 777169"/>
                  <a:gd name="connsiteY12" fmla="*/ 1375575 h 2449001"/>
                  <a:gd name="connsiteX13" fmla="*/ 405179 w 777169"/>
                  <a:gd name="connsiteY13" fmla="*/ 1331843 h 2449001"/>
                  <a:gd name="connsiteX14" fmla="*/ 197793 w 777169"/>
                  <a:gd name="connsiteY14" fmla="*/ 0 h 2449001"/>
                  <a:gd name="connsiteX15" fmla="*/ 549506 w 777169"/>
                  <a:gd name="connsiteY15" fmla="*/ 3422 h 2449001"/>
                  <a:gd name="connsiteX16" fmla="*/ 656754 w 777169"/>
                  <a:gd name="connsiteY16" fmla="*/ 938156 h 2449001"/>
                  <a:gd name="connsiteX17" fmla="*/ 699376 w 777169"/>
                  <a:gd name="connsiteY17" fmla="*/ 1307990 h 2449001"/>
                  <a:gd name="connsiteX18" fmla="*/ 389275 w 777169"/>
                  <a:gd name="connsiteY18" fmla="*/ 1268233 h 2449001"/>
                  <a:gd name="connsiteX19" fmla="*/ 79175 w 777169"/>
                  <a:gd name="connsiteY19" fmla="*/ 1288111 h 2449001"/>
                  <a:gd name="connsiteX20" fmla="*/ 112740 w 777169"/>
                  <a:gd name="connsiteY20" fmla="*/ 945913 h 2449001"/>
                  <a:gd name="connsiteX21" fmla="*/ 197793 w 777169"/>
                  <a:gd name="connsiteY21" fmla="*/ 0 h 2449001"/>
                  <a:gd name="connsiteX0" fmla="*/ 413332 w 785322"/>
                  <a:gd name="connsiteY0" fmla="*/ 1331843 h 2449001"/>
                  <a:gd name="connsiteX1" fmla="*/ 524651 w 785322"/>
                  <a:gd name="connsiteY1" fmla="*/ 1379551 h 2449001"/>
                  <a:gd name="connsiteX2" fmla="*/ 763189 w 785322"/>
                  <a:gd name="connsiteY2" fmla="*/ 1406369 h 2449001"/>
                  <a:gd name="connsiteX3" fmla="*/ 601295 w 785322"/>
                  <a:gd name="connsiteY3" fmla="*/ 1785816 h 2449001"/>
                  <a:gd name="connsiteX4" fmla="*/ 592236 w 785322"/>
                  <a:gd name="connsiteY4" fmla="*/ 2441050 h 2449001"/>
                  <a:gd name="connsiteX5" fmla="*/ 302014 w 785322"/>
                  <a:gd name="connsiteY5" fmla="*/ 2445025 h 2449001"/>
                  <a:gd name="connsiteX6" fmla="*/ 211779 w 785322"/>
                  <a:gd name="connsiteY6" fmla="*/ 1721654 h 2449001"/>
                  <a:gd name="connsiteX7" fmla="*/ 190696 w 785322"/>
                  <a:gd name="connsiteY7" fmla="*/ 2441050 h 2449001"/>
                  <a:gd name="connsiteX8" fmla="*/ 119134 w 785322"/>
                  <a:gd name="connsiteY8" fmla="*/ 2449001 h 2449001"/>
                  <a:gd name="connsiteX9" fmla="*/ 8466 w 785322"/>
                  <a:gd name="connsiteY9" fmla="*/ 1749481 h 2449001"/>
                  <a:gd name="connsiteX10" fmla="*/ 100558 w 785322"/>
                  <a:gd name="connsiteY10" fmla="*/ 1641682 h 2449001"/>
                  <a:gd name="connsiteX11" fmla="*/ 71979 w 785322"/>
                  <a:gd name="connsiteY11" fmla="*/ 1389262 h 2449001"/>
                  <a:gd name="connsiteX12" fmla="*/ 321892 w 785322"/>
                  <a:gd name="connsiteY12" fmla="*/ 1375575 h 2449001"/>
                  <a:gd name="connsiteX13" fmla="*/ 413332 w 785322"/>
                  <a:gd name="connsiteY13" fmla="*/ 1331843 h 2449001"/>
                  <a:gd name="connsiteX14" fmla="*/ 205946 w 785322"/>
                  <a:gd name="connsiteY14" fmla="*/ 0 h 2449001"/>
                  <a:gd name="connsiteX15" fmla="*/ 557659 w 785322"/>
                  <a:gd name="connsiteY15" fmla="*/ 3422 h 2449001"/>
                  <a:gd name="connsiteX16" fmla="*/ 664907 w 785322"/>
                  <a:gd name="connsiteY16" fmla="*/ 938156 h 2449001"/>
                  <a:gd name="connsiteX17" fmla="*/ 707529 w 785322"/>
                  <a:gd name="connsiteY17" fmla="*/ 1307990 h 2449001"/>
                  <a:gd name="connsiteX18" fmla="*/ 397428 w 785322"/>
                  <a:gd name="connsiteY18" fmla="*/ 1268233 h 2449001"/>
                  <a:gd name="connsiteX19" fmla="*/ 87328 w 785322"/>
                  <a:gd name="connsiteY19" fmla="*/ 1288111 h 2449001"/>
                  <a:gd name="connsiteX20" fmla="*/ 120893 w 785322"/>
                  <a:gd name="connsiteY20" fmla="*/ 945913 h 2449001"/>
                  <a:gd name="connsiteX21" fmla="*/ 205946 w 785322"/>
                  <a:gd name="connsiteY21" fmla="*/ 0 h 2449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85322" h="2449001">
                    <a:moveTo>
                      <a:pt x="413332" y="1331843"/>
                    </a:moveTo>
                    <a:cubicBezTo>
                      <a:pt x="470316" y="1339795"/>
                      <a:pt x="487545" y="1363648"/>
                      <a:pt x="524651" y="1379551"/>
                    </a:cubicBezTo>
                    <a:cubicBezTo>
                      <a:pt x="598461" y="1388490"/>
                      <a:pt x="730438" y="1342684"/>
                      <a:pt x="763189" y="1406369"/>
                    </a:cubicBezTo>
                    <a:cubicBezTo>
                      <a:pt x="860365" y="1644887"/>
                      <a:pt x="606378" y="1660931"/>
                      <a:pt x="601295" y="1785816"/>
                    </a:cubicBezTo>
                    <a:cubicBezTo>
                      <a:pt x="592018" y="1995200"/>
                      <a:pt x="585610" y="2024932"/>
                      <a:pt x="592236" y="2441050"/>
                    </a:cubicBezTo>
                    <a:lnTo>
                      <a:pt x="302014" y="2445025"/>
                    </a:lnTo>
                    <a:cubicBezTo>
                      <a:pt x="266233" y="2198535"/>
                      <a:pt x="340856" y="1660357"/>
                      <a:pt x="211779" y="1721654"/>
                    </a:cubicBezTo>
                    <a:cubicBezTo>
                      <a:pt x="170697" y="1762736"/>
                      <a:pt x="192021" y="2185283"/>
                      <a:pt x="190696" y="2441050"/>
                    </a:cubicBezTo>
                    <a:cubicBezTo>
                      <a:pt x="146301" y="2445688"/>
                      <a:pt x="179432" y="2445688"/>
                      <a:pt x="119134" y="2449001"/>
                    </a:cubicBezTo>
                    <a:cubicBezTo>
                      <a:pt x="103231" y="1623390"/>
                      <a:pt x="60150" y="1875377"/>
                      <a:pt x="8466" y="1749481"/>
                    </a:cubicBezTo>
                    <a:cubicBezTo>
                      <a:pt x="-31697" y="1604092"/>
                      <a:pt x="83130" y="1642413"/>
                      <a:pt x="100558" y="1641682"/>
                    </a:cubicBezTo>
                    <a:cubicBezTo>
                      <a:pt x="5622" y="1561516"/>
                      <a:pt x="-3874" y="1450657"/>
                      <a:pt x="71979" y="1389262"/>
                    </a:cubicBezTo>
                    <a:cubicBezTo>
                      <a:pt x="119567" y="1358010"/>
                      <a:pt x="239728" y="1375575"/>
                      <a:pt x="321892" y="1375575"/>
                    </a:cubicBezTo>
                    <a:cubicBezTo>
                      <a:pt x="347071" y="1360998"/>
                      <a:pt x="364299" y="1334493"/>
                      <a:pt x="413332" y="1331843"/>
                    </a:cubicBezTo>
                    <a:close/>
                    <a:moveTo>
                      <a:pt x="205946" y="0"/>
                    </a:moveTo>
                    <a:lnTo>
                      <a:pt x="557659" y="3422"/>
                    </a:lnTo>
                    <a:cubicBezTo>
                      <a:pt x="580863" y="327547"/>
                      <a:pt x="489978" y="820211"/>
                      <a:pt x="664907" y="938156"/>
                    </a:cubicBezTo>
                    <a:cubicBezTo>
                      <a:pt x="834535" y="1061401"/>
                      <a:pt x="785141" y="1256861"/>
                      <a:pt x="707529" y="1307990"/>
                    </a:cubicBezTo>
                    <a:cubicBezTo>
                      <a:pt x="596211" y="1362324"/>
                      <a:pt x="496819" y="1313291"/>
                      <a:pt x="397428" y="1268233"/>
                    </a:cubicBezTo>
                    <a:cubicBezTo>
                      <a:pt x="324542" y="1317265"/>
                      <a:pt x="192020" y="1358347"/>
                      <a:pt x="87328" y="1288111"/>
                    </a:cubicBezTo>
                    <a:cubicBezTo>
                      <a:pt x="-33267" y="1184744"/>
                      <a:pt x="58608" y="985670"/>
                      <a:pt x="120893" y="945913"/>
                    </a:cubicBezTo>
                    <a:cubicBezTo>
                      <a:pt x="259584" y="846619"/>
                      <a:pt x="211126" y="365206"/>
                      <a:pt x="20594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68" name="Freeform 107">
                <a:extLst>
                  <a:ext uri="{FF2B5EF4-FFF2-40B4-BE49-F238E27FC236}">
                    <a16:creationId xmlns:a16="http://schemas.microsoft.com/office/drawing/2014/main" id="{C437AE51-7E93-4CA6-B6A7-612D0DEF96A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9746360" flipH="1">
                <a:off x="8236790" y="2214563"/>
                <a:ext cx="156073" cy="486712"/>
              </a:xfrm>
              <a:custGeom>
                <a:avLst/>
                <a:gdLst>
                  <a:gd name="connsiteX0" fmla="*/ 430619 w 798902"/>
                  <a:gd name="connsiteY0" fmla="*/ 1331843 h 2449001"/>
                  <a:gd name="connsiteX1" fmla="*/ 541938 w 798902"/>
                  <a:gd name="connsiteY1" fmla="*/ 1379551 h 2449001"/>
                  <a:gd name="connsiteX2" fmla="*/ 780476 w 798902"/>
                  <a:gd name="connsiteY2" fmla="*/ 1375575 h 2449001"/>
                  <a:gd name="connsiteX3" fmla="*/ 625426 w 798902"/>
                  <a:gd name="connsiteY3" fmla="*/ 1741335 h 2449001"/>
                  <a:gd name="connsiteX4" fmla="*/ 609523 w 798902"/>
                  <a:gd name="connsiteY4" fmla="*/ 2441050 h 2449001"/>
                  <a:gd name="connsiteX5" fmla="*/ 319301 w 798902"/>
                  <a:gd name="connsiteY5" fmla="*/ 2445025 h 2449001"/>
                  <a:gd name="connsiteX6" fmla="*/ 211958 w 798902"/>
                  <a:gd name="connsiteY6" fmla="*/ 1673750 h 2449001"/>
                  <a:gd name="connsiteX7" fmla="*/ 207983 w 798902"/>
                  <a:gd name="connsiteY7" fmla="*/ 2441050 h 2449001"/>
                  <a:gd name="connsiteX8" fmla="*/ 136421 w 798902"/>
                  <a:gd name="connsiteY8" fmla="*/ 2449001 h 2449001"/>
                  <a:gd name="connsiteX9" fmla="*/ 5224 w 798902"/>
                  <a:gd name="connsiteY9" fmla="*/ 1701579 h 2449001"/>
                  <a:gd name="connsiteX10" fmla="*/ 37029 w 798902"/>
                  <a:gd name="connsiteY10" fmla="*/ 1582309 h 2449001"/>
                  <a:gd name="connsiteX11" fmla="*/ 76786 w 798902"/>
                  <a:gd name="connsiteY11" fmla="*/ 1566407 h 2449001"/>
                  <a:gd name="connsiteX12" fmla="*/ 89266 w 798902"/>
                  <a:gd name="connsiteY12" fmla="*/ 1389262 h 2449001"/>
                  <a:gd name="connsiteX13" fmla="*/ 339179 w 798902"/>
                  <a:gd name="connsiteY13" fmla="*/ 1375575 h 2449001"/>
                  <a:gd name="connsiteX14" fmla="*/ 430619 w 798902"/>
                  <a:gd name="connsiteY14" fmla="*/ 1331843 h 2449001"/>
                  <a:gd name="connsiteX15" fmla="*/ 243762 w 798902"/>
                  <a:gd name="connsiteY15" fmla="*/ 0 h 2449001"/>
                  <a:gd name="connsiteX16" fmla="*/ 557838 w 798902"/>
                  <a:gd name="connsiteY16" fmla="*/ 0 h 2449001"/>
                  <a:gd name="connsiteX17" fmla="*/ 689036 w 798902"/>
                  <a:gd name="connsiteY17" fmla="*/ 962108 h 2449001"/>
                  <a:gd name="connsiteX18" fmla="*/ 724816 w 798902"/>
                  <a:gd name="connsiteY18" fmla="*/ 1307990 h 2449001"/>
                  <a:gd name="connsiteX19" fmla="*/ 414715 w 798902"/>
                  <a:gd name="connsiteY19" fmla="*/ 1268233 h 2449001"/>
                  <a:gd name="connsiteX20" fmla="*/ 104615 w 798902"/>
                  <a:gd name="connsiteY20" fmla="*/ 1288111 h 2449001"/>
                  <a:gd name="connsiteX21" fmla="*/ 124493 w 798902"/>
                  <a:gd name="connsiteY21" fmla="*/ 1017766 h 2449001"/>
                  <a:gd name="connsiteX22" fmla="*/ 243762 w 798902"/>
                  <a:gd name="connsiteY22" fmla="*/ 0 h 2449001"/>
                  <a:gd name="connsiteX0" fmla="*/ 430619 w 798902"/>
                  <a:gd name="connsiteY0" fmla="*/ 1331843 h 2449001"/>
                  <a:gd name="connsiteX1" fmla="*/ 541938 w 798902"/>
                  <a:gd name="connsiteY1" fmla="*/ 1379551 h 2449001"/>
                  <a:gd name="connsiteX2" fmla="*/ 780476 w 798902"/>
                  <a:gd name="connsiteY2" fmla="*/ 1375575 h 2449001"/>
                  <a:gd name="connsiteX3" fmla="*/ 625426 w 798902"/>
                  <a:gd name="connsiteY3" fmla="*/ 1741335 h 2449001"/>
                  <a:gd name="connsiteX4" fmla="*/ 609523 w 798902"/>
                  <a:gd name="connsiteY4" fmla="*/ 2441050 h 2449001"/>
                  <a:gd name="connsiteX5" fmla="*/ 319301 w 798902"/>
                  <a:gd name="connsiteY5" fmla="*/ 2445025 h 2449001"/>
                  <a:gd name="connsiteX6" fmla="*/ 211958 w 798902"/>
                  <a:gd name="connsiteY6" fmla="*/ 1673750 h 2449001"/>
                  <a:gd name="connsiteX7" fmla="*/ 207983 w 798902"/>
                  <a:gd name="connsiteY7" fmla="*/ 2441050 h 2449001"/>
                  <a:gd name="connsiteX8" fmla="*/ 136421 w 798902"/>
                  <a:gd name="connsiteY8" fmla="*/ 2449001 h 2449001"/>
                  <a:gd name="connsiteX9" fmla="*/ 5224 w 798902"/>
                  <a:gd name="connsiteY9" fmla="*/ 1701579 h 2449001"/>
                  <a:gd name="connsiteX10" fmla="*/ 37029 w 798902"/>
                  <a:gd name="connsiteY10" fmla="*/ 1582309 h 2449001"/>
                  <a:gd name="connsiteX11" fmla="*/ 76786 w 798902"/>
                  <a:gd name="connsiteY11" fmla="*/ 1566407 h 2449001"/>
                  <a:gd name="connsiteX12" fmla="*/ 89266 w 798902"/>
                  <a:gd name="connsiteY12" fmla="*/ 1389262 h 2449001"/>
                  <a:gd name="connsiteX13" fmla="*/ 339179 w 798902"/>
                  <a:gd name="connsiteY13" fmla="*/ 1375575 h 2449001"/>
                  <a:gd name="connsiteX14" fmla="*/ 430619 w 798902"/>
                  <a:gd name="connsiteY14" fmla="*/ 1331843 h 2449001"/>
                  <a:gd name="connsiteX15" fmla="*/ 243762 w 798902"/>
                  <a:gd name="connsiteY15" fmla="*/ 0 h 2449001"/>
                  <a:gd name="connsiteX16" fmla="*/ 557838 w 798902"/>
                  <a:gd name="connsiteY16" fmla="*/ 0 h 2449001"/>
                  <a:gd name="connsiteX17" fmla="*/ 689036 w 798902"/>
                  <a:gd name="connsiteY17" fmla="*/ 962108 h 2449001"/>
                  <a:gd name="connsiteX18" fmla="*/ 724816 w 798902"/>
                  <a:gd name="connsiteY18" fmla="*/ 1307990 h 2449001"/>
                  <a:gd name="connsiteX19" fmla="*/ 414715 w 798902"/>
                  <a:gd name="connsiteY19" fmla="*/ 1268233 h 2449001"/>
                  <a:gd name="connsiteX20" fmla="*/ 104615 w 798902"/>
                  <a:gd name="connsiteY20" fmla="*/ 1288111 h 2449001"/>
                  <a:gd name="connsiteX21" fmla="*/ 124493 w 798902"/>
                  <a:gd name="connsiteY21" fmla="*/ 1017766 h 2449001"/>
                  <a:gd name="connsiteX22" fmla="*/ 243762 w 798902"/>
                  <a:gd name="connsiteY22" fmla="*/ 0 h 2449001"/>
                  <a:gd name="connsiteX0" fmla="*/ 430619 w 784764"/>
                  <a:gd name="connsiteY0" fmla="*/ 1331843 h 2449001"/>
                  <a:gd name="connsiteX1" fmla="*/ 541938 w 784764"/>
                  <a:gd name="connsiteY1" fmla="*/ 1379551 h 2449001"/>
                  <a:gd name="connsiteX2" fmla="*/ 763368 w 784764"/>
                  <a:gd name="connsiteY2" fmla="*/ 1406369 h 2449001"/>
                  <a:gd name="connsiteX3" fmla="*/ 625426 w 784764"/>
                  <a:gd name="connsiteY3" fmla="*/ 1741335 h 2449001"/>
                  <a:gd name="connsiteX4" fmla="*/ 609523 w 784764"/>
                  <a:gd name="connsiteY4" fmla="*/ 2441050 h 2449001"/>
                  <a:gd name="connsiteX5" fmla="*/ 319301 w 784764"/>
                  <a:gd name="connsiteY5" fmla="*/ 2445025 h 2449001"/>
                  <a:gd name="connsiteX6" fmla="*/ 211958 w 784764"/>
                  <a:gd name="connsiteY6" fmla="*/ 1673750 h 2449001"/>
                  <a:gd name="connsiteX7" fmla="*/ 207983 w 784764"/>
                  <a:gd name="connsiteY7" fmla="*/ 2441050 h 2449001"/>
                  <a:gd name="connsiteX8" fmla="*/ 136421 w 784764"/>
                  <a:gd name="connsiteY8" fmla="*/ 2449001 h 2449001"/>
                  <a:gd name="connsiteX9" fmla="*/ 5224 w 784764"/>
                  <a:gd name="connsiteY9" fmla="*/ 1701579 h 2449001"/>
                  <a:gd name="connsiteX10" fmla="*/ 37029 w 784764"/>
                  <a:gd name="connsiteY10" fmla="*/ 1582309 h 2449001"/>
                  <a:gd name="connsiteX11" fmla="*/ 76786 w 784764"/>
                  <a:gd name="connsiteY11" fmla="*/ 1566407 h 2449001"/>
                  <a:gd name="connsiteX12" fmla="*/ 89266 w 784764"/>
                  <a:gd name="connsiteY12" fmla="*/ 1389262 h 2449001"/>
                  <a:gd name="connsiteX13" fmla="*/ 339179 w 784764"/>
                  <a:gd name="connsiteY13" fmla="*/ 1375575 h 2449001"/>
                  <a:gd name="connsiteX14" fmla="*/ 430619 w 784764"/>
                  <a:gd name="connsiteY14" fmla="*/ 1331843 h 2449001"/>
                  <a:gd name="connsiteX15" fmla="*/ 243762 w 784764"/>
                  <a:gd name="connsiteY15" fmla="*/ 0 h 2449001"/>
                  <a:gd name="connsiteX16" fmla="*/ 557838 w 784764"/>
                  <a:gd name="connsiteY16" fmla="*/ 0 h 2449001"/>
                  <a:gd name="connsiteX17" fmla="*/ 689036 w 784764"/>
                  <a:gd name="connsiteY17" fmla="*/ 962108 h 2449001"/>
                  <a:gd name="connsiteX18" fmla="*/ 724816 w 784764"/>
                  <a:gd name="connsiteY18" fmla="*/ 1307990 h 2449001"/>
                  <a:gd name="connsiteX19" fmla="*/ 414715 w 784764"/>
                  <a:gd name="connsiteY19" fmla="*/ 1268233 h 2449001"/>
                  <a:gd name="connsiteX20" fmla="*/ 104615 w 784764"/>
                  <a:gd name="connsiteY20" fmla="*/ 1288111 h 2449001"/>
                  <a:gd name="connsiteX21" fmla="*/ 124493 w 784764"/>
                  <a:gd name="connsiteY21" fmla="*/ 1017766 h 2449001"/>
                  <a:gd name="connsiteX22" fmla="*/ 243762 w 784764"/>
                  <a:gd name="connsiteY22" fmla="*/ 0 h 2449001"/>
                  <a:gd name="connsiteX0" fmla="*/ 430619 w 784764"/>
                  <a:gd name="connsiteY0" fmla="*/ 1331843 h 2449001"/>
                  <a:gd name="connsiteX1" fmla="*/ 541938 w 784764"/>
                  <a:gd name="connsiteY1" fmla="*/ 1379551 h 2449001"/>
                  <a:gd name="connsiteX2" fmla="*/ 763368 w 784764"/>
                  <a:gd name="connsiteY2" fmla="*/ 1406369 h 2449001"/>
                  <a:gd name="connsiteX3" fmla="*/ 625426 w 784764"/>
                  <a:gd name="connsiteY3" fmla="*/ 1741335 h 2449001"/>
                  <a:gd name="connsiteX4" fmla="*/ 609523 w 784764"/>
                  <a:gd name="connsiteY4" fmla="*/ 2441050 h 2449001"/>
                  <a:gd name="connsiteX5" fmla="*/ 319301 w 784764"/>
                  <a:gd name="connsiteY5" fmla="*/ 2445025 h 2449001"/>
                  <a:gd name="connsiteX6" fmla="*/ 211958 w 784764"/>
                  <a:gd name="connsiteY6" fmla="*/ 1673750 h 2449001"/>
                  <a:gd name="connsiteX7" fmla="*/ 207983 w 784764"/>
                  <a:gd name="connsiteY7" fmla="*/ 2441050 h 2449001"/>
                  <a:gd name="connsiteX8" fmla="*/ 136421 w 784764"/>
                  <a:gd name="connsiteY8" fmla="*/ 2449001 h 2449001"/>
                  <a:gd name="connsiteX9" fmla="*/ 5224 w 784764"/>
                  <a:gd name="connsiteY9" fmla="*/ 1701579 h 2449001"/>
                  <a:gd name="connsiteX10" fmla="*/ 37029 w 784764"/>
                  <a:gd name="connsiteY10" fmla="*/ 1582309 h 2449001"/>
                  <a:gd name="connsiteX11" fmla="*/ 76786 w 784764"/>
                  <a:gd name="connsiteY11" fmla="*/ 1566407 h 2449001"/>
                  <a:gd name="connsiteX12" fmla="*/ 89266 w 784764"/>
                  <a:gd name="connsiteY12" fmla="*/ 1389262 h 2449001"/>
                  <a:gd name="connsiteX13" fmla="*/ 339179 w 784764"/>
                  <a:gd name="connsiteY13" fmla="*/ 1375575 h 2449001"/>
                  <a:gd name="connsiteX14" fmla="*/ 430619 w 784764"/>
                  <a:gd name="connsiteY14" fmla="*/ 1331843 h 2449001"/>
                  <a:gd name="connsiteX15" fmla="*/ 243762 w 784764"/>
                  <a:gd name="connsiteY15" fmla="*/ 0 h 2449001"/>
                  <a:gd name="connsiteX16" fmla="*/ 557838 w 784764"/>
                  <a:gd name="connsiteY16" fmla="*/ 0 h 2449001"/>
                  <a:gd name="connsiteX17" fmla="*/ 689036 w 784764"/>
                  <a:gd name="connsiteY17" fmla="*/ 962108 h 2449001"/>
                  <a:gd name="connsiteX18" fmla="*/ 724816 w 784764"/>
                  <a:gd name="connsiteY18" fmla="*/ 1307990 h 2449001"/>
                  <a:gd name="connsiteX19" fmla="*/ 414715 w 784764"/>
                  <a:gd name="connsiteY19" fmla="*/ 1268233 h 2449001"/>
                  <a:gd name="connsiteX20" fmla="*/ 104615 w 784764"/>
                  <a:gd name="connsiteY20" fmla="*/ 1288111 h 2449001"/>
                  <a:gd name="connsiteX21" fmla="*/ 124493 w 784764"/>
                  <a:gd name="connsiteY21" fmla="*/ 1017766 h 2449001"/>
                  <a:gd name="connsiteX22" fmla="*/ 243762 w 784764"/>
                  <a:gd name="connsiteY22" fmla="*/ 0 h 2449001"/>
                  <a:gd name="connsiteX0" fmla="*/ 430619 w 784764"/>
                  <a:gd name="connsiteY0" fmla="*/ 1331843 h 2449001"/>
                  <a:gd name="connsiteX1" fmla="*/ 541938 w 784764"/>
                  <a:gd name="connsiteY1" fmla="*/ 1379551 h 2449001"/>
                  <a:gd name="connsiteX2" fmla="*/ 763368 w 784764"/>
                  <a:gd name="connsiteY2" fmla="*/ 1406369 h 2449001"/>
                  <a:gd name="connsiteX3" fmla="*/ 625426 w 784764"/>
                  <a:gd name="connsiteY3" fmla="*/ 1741335 h 2449001"/>
                  <a:gd name="connsiteX4" fmla="*/ 609523 w 784764"/>
                  <a:gd name="connsiteY4" fmla="*/ 2441050 h 2449001"/>
                  <a:gd name="connsiteX5" fmla="*/ 319301 w 784764"/>
                  <a:gd name="connsiteY5" fmla="*/ 2445025 h 2449001"/>
                  <a:gd name="connsiteX6" fmla="*/ 211958 w 784764"/>
                  <a:gd name="connsiteY6" fmla="*/ 1673750 h 2449001"/>
                  <a:gd name="connsiteX7" fmla="*/ 207983 w 784764"/>
                  <a:gd name="connsiteY7" fmla="*/ 2441050 h 2449001"/>
                  <a:gd name="connsiteX8" fmla="*/ 136421 w 784764"/>
                  <a:gd name="connsiteY8" fmla="*/ 2449001 h 2449001"/>
                  <a:gd name="connsiteX9" fmla="*/ 5224 w 784764"/>
                  <a:gd name="connsiteY9" fmla="*/ 1701579 h 2449001"/>
                  <a:gd name="connsiteX10" fmla="*/ 37029 w 784764"/>
                  <a:gd name="connsiteY10" fmla="*/ 1582309 h 2449001"/>
                  <a:gd name="connsiteX11" fmla="*/ 76786 w 784764"/>
                  <a:gd name="connsiteY11" fmla="*/ 1566407 h 2449001"/>
                  <a:gd name="connsiteX12" fmla="*/ 89266 w 784764"/>
                  <a:gd name="connsiteY12" fmla="*/ 1389262 h 2449001"/>
                  <a:gd name="connsiteX13" fmla="*/ 339179 w 784764"/>
                  <a:gd name="connsiteY13" fmla="*/ 1375575 h 2449001"/>
                  <a:gd name="connsiteX14" fmla="*/ 430619 w 784764"/>
                  <a:gd name="connsiteY14" fmla="*/ 1331843 h 2449001"/>
                  <a:gd name="connsiteX15" fmla="*/ 243762 w 784764"/>
                  <a:gd name="connsiteY15" fmla="*/ 0 h 2449001"/>
                  <a:gd name="connsiteX16" fmla="*/ 557838 w 784764"/>
                  <a:gd name="connsiteY16" fmla="*/ 0 h 2449001"/>
                  <a:gd name="connsiteX17" fmla="*/ 689036 w 784764"/>
                  <a:gd name="connsiteY17" fmla="*/ 962108 h 2449001"/>
                  <a:gd name="connsiteX18" fmla="*/ 724816 w 784764"/>
                  <a:gd name="connsiteY18" fmla="*/ 1307990 h 2449001"/>
                  <a:gd name="connsiteX19" fmla="*/ 414715 w 784764"/>
                  <a:gd name="connsiteY19" fmla="*/ 1268233 h 2449001"/>
                  <a:gd name="connsiteX20" fmla="*/ 104615 w 784764"/>
                  <a:gd name="connsiteY20" fmla="*/ 1288111 h 2449001"/>
                  <a:gd name="connsiteX21" fmla="*/ 124493 w 784764"/>
                  <a:gd name="connsiteY21" fmla="*/ 1017766 h 2449001"/>
                  <a:gd name="connsiteX22" fmla="*/ 243762 w 784764"/>
                  <a:gd name="connsiteY22" fmla="*/ 0 h 2449001"/>
                  <a:gd name="connsiteX0" fmla="*/ 430997 w 785142"/>
                  <a:gd name="connsiteY0" fmla="*/ 1331843 h 2449001"/>
                  <a:gd name="connsiteX1" fmla="*/ 542316 w 785142"/>
                  <a:gd name="connsiteY1" fmla="*/ 1379551 h 2449001"/>
                  <a:gd name="connsiteX2" fmla="*/ 763746 w 785142"/>
                  <a:gd name="connsiteY2" fmla="*/ 1406369 h 2449001"/>
                  <a:gd name="connsiteX3" fmla="*/ 625804 w 785142"/>
                  <a:gd name="connsiteY3" fmla="*/ 1741335 h 2449001"/>
                  <a:gd name="connsiteX4" fmla="*/ 609901 w 785142"/>
                  <a:gd name="connsiteY4" fmla="*/ 2441050 h 2449001"/>
                  <a:gd name="connsiteX5" fmla="*/ 319679 w 785142"/>
                  <a:gd name="connsiteY5" fmla="*/ 2445025 h 2449001"/>
                  <a:gd name="connsiteX6" fmla="*/ 212336 w 785142"/>
                  <a:gd name="connsiteY6" fmla="*/ 1673750 h 2449001"/>
                  <a:gd name="connsiteX7" fmla="*/ 208361 w 785142"/>
                  <a:gd name="connsiteY7" fmla="*/ 2441050 h 2449001"/>
                  <a:gd name="connsiteX8" fmla="*/ 136799 w 785142"/>
                  <a:gd name="connsiteY8" fmla="*/ 2449001 h 2449001"/>
                  <a:gd name="connsiteX9" fmla="*/ 5602 w 785142"/>
                  <a:gd name="connsiteY9" fmla="*/ 1701579 h 2449001"/>
                  <a:gd name="connsiteX10" fmla="*/ 37407 w 785142"/>
                  <a:gd name="connsiteY10" fmla="*/ 1582309 h 2449001"/>
                  <a:gd name="connsiteX11" fmla="*/ 101115 w 785142"/>
                  <a:gd name="connsiteY11" fmla="*/ 1597201 h 2449001"/>
                  <a:gd name="connsiteX12" fmla="*/ 89644 w 785142"/>
                  <a:gd name="connsiteY12" fmla="*/ 1389262 h 2449001"/>
                  <a:gd name="connsiteX13" fmla="*/ 339557 w 785142"/>
                  <a:gd name="connsiteY13" fmla="*/ 1375575 h 2449001"/>
                  <a:gd name="connsiteX14" fmla="*/ 430997 w 785142"/>
                  <a:gd name="connsiteY14" fmla="*/ 1331843 h 2449001"/>
                  <a:gd name="connsiteX15" fmla="*/ 244140 w 785142"/>
                  <a:gd name="connsiteY15" fmla="*/ 0 h 2449001"/>
                  <a:gd name="connsiteX16" fmla="*/ 558216 w 785142"/>
                  <a:gd name="connsiteY16" fmla="*/ 0 h 2449001"/>
                  <a:gd name="connsiteX17" fmla="*/ 689414 w 785142"/>
                  <a:gd name="connsiteY17" fmla="*/ 962108 h 2449001"/>
                  <a:gd name="connsiteX18" fmla="*/ 725194 w 785142"/>
                  <a:gd name="connsiteY18" fmla="*/ 1307990 h 2449001"/>
                  <a:gd name="connsiteX19" fmla="*/ 415093 w 785142"/>
                  <a:gd name="connsiteY19" fmla="*/ 1268233 h 2449001"/>
                  <a:gd name="connsiteX20" fmla="*/ 104993 w 785142"/>
                  <a:gd name="connsiteY20" fmla="*/ 1288111 h 2449001"/>
                  <a:gd name="connsiteX21" fmla="*/ 124871 w 785142"/>
                  <a:gd name="connsiteY21" fmla="*/ 1017766 h 2449001"/>
                  <a:gd name="connsiteX22" fmla="*/ 244140 w 785142"/>
                  <a:gd name="connsiteY22" fmla="*/ 0 h 2449001"/>
                  <a:gd name="connsiteX0" fmla="*/ 430997 w 785142"/>
                  <a:gd name="connsiteY0" fmla="*/ 1331843 h 2449001"/>
                  <a:gd name="connsiteX1" fmla="*/ 542316 w 785142"/>
                  <a:gd name="connsiteY1" fmla="*/ 1379551 h 2449001"/>
                  <a:gd name="connsiteX2" fmla="*/ 763746 w 785142"/>
                  <a:gd name="connsiteY2" fmla="*/ 1406369 h 2449001"/>
                  <a:gd name="connsiteX3" fmla="*/ 625804 w 785142"/>
                  <a:gd name="connsiteY3" fmla="*/ 1741335 h 2449001"/>
                  <a:gd name="connsiteX4" fmla="*/ 609901 w 785142"/>
                  <a:gd name="connsiteY4" fmla="*/ 2441050 h 2449001"/>
                  <a:gd name="connsiteX5" fmla="*/ 319679 w 785142"/>
                  <a:gd name="connsiteY5" fmla="*/ 2445025 h 2449001"/>
                  <a:gd name="connsiteX6" fmla="*/ 212336 w 785142"/>
                  <a:gd name="connsiteY6" fmla="*/ 1673750 h 2449001"/>
                  <a:gd name="connsiteX7" fmla="*/ 208361 w 785142"/>
                  <a:gd name="connsiteY7" fmla="*/ 2441050 h 2449001"/>
                  <a:gd name="connsiteX8" fmla="*/ 136799 w 785142"/>
                  <a:gd name="connsiteY8" fmla="*/ 2449001 h 2449001"/>
                  <a:gd name="connsiteX9" fmla="*/ 5602 w 785142"/>
                  <a:gd name="connsiteY9" fmla="*/ 1701579 h 2449001"/>
                  <a:gd name="connsiteX10" fmla="*/ 37407 w 785142"/>
                  <a:gd name="connsiteY10" fmla="*/ 1582309 h 2449001"/>
                  <a:gd name="connsiteX11" fmla="*/ 101115 w 785142"/>
                  <a:gd name="connsiteY11" fmla="*/ 1597201 h 2449001"/>
                  <a:gd name="connsiteX12" fmla="*/ 89644 w 785142"/>
                  <a:gd name="connsiteY12" fmla="*/ 1389262 h 2449001"/>
                  <a:gd name="connsiteX13" fmla="*/ 339557 w 785142"/>
                  <a:gd name="connsiteY13" fmla="*/ 1375575 h 2449001"/>
                  <a:gd name="connsiteX14" fmla="*/ 430997 w 785142"/>
                  <a:gd name="connsiteY14" fmla="*/ 1331843 h 2449001"/>
                  <a:gd name="connsiteX15" fmla="*/ 244140 w 785142"/>
                  <a:gd name="connsiteY15" fmla="*/ 0 h 2449001"/>
                  <a:gd name="connsiteX16" fmla="*/ 558216 w 785142"/>
                  <a:gd name="connsiteY16" fmla="*/ 0 h 2449001"/>
                  <a:gd name="connsiteX17" fmla="*/ 689414 w 785142"/>
                  <a:gd name="connsiteY17" fmla="*/ 962108 h 2449001"/>
                  <a:gd name="connsiteX18" fmla="*/ 725194 w 785142"/>
                  <a:gd name="connsiteY18" fmla="*/ 1307990 h 2449001"/>
                  <a:gd name="connsiteX19" fmla="*/ 415093 w 785142"/>
                  <a:gd name="connsiteY19" fmla="*/ 1268233 h 2449001"/>
                  <a:gd name="connsiteX20" fmla="*/ 104993 w 785142"/>
                  <a:gd name="connsiteY20" fmla="*/ 1288111 h 2449001"/>
                  <a:gd name="connsiteX21" fmla="*/ 124871 w 785142"/>
                  <a:gd name="connsiteY21" fmla="*/ 1017766 h 2449001"/>
                  <a:gd name="connsiteX22" fmla="*/ 244140 w 785142"/>
                  <a:gd name="connsiteY22" fmla="*/ 0 h 2449001"/>
                  <a:gd name="connsiteX0" fmla="*/ 425685 w 779830"/>
                  <a:gd name="connsiteY0" fmla="*/ 1331843 h 2449001"/>
                  <a:gd name="connsiteX1" fmla="*/ 537004 w 779830"/>
                  <a:gd name="connsiteY1" fmla="*/ 1379551 h 2449001"/>
                  <a:gd name="connsiteX2" fmla="*/ 758434 w 779830"/>
                  <a:gd name="connsiteY2" fmla="*/ 1406369 h 2449001"/>
                  <a:gd name="connsiteX3" fmla="*/ 620492 w 779830"/>
                  <a:gd name="connsiteY3" fmla="*/ 1741335 h 2449001"/>
                  <a:gd name="connsiteX4" fmla="*/ 604589 w 779830"/>
                  <a:gd name="connsiteY4" fmla="*/ 2441050 h 2449001"/>
                  <a:gd name="connsiteX5" fmla="*/ 314367 w 779830"/>
                  <a:gd name="connsiteY5" fmla="*/ 2445025 h 2449001"/>
                  <a:gd name="connsiteX6" fmla="*/ 207024 w 779830"/>
                  <a:gd name="connsiteY6" fmla="*/ 1673750 h 2449001"/>
                  <a:gd name="connsiteX7" fmla="*/ 203049 w 779830"/>
                  <a:gd name="connsiteY7" fmla="*/ 2441050 h 2449001"/>
                  <a:gd name="connsiteX8" fmla="*/ 131487 w 779830"/>
                  <a:gd name="connsiteY8" fmla="*/ 2449001 h 2449001"/>
                  <a:gd name="connsiteX9" fmla="*/ 290 w 779830"/>
                  <a:gd name="connsiteY9" fmla="*/ 1701579 h 2449001"/>
                  <a:gd name="connsiteX10" fmla="*/ 95803 w 779830"/>
                  <a:gd name="connsiteY10" fmla="*/ 1597201 h 2449001"/>
                  <a:gd name="connsiteX11" fmla="*/ 84332 w 779830"/>
                  <a:gd name="connsiteY11" fmla="*/ 1389262 h 2449001"/>
                  <a:gd name="connsiteX12" fmla="*/ 334245 w 779830"/>
                  <a:gd name="connsiteY12" fmla="*/ 1375575 h 2449001"/>
                  <a:gd name="connsiteX13" fmla="*/ 425685 w 779830"/>
                  <a:gd name="connsiteY13" fmla="*/ 1331843 h 2449001"/>
                  <a:gd name="connsiteX14" fmla="*/ 238828 w 779830"/>
                  <a:gd name="connsiteY14" fmla="*/ 0 h 2449001"/>
                  <a:gd name="connsiteX15" fmla="*/ 552904 w 779830"/>
                  <a:gd name="connsiteY15" fmla="*/ 0 h 2449001"/>
                  <a:gd name="connsiteX16" fmla="*/ 684102 w 779830"/>
                  <a:gd name="connsiteY16" fmla="*/ 962108 h 2449001"/>
                  <a:gd name="connsiteX17" fmla="*/ 719882 w 779830"/>
                  <a:gd name="connsiteY17" fmla="*/ 1307990 h 2449001"/>
                  <a:gd name="connsiteX18" fmla="*/ 409781 w 779830"/>
                  <a:gd name="connsiteY18" fmla="*/ 1268233 h 2449001"/>
                  <a:gd name="connsiteX19" fmla="*/ 99681 w 779830"/>
                  <a:gd name="connsiteY19" fmla="*/ 1288111 h 2449001"/>
                  <a:gd name="connsiteX20" fmla="*/ 119559 w 779830"/>
                  <a:gd name="connsiteY20" fmla="*/ 1017766 h 2449001"/>
                  <a:gd name="connsiteX21" fmla="*/ 238828 w 779830"/>
                  <a:gd name="connsiteY21" fmla="*/ 0 h 2449001"/>
                  <a:gd name="connsiteX0" fmla="*/ 425766 w 779911"/>
                  <a:gd name="connsiteY0" fmla="*/ 1331843 h 2449001"/>
                  <a:gd name="connsiteX1" fmla="*/ 537085 w 779911"/>
                  <a:gd name="connsiteY1" fmla="*/ 1379551 h 2449001"/>
                  <a:gd name="connsiteX2" fmla="*/ 758515 w 779911"/>
                  <a:gd name="connsiteY2" fmla="*/ 1406369 h 2449001"/>
                  <a:gd name="connsiteX3" fmla="*/ 620573 w 779911"/>
                  <a:gd name="connsiteY3" fmla="*/ 1741335 h 2449001"/>
                  <a:gd name="connsiteX4" fmla="*/ 604670 w 779911"/>
                  <a:gd name="connsiteY4" fmla="*/ 2441050 h 2449001"/>
                  <a:gd name="connsiteX5" fmla="*/ 314448 w 779911"/>
                  <a:gd name="connsiteY5" fmla="*/ 2445025 h 2449001"/>
                  <a:gd name="connsiteX6" fmla="*/ 207105 w 779911"/>
                  <a:gd name="connsiteY6" fmla="*/ 1673750 h 2449001"/>
                  <a:gd name="connsiteX7" fmla="*/ 203130 w 779911"/>
                  <a:gd name="connsiteY7" fmla="*/ 2441050 h 2449001"/>
                  <a:gd name="connsiteX8" fmla="*/ 131568 w 779911"/>
                  <a:gd name="connsiteY8" fmla="*/ 2449001 h 2449001"/>
                  <a:gd name="connsiteX9" fmla="*/ 371 w 779911"/>
                  <a:gd name="connsiteY9" fmla="*/ 1701579 h 2449001"/>
                  <a:gd name="connsiteX10" fmla="*/ 95884 w 779911"/>
                  <a:gd name="connsiteY10" fmla="*/ 1597201 h 2449001"/>
                  <a:gd name="connsiteX11" fmla="*/ 84413 w 779911"/>
                  <a:gd name="connsiteY11" fmla="*/ 1389262 h 2449001"/>
                  <a:gd name="connsiteX12" fmla="*/ 334326 w 779911"/>
                  <a:gd name="connsiteY12" fmla="*/ 1375575 h 2449001"/>
                  <a:gd name="connsiteX13" fmla="*/ 425766 w 779911"/>
                  <a:gd name="connsiteY13" fmla="*/ 1331843 h 2449001"/>
                  <a:gd name="connsiteX14" fmla="*/ 238909 w 779911"/>
                  <a:gd name="connsiteY14" fmla="*/ 0 h 2449001"/>
                  <a:gd name="connsiteX15" fmla="*/ 552985 w 779911"/>
                  <a:gd name="connsiteY15" fmla="*/ 0 h 2449001"/>
                  <a:gd name="connsiteX16" fmla="*/ 684183 w 779911"/>
                  <a:gd name="connsiteY16" fmla="*/ 962108 h 2449001"/>
                  <a:gd name="connsiteX17" fmla="*/ 719963 w 779911"/>
                  <a:gd name="connsiteY17" fmla="*/ 1307990 h 2449001"/>
                  <a:gd name="connsiteX18" fmla="*/ 409862 w 779911"/>
                  <a:gd name="connsiteY18" fmla="*/ 1268233 h 2449001"/>
                  <a:gd name="connsiteX19" fmla="*/ 99762 w 779911"/>
                  <a:gd name="connsiteY19" fmla="*/ 1288111 h 2449001"/>
                  <a:gd name="connsiteX20" fmla="*/ 119640 w 779911"/>
                  <a:gd name="connsiteY20" fmla="*/ 1017766 h 2449001"/>
                  <a:gd name="connsiteX21" fmla="*/ 238909 w 779911"/>
                  <a:gd name="connsiteY21" fmla="*/ 0 h 2449001"/>
                  <a:gd name="connsiteX0" fmla="*/ 425696 w 779841"/>
                  <a:gd name="connsiteY0" fmla="*/ 1331843 h 2449001"/>
                  <a:gd name="connsiteX1" fmla="*/ 537015 w 779841"/>
                  <a:gd name="connsiteY1" fmla="*/ 1379551 h 2449001"/>
                  <a:gd name="connsiteX2" fmla="*/ 758445 w 779841"/>
                  <a:gd name="connsiteY2" fmla="*/ 1406369 h 2449001"/>
                  <a:gd name="connsiteX3" fmla="*/ 620503 w 779841"/>
                  <a:gd name="connsiteY3" fmla="*/ 1741335 h 2449001"/>
                  <a:gd name="connsiteX4" fmla="*/ 604600 w 779841"/>
                  <a:gd name="connsiteY4" fmla="*/ 2441050 h 2449001"/>
                  <a:gd name="connsiteX5" fmla="*/ 314378 w 779841"/>
                  <a:gd name="connsiteY5" fmla="*/ 2445025 h 2449001"/>
                  <a:gd name="connsiteX6" fmla="*/ 207035 w 779841"/>
                  <a:gd name="connsiteY6" fmla="*/ 1673750 h 2449001"/>
                  <a:gd name="connsiteX7" fmla="*/ 203060 w 779841"/>
                  <a:gd name="connsiteY7" fmla="*/ 2441050 h 2449001"/>
                  <a:gd name="connsiteX8" fmla="*/ 131498 w 779841"/>
                  <a:gd name="connsiteY8" fmla="*/ 2449001 h 2449001"/>
                  <a:gd name="connsiteX9" fmla="*/ 301 w 779841"/>
                  <a:gd name="connsiteY9" fmla="*/ 1701579 h 2449001"/>
                  <a:gd name="connsiteX10" fmla="*/ 95814 w 779841"/>
                  <a:gd name="connsiteY10" fmla="*/ 1597201 h 2449001"/>
                  <a:gd name="connsiteX11" fmla="*/ 84343 w 779841"/>
                  <a:gd name="connsiteY11" fmla="*/ 1389262 h 2449001"/>
                  <a:gd name="connsiteX12" fmla="*/ 334256 w 779841"/>
                  <a:gd name="connsiteY12" fmla="*/ 1375575 h 2449001"/>
                  <a:gd name="connsiteX13" fmla="*/ 425696 w 779841"/>
                  <a:gd name="connsiteY13" fmla="*/ 1331843 h 2449001"/>
                  <a:gd name="connsiteX14" fmla="*/ 238839 w 779841"/>
                  <a:gd name="connsiteY14" fmla="*/ 0 h 2449001"/>
                  <a:gd name="connsiteX15" fmla="*/ 552915 w 779841"/>
                  <a:gd name="connsiteY15" fmla="*/ 0 h 2449001"/>
                  <a:gd name="connsiteX16" fmla="*/ 684113 w 779841"/>
                  <a:gd name="connsiteY16" fmla="*/ 962108 h 2449001"/>
                  <a:gd name="connsiteX17" fmla="*/ 719893 w 779841"/>
                  <a:gd name="connsiteY17" fmla="*/ 1307990 h 2449001"/>
                  <a:gd name="connsiteX18" fmla="*/ 409792 w 779841"/>
                  <a:gd name="connsiteY18" fmla="*/ 1268233 h 2449001"/>
                  <a:gd name="connsiteX19" fmla="*/ 99692 w 779841"/>
                  <a:gd name="connsiteY19" fmla="*/ 1288111 h 2449001"/>
                  <a:gd name="connsiteX20" fmla="*/ 119570 w 779841"/>
                  <a:gd name="connsiteY20" fmla="*/ 1017766 h 2449001"/>
                  <a:gd name="connsiteX21" fmla="*/ 238839 w 779841"/>
                  <a:gd name="connsiteY21" fmla="*/ 0 h 2449001"/>
                  <a:gd name="connsiteX0" fmla="*/ 425696 w 794874"/>
                  <a:gd name="connsiteY0" fmla="*/ 1331843 h 2449001"/>
                  <a:gd name="connsiteX1" fmla="*/ 537015 w 794874"/>
                  <a:gd name="connsiteY1" fmla="*/ 1379551 h 2449001"/>
                  <a:gd name="connsiteX2" fmla="*/ 758445 w 794874"/>
                  <a:gd name="connsiteY2" fmla="*/ 1406369 h 2449001"/>
                  <a:gd name="connsiteX3" fmla="*/ 620503 w 794874"/>
                  <a:gd name="connsiteY3" fmla="*/ 1741335 h 2449001"/>
                  <a:gd name="connsiteX4" fmla="*/ 604600 w 794874"/>
                  <a:gd name="connsiteY4" fmla="*/ 2441050 h 2449001"/>
                  <a:gd name="connsiteX5" fmla="*/ 314378 w 794874"/>
                  <a:gd name="connsiteY5" fmla="*/ 2445025 h 2449001"/>
                  <a:gd name="connsiteX6" fmla="*/ 207035 w 794874"/>
                  <a:gd name="connsiteY6" fmla="*/ 1673750 h 2449001"/>
                  <a:gd name="connsiteX7" fmla="*/ 203060 w 794874"/>
                  <a:gd name="connsiteY7" fmla="*/ 2441050 h 2449001"/>
                  <a:gd name="connsiteX8" fmla="*/ 131498 w 794874"/>
                  <a:gd name="connsiteY8" fmla="*/ 2449001 h 2449001"/>
                  <a:gd name="connsiteX9" fmla="*/ 301 w 794874"/>
                  <a:gd name="connsiteY9" fmla="*/ 1701579 h 2449001"/>
                  <a:gd name="connsiteX10" fmla="*/ 95814 w 794874"/>
                  <a:gd name="connsiteY10" fmla="*/ 1597201 h 2449001"/>
                  <a:gd name="connsiteX11" fmla="*/ 84343 w 794874"/>
                  <a:gd name="connsiteY11" fmla="*/ 1389262 h 2449001"/>
                  <a:gd name="connsiteX12" fmla="*/ 334256 w 794874"/>
                  <a:gd name="connsiteY12" fmla="*/ 1375575 h 2449001"/>
                  <a:gd name="connsiteX13" fmla="*/ 425696 w 794874"/>
                  <a:gd name="connsiteY13" fmla="*/ 1331843 h 2449001"/>
                  <a:gd name="connsiteX14" fmla="*/ 238839 w 794874"/>
                  <a:gd name="connsiteY14" fmla="*/ 0 h 2449001"/>
                  <a:gd name="connsiteX15" fmla="*/ 552915 w 794874"/>
                  <a:gd name="connsiteY15" fmla="*/ 0 h 2449001"/>
                  <a:gd name="connsiteX16" fmla="*/ 684113 w 794874"/>
                  <a:gd name="connsiteY16" fmla="*/ 962108 h 2449001"/>
                  <a:gd name="connsiteX17" fmla="*/ 719893 w 794874"/>
                  <a:gd name="connsiteY17" fmla="*/ 1307990 h 2449001"/>
                  <a:gd name="connsiteX18" fmla="*/ 409792 w 794874"/>
                  <a:gd name="connsiteY18" fmla="*/ 1268233 h 2449001"/>
                  <a:gd name="connsiteX19" fmla="*/ 99692 w 794874"/>
                  <a:gd name="connsiteY19" fmla="*/ 1288111 h 2449001"/>
                  <a:gd name="connsiteX20" fmla="*/ 119570 w 794874"/>
                  <a:gd name="connsiteY20" fmla="*/ 1017766 h 2449001"/>
                  <a:gd name="connsiteX21" fmla="*/ 238839 w 794874"/>
                  <a:gd name="connsiteY21" fmla="*/ 0 h 2449001"/>
                  <a:gd name="connsiteX0" fmla="*/ 425696 w 794874"/>
                  <a:gd name="connsiteY0" fmla="*/ 1331843 h 2449001"/>
                  <a:gd name="connsiteX1" fmla="*/ 537015 w 794874"/>
                  <a:gd name="connsiteY1" fmla="*/ 1379551 h 2449001"/>
                  <a:gd name="connsiteX2" fmla="*/ 758445 w 794874"/>
                  <a:gd name="connsiteY2" fmla="*/ 1406369 h 2449001"/>
                  <a:gd name="connsiteX3" fmla="*/ 620503 w 794874"/>
                  <a:gd name="connsiteY3" fmla="*/ 1741335 h 2449001"/>
                  <a:gd name="connsiteX4" fmla="*/ 604600 w 794874"/>
                  <a:gd name="connsiteY4" fmla="*/ 2441050 h 2449001"/>
                  <a:gd name="connsiteX5" fmla="*/ 314378 w 794874"/>
                  <a:gd name="connsiteY5" fmla="*/ 2445025 h 2449001"/>
                  <a:gd name="connsiteX6" fmla="*/ 207035 w 794874"/>
                  <a:gd name="connsiteY6" fmla="*/ 1673750 h 2449001"/>
                  <a:gd name="connsiteX7" fmla="*/ 203060 w 794874"/>
                  <a:gd name="connsiteY7" fmla="*/ 2441050 h 2449001"/>
                  <a:gd name="connsiteX8" fmla="*/ 131498 w 794874"/>
                  <a:gd name="connsiteY8" fmla="*/ 2449001 h 2449001"/>
                  <a:gd name="connsiteX9" fmla="*/ 301 w 794874"/>
                  <a:gd name="connsiteY9" fmla="*/ 1701579 h 2449001"/>
                  <a:gd name="connsiteX10" fmla="*/ 95814 w 794874"/>
                  <a:gd name="connsiteY10" fmla="*/ 1597201 h 2449001"/>
                  <a:gd name="connsiteX11" fmla="*/ 84343 w 794874"/>
                  <a:gd name="connsiteY11" fmla="*/ 1389262 h 2449001"/>
                  <a:gd name="connsiteX12" fmla="*/ 334256 w 794874"/>
                  <a:gd name="connsiteY12" fmla="*/ 1375575 h 2449001"/>
                  <a:gd name="connsiteX13" fmla="*/ 425696 w 794874"/>
                  <a:gd name="connsiteY13" fmla="*/ 1331843 h 2449001"/>
                  <a:gd name="connsiteX14" fmla="*/ 238839 w 794874"/>
                  <a:gd name="connsiteY14" fmla="*/ 0 h 2449001"/>
                  <a:gd name="connsiteX15" fmla="*/ 552915 w 794874"/>
                  <a:gd name="connsiteY15" fmla="*/ 0 h 2449001"/>
                  <a:gd name="connsiteX16" fmla="*/ 684113 w 794874"/>
                  <a:gd name="connsiteY16" fmla="*/ 962108 h 2449001"/>
                  <a:gd name="connsiteX17" fmla="*/ 719893 w 794874"/>
                  <a:gd name="connsiteY17" fmla="*/ 1307990 h 2449001"/>
                  <a:gd name="connsiteX18" fmla="*/ 409792 w 794874"/>
                  <a:gd name="connsiteY18" fmla="*/ 1268233 h 2449001"/>
                  <a:gd name="connsiteX19" fmla="*/ 99692 w 794874"/>
                  <a:gd name="connsiteY19" fmla="*/ 1288111 h 2449001"/>
                  <a:gd name="connsiteX20" fmla="*/ 133257 w 794874"/>
                  <a:gd name="connsiteY20" fmla="*/ 945913 h 2449001"/>
                  <a:gd name="connsiteX21" fmla="*/ 238839 w 794874"/>
                  <a:gd name="connsiteY21" fmla="*/ 0 h 2449001"/>
                  <a:gd name="connsiteX0" fmla="*/ 425696 w 794874"/>
                  <a:gd name="connsiteY0" fmla="*/ 1331843 h 2449001"/>
                  <a:gd name="connsiteX1" fmla="*/ 537015 w 794874"/>
                  <a:gd name="connsiteY1" fmla="*/ 1379551 h 2449001"/>
                  <a:gd name="connsiteX2" fmla="*/ 758445 w 794874"/>
                  <a:gd name="connsiteY2" fmla="*/ 1406369 h 2449001"/>
                  <a:gd name="connsiteX3" fmla="*/ 620503 w 794874"/>
                  <a:gd name="connsiteY3" fmla="*/ 1741335 h 2449001"/>
                  <a:gd name="connsiteX4" fmla="*/ 604600 w 794874"/>
                  <a:gd name="connsiteY4" fmla="*/ 2441050 h 2449001"/>
                  <a:gd name="connsiteX5" fmla="*/ 314378 w 794874"/>
                  <a:gd name="connsiteY5" fmla="*/ 2445025 h 2449001"/>
                  <a:gd name="connsiteX6" fmla="*/ 207035 w 794874"/>
                  <a:gd name="connsiteY6" fmla="*/ 1673750 h 2449001"/>
                  <a:gd name="connsiteX7" fmla="*/ 203060 w 794874"/>
                  <a:gd name="connsiteY7" fmla="*/ 2441050 h 2449001"/>
                  <a:gd name="connsiteX8" fmla="*/ 131498 w 794874"/>
                  <a:gd name="connsiteY8" fmla="*/ 2449001 h 2449001"/>
                  <a:gd name="connsiteX9" fmla="*/ 301 w 794874"/>
                  <a:gd name="connsiteY9" fmla="*/ 1701579 h 2449001"/>
                  <a:gd name="connsiteX10" fmla="*/ 95814 w 794874"/>
                  <a:gd name="connsiteY10" fmla="*/ 1597201 h 2449001"/>
                  <a:gd name="connsiteX11" fmla="*/ 84343 w 794874"/>
                  <a:gd name="connsiteY11" fmla="*/ 1389262 h 2449001"/>
                  <a:gd name="connsiteX12" fmla="*/ 334256 w 794874"/>
                  <a:gd name="connsiteY12" fmla="*/ 1375575 h 2449001"/>
                  <a:gd name="connsiteX13" fmla="*/ 425696 w 794874"/>
                  <a:gd name="connsiteY13" fmla="*/ 1331843 h 2449001"/>
                  <a:gd name="connsiteX14" fmla="*/ 238839 w 794874"/>
                  <a:gd name="connsiteY14" fmla="*/ 0 h 2449001"/>
                  <a:gd name="connsiteX15" fmla="*/ 552915 w 794874"/>
                  <a:gd name="connsiteY15" fmla="*/ 0 h 2449001"/>
                  <a:gd name="connsiteX16" fmla="*/ 684113 w 794874"/>
                  <a:gd name="connsiteY16" fmla="*/ 962108 h 2449001"/>
                  <a:gd name="connsiteX17" fmla="*/ 719893 w 794874"/>
                  <a:gd name="connsiteY17" fmla="*/ 1307990 h 2449001"/>
                  <a:gd name="connsiteX18" fmla="*/ 409792 w 794874"/>
                  <a:gd name="connsiteY18" fmla="*/ 1268233 h 2449001"/>
                  <a:gd name="connsiteX19" fmla="*/ 99692 w 794874"/>
                  <a:gd name="connsiteY19" fmla="*/ 1288111 h 2449001"/>
                  <a:gd name="connsiteX20" fmla="*/ 133257 w 794874"/>
                  <a:gd name="connsiteY20" fmla="*/ 945913 h 2449001"/>
                  <a:gd name="connsiteX21" fmla="*/ 238839 w 794874"/>
                  <a:gd name="connsiteY21" fmla="*/ 0 h 2449001"/>
                  <a:gd name="connsiteX0" fmla="*/ 425696 w 794874"/>
                  <a:gd name="connsiteY0" fmla="*/ 1331843 h 2449001"/>
                  <a:gd name="connsiteX1" fmla="*/ 537015 w 794874"/>
                  <a:gd name="connsiteY1" fmla="*/ 1379551 h 2449001"/>
                  <a:gd name="connsiteX2" fmla="*/ 758445 w 794874"/>
                  <a:gd name="connsiteY2" fmla="*/ 1406369 h 2449001"/>
                  <a:gd name="connsiteX3" fmla="*/ 620503 w 794874"/>
                  <a:gd name="connsiteY3" fmla="*/ 1741335 h 2449001"/>
                  <a:gd name="connsiteX4" fmla="*/ 604600 w 794874"/>
                  <a:gd name="connsiteY4" fmla="*/ 2441050 h 2449001"/>
                  <a:gd name="connsiteX5" fmla="*/ 314378 w 794874"/>
                  <a:gd name="connsiteY5" fmla="*/ 2445025 h 2449001"/>
                  <a:gd name="connsiteX6" fmla="*/ 207035 w 794874"/>
                  <a:gd name="connsiteY6" fmla="*/ 1673750 h 2449001"/>
                  <a:gd name="connsiteX7" fmla="*/ 203060 w 794874"/>
                  <a:gd name="connsiteY7" fmla="*/ 2441050 h 2449001"/>
                  <a:gd name="connsiteX8" fmla="*/ 131498 w 794874"/>
                  <a:gd name="connsiteY8" fmla="*/ 2449001 h 2449001"/>
                  <a:gd name="connsiteX9" fmla="*/ 301 w 794874"/>
                  <a:gd name="connsiteY9" fmla="*/ 1701579 h 2449001"/>
                  <a:gd name="connsiteX10" fmla="*/ 95814 w 794874"/>
                  <a:gd name="connsiteY10" fmla="*/ 1597201 h 2449001"/>
                  <a:gd name="connsiteX11" fmla="*/ 84343 w 794874"/>
                  <a:gd name="connsiteY11" fmla="*/ 1389262 h 2449001"/>
                  <a:gd name="connsiteX12" fmla="*/ 334256 w 794874"/>
                  <a:gd name="connsiteY12" fmla="*/ 1375575 h 2449001"/>
                  <a:gd name="connsiteX13" fmla="*/ 425696 w 794874"/>
                  <a:gd name="connsiteY13" fmla="*/ 1331843 h 2449001"/>
                  <a:gd name="connsiteX14" fmla="*/ 218310 w 794874"/>
                  <a:gd name="connsiteY14" fmla="*/ 0 h 2449001"/>
                  <a:gd name="connsiteX15" fmla="*/ 552915 w 794874"/>
                  <a:gd name="connsiteY15" fmla="*/ 0 h 2449001"/>
                  <a:gd name="connsiteX16" fmla="*/ 684113 w 794874"/>
                  <a:gd name="connsiteY16" fmla="*/ 962108 h 2449001"/>
                  <a:gd name="connsiteX17" fmla="*/ 719893 w 794874"/>
                  <a:gd name="connsiteY17" fmla="*/ 1307990 h 2449001"/>
                  <a:gd name="connsiteX18" fmla="*/ 409792 w 794874"/>
                  <a:gd name="connsiteY18" fmla="*/ 1268233 h 2449001"/>
                  <a:gd name="connsiteX19" fmla="*/ 99692 w 794874"/>
                  <a:gd name="connsiteY19" fmla="*/ 1288111 h 2449001"/>
                  <a:gd name="connsiteX20" fmla="*/ 133257 w 794874"/>
                  <a:gd name="connsiteY20" fmla="*/ 945913 h 2449001"/>
                  <a:gd name="connsiteX21" fmla="*/ 218310 w 794874"/>
                  <a:gd name="connsiteY21" fmla="*/ 0 h 2449001"/>
                  <a:gd name="connsiteX0" fmla="*/ 425696 w 794874"/>
                  <a:gd name="connsiteY0" fmla="*/ 1331843 h 2449001"/>
                  <a:gd name="connsiteX1" fmla="*/ 537015 w 794874"/>
                  <a:gd name="connsiteY1" fmla="*/ 1379551 h 2449001"/>
                  <a:gd name="connsiteX2" fmla="*/ 758445 w 794874"/>
                  <a:gd name="connsiteY2" fmla="*/ 1406369 h 2449001"/>
                  <a:gd name="connsiteX3" fmla="*/ 620503 w 794874"/>
                  <a:gd name="connsiteY3" fmla="*/ 1741335 h 2449001"/>
                  <a:gd name="connsiteX4" fmla="*/ 604600 w 794874"/>
                  <a:gd name="connsiteY4" fmla="*/ 2441050 h 2449001"/>
                  <a:gd name="connsiteX5" fmla="*/ 314378 w 794874"/>
                  <a:gd name="connsiteY5" fmla="*/ 2445025 h 2449001"/>
                  <a:gd name="connsiteX6" fmla="*/ 207035 w 794874"/>
                  <a:gd name="connsiteY6" fmla="*/ 1673750 h 2449001"/>
                  <a:gd name="connsiteX7" fmla="*/ 203060 w 794874"/>
                  <a:gd name="connsiteY7" fmla="*/ 2441050 h 2449001"/>
                  <a:gd name="connsiteX8" fmla="*/ 131498 w 794874"/>
                  <a:gd name="connsiteY8" fmla="*/ 2449001 h 2449001"/>
                  <a:gd name="connsiteX9" fmla="*/ 301 w 794874"/>
                  <a:gd name="connsiteY9" fmla="*/ 1701579 h 2449001"/>
                  <a:gd name="connsiteX10" fmla="*/ 95814 w 794874"/>
                  <a:gd name="connsiteY10" fmla="*/ 1597201 h 2449001"/>
                  <a:gd name="connsiteX11" fmla="*/ 84343 w 794874"/>
                  <a:gd name="connsiteY11" fmla="*/ 1389262 h 2449001"/>
                  <a:gd name="connsiteX12" fmla="*/ 334256 w 794874"/>
                  <a:gd name="connsiteY12" fmla="*/ 1375575 h 2449001"/>
                  <a:gd name="connsiteX13" fmla="*/ 425696 w 794874"/>
                  <a:gd name="connsiteY13" fmla="*/ 1331843 h 2449001"/>
                  <a:gd name="connsiteX14" fmla="*/ 218310 w 794874"/>
                  <a:gd name="connsiteY14" fmla="*/ 0 h 2449001"/>
                  <a:gd name="connsiteX15" fmla="*/ 570023 w 794874"/>
                  <a:gd name="connsiteY15" fmla="*/ 3422 h 2449001"/>
                  <a:gd name="connsiteX16" fmla="*/ 684113 w 794874"/>
                  <a:gd name="connsiteY16" fmla="*/ 962108 h 2449001"/>
                  <a:gd name="connsiteX17" fmla="*/ 719893 w 794874"/>
                  <a:gd name="connsiteY17" fmla="*/ 1307990 h 2449001"/>
                  <a:gd name="connsiteX18" fmla="*/ 409792 w 794874"/>
                  <a:gd name="connsiteY18" fmla="*/ 1268233 h 2449001"/>
                  <a:gd name="connsiteX19" fmla="*/ 99692 w 794874"/>
                  <a:gd name="connsiteY19" fmla="*/ 1288111 h 2449001"/>
                  <a:gd name="connsiteX20" fmla="*/ 133257 w 794874"/>
                  <a:gd name="connsiteY20" fmla="*/ 945913 h 2449001"/>
                  <a:gd name="connsiteX21" fmla="*/ 218310 w 794874"/>
                  <a:gd name="connsiteY21" fmla="*/ 0 h 2449001"/>
                  <a:gd name="connsiteX0" fmla="*/ 425696 w 794874"/>
                  <a:gd name="connsiteY0" fmla="*/ 1331843 h 2449001"/>
                  <a:gd name="connsiteX1" fmla="*/ 537015 w 794874"/>
                  <a:gd name="connsiteY1" fmla="*/ 1379551 h 2449001"/>
                  <a:gd name="connsiteX2" fmla="*/ 758445 w 794874"/>
                  <a:gd name="connsiteY2" fmla="*/ 1406369 h 2449001"/>
                  <a:gd name="connsiteX3" fmla="*/ 620503 w 794874"/>
                  <a:gd name="connsiteY3" fmla="*/ 1741335 h 2449001"/>
                  <a:gd name="connsiteX4" fmla="*/ 604600 w 794874"/>
                  <a:gd name="connsiteY4" fmla="*/ 2441050 h 2449001"/>
                  <a:gd name="connsiteX5" fmla="*/ 314378 w 794874"/>
                  <a:gd name="connsiteY5" fmla="*/ 2445025 h 2449001"/>
                  <a:gd name="connsiteX6" fmla="*/ 207035 w 794874"/>
                  <a:gd name="connsiteY6" fmla="*/ 1673750 h 2449001"/>
                  <a:gd name="connsiteX7" fmla="*/ 203060 w 794874"/>
                  <a:gd name="connsiteY7" fmla="*/ 2441050 h 2449001"/>
                  <a:gd name="connsiteX8" fmla="*/ 131498 w 794874"/>
                  <a:gd name="connsiteY8" fmla="*/ 2449001 h 2449001"/>
                  <a:gd name="connsiteX9" fmla="*/ 301 w 794874"/>
                  <a:gd name="connsiteY9" fmla="*/ 1701579 h 2449001"/>
                  <a:gd name="connsiteX10" fmla="*/ 95814 w 794874"/>
                  <a:gd name="connsiteY10" fmla="*/ 1597201 h 2449001"/>
                  <a:gd name="connsiteX11" fmla="*/ 84343 w 794874"/>
                  <a:gd name="connsiteY11" fmla="*/ 1389262 h 2449001"/>
                  <a:gd name="connsiteX12" fmla="*/ 334256 w 794874"/>
                  <a:gd name="connsiteY12" fmla="*/ 1375575 h 2449001"/>
                  <a:gd name="connsiteX13" fmla="*/ 425696 w 794874"/>
                  <a:gd name="connsiteY13" fmla="*/ 1331843 h 2449001"/>
                  <a:gd name="connsiteX14" fmla="*/ 218310 w 794874"/>
                  <a:gd name="connsiteY14" fmla="*/ 0 h 2449001"/>
                  <a:gd name="connsiteX15" fmla="*/ 570023 w 794874"/>
                  <a:gd name="connsiteY15" fmla="*/ 3422 h 2449001"/>
                  <a:gd name="connsiteX16" fmla="*/ 684113 w 794874"/>
                  <a:gd name="connsiteY16" fmla="*/ 962108 h 2449001"/>
                  <a:gd name="connsiteX17" fmla="*/ 719893 w 794874"/>
                  <a:gd name="connsiteY17" fmla="*/ 1307990 h 2449001"/>
                  <a:gd name="connsiteX18" fmla="*/ 409792 w 794874"/>
                  <a:gd name="connsiteY18" fmla="*/ 1268233 h 2449001"/>
                  <a:gd name="connsiteX19" fmla="*/ 99692 w 794874"/>
                  <a:gd name="connsiteY19" fmla="*/ 1288111 h 2449001"/>
                  <a:gd name="connsiteX20" fmla="*/ 133257 w 794874"/>
                  <a:gd name="connsiteY20" fmla="*/ 945913 h 2449001"/>
                  <a:gd name="connsiteX21" fmla="*/ 218310 w 794874"/>
                  <a:gd name="connsiteY21" fmla="*/ 0 h 2449001"/>
                  <a:gd name="connsiteX0" fmla="*/ 425696 w 794874"/>
                  <a:gd name="connsiteY0" fmla="*/ 1331843 h 2449001"/>
                  <a:gd name="connsiteX1" fmla="*/ 537015 w 794874"/>
                  <a:gd name="connsiteY1" fmla="*/ 1379551 h 2449001"/>
                  <a:gd name="connsiteX2" fmla="*/ 758445 w 794874"/>
                  <a:gd name="connsiteY2" fmla="*/ 1406369 h 2449001"/>
                  <a:gd name="connsiteX3" fmla="*/ 620503 w 794874"/>
                  <a:gd name="connsiteY3" fmla="*/ 1741335 h 2449001"/>
                  <a:gd name="connsiteX4" fmla="*/ 604600 w 794874"/>
                  <a:gd name="connsiteY4" fmla="*/ 2441050 h 2449001"/>
                  <a:gd name="connsiteX5" fmla="*/ 314378 w 794874"/>
                  <a:gd name="connsiteY5" fmla="*/ 2445025 h 2449001"/>
                  <a:gd name="connsiteX6" fmla="*/ 207035 w 794874"/>
                  <a:gd name="connsiteY6" fmla="*/ 1673750 h 2449001"/>
                  <a:gd name="connsiteX7" fmla="*/ 203060 w 794874"/>
                  <a:gd name="connsiteY7" fmla="*/ 2441050 h 2449001"/>
                  <a:gd name="connsiteX8" fmla="*/ 131498 w 794874"/>
                  <a:gd name="connsiteY8" fmla="*/ 2449001 h 2449001"/>
                  <a:gd name="connsiteX9" fmla="*/ 301 w 794874"/>
                  <a:gd name="connsiteY9" fmla="*/ 1701579 h 2449001"/>
                  <a:gd name="connsiteX10" fmla="*/ 95814 w 794874"/>
                  <a:gd name="connsiteY10" fmla="*/ 1597201 h 2449001"/>
                  <a:gd name="connsiteX11" fmla="*/ 84343 w 794874"/>
                  <a:gd name="connsiteY11" fmla="*/ 1389262 h 2449001"/>
                  <a:gd name="connsiteX12" fmla="*/ 334256 w 794874"/>
                  <a:gd name="connsiteY12" fmla="*/ 1375575 h 2449001"/>
                  <a:gd name="connsiteX13" fmla="*/ 425696 w 794874"/>
                  <a:gd name="connsiteY13" fmla="*/ 1331843 h 2449001"/>
                  <a:gd name="connsiteX14" fmla="*/ 218310 w 794874"/>
                  <a:gd name="connsiteY14" fmla="*/ 0 h 2449001"/>
                  <a:gd name="connsiteX15" fmla="*/ 570023 w 794874"/>
                  <a:gd name="connsiteY15" fmla="*/ 3422 h 2449001"/>
                  <a:gd name="connsiteX16" fmla="*/ 684113 w 794874"/>
                  <a:gd name="connsiteY16" fmla="*/ 962108 h 2449001"/>
                  <a:gd name="connsiteX17" fmla="*/ 719893 w 794874"/>
                  <a:gd name="connsiteY17" fmla="*/ 1307990 h 2449001"/>
                  <a:gd name="connsiteX18" fmla="*/ 409792 w 794874"/>
                  <a:gd name="connsiteY18" fmla="*/ 1268233 h 2449001"/>
                  <a:gd name="connsiteX19" fmla="*/ 99692 w 794874"/>
                  <a:gd name="connsiteY19" fmla="*/ 1288111 h 2449001"/>
                  <a:gd name="connsiteX20" fmla="*/ 133257 w 794874"/>
                  <a:gd name="connsiteY20" fmla="*/ 945913 h 2449001"/>
                  <a:gd name="connsiteX21" fmla="*/ 218310 w 794874"/>
                  <a:gd name="connsiteY21" fmla="*/ 0 h 2449001"/>
                  <a:gd name="connsiteX0" fmla="*/ 425696 w 791314"/>
                  <a:gd name="connsiteY0" fmla="*/ 1331843 h 2449001"/>
                  <a:gd name="connsiteX1" fmla="*/ 537015 w 791314"/>
                  <a:gd name="connsiteY1" fmla="*/ 1379551 h 2449001"/>
                  <a:gd name="connsiteX2" fmla="*/ 758445 w 791314"/>
                  <a:gd name="connsiteY2" fmla="*/ 1406369 h 2449001"/>
                  <a:gd name="connsiteX3" fmla="*/ 620503 w 791314"/>
                  <a:gd name="connsiteY3" fmla="*/ 1741335 h 2449001"/>
                  <a:gd name="connsiteX4" fmla="*/ 604600 w 791314"/>
                  <a:gd name="connsiteY4" fmla="*/ 2441050 h 2449001"/>
                  <a:gd name="connsiteX5" fmla="*/ 314378 w 791314"/>
                  <a:gd name="connsiteY5" fmla="*/ 2445025 h 2449001"/>
                  <a:gd name="connsiteX6" fmla="*/ 207035 w 791314"/>
                  <a:gd name="connsiteY6" fmla="*/ 1673750 h 2449001"/>
                  <a:gd name="connsiteX7" fmla="*/ 203060 w 791314"/>
                  <a:gd name="connsiteY7" fmla="*/ 2441050 h 2449001"/>
                  <a:gd name="connsiteX8" fmla="*/ 131498 w 791314"/>
                  <a:gd name="connsiteY8" fmla="*/ 2449001 h 2449001"/>
                  <a:gd name="connsiteX9" fmla="*/ 301 w 791314"/>
                  <a:gd name="connsiteY9" fmla="*/ 1701579 h 2449001"/>
                  <a:gd name="connsiteX10" fmla="*/ 95814 w 791314"/>
                  <a:gd name="connsiteY10" fmla="*/ 1597201 h 2449001"/>
                  <a:gd name="connsiteX11" fmla="*/ 84343 w 791314"/>
                  <a:gd name="connsiteY11" fmla="*/ 1389262 h 2449001"/>
                  <a:gd name="connsiteX12" fmla="*/ 334256 w 791314"/>
                  <a:gd name="connsiteY12" fmla="*/ 1375575 h 2449001"/>
                  <a:gd name="connsiteX13" fmla="*/ 425696 w 791314"/>
                  <a:gd name="connsiteY13" fmla="*/ 1331843 h 2449001"/>
                  <a:gd name="connsiteX14" fmla="*/ 218310 w 791314"/>
                  <a:gd name="connsiteY14" fmla="*/ 0 h 2449001"/>
                  <a:gd name="connsiteX15" fmla="*/ 570023 w 791314"/>
                  <a:gd name="connsiteY15" fmla="*/ 3422 h 2449001"/>
                  <a:gd name="connsiteX16" fmla="*/ 677271 w 791314"/>
                  <a:gd name="connsiteY16" fmla="*/ 938156 h 2449001"/>
                  <a:gd name="connsiteX17" fmla="*/ 719893 w 791314"/>
                  <a:gd name="connsiteY17" fmla="*/ 1307990 h 2449001"/>
                  <a:gd name="connsiteX18" fmla="*/ 409792 w 791314"/>
                  <a:gd name="connsiteY18" fmla="*/ 1268233 h 2449001"/>
                  <a:gd name="connsiteX19" fmla="*/ 99692 w 791314"/>
                  <a:gd name="connsiteY19" fmla="*/ 1288111 h 2449001"/>
                  <a:gd name="connsiteX20" fmla="*/ 133257 w 791314"/>
                  <a:gd name="connsiteY20" fmla="*/ 945913 h 2449001"/>
                  <a:gd name="connsiteX21" fmla="*/ 218310 w 791314"/>
                  <a:gd name="connsiteY21" fmla="*/ 0 h 2449001"/>
                  <a:gd name="connsiteX0" fmla="*/ 425696 w 791740"/>
                  <a:gd name="connsiteY0" fmla="*/ 1331843 h 2449001"/>
                  <a:gd name="connsiteX1" fmla="*/ 537015 w 791740"/>
                  <a:gd name="connsiteY1" fmla="*/ 1379551 h 2449001"/>
                  <a:gd name="connsiteX2" fmla="*/ 775553 w 791740"/>
                  <a:gd name="connsiteY2" fmla="*/ 1406369 h 2449001"/>
                  <a:gd name="connsiteX3" fmla="*/ 620503 w 791740"/>
                  <a:gd name="connsiteY3" fmla="*/ 1741335 h 2449001"/>
                  <a:gd name="connsiteX4" fmla="*/ 604600 w 791740"/>
                  <a:gd name="connsiteY4" fmla="*/ 2441050 h 2449001"/>
                  <a:gd name="connsiteX5" fmla="*/ 314378 w 791740"/>
                  <a:gd name="connsiteY5" fmla="*/ 2445025 h 2449001"/>
                  <a:gd name="connsiteX6" fmla="*/ 207035 w 791740"/>
                  <a:gd name="connsiteY6" fmla="*/ 1673750 h 2449001"/>
                  <a:gd name="connsiteX7" fmla="*/ 203060 w 791740"/>
                  <a:gd name="connsiteY7" fmla="*/ 2441050 h 2449001"/>
                  <a:gd name="connsiteX8" fmla="*/ 131498 w 791740"/>
                  <a:gd name="connsiteY8" fmla="*/ 2449001 h 2449001"/>
                  <a:gd name="connsiteX9" fmla="*/ 301 w 791740"/>
                  <a:gd name="connsiteY9" fmla="*/ 1701579 h 2449001"/>
                  <a:gd name="connsiteX10" fmla="*/ 95814 w 791740"/>
                  <a:gd name="connsiteY10" fmla="*/ 1597201 h 2449001"/>
                  <a:gd name="connsiteX11" fmla="*/ 84343 w 791740"/>
                  <a:gd name="connsiteY11" fmla="*/ 1389262 h 2449001"/>
                  <a:gd name="connsiteX12" fmla="*/ 334256 w 791740"/>
                  <a:gd name="connsiteY12" fmla="*/ 1375575 h 2449001"/>
                  <a:gd name="connsiteX13" fmla="*/ 425696 w 791740"/>
                  <a:gd name="connsiteY13" fmla="*/ 1331843 h 2449001"/>
                  <a:gd name="connsiteX14" fmla="*/ 218310 w 791740"/>
                  <a:gd name="connsiteY14" fmla="*/ 0 h 2449001"/>
                  <a:gd name="connsiteX15" fmla="*/ 570023 w 791740"/>
                  <a:gd name="connsiteY15" fmla="*/ 3422 h 2449001"/>
                  <a:gd name="connsiteX16" fmla="*/ 677271 w 791740"/>
                  <a:gd name="connsiteY16" fmla="*/ 938156 h 2449001"/>
                  <a:gd name="connsiteX17" fmla="*/ 719893 w 791740"/>
                  <a:gd name="connsiteY17" fmla="*/ 1307990 h 2449001"/>
                  <a:gd name="connsiteX18" fmla="*/ 409792 w 791740"/>
                  <a:gd name="connsiteY18" fmla="*/ 1268233 h 2449001"/>
                  <a:gd name="connsiteX19" fmla="*/ 99692 w 791740"/>
                  <a:gd name="connsiteY19" fmla="*/ 1288111 h 2449001"/>
                  <a:gd name="connsiteX20" fmla="*/ 133257 w 791740"/>
                  <a:gd name="connsiteY20" fmla="*/ 945913 h 2449001"/>
                  <a:gd name="connsiteX21" fmla="*/ 218310 w 791740"/>
                  <a:gd name="connsiteY21" fmla="*/ 0 h 2449001"/>
                  <a:gd name="connsiteX0" fmla="*/ 425696 w 798638"/>
                  <a:gd name="connsiteY0" fmla="*/ 1331843 h 2449001"/>
                  <a:gd name="connsiteX1" fmla="*/ 537015 w 798638"/>
                  <a:gd name="connsiteY1" fmla="*/ 1379551 h 2449001"/>
                  <a:gd name="connsiteX2" fmla="*/ 775553 w 798638"/>
                  <a:gd name="connsiteY2" fmla="*/ 1406369 h 2449001"/>
                  <a:gd name="connsiteX3" fmla="*/ 620503 w 798638"/>
                  <a:gd name="connsiteY3" fmla="*/ 1741335 h 2449001"/>
                  <a:gd name="connsiteX4" fmla="*/ 604600 w 798638"/>
                  <a:gd name="connsiteY4" fmla="*/ 2441050 h 2449001"/>
                  <a:gd name="connsiteX5" fmla="*/ 314378 w 798638"/>
                  <a:gd name="connsiteY5" fmla="*/ 2445025 h 2449001"/>
                  <a:gd name="connsiteX6" fmla="*/ 207035 w 798638"/>
                  <a:gd name="connsiteY6" fmla="*/ 1673750 h 2449001"/>
                  <a:gd name="connsiteX7" fmla="*/ 203060 w 798638"/>
                  <a:gd name="connsiteY7" fmla="*/ 2441050 h 2449001"/>
                  <a:gd name="connsiteX8" fmla="*/ 131498 w 798638"/>
                  <a:gd name="connsiteY8" fmla="*/ 2449001 h 2449001"/>
                  <a:gd name="connsiteX9" fmla="*/ 301 w 798638"/>
                  <a:gd name="connsiteY9" fmla="*/ 1701579 h 2449001"/>
                  <a:gd name="connsiteX10" fmla="*/ 95814 w 798638"/>
                  <a:gd name="connsiteY10" fmla="*/ 1597201 h 2449001"/>
                  <a:gd name="connsiteX11" fmla="*/ 84343 w 798638"/>
                  <a:gd name="connsiteY11" fmla="*/ 1389262 h 2449001"/>
                  <a:gd name="connsiteX12" fmla="*/ 334256 w 798638"/>
                  <a:gd name="connsiteY12" fmla="*/ 1375575 h 2449001"/>
                  <a:gd name="connsiteX13" fmla="*/ 425696 w 798638"/>
                  <a:gd name="connsiteY13" fmla="*/ 1331843 h 2449001"/>
                  <a:gd name="connsiteX14" fmla="*/ 218310 w 798638"/>
                  <a:gd name="connsiteY14" fmla="*/ 0 h 2449001"/>
                  <a:gd name="connsiteX15" fmla="*/ 570023 w 798638"/>
                  <a:gd name="connsiteY15" fmla="*/ 3422 h 2449001"/>
                  <a:gd name="connsiteX16" fmla="*/ 677271 w 798638"/>
                  <a:gd name="connsiteY16" fmla="*/ 938156 h 2449001"/>
                  <a:gd name="connsiteX17" fmla="*/ 719893 w 798638"/>
                  <a:gd name="connsiteY17" fmla="*/ 1307990 h 2449001"/>
                  <a:gd name="connsiteX18" fmla="*/ 409792 w 798638"/>
                  <a:gd name="connsiteY18" fmla="*/ 1268233 h 2449001"/>
                  <a:gd name="connsiteX19" fmla="*/ 99692 w 798638"/>
                  <a:gd name="connsiteY19" fmla="*/ 1288111 h 2449001"/>
                  <a:gd name="connsiteX20" fmla="*/ 133257 w 798638"/>
                  <a:gd name="connsiteY20" fmla="*/ 945913 h 2449001"/>
                  <a:gd name="connsiteX21" fmla="*/ 218310 w 798638"/>
                  <a:gd name="connsiteY21" fmla="*/ 0 h 2449001"/>
                  <a:gd name="connsiteX0" fmla="*/ 425696 w 798137"/>
                  <a:gd name="connsiteY0" fmla="*/ 1331843 h 2449001"/>
                  <a:gd name="connsiteX1" fmla="*/ 537015 w 798137"/>
                  <a:gd name="connsiteY1" fmla="*/ 1379551 h 2449001"/>
                  <a:gd name="connsiteX2" fmla="*/ 775553 w 798137"/>
                  <a:gd name="connsiteY2" fmla="*/ 1406369 h 2449001"/>
                  <a:gd name="connsiteX3" fmla="*/ 613659 w 798137"/>
                  <a:gd name="connsiteY3" fmla="*/ 1785816 h 2449001"/>
                  <a:gd name="connsiteX4" fmla="*/ 604600 w 798137"/>
                  <a:gd name="connsiteY4" fmla="*/ 2441050 h 2449001"/>
                  <a:gd name="connsiteX5" fmla="*/ 314378 w 798137"/>
                  <a:gd name="connsiteY5" fmla="*/ 2445025 h 2449001"/>
                  <a:gd name="connsiteX6" fmla="*/ 207035 w 798137"/>
                  <a:gd name="connsiteY6" fmla="*/ 1673750 h 2449001"/>
                  <a:gd name="connsiteX7" fmla="*/ 203060 w 798137"/>
                  <a:gd name="connsiteY7" fmla="*/ 2441050 h 2449001"/>
                  <a:gd name="connsiteX8" fmla="*/ 131498 w 798137"/>
                  <a:gd name="connsiteY8" fmla="*/ 2449001 h 2449001"/>
                  <a:gd name="connsiteX9" fmla="*/ 301 w 798137"/>
                  <a:gd name="connsiteY9" fmla="*/ 1701579 h 2449001"/>
                  <a:gd name="connsiteX10" fmla="*/ 95814 w 798137"/>
                  <a:gd name="connsiteY10" fmla="*/ 1597201 h 2449001"/>
                  <a:gd name="connsiteX11" fmla="*/ 84343 w 798137"/>
                  <a:gd name="connsiteY11" fmla="*/ 1389262 h 2449001"/>
                  <a:gd name="connsiteX12" fmla="*/ 334256 w 798137"/>
                  <a:gd name="connsiteY12" fmla="*/ 1375575 h 2449001"/>
                  <a:gd name="connsiteX13" fmla="*/ 425696 w 798137"/>
                  <a:gd name="connsiteY13" fmla="*/ 1331843 h 2449001"/>
                  <a:gd name="connsiteX14" fmla="*/ 218310 w 798137"/>
                  <a:gd name="connsiteY14" fmla="*/ 0 h 2449001"/>
                  <a:gd name="connsiteX15" fmla="*/ 570023 w 798137"/>
                  <a:gd name="connsiteY15" fmla="*/ 3422 h 2449001"/>
                  <a:gd name="connsiteX16" fmla="*/ 677271 w 798137"/>
                  <a:gd name="connsiteY16" fmla="*/ 938156 h 2449001"/>
                  <a:gd name="connsiteX17" fmla="*/ 719893 w 798137"/>
                  <a:gd name="connsiteY17" fmla="*/ 1307990 h 2449001"/>
                  <a:gd name="connsiteX18" fmla="*/ 409792 w 798137"/>
                  <a:gd name="connsiteY18" fmla="*/ 1268233 h 2449001"/>
                  <a:gd name="connsiteX19" fmla="*/ 99692 w 798137"/>
                  <a:gd name="connsiteY19" fmla="*/ 1288111 h 2449001"/>
                  <a:gd name="connsiteX20" fmla="*/ 133257 w 798137"/>
                  <a:gd name="connsiteY20" fmla="*/ 945913 h 2449001"/>
                  <a:gd name="connsiteX21" fmla="*/ 218310 w 798137"/>
                  <a:gd name="connsiteY21" fmla="*/ 0 h 2449001"/>
                  <a:gd name="connsiteX0" fmla="*/ 425696 w 797686"/>
                  <a:gd name="connsiteY0" fmla="*/ 1331843 h 2449001"/>
                  <a:gd name="connsiteX1" fmla="*/ 537015 w 797686"/>
                  <a:gd name="connsiteY1" fmla="*/ 1379551 h 2449001"/>
                  <a:gd name="connsiteX2" fmla="*/ 775553 w 797686"/>
                  <a:gd name="connsiteY2" fmla="*/ 1406369 h 2449001"/>
                  <a:gd name="connsiteX3" fmla="*/ 613659 w 797686"/>
                  <a:gd name="connsiteY3" fmla="*/ 1785816 h 2449001"/>
                  <a:gd name="connsiteX4" fmla="*/ 604600 w 797686"/>
                  <a:gd name="connsiteY4" fmla="*/ 2441050 h 2449001"/>
                  <a:gd name="connsiteX5" fmla="*/ 314378 w 797686"/>
                  <a:gd name="connsiteY5" fmla="*/ 2445025 h 2449001"/>
                  <a:gd name="connsiteX6" fmla="*/ 207035 w 797686"/>
                  <a:gd name="connsiteY6" fmla="*/ 1673750 h 2449001"/>
                  <a:gd name="connsiteX7" fmla="*/ 203060 w 797686"/>
                  <a:gd name="connsiteY7" fmla="*/ 2441050 h 2449001"/>
                  <a:gd name="connsiteX8" fmla="*/ 131498 w 797686"/>
                  <a:gd name="connsiteY8" fmla="*/ 2449001 h 2449001"/>
                  <a:gd name="connsiteX9" fmla="*/ 301 w 797686"/>
                  <a:gd name="connsiteY9" fmla="*/ 1701579 h 2449001"/>
                  <a:gd name="connsiteX10" fmla="*/ 95814 w 797686"/>
                  <a:gd name="connsiteY10" fmla="*/ 1597201 h 2449001"/>
                  <a:gd name="connsiteX11" fmla="*/ 84343 w 797686"/>
                  <a:gd name="connsiteY11" fmla="*/ 1389262 h 2449001"/>
                  <a:gd name="connsiteX12" fmla="*/ 334256 w 797686"/>
                  <a:gd name="connsiteY12" fmla="*/ 1375575 h 2449001"/>
                  <a:gd name="connsiteX13" fmla="*/ 425696 w 797686"/>
                  <a:gd name="connsiteY13" fmla="*/ 1331843 h 2449001"/>
                  <a:gd name="connsiteX14" fmla="*/ 218310 w 797686"/>
                  <a:gd name="connsiteY14" fmla="*/ 0 h 2449001"/>
                  <a:gd name="connsiteX15" fmla="*/ 570023 w 797686"/>
                  <a:gd name="connsiteY15" fmla="*/ 3422 h 2449001"/>
                  <a:gd name="connsiteX16" fmla="*/ 677271 w 797686"/>
                  <a:gd name="connsiteY16" fmla="*/ 938156 h 2449001"/>
                  <a:gd name="connsiteX17" fmla="*/ 719893 w 797686"/>
                  <a:gd name="connsiteY17" fmla="*/ 1307990 h 2449001"/>
                  <a:gd name="connsiteX18" fmla="*/ 409792 w 797686"/>
                  <a:gd name="connsiteY18" fmla="*/ 1268233 h 2449001"/>
                  <a:gd name="connsiteX19" fmla="*/ 99692 w 797686"/>
                  <a:gd name="connsiteY19" fmla="*/ 1288111 h 2449001"/>
                  <a:gd name="connsiteX20" fmla="*/ 133257 w 797686"/>
                  <a:gd name="connsiteY20" fmla="*/ 945913 h 2449001"/>
                  <a:gd name="connsiteX21" fmla="*/ 218310 w 797686"/>
                  <a:gd name="connsiteY21" fmla="*/ 0 h 2449001"/>
                  <a:gd name="connsiteX0" fmla="*/ 425696 w 797686"/>
                  <a:gd name="connsiteY0" fmla="*/ 1331843 h 2449001"/>
                  <a:gd name="connsiteX1" fmla="*/ 537015 w 797686"/>
                  <a:gd name="connsiteY1" fmla="*/ 1379551 h 2449001"/>
                  <a:gd name="connsiteX2" fmla="*/ 775553 w 797686"/>
                  <a:gd name="connsiteY2" fmla="*/ 1406369 h 2449001"/>
                  <a:gd name="connsiteX3" fmla="*/ 613659 w 797686"/>
                  <a:gd name="connsiteY3" fmla="*/ 1785816 h 2449001"/>
                  <a:gd name="connsiteX4" fmla="*/ 604600 w 797686"/>
                  <a:gd name="connsiteY4" fmla="*/ 2441050 h 2449001"/>
                  <a:gd name="connsiteX5" fmla="*/ 314378 w 797686"/>
                  <a:gd name="connsiteY5" fmla="*/ 2445025 h 2449001"/>
                  <a:gd name="connsiteX6" fmla="*/ 213878 w 797686"/>
                  <a:gd name="connsiteY6" fmla="*/ 1707967 h 2449001"/>
                  <a:gd name="connsiteX7" fmla="*/ 203060 w 797686"/>
                  <a:gd name="connsiteY7" fmla="*/ 2441050 h 2449001"/>
                  <a:gd name="connsiteX8" fmla="*/ 131498 w 797686"/>
                  <a:gd name="connsiteY8" fmla="*/ 2449001 h 2449001"/>
                  <a:gd name="connsiteX9" fmla="*/ 301 w 797686"/>
                  <a:gd name="connsiteY9" fmla="*/ 1701579 h 2449001"/>
                  <a:gd name="connsiteX10" fmla="*/ 95814 w 797686"/>
                  <a:gd name="connsiteY10" fmla="*/ 1597201 h 2449001"/>
                  <a:gd name="connsiteX11" fmla="*/ 84343 w 797686"/>
                  <a:gd name="connsiteY11" fmla="*/ 1389262 h 2449001"/>
                  <a:gd name="connsiteX12" fmla="*/ 334256 w 797686"/>
                  <a:gd name="connsiteY12" fmla="*/ 1375575 h 2449001"/>
                  <a:gd name="connsiteX13" fmla="*/ 425696 w 797686"/>
                  <a:gd name="connsiteY13" fmla="*/ 1331843 h 2449001"/>
                  <a:gd name="connsiteX14" fmla="*/ 218310 w 797686"/>
                  <a:gd name="connsiteY14" fmla="*/ 0 h 2449001"/>
                  <a:gd name="connsiteX15" fmla="*/ 570023 w 797686"/>
                  <a:gd name="connsiteY15" fmla="*/ 3422 h 2449001"/>
                  <a:gd name="connsiteX16" fmla="*/ 677271 w 797686"/>
                  <a:gd name="connsiteY16" fmla="*/ 938156 h 2449001"/>
                  <a:gd name="connsiteX17" fmla="*/ 719893 w 797686"/>
                  <a:gd name="connsiteY17" fmla="*/ 1307990 h 2449001"/>
                  <a:gd name="connsiteX18" fmla="*/ 409792 w 797686"/>
                  <a:gd name="connsiteY18" fmla="*/ 1268233 h 2449001"/>
                  <a:gd name="connsiteX19" fmla="*/ 99692 w 797686"/>
                  <a:gd name="connsiteY19" fmla="*/ 1288111 h 2449001"/>
                  <a:gd name="connsiteX20" fmla="*/ 133257 w 797686"/>
                  <a:gd name="connsiteY20" fmla="*/ 945913 h 2449001"/>
                  <a:gd name="connsiteX21" fmla="*/ 218310 w 797686"/>
                  <a:gd name="connsiteY21" fmla="*/ 0 h 2449001"/>
                  <a:gd name="connsiteX0" fmla="*/ 425696 w 797686"/>
                  <a:gd name="connsiteY0" fmla="*/ 1331843 h 2449001"/>
                  <a:gd name="connsiteX1" fmla="*/ 537015 w 797686"/>
                  <a:gd name="connsiteY1" fmla="*/ 1379551 h 2449001"/>
                  <a:gd name="connsiteX2" fmla="*/ 775553 w 797686"/>
                  <a:gd name="connsiteY2" fmla="*/ 1406369 h 2449001"/>
                  <a:gd name="connsiteX3" fmla="*/ 613659 w 797686"/>
                  <a:gd name="connsiteY3" fmla="*/ 1785816 h 2449001"/>
                  <a:gd name="connsiteX4" fmla="*/ 604600 w 797686"/>
                  <a:gd name="connsiteY4" fmla="*/ 2441050 h 2449001"/>
                  <a:gd name="connsiteX5" fmla="*/ 314378 w 797686"/>
                  <a:gd name="connsiteY5" fmla="*/ 2445025 h 2449001"/>
                  <a:gd name="connsiteX6" fmla="*/ 213878 w 797686"/>
                  <a:gd name="connsiteY6" fmla="*/ 1707967 h 2449001"/>
                  <a:gd name="connsiteX7" fmla="*/ 203060 w 797686"/>
                  <a:gd name="connsiteY7" fmla="*/ 2441050 h 2449001"/>
                  <a:gd name="connsiteX8" fmla="*/ 131498 w 797686"/>
                  <a:gd name="connsiteY8" fmla="*/ 2449001 h 2449001"/>
                  <a:gd name="connsiteX9" fmla="*/ 301 w 797686"/>
                  <a:gd name="connsiteY9" fmla="*/ 1701579 h 2449001"/>
                  <a:gd name="connsiteX10" fmla="*/ 95814 w 797686"/>
                  <a:gd name="connsiteY10" fmla="*/ 1597201 h 2449001"/>
                  <a:gd name="connsiteX11" fmla="*/ 84343 w 797686"/>
                  <a:gd name="connsiteY11" fmla="*/ 1389262 h 2449001"/>
                  <a:gd name="connsiteX12" fmla="*/ 334256 w 797686"/>
                  <a:gd name="connsiteY12" fmla="*/ 1375575 h 2449001"/>
                  <a:gd name="connsiteX13" fmla="*/ 425696 w 797686"/>
                  <a:gd name="connsiteY13" fmla="*/ 1331843 h 2449001"/>
                  <a:gd name="connsiteX14" fmla="*/ 218310 w 797686"/>
                  <a:gd name="connsiteY14" fmla="*/ 0 h 2449001"/>
                  <a:gd name="connsiteX15" fmla="*/ 570023 w 797686"/>
                  <a:gd name="connsiteY15" fmla="*/ 3422 h 2449001"/>
                  <a:gd name="connsiteX16" fmla="*/ 677271 w 797686"/>
                  <a:gd name="connsiteY16" fmla="*/ 938156 h 2449001"/>
                  <a:gd name="connsiteX17" fmla="*/ 719893 w 797686"/>
                  <a:gd name="connsiteY17" fmla="*/ 1307990 h 2449001"/>
                  <a:gd name="connsiteX18" fmla="*/ 409792 w 797686"/>
                  <a:gd name="connsiteY18" fmla="*/ 1268233 h 2449001"/>
                  <a:gd name="connsiteX19" fmla="*/ 99692 w 797686"/>
                  <a:gd name="connsiteY19" fmla="*/ 1288111 h 2449001"/>
                  <a:gd name="connsiteX20" fmla="*/ 133257 w 797686"/>
                  <a:gd name="connsiteY20" fmla="*/ 945913 h 2449001"/>
                  <a:gd name="connsiteX21" fmla="*/ 218310 w 797686"/>
                  <a:gd name="connsiteY21" fmla="*/ 0 h 2449001"/>
                  <a:gd name="connsiteX0" fmla="*/ 425696 w 797686"/>
                  <a:gd name="connsiteY0" fmla="*/ 1331843 h 2449001"/>
                  <a:gd name="connsiteX1" fmla="*/ 537015 w 797686"/>
                  <a:gd name="connsiteY1" fmla="*/ 1379551 h 2449001"/>
                  <a:gd name="connsiteX2" fmla="*/ 775553 w 797686"/>
                  <a:gd name="connsiteY2" fmla="*/ 1406369 h 2449001"/>
                  <a:gd name="connsiteX3" fmla="*/ 613659 w 797686"/>
                  <a:gd name="connsiteY3" fmla="*/ 1785816 h 2449001"/>
                  <a:gd name="connsiteX4" fmla="*/ 604600 w 797686"/>
                  <a:gd name="connsiteY4" fmla="*/ 2441050 h 2449001"/>
                  <a:gd name="connsiteX5" fmla="*/ 314378 w 797686"/>
                  <a:gd name="connsiteY5" fmla="*/ 2445025 h 2449001"/>
                  <a:gd name="connsiteX6" fmla="*/ 224143 w 797686"/>
                  <a:gd name="connsiteY6" fmla="*/ 1721654 h 2449001"/>
                  <a:gd name="connsiteX7" fmla="*/ 203060 w 797686"/>
                  <a:gd name="connsiteY7" fmla="*/ 2441050 h 2449001"/>
                  <a:gd name="connsiteX8" fmla="*/ 131498 w 797686"/>
                  <a:gd name="connsiteY8" fmla="*/ 2449001 h 2449001"/>
                  <a:gd name="connsiteX9" fmla="*/ 301 w 797686"/>
                  <a:gd name="connsiteY9" fmla="*/ 1701579 h 2449001"/>
                  <a:gd name="connsiteX10" fmla="*/ 95814 w 797686"/>
                  <a:gd name="connsiteY10" fmla="*/ 1597201 h 2449001"/>
                  <a:gd name="connsiteX11" fmla="*/ 84343 w 797686"/>
                  <a:gd name="connsiteY11" fmla="*/ 1389262 h 2449001"/>
                  <a:gd name="connsiteX12" fmla="*/ 334256 w 797686"/>
                  <a:gd name="connsiteY12" fmla="*/ 1375575 h 2449001"/>
                  <a:gd name="connsiteX13" fmla="*/ 425696 w 797686"/>
                  <a:gd name="connsiteY13" fmla="*/ 1331843 h 2449001"/>
                  <a:gd name="connsiteX14" fmla="*/ 218310 w 797686"/>
                  <a:gd name="connsiteY14" fmla="*/ 0 h 2449001"/>
                  <a:gd name="connsiteX15" fmla="*/ 570023 w 797686"/>
                  <a:gd name="connsiteY15" fmla="*/ 3422 h 2449001"/>
                  <a:gd name="connsiteX16" fmla="*/ 677271 w 797686"/>
                  <a:gd name="connsiteY16" fmla="*/ 938156 h 2449001"/>
                  <a:gd name="connsiteX17" fmla="*/ 719893 w 797686"/>
                  <a:gd name="connsiteY17" fmla="*/ 1307990 h 2449001"/>
                  <a:gd name="connsiteX18" fmla="*/ 409792 w 797686"/>
                  <a:gd name="connsiteY18" fmla="*/ 1268233 h 2449001"/>
                  <a:gd name="connsiteX19" fmla="*/ 99692 w 797686"/>
                  <a:gd name="connsiteY19" fmla="*/ 1288111 h 2449001"/>
                  <a:gd name="connsiteX20" fmla="*/ 133257 w 797686"/>
                  <a:gd name="connsiteY20" fmla="*/ 945913 h 2449001"/>
                  <a:gd name="connsiteX21" fmla="*/ 218310 w 797686"/>
                  <a:gd name="connsiteY21" fmla="*/ 0 h 2449001"/>
                  <a:gd name="connsiteX0" fmla="*/ 425647 w 797637"/>
                  <a:gd name="connsiteY0" fmla="*/ 1331843 h 2449001"/>
                  <a:gd name="connsiteX1" fmla="*/ 536966 w 797637"/>
                  <a:gd name="connsiteY1" fmla="*/ 1379551 h 2449001"/>
                  <a:gd name="connsiteX2" fmla="*/ 775504 w 797637"/>
                  <a:gd name="connsiteY2" fmla="*/ 1406369 h 2449001"/>
                  <a:gd name="connsiteX3" fmla="*/ 613610 w 797637"/>
                  <a:gd name="connsiteY3" fmla="*/ 1785816 h 2449001"/>
                  <a:gd name="connsiteX4" fmla="*/ 604551 w 797637"/>
                  <a:gd name="connsiteY4" fmla="*/ 2441050 h 2449001"/>
                  <a:gd name="connsiteX5" fmla="*/ 314329 w 797637"/>
                  <a:gd name="connsiteY5" fmla="*/ 2445025 h 2449001"/>
                  <a:gd name="connsiteX6" fmla="*/ 224094 w 797637"/>
                  <a:gd name="connsiteY6" fmla="*/ 1721654 h 2449001"/>
                  <a:gd name="connsiteX7" fmla="*/ 203011 w 797637"/>
                  <a:gd name="connsiteY7" fmla="*/ 2441050 h 2449001"/>
                  <a:gd name="connsiteX8" fmla="*/ 131449 w 797637"/>
                  <a:gd name="connsiteY8" fmla="*/ 2449001 h 2449001"/>
                  <a:gd name="connsiteX9" fmla="*/ 252 w 797637"/>
                  <a:gd name="connsiteY9" fmla="*/ 1701579 h 2449001"/>
                  <a:gd name="connsiteX10" fmla="*/ 112873 w 797637"/>
                  <a:gd name="connsiteY10" fmla="*/ 1641682 h 2449001"/>
                  <a:gd name="connsiteX11" fmla="*/ 84294 w 797637"/>
                  <a:gd name="connsiteY11" fmla="*/ 1389262 h 2449001"/>
                  <a:gd name="connsiteX12" fmla="*/ 334207 w 797637"/>
                  <a:gd name="connsiteY12" fmla="*/ 1375575 h 2449001"/>
                  <a:gd name="connsiteX13" fmla="*/ 425647 w 797637"/>
                  <a:gd name="connsiteY13" fmla="*/ 1331843 h 2449001"/>
                  <a:gd name="connsiteX14" fmla="*/ 218261 w 797637"/>
                  <a:gd name="connsiteY14" fmla="*/ 0 h 2449001"/>
                  <a:gd name="connsiteX15" fmla="*/ 569974 w 797637"/>
                  <a:gd name="connsiteY15" fmla="*/ 3422 h 2449001"/>
                  <a:gd name="connsiteX16" fmla="*/ 677222 w 797637"/>
                  <a:gd name="connsiteY16" fmla="*/ 938156 h 2449001"/>
                  <a:gd name="connsiteX17" fmla="*/ 719844 w 797637"/>
                  <a:gd name="connsiteY17" fmla="*/ 1307990 h 2449001"/>
                  <a:gd name="connsiteX18" fmla="*/ 409743 w 797637"/>
                  <a:gd name="connsiteY18" fmla="*/ 1268233 h 2449001"/>
                  <a:gd name="connsiteX19" fmla="*/ 99643 w 797637"/>
                  <a:gd name="connsiteY19" fmla="*/ 1288111 h 2449001"/>
                  <a:gd name="connsiteX20" fmla="*/ 133208 w 797637"/>
                  <a:gd name="connsiteY20" fmla="*/ 945913 h 2449001"/>
                  <a:gd name="connsiteX21" fmla="*/ 218261 w 797637"/>
                  <a:gd name="connsiteY21" fmla="*/ 0 h 2449001"/>
                  <a:gd name="connsiteX0" fmla="*/ 425647 w 797637"/>
                  <a:gd name="connsiteY0" fmla="*/ 1331843 h 2449001"/>
                  <a:gd name="connsiteX1" fmla="*/ 536966 w 797637"/>
                  <a:gd name="connsiteY1" fmla="*/ 1379551 h 2449001"/>
                  <a:gd name="connsiteX2" fmla="*/ 775504 w 797637"/>
                  <a:gd name="connsiteY2" fmla="*/ 1406369 h 2449001"/>
                  <a:gd name="connsiteX3" fmla="*/ 613610 w 797637"/>
                  <a:gd name="connsiteY3" fmla="*/ 1785816 h 2449001"/>
                  <a:gd name="connsiteX4" fmla="*/ 604551 w 797637"/>
                  <a:gd name="connsiteY4" fmla="*/ 2441050 h 2449001"/>
                  <a:gd name="connsiteX5" fmla="*/ 314329 w 797637"/>
                  <a:gd name="connsiteY5" fmla="*/ 2445025 h 2449001"/>
                  <a:gd name="connsiteX6" fmla="*/ 224094 w 797637"/>
                  <a:gd name="connsiteY6" fmla="*/ 1721654 h 2449001"/>
                  <a:gd name="connsiteX7" fmla="*/ 203011 w 797637"/>
                  <a:gd name="connsiteY7" fmla="*/ 2441050 h 2449001"/>
                  <a:gd name="connsiteX8" fmla="*/ 131449 w 797637"/>
                  <a:gd name="connsiteY8" fmla="*/ 2449001 h 2449001"/>
                  <a:gd name="connsiteX9" fmla="*/ 252 w 797637"/>
                  <a:gd name="connsiteY9" fmla="*/ 1701579 h 2449001"/>
                  <a:gd name="connsiteX10" fmla="*/ 112873 w 797637"/>
                  <a:gd name="connsiteY10" fmla="*/ 1641682 h 2449001"/>
                  <a:gd name="connsiteX11" fmla="*/ 84294 w 797637"/>
                  <a:gd name="connsiteY11" fmla="*/ 1389262 h 2449001"/>
                  <a:gd name="connsiteX12" fmla="*/ 334207 w 797637"/>
                  <a:gd name="connsiteY12" fmla="*/ 1375575 h 2449001"/>
                  <a:gd name="connsiteX13" fmla="*/ 425647 w 797637"/>
                  <a:gd name="connsiteY13" fmla="*/ 1331843 h 2449001"/>
                  <a:gd name="connsiteX14" fmla="*/ 218261 w 797637"/>
                  <a:gd name="connsiteY14" fmla="*/ 0 h 2449001"/>
                  <a:gd name="connsiteX15" fmla="*/ 569974 w 797637"/>
                  <a:gd name="connsiteY15" fmla="*/ 3422 h 2449001"/>
                  <a:gd name="connsiteX16" fmla="*/ 677222 w 797637"/>
                  <a:gd name="connsiteY16" fmla="*/ 938156 h 2449001"/>
                  <a:gd name="connsiteX17" fmla="*/ 719844 w 797637"/>
                  <a:gd name="connsiteY17" fmla="*/ 1307990 h 2449001"/>
                  <a:gd name="connsiteX18" fmla="*/ 409743 w 797637"/>
                  <a:gd name="connsiteY18" fmla="*/ 1268233 h 2449001"/>
                  <a:gd name="connsiteX19" fmla="*/ 99643 w 797637"/>
                  <a:gd name="connsiteY19" fmla="*/ 1288111 h 2449001"/>
                  <a:gd name="connsiteX20" fmla="*/ 133208 w 797637"/>
                  <a:gd name="connsiteY20" fmla="*/ 945913 h 2449001"/>
                  <a:gd name="connsiteX21" fmla="*/ 218261 w 797637"/>
                  <a:gd name="connsiteY21" fmla="*/ 0 h 2449001"/>
                  <a:gd name="connsiteX0" fmla="*/ 425647 w 797637"/>
                  <a:gd name="connsiteY0" fmla="*/ 1331843 h 2449001"/>
                  <a:gd name="connsiteX1" fmla="*/ 536966 w 797637"/>
                  <a:gd name="connsiteY1" fmla="*/ 1379551 h 2449001"/>
                  <a:gd name="connsiteX2" fmla="*/ 775504 w 797637"/>
                  <a:gd name="connsiteY2" fmla="*/ 1406369 h 2449001"/>
                  <a:gd name="connsiteX3" fmla="*/ 613610 w 797637"/>
                  <a:gd name="connsiteY3" fmla="*/ 1785816 h 2449001"/>
                  <a:gd name="connsiteX4" fmla="*/ 604551 w 797637"/>
                  <a:gd name="connsiteY4" fmla="*/ 2441050 h 2449001"/>
                  <a:gd name="connsiteX5" fmla="*/ 314329 w 797637"/>
                  <a:gd name="connsiteY5" fmla="*/ 2445025 h 2449001"/>
                  <a:gd name="connsiteX6" fmla="*/ 224094 w 797637"/>
                  <a:gd name="connsiteY6" fmla="*/ 1721654 h 2449001"/>
                  <a:gd name="connsiteX7" fmla="*/ 203011 w 797637"/>
                  <a:gd name="connsiteY7" fmla="*/ 2441050 h 2449001"/>
                  <a:gd name="connsiteX8" fmla="*/ 131449 w 797637"/>
                  <a:gd name="connsiteY8" fmla="*/ 2449001 h 2449001"/>
                  <a:gd name="connsiteX9" fmla="*/ 252 w 797637"/>
                  <a:gd name="connsiteY9" fmla="*/ 1701579 h 2449001"/>
                  <a:gd name="connsiteX10" fmla="*/ 112873 w 797637"/>
                  <a:gd name="connsiteY10" fmla="*/ 1641682 h 2449001"/>
                  <a:gd name="connsiteX11" fmla="*/ 84294 w 797637"/>
                  <a:gd name="connsiteY11" fmla="*/ 1389262 h 2449001"/>
                  <a:gd name="connsiteX12" fmla="*/ 334207 w 797637"/>
                  <a:gd name="connsiteY12" fmla="*/ 1375575 h 2449001"/>
                  <a:gd name="connsiteX13" fmla="*/ 425647 w 797637"/>
                  <a:gd name="connsiteY13" fmla="*/ 1331843 h 2449001"/>
                  <a:gd name="connsiteX14" fmla="*/ 218261 w 797637"/>
                  <a:gd name="connsiteY14" fmla="*/ 0 h 2449001"/>
                  <a:gd name="connsiteX15" fmla="*/ 569974 w 797637"/>
                  <a:gd name="connsiteY15" fmla="*/ 3422 h 2449001"/>
                  <a:gd name="connsiteX16" fmla="*/ 677222 w 797637"/>
                  <a:gd name="connsiteY16" fmla="*/ 938156 h 2449001"/>
                  <a:gd name="connsiteX17" fmla="*/ 719844 w 797637"/>
                  <a:gd name="connsiteY17" fmla="*/ 1307990 h 2449001"/>
                  <a:gd name="connsiteX18" fmla="*/ 409743 w 797637"/>
                  <a:gd name="connsiteY18" fmla="*/ 1268233 h 2449001"/>
                  <a:gd name="connsiteX19" fmla="*/ 99643 w 797637"/>
                  <a:gd name="connsiteY19" fmla="*/ 1288111 h 2449001"/>
                  <a:gd name="connsiteX20" fmla="*/ 133208 w 797637"/>
                  <a:gd name="connsiteY20" fmla="*/ 945913 h 2449001"/>
                  <a:gd name="connsiteX21" fmla="*/ 218261 w 797637"/>
                  <a:gd name="connsiteY21" fmla="*/ 0 h 2449001"/>
                  <a:gd name="connsiteX0" fmla="*/ 405179 w 777169"/>
                  <a:gd name="connsiteY0" fmla="*/ 1331843 h 2449001"/>
                  <a:gd name="connsiteX1" fmla="*/ 516498 w 777169"/>
                  <a:gd name="connsiteY1" fmla="*/ 1379551 h 2449001"/>
                  <a:gd name="connsiteX2" fmla="*/ 755036 w 777169"/>
                  <a:gd name="connsiteY2" fmla="*/ 1406369 h 2449001"/>
                  <a:gd name="connsiteX3" fmla="*/ 593142 w 777169"/>
                  <a:gd name="connsiteY3" fmla="*/ 1785816 h 2449001"/>
                  <a:gd name="connsiteX4" fmla="*/ 584083 w 777169"/>
                  <a:gd name="connsiteY4" fmla="*/ 2441050 h 2449001"/>
                  <a:gd name="connsiteX5" fmla="*/ 293861 w 777169"/>
                  <a:gd name="connsiteY5" fmla="*/ 2445025 h 2449001"/>
                  <a:gd name="connsiteX6" fmla="*/ 203626 w 777169"/>
                  <a:gd name="connsiteY6" fmla="*/ 1721654 h 2449001"/>
                  <a:gd name="connsiteX7" fmla="*/ 182543 w 777169"/>
                  <a:gd name="connsiteY7" fmla="*/ 2441050 h 2449001"/>
                  <a:gd name="connsiteX8" fmla="*/ 110981 w 777169"/>
                  <a:gd name="connsiteY8" fmla="*/ 2449001 h 2449001"/>
                  <a:gd name="connsiteX9" fmla="*/ 313 w 777169"/>
                  <a:gd name="connsiteY9" fmla="*/ 1749481 h 2449001"/>
                  <a:gd name="connsiteX10" fmla="*/ 92405 w 777169"/>
                  <a:gd name="connsiteY10" fmla="*/ 1641682 h 2449001"/>
                  <a:gd name="connsiteX11" fmla="*/ 63826 w 777169"/>
                  <a:gd name="connsiteY11" fmla="*/ 1389262 h 2449001"/>
                  <a:gd name="connsiteX12" fmla="*/ 313739 w 777169"/>
                  <a:gd name="connsiteY12" fmla="*/ 1375575 h 2449001"/>
                  <a:gd name="connsiteX13" fmla="*/ 405179 w 777169"/>
                  <a:gd name="connsiteY13" fmla="*/ 1331843 h 2449001"/>
                  <a:gd name="connsiteX14" fmla="*/ 197793 w 777169"/>
                  <a:gd name="connsiteY14" fmla="*/ 0 h 2449001"/>
                  <a:gd name="connsiteX15" fmla="*/ 549506 w 777169"/>
                  <a:gd name="connsiteY15" fmla="*/ 3422 h 2449001"/>
                  <a:gd name="connsiteX16" fmla="*/ 656754 w 777169"/>
                  <a:gd name="connsiteY16" fmla="*/ 938156 h 2449001"/>
                  <a:gd name="connsiteX17" fmla="*/ 699376 w 777169"/>
                  <a:gd name="connsiteY17" fmla="*/ 1307990 h 2449001"/>
                  <a:gd name="connsiteX18" fmla="*/ 389275 w 777169"/>
                  <a:gd name="connsiteY18" fmla="*/ 1268233 h 2449001"/>
                  <a:gd name="connsiteX19" fmla="*/ 79175 w 777169"/>
                  <a:gd name="connsiteY19" fmla="*/ 1288111 h 2449001"/>
                  <a:gd name="connsiteX20" fmla="*/ 112740 w 777169"/>
                  <a:gd name="connsiteY20" fmla="*/ 945913 h 2449001"/>
                  <a:gd name="connsiteX21" fmla="*/ 197793 w 777169"/>
                  <a:gd name="connsiteY21" fmla="*/ 0 h 2449001"/>
                  <a:gd name="connsiteX0" fmla="*/ 413332 w 785322"/>
                  <a:gd name="connsiteY0" fmla="*/ 1331843 h 2449001"/>
                  <a:gd name="connsiteX1" fmla="*/ 524651 w 785322"/>
                  <a:gd name="connsiteY1" fmla="*/ 1379551 h 2449001"/>
                  <a:gd name="connsiteX2" fmla="*/ 763189 w 785322"/>
                  <a:gd name="connsiteY2" fmla="*/ 1406369 h 2449001"/>
                  <a:gd name="connsiteX3" fmla="*/ 601295 w 785322"/>
                  <a:gd name="connsiteY3" fmla="*/ 1785816 h 2449001"/>
                  <a:gd name="connsiteX4" fmla="*/ 592236 w 785322"/>
                  <a:gd name="connsiteY4" fmla="*/ 2441050 h 2449001"/>
                  <a:gd name="connsiteX5" fmla="*/ 302014 w 785322"/>
                  <a:gd name="connsiteY5" fmla="*/ 2445025 h 2449001"/>
                  <a:gd name="connsiteX6" fmla="*/ 211779 w 785322"/>
                  <a:gd name="connsiteY6" fmla="*/ 1721654 h 2449001"/>
                  <a:gd name="connsiteX7" fmla="*/ 190696 w 785322"/>
                  <a:gd name="connsiteY7" fmla="*/ 2441050 h 2449001"/>
                  <a:gd name="connsiteX8" fmla="*/ 119134 w 785322"/>
                  <a:gd name="connsiteY8" fmla="*/ 2449001 h 2449001"/>
                  <a:gd name="connsiteX9" fmla="*/ 8466 w 785322"/>
                  <a:gd name="connsiteY9" fmla="*/ 1749481 h 2449001"/>
                  <a:gd name="connsiteX10" fmla="*/ 100558 w 785322"/>
                  <a:gd name="connsiteY10" fmla="*/ 1641682 h 2449001"/>
                  <a:gd name="connsiteX11" fmla="*/ 71979 w 785322"/>
                  <a:gd name="connsiteY11" fmla="*/ 1389262 h 2449001"/>
                  <a:gd name="connsiteX12" fmla="*/ 321892 w 785322"/>
                  <a:gd name="connsiteY12" fmla="*/ 1375575 h 2449001"/>
                  <a:gd name="connsiteX13" fmla="*/ 413332 w 785322"/>
                  <a:gd name="connsiteY13" fmla="*/ 1331843 h 2449001"/>
                  <a:gd name="connsiteX14" fmla="*/ 205946 w 785322"/>
                  <a:gd name="connsiteY14" fmla="*/ 0 h 2449001"/>
                  <a:gd name="connsiteX15" fmla="*/ 557659 w 785322"/>
                  <a:gd name="connsiteY15" fmla="*/ 3422 h 2449001"/>
                  <a:gd name="connsiteX16" fmla="*/ 664907 w 785322"/>
                  <a:gd name="connsiteY16" fmla="*/ 938156 h 2449001"/>
                  <a:gd name="connsiteX17" fmla="*/ 707529 w 785322"/>
                  <a:gd name="connsiteY17" fmla="*/ 1307990 h 2449001"/>
                  <a:gd name="connsiteX18" fmla="*/ 397428 w 785322"/>
                  <a:gd name="connsiteY18" fmla="*/ 1268233 h 2449001"/>
                  <a:gd name="connsiteX19" fmla="*/ 87328 w 785322"/>
                  <a:gd name="connsiteY19" fmla="*/ 1288111 h 2449001"/>
                  <a:gd name="connsiteX20" fmla="*/ 120893 w 785322"/>
                  <a:gd name="connsiteY20" fmla="*/ 945913 h 2449001"/>
                  <a:gd name="connsiteX21" fmla="*/ 205946 w 785322"/>
                  <a:gd name="connsiteY21" fmla="*/ 0 h 2449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785322" h="2449001">
                    <a:moveTo>
                      <a:pt x="413332" y="1331843"/>
                    </a:moveTo>
                    <a:cubicBezTo>
                      <a:pt x="470316" y="1339795"/>
                      <a:pt x="487545" y="1363648"/>
                      <a:pt x="524651" y="1379551"/>
                    </a:cubicBezTo>
                    <a:cubicBezTo>
                      <a:pt x="598461" y="1388490"/>
                      <a:pt x="730438" y="1342684"/>
                      <a:pt x="763189" y="1406369"/>
                    </a:cubicBezTo>
                    <a:cubicBezTo>
                      <a:pt x="860365" y="1644887"/>
                      <a:pt x="606378" y="1660931"/>
                      <a:pt x="601295" y="1785816"/>
                    </a:cubicBezTo>
                    <a:cubicBezTo>
                      <a:pt x="592018" y="1995200"/>
                      <a:pt x="585610" y="2024932"/>
                      <a:pt x="592236" y="2441050"/>
                    </a:cubicBezTo>
                    <a:lnTo>
                      <a:pt x="302014" y="2445025"/>
                    </a:lnTo>
                    <a:cubicBezTo>
                      <a:pt x="266233" y="2198535"/>
                      <a:pt x="340856" y="1660357"/>
                      <a:pt x="211779" y="1721654"/>
                    </a:cubicBezTo>
                    <a:cubicBezTo>
                      <a:pt x="170697" y="1762736"/>
                      <a:pt x="192021" y="2185283"/>
                      <a:pt x="190696" y="2441050"/>
                    </a:cubicBezTo>
                    <a:cubicBezTo>
                      <a:pt x="146301" y="2445688"/>
                      <a:pt x="179432" y="2445688"/>
                      <a:pt x="119134" y="2449001"/>
                    </a:cubicBezTo>
                    <a:cubicBezTo>
                      <a:pt x="103231" y="1623390"/>
                      <a:pt x="60150" y="1875377"/>
                      <a:pt x="8466" y="1749481"/>
                    </a:cubicBezTo>
                    <a:cubicBezTo>
                      <a:pt x="-31697" y="1604092"/>
                      <a:pt x="83130" y="1642413"/>
                      <a:pt x="100558" y="1641682"/>
                    </a:cubicBezTo>
                    <a:cubicBezTo>
                      <a:pt x="5622" y="1561516"/>
                      <a:pt x="-3874" y="1450657"/>
                      <a:pt x="71979" y="1389262"/>
                    </a:cubicBezTo>
                    <a:cubicBezTo>
                      <a:pt x="119567" y="1358010"/>
                      <a:pt x="239728" y="1375575"/>
                      <a:pt x="321892" y="1375575"/>
                    </a:cubicBezTo>
                    <a:cubicBezTo>
                      <a:pt x="347071" y="1360998"/>
                      <a:pt x="364299" y="1334493"/>
                      <a:pt x="413332" y="1331843"/>
                    </a:cubicBezTo>
                    <a:close/>
                    <a:moveTo>
                      <a:pt x="205946" y="0"/>
                    </a:moveTo>
                    <a:lnTo>
                      <a:pt x="557659" y="3422"/>
                    </a:lnTo>
                    <a:cubicBezTo>
                      <a:pt x="580863" y="327547"/>
                      <a:pt x="489978" y="820211"/>
                      <a:pt x="664907" y="938156"/>
                    </a:cubicBezTo>
                    <a:cubicBezTo>
                      <a:pt x="834535" y="1061401"/>
                      <a:pt x="785141" y="1256861"/>
                      <a:pt x="707529" y="1307990"/>
                    </a:cubicBezTo>
                    <a:cubicBezTo>
                      <a:pt x="596211" y="1362324"/>
                      <a:pt x="496819" y="1313291"/>
                      <a:pt x="397428" y="1268233"/>
                    </a:cubicBezTo>
                    <a:cubicBezTo>
                      <a:pt x="324542" y="1317265"/>
                      <a:pt x="192020" y="1358347"/>
                      <a:pt x="87328" y="1288111"/>
                    </a:cubicBezTo>
                    <a:cubicBezTo>
                      <a:pt x="-33267" y="1184744"/>
                      <a:pt x="58608" y="985670"/>
                      <a:pt x="120893" y="945913"/>
                    </a:cubicBezTo>
                    <a:cubicBezTo>
                      <a:pt x="259584" y="846619"/>
                      <a:pt x="211126" y="365206"/>
                      <a:pt x="20594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CA9E0ACB-C3DF-4326-A443-1C3C9DC1F6CF}"/>
              </a:ext>
            </a:extLst>
          </p:cNvPr>
          <p:cNvSpPr txBox="1"/>
          <p:nvPr/>
        </p:nvSpPr>
        <p:spPr>
          <a:xfrm>
            <a:off x="2727343" y="1569566"/>
            <a:ext cx="47445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 image processing technique that aims to recognize lines, circles, and even unusual shapes automatically</a:t>
            </a:r>
            <a:endParaRPr lang="en-ID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hord 19">
            <a:extLst>
              <a:ext uri="{FF2B5EF4-FFF2-40B4-BE49-F238E27FC236}">
                <a16:creationId xmlns:a16="http://schemas.microsoft.com/office/drawing/2014/main" id="{F6D1E282-6967-4114-8570-0AB95DB4EB82}"/>
              </a:ext>
            </a:extLst>
          </p:cNvPr>
          <p:cNvSpPr/>
          <p:nvPr/>
        </p:nvSpPr>
        <p:spPr>
          <a:xfrm flipH="1">
            <a:off x="403105" y="3429000"/>
            <a:ext cx="1713702" cy="1750618"/>
          </a:xfrm>
          <a:prstGeom prst="chord">
            <a:avLst>
              <a:gd name="adj1" fmla="val 5428451"/>
              <a:gd name="adj2" fmla="val 16200000"/>
            </a:avLst>
          </a:prstGeom>
          <a:solidFill>
            <a:srgbClr val="002060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Arrow: Bent 23">
            <a:extLst>
              <a:ext uri="{FF2B5EF4-FFF2-40B4-BE49-F238E27FC236}">
                <a16:creationId xmlns:a16="http://schemas.microsoft.com/office/drawing/2014/main" id="{DEA8E407-BC54-4D3B-9284-31DF03BC7213}"/>
              </a:ext>
            </a:extLst>
          </p:cNvPr>
          <p:cNvSpPr/>
          <p:nvPr/>
        </p:nvSpPr>
        <p:spPr>
          <a:xfrm flipV="1">
            <a:off x="1798387" y="1372537"/>
            <a:ext cx="936722" cy="865645"/>
          </a:xfrm>
          <a:prstGeom prst="bentArrow">
            <a:avLst/>
          </a:prstGeom>
          <a:solidFill>
            <a:srgbClr val="000000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8272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Design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8CA5197-1A7E-4ECB-B0CB-ACB786F67669}"/>
              </a:ext>
            </a:extLst>
          </p:cNvPr>
          <p:cNvGrpSpPr/>
          <p:nvPr/>
        </p:nvGrpSpPr>
        <p:grpSpPr>
          <a:xfrm>
            <a:off x="8075237" y="1412775"/>
            <a:ext cx="4139874" cy="4251251"/>
            <a:chOff x="8075237" y="1412775"/>
            <a:chExt cx="4139874" cy="425125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A95BDE2-7932-4FC6-AB06-EF4E15B86F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19492" r="41470" b="62237"/>
            <a:stretch/>
          </p:blipFill>
          <p:spPr>
            <a:xfrm>
              <a:off x="8075237" y="1412775"/>
              <a:ext cx="4139874" cy="425125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5D125A1-4C25-48A3-A0BD-17716A8269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19492" t="1" r="41470" b="62876"/>
            <a:stretch/>
          </p:blipFill>
          <p:spPr>
            <a:xfrm>
              <a:off x="8075237" y="1482005"/>
              <a:ext cx="4139874" cy="4179243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4B45822-223C-4C2E-9725-87FABA58E914}"/>
                </a:ext>
              </a:extLst>
            </p:cNvPr>
            <p:cNvCxnSpPr>
              <a:cxnSpLocks/>
            </p:cNvCxnSpPr>
            <p:nvPr/>
          </p:nvCxnSpPr>
          <p:spPr>
            <a:xfrm>
              <a:off x="8938738" y="3429000"/>
              <a:ext cx="468042" cy="1584176"/>
            </a:xfrm>
            <a:prstGeom prst="straightConnector1">
              <a:avLst/>
            </a:prstGeom>
            <a:ln w="57150" cap="rnd">
              <a:solidFill>
                <a:srgbClr val="00206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0C2EED7-E5A9-4F06-821A-B77A3A941C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06780" y="3889136"/>
              <a:ext cx="863502" cy="1124040"/>
            </a:xfrm>
            <a:prstGeom prst="straightConnector1">
              <a:avLst/>
            </a:prstGeom>
            <a:ln w="57150" cap="rnd">
              <a:solidFill>
                <a:srgbClr val="00206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42354D8A-969D-4400-AC65-411D4830B3AB}"/>
                </a:ext>
              </a:extLst>
            </p:cNvPr>
            <p:cNvSpPr/>
            <p:nvPr/>
          </p:nvSpPr>
          <p:spPr>
            <a:xfrm rot="293852">
              <a:off x="9226770" y="4451156"/>
              <a:ext cx="468042" cy="562020"/>
            </a:xfrm>
            <a:prstGeom prst="arc">
              <a:avLst>
                <a:gd name="adj1" fmla="val 13530368"/>
                <a:gd name="adj2" fmla="val 19421077"/>
              </a:avLst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2996691612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Diagram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6D5FB27-2E4C-464B-82A1-51B36EA3A83B}"/>
              </a:ext>
            </a:extLst>
          </p:cNvPr>
          <p:cNvGrpSpPr/>
          <p:nvPr/>
        </p:nvGrpSpPr>
        <p:grpSpPr>
          <a:xfrm>
            <a:off x="7534572" y="612634"/>
            <a:ext cx="3686917" cy="5850370"/>
            <a:chOff x="7246540" y="609061"/>
            <a:chExt cx="3686917" cy="585037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3757D834-3DDC-4684-AEF3-6FF4B920D299}"/>
                </a:ext>
              </a:extLst>
            </p:cNvPr>
            <p:cNvSpPr/>
            <p:nvPr/>
          </p:nvSpPr>
          <p:spPr>
            <a:xfrm>
              <a:off x="7248354" y="609061"/>
              <a:ext cx="3668781" cy="1095718"/>
            </a:xfrm>
            <a:custGeom>
              <a:avLst/>
              <a:gdLst>
                <a:gd name="connsiteX0" fmla="*/ 160378 w 1325881"/>
                <a:gd name="connsiteY0" fmla="*/ 0 h 862358"/>
                <a:gd name="connsiteX1" fmla="*/ 190790 w 1325881"/>
                <a:gd name="connsiteY1" fmla="*/ 0 h 862358"/>
                <a:gd name="connsiteX2" fmla="*/ 221304 w 1325881"/>
                <a:gd name="connsiteY2" fmla="*/ 22137 h 862358"/>
                <a:gd name="connsiteX3" fmla="*/ 221304 w 1325881"/>
                <a:gd name="connsiteY3" fmla="*/ 76119 h 862358"/>
                <a:gd name="connsiteX4" fmla="*/ 292316 w 1325881"/>
                <a:gd name="connsiteY4" fmla="*/ 76119 h 862358"/>
                <a:gd name="connsiteX5" fmla="*/ 292316 w 1325881"/>
                <a:gd name="connsiteY5" fmla="*/ 22137 h 862358"/>
                <a:gd name="connsiteX6" fmla="*/ 322830 w 1325881"/>
                <a:gd name="connsiteY6" fmla="*/ 0 h 862358"/>
                <a:gd name="connsiteX7" fmla="*/ 353242 w 1325881"/>
                <a:gd name="connsiteY7" fmla="*/ 0 h 862358"/>
                <a:gd name="connsiteX8" fmla="*/ 383756 w 1325881"/>
                <a:gd name="connsiteY8" fmla="*/ 22137 h 862358"/>
                <a:gd name="connsiteX9" fmla="*/ 383756 w 1325881"/>
                <a:gd name="connsiteY9" fmla="*/ 76119 h 862358"/>
                <a:gd name="connsiteX10" fmla="*/ 454768 w 1325881"/>
                <a:gd name="connsiteY10" fmla="*/ 76119 h 862358"/>
                <a:gd name="connsiteX11" fmla="*/ 454768 w 1325881"/>
                <a:gd name="connsiteY11" fmla="*/ 22137 h 862358"/>
                <a:gd name="connsiteX12" fmla="*/ 485282 w 1325881"/>
                <a:gd name="connsiteY12" fmla="*/ 0 h 862358"/>
                <a:gd name="connsiteX13" fmla="*/ 515694 w 1325881"/>
                <a:gd name="connsiteY13" fmla="*/ 0 h 862358"/>
                <a:gd name="connsiteX14" fmla="*/ 546208 w 1325881"/>
                <a:gd name="connsiteY14" fmla="*/ 22137 h 862358"/>
                <a:gd name="connsiteX15" fmla="*/ 546208 w 1325881"/>
                <a:gd name="connsiteY15" fmla="*/ 76119 h 862358"/>
                <a:gd name="connsiteX16" fmla="*/ 617220 w 1325881"/>
                <a:gd name="connsiteY16" fmla="*/ 76119 h 862358"/>
                <a:gd name="connsiteX17" fmla="*/ 617220 w 1325881"/>
                <a:gd name="connsiteY17" fmla="*/ 22137 h 862358"/>
                <a:gd name="connsiteX18" fmla="*/ 647734 w 1325881"/>
                <a:gd name="connsiteY18" fmla="*/ 0 h 862358"/>
                <a:gd name="connsiteX19" fmla="*/ 678146 w 1325881"/>
                <a:gd name="connsiteY19" fmla="*/ 0 h 862358"/>
                <a:gd name="connsiteX20" fmla="*/ 708660 w 1325881"/>
                <a:gd name="connsiteY20" fmla="*/ 22137 h 862358"/>
                <a:gd name="connsiteX21" fmla="*/ 708660 w 1325881"/>
                <a:gd name="connsiteY21" fmla="*/ 76119 h 862358"/>
                <a:gd name="connsiteX22" fmla="*/ 779672 w 1325881"/>
                <a:gd name="connsiteY22" fmla="*/ 76119 h 862358"/>
                <a:gd name="connsiteX23" fmla="*/ 779672 w 1325881"/>
                <a:gd name="connsiteY23" fmla="*/ 22137 h 862358"/>
                <a:gd name="connsiteX24" fmla="*/ 810186 w 1325881"/>
                <a:gd name="connsiteY24" fmla="*/ 0 h 862358"/>
                <a:gd name="connsiteX25" fmla="*/ 840598 w 1325881"/>
                <a:gd name="connsiteY25" fmla="*/ 0 h 862358"/>
                <a:gd name="connsiteX26" fmla="*/ 871112 w 1325881"/>
                <a:gd name="connsiteY26" fmla="*/ 22137 h 862358"/>
                <a:gd name="connsiteX27" fmla="*/ 871112 w 1325881"/>
                <a:gd name="connsiteY27" fmla="*/ 76119 h 862358"/>
                <a:gd name="connsiteX28" fmla="*/ 942124 w 1325881"/>
                <a:gd name="connsiteY28" fmla="*/ 76119 h 862358"/>
                <a:gd name="connsiteX29" fmla="*/ 942124 w 1325881"/>
                <a:gd name="connsiteY29" fmla="*/ 22137 h 862358"/>
                <a:gd name="connsiteX30" fmla="*/ 972638 w 1325881"/>
                <a:gd name="connsiteY30" fmla="*/ 0 h 862358"/>
                <a:gd name="connsiteX31" fmla="*/ 1003050 w 1325881"/>
                <a:gd name="connsiteY31" fmla="*/ 0 h 862358"/>
                <a:gd name="connsiteX32" fmla="*/ 1033564 w 1325881"/>
                <a:gd name="connsiteY32" fmla="*/ 22137 h 862358"/>
                <a:gd name="connsiteX33" fmla="*/ 1033564 w 1325881"/>
                <a:gd name="connsiteY33" fmla="*/ 76119 h 862358"/>
                <a:gd name="connsiteX34" fmla="*/ 1104576 w 1325881"/>
                <a:gd name="connsiteY34" fmla="*/ 76119 h 862358"/>
                <a:gd name="connsiteX35" fmla="*/ 1104576 w 1325881"/>
                <a:gd name="connsiteY35" fmla="*/ 22137 h 862358"/>
                <a:gd name="connsiteX36" fmla="*/ 1135090 w 1325881"/>
                <a:gd name="connsiteY36" fmla="*/ 0 h 862358"/>
                <a:gd name="connsiteX37" fmla="*/ 1165502 w 1325881"/>
                <a:gd name="connsiteY37" fmla="*/ 0 h 862358"/>
                <a:gd name="connsiteX38" fmla="*/ 1196016 w 1325881"/>
                <a:gd name="connsiteY38" fmla="*/ 22137 h 862358"/>
                <a:gd name="connsiteX39" fmla="*/ 1196016 w 1325881"/>
                <a:gd name="connsiteY39" fmla="*/ 76119 h 862358"/>
                <a:gd name="connsiteX40" fmla="*/ 1285404 w 1325881"/>
                <a:gd name="connsiteY40" fmla="*/ 76119 h 862358"/>
                <a:gd name="connsiteX41" fmla="*/ 1325881 w 1325881"/>
                <a:gd name="connsiteY41" fmla="*/ 116596 h 862358"/>
                <a:gd name="connsiteX42" fmla="*/ 1325881 w 1325881"/>
                <a:gd name="connsiteY42" fmla="*/ 745763 h 862358"/>
                <a:gd name="connsiteX43" fmla="*/ 1285404 w 1325881"/>
                <a:gd name="connsiteY43" fmla="*/ 786240 h 862358"/>
                <a:gd name="connsiteX44" fmla="*/ 1196016 w 1325881"/>
                <a:gd name="connsiteY44" fmla="*/ 786240 h 862358"/>
                <a:gd name="connsiteX45" fmla="*/ 1196016 w 1325881"/>
                <a:gd name="connsiteY45" fmla="*/ 840222 h 862358"/>
                <a:gd name="connsiteX46" fmla="*/ 1165502 w 1325881"/>
                <a:gd name="connsiteY46" fmla="*/ 862358 h 862358"/>
                <a:gd name="connsiteX47" fmla="*/ 1135090 w 1325881"/>
                <a:gd name="connsiteY47" fmla="*/ 862358 h 862358"/>
                <a:gd name="connsiteX48" fmla="*/ 1104576 w 1325881"/>
                <a:gd name="connsiteY48" fmla="*/ 840222 h 862358"/>
                <a:gd name="connsiteX49" fmla="*/ 1104576 w 1325881"/>
                <a:gd name="connsiteY49" fmla="*/ 786240 h 862358"/>
                <a:gd name="connsiteX50" fmla="*/ 1033564 w 1325881"/>
                <a:gd name="connsiteY50" fmla="*/ 786240 h 862358"/>
                <a:gd name="connsiteX51" fmla="*/ 1033564 w 1325881"/>
                <a:gd name="connsiteY51" fmla="*/ 840222 h 862358"/>
                <a:gd name="connsiteX52" fmla="*/ 1003050 w 1325881"/>
                <a:gd name="connsiteY52" fmla="*/ 862358 h 862358"/>
                <a:gd name="connsiteX53" fmla="*/ 972638 w 1325881"/>
                <a:gd name="connsiteY53" fmla="*/ 862358 h 862358"/>
                <a:gd name="connsiteX54" fmla="*/ 942124 w 1325881"/>
                <a:gd name="connsiteY54" fmla="*/ 840222 h 862358"/>
                <a:gd name="connsiteX55" fmla="*/ 942124 w 1325881"/>
                <a:gd name="connsiteY55" fmla="*/ 786240 h 862358"/>
                <a:gd name="connsiteX56" fmla="*/ 871112 w 1325881"/>
                <a:gd name="connsiteY56" fmla="*/ 786240 h 862358"/>
                <a:gd name="connsiteX57" fmla="*/ 871112 w 1325881"/>
                <a:gd name="connsiteY57" fmla="*/ 840222 h 862358"/>
                <a:gd name="connsiteX58" fmla="*/ 840598 w 1325881"/>
                <a:gd name="connsiteY58" fmla="*/ 862358 h 862358"/>
                <a:gd name="connsiteX59" fmla="*/ 810186 w 1325881"/>
                <a:gd name="connsiteY59" fmla="*/ 862358 h 862358"/>
                <a:gd name="connsiteX60" fmla="*/ 779672 w 1325881"/>
                <a:gd name="connsiteY60" fmla="*/ 840222 h 862358"/>
                <a:gd name="connsiteX61" fmla="*/ 779672 w 1325881"/>
                <a:gd name="connsiteY61" fmla="*/ 786240 h 862358"/>
                <a:gd name="connsiteX62" fmla="*/ 708660 w 1325881"/>
                <a:gd name="connsiteY62" fmla="*/ 786240 h 862358"/>
                <a:gd name="connsiteX63" fmla="*/ 708660 w 1325881"/>
                <a:gd name="connsiteY63" fmla="*/ 840222 h 862358"/>
                <a:gd name="connsiteX64" fmla="*/ 678146 w 1325881"/>
                <a:gd name="connsiteY64" fmla="*/ 862358 h 862358"/>
                <a:gd name="connsiteX65" fmla="*/ 647734 w 1325881"/>
                <a:gd name="connsiteY65" fmla="*/ 862358 h 862358"/>
                <a:gd name="connsiteX66" fmla="*/ 617220 w 1325881"/>
                <a:gd name="connsiteY66" fmla="*/ 840222 h 862358"/>
                <a:gd name="connsiteX67" fmla="*/ 617220 w 1325881"/>
                <a:gd name="connsiteY67" fmla="*/ 786240 h 862358"/>
                <a:gd name="connsiteX68" fmla="*/ 546208 w 1325881"/>
                <a:gd name="connsiteY68" fmla="*/ 786240 h 862358"/>
                <a:gd name="connsiteX69" fmla="*/ 546208 w 1325881"/>
                <a:gd name="connsiteY69" fmla="*/ 840222 h 862358"/>
                <a:gd name="connsiteX70" fmla="*/ 515694 w 1325881"/>
                <a:gd name="connsiteY70" fmla="*/ 862358 h 862358"/>
                <a:gd name="connsiteX71" fmla="*/ 485282 w 1325881"/>
                <a:gd name="connsiteY71" fmla="*/ 862358 h 862358"/>
                <a:gd name="connsiteX72" fmla="*/ 454768 w 1325881"/>
                <a:gd name="connsiteY72" fmla="*/ 840222 h 862358"/>
                <a:gd name="connsiteX73" fmla="*/ 454768 w 1325881"/>
                <a:gd name="connsiteY73" fmla="*/ 786240 h 862358"/>
                <a:gd name="connsiteX74" fmla="*/ 383756 w 1325881"/>
                <a:gd name="connsiteY74" fmla="*/ 786240 h 862358"/>
                <a:gd name="connsiteX75" fmla="*/ 383756 w 1325881"/>
                <a:gd name="connsiteY75" fmla="*/ 840222 h 862358"/>
                <a:gd name="connsiteX76" fmla="*/ 353242 w 1325881"/>
                <a:gd name="connsiteY76" fmla="*/ 862358 h 862358"/>
                <a:gd name="connsiteX77" fmla="*/ 322830 w 1325881"/>
                <a:gd name="connsiteY77" fmla="*/ 862358 h 862358"/>
                <a:gd name="connsiteX78" fmla="*/ 292316 w 1325881"/>
                <a:gd name="connsiteY78" fmla="*/ 840222 h 862358"/>
                <a:gd name="connsiteX79" fmla="*/ 292316 w 1325881"/>
                <a:gd name="connsiteY79" fmla="*/ 786240 h 862358"/>
                <a:gd name="connsiteX80" fmla="*/ 221304 w 1325881"/>
                <a:gd name="connsiteY80" fmla="*/ 786240 h 862358"/>
                <a:gd name="connsiteX81" fmla="*/ 221304 w 1325881"/>
                <a:gd name="connsiteY81" fmla="*/ 840222 h 862358"/>
                <a:gd name="connsiteX82" fmla="*/ 190790 w 1325881"/>
                <a:gd name="connsiteY82" fmla="*/ 862358 h 862358"/>
                <a:gd name="connsiteX83" fmla="*/ 160378 w 1325881"/>
                <a:gd name="connsiteY83" fmla="*/ 862358 h 862358"/>
                <a:gd name="connsiteX84" fmla="*/ 129864 w 1325881"/>
                <a:gd name="connsiteY84" fmla="*/ 840222 h 862358"/>
                <a:gd name="connsiteX85" fmla="*/ 129864 w 1325881"/>
                <a:gd name="connsiteY85" fmla="*/ 786240 h 862358"/>
                <a:gd name="connsiteX86" fmla="*/ 40477 w 1325881"/>
                <a:gd name="connsiteY86" fmla="*/ 786240 h 862358"/>
                <a:gd name="connsiteX87" fmla="*/ 0 w 1325881"/>
                <a:gd name="connsiteY87" fmla="*/ 745763 h 862358"/>
                <a:gd name="connsiteX88" fmla="*/ 0 w 1325881"/>
                <a:gd name="connsiteY88" fmla="*/ 116596 h 862358"/>
                <a:gd name="connsiteX89" fmla="*/ 40477 w 1325881"/>
                <a:gd name="connsiteY89" fmla="*/ 76119 h 862358"/>
                <a:gd name="connsiteX90" fmla="*/ 129864 w 1325881"/>
                <a:gd name="connsiteY90" fmla="*/ 76119 h 862358"/>
                <a:gd name="connsiteX91" fmla="*/ 129864 w 1325881"/>
                <a:gd name="connsiteY91" fmla="*/ 22137 h 862358"/>
                <a:gd name="connsiteX92" fmla="*/ 160378 w 1325881"/>
                <a:gd name="connsiteY92" fmla="*/ 0 h 862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325881" h="862358">
                  <a:moveTo>
                    <a:pt x="160378" y="0"/>
                  </a:moveTo>
                  <a:lnTo>
                    <a:pt x="190790" y="0"/>
                  </a:lnTo>
                  <a:cubicBezTo>
                    <a:pt x="207642" y="0"/>
                    <a:pt x="221304" y="9911"/>
                    <a:pt x="221304" y="22137"/>
                  </a:cubicBezTo>
                  <a:lnTo>
                    <a:pt x="221304" y="76119"/>
                  </a:lnTo>
                  <a:lnTo>
                    <a:pt x="292316" y="76119"/>
                  </a:lnTo>
                  <a:lnTo>
                    <a:pt x="292316" y="22137"/>
                  </a:lnTo>
                  <a:cubicBezTo>
                    <a:pt x="292316" y="9911"/>
                    <a:pt x="305978" y="0"/>
                    <a:pt x="322830" y="0"/>
                  </a:cubicBezTo>
                  <a:lnTo>
                    <a:pt x="353242" y="0"/>
                  </a:lnTo>
                  <a:cubicBezTo>
                    <a:pt x="370094" y="0"/>
                    <a:pt x="383756" y="9911"/>
                    <a:pt x="383756" y="22137"/>
                  </a:cubicBezTo>
                  <a:lnTo>
                    <a:pt x="383756" y="76119"/>
                  </a:lnTo>
                  <a:lnTo>
                    <a:pt x="454768" y="76119"/>
                  </a:lnTo>
                  <a:lnTo>
                    <a:pt x="454768" y="22137"/>
                  </a:lnTo>
                  <a:cubicBezTo>
                    <a:pt x="454768" y="9911"/>
                    <a:pt x="468430" y="0"/>
                    <a:pt x="485282" y="0"/>
                  </a:cubicBezTo>
                  <a:lnTo>
                    <a:pt x="515694" y="0"/>
                  </a:lnTo>
                  <a:cubicBezTo>
                    <a:pt x="532546" y="0"/>
                    <a:pt x="546208" y="9911"/>
                    <a:pt x="546208" y="22137"/>
                  </a:cubicBezTo>
                  <a:lnTo>
                    <a:pt x="546208" y="76119"/>
                  </a:lnTo>
                  <a:lnTo>
                    <a:pt x="617220" y="76119"/>
                  </a:lnTo>
                  <a:lnTo>
                    <a:pt x="617220" y="22137"/>
                  </a:lnTo>
                  <a:cubicBezTo>
                    <a:pt x="617220" y="9911"/>
                    <a:pt x="630882" y="0"/>
                    <a:pt x="647734" y="0"/>
                  </a:cubicBezTo>
                  <a:lnTo>
                    <a:pt x="678146" y="0"/>
                  </a:lnTo>
                  <a:cubicBezTo>
                    <a:pt x="694998" y="0"/>
                    <a:pt x="708660" y="9911"/>
                    <a:pt x="708660" y="22137"/>
                  </a:cubicBezTo>
                  <a:lnTo>
                    <a:pt x="708660" y="76119"/>
                  </a:lnTo>
                  <a:lnTo>
                    <a:pt x="779672" y="76119"/>
                  </a:lnTo>
                  <a:lnTo>
                    <a:pt x="779672" y="22137"/>
                  </a:lnTo>
                  <a:cubicBezTo>
                    <a:pt x="779672" y="9911"/>
                    <a:pt x="793334" y="0"/>
                    <a:pt x="810186" y="0"/>
                  </a:cubicBezTo>
                  <a:lnTo>
                    <a:pt x="840598" y="0"/>
                  </a:lnTo>
                  <a:cubicBezTo>
                    <a:pt x="857450" y="0"/>
                    <a:pt x="871112" y="9911"/>
                    <a:pt x="871112" y="22137"/>
                  </a:cubicBezTo>
                  <a:lnTo>
                    <a:pt x="871112" y="76119"/>
                  </a:lnTo>
                  <a:lnTo>
                    <a:pt x="942124" y="76119"/>
                  </a:lnTo>
                  <a:lnTo>
                    <a:pt x="942124" y="22137"/>
                  </a:lnTo>
                  <a:cubicBezTo>
                    <a:pt x="942124" y="9911"/>
                    <a:pt x="955786" y="0"/>
                    <a:pt x="972638" y="0"/>
                  </a:cubicBezTo>
                  <a:lnTo>
                    <a:pt x="1003050" y="0"/>
                  </a:lnTo>
                  <a:cubicBezTo>
                    <a:pt x="1019902" y="0"/>
                    <a:pt x="1033564" y="9911"/>
                    <a:pt x="1033564" y="22137"/>
                  </a:cubicBezTo>
                  <a:lnTo>
                    <a:pt x="1033564" y="76119"/>
                  </a:lnTo>
                  <a:lnTo>
                    <a:pt x="1104576" y="76119"/>
                  </a:lnTo>
                  <a:lnTo>
                    <a:pt x="1104576" y="22137"/>
                  </a:lnTo>
                  <a:cubicBezTo>
                    <a:pt x="1104576" y="9911"/>
                    <a:pt x="1118238" y="0"/>
                    <a:pt x="1135090" y="0"/>
                  </a:cubicBezTo>
                  <a:lnTo>
                    <a:pt x="1165502" y="0"/>
                  </a:lnTo>
                  <a:cubicBezTo>
                    <a:pt x="1182354" y="0"/>
                    <a:pt x="1196016" y="9911"/>
                    <a:pt x="1196016" y="22137"/>
                  </a:cubicBezTo>
                  <a:lnTo>
                    <a:pt x="1196016" y="76119"/>
                  </a:lnTo>
                  <a:lnTo>
                    <a:pt x="1285404" y="76119"/>
                  </a:lnTo>
                  <a:cubicBezTo>
                    <a:pt x="1307759" y="76119"/>
                    <a:pt x="1325881" y="94241"/>
                    <a:pt x="1325881" y="116596"/>
                  </a:cubicBezTo>
                  <a:lnTo>
                    <a:pt x="1325881" y="745763"/>
                  </a:lnTo>
                  <a:cubicBezTo>
                    <a:pt x="1325881" y="768118"/>
                    <a:pt x="1307759" y="786240"/>
                    <a:pt x="1285404" y="786240"/>
                  </a:cubicBezTo>
                  <a:lnTo>
                    <a:pt x="1196016" y="786240"/>
                  </a:lnTo>
                  <a:lnTo>
                    <a:pt x="1196016" y="840222"/>
                  </a:lnTo>
                  <a:cubicBezTo>
                    <a:pt x="1196016" y="852447"/>
                    <a:pt x="1182354" y="862358"/>
                    <a:pt x="1165502" y="862358"/>
                  </a:cubicBezTo>
                  <a:lnTo>
                    <a:pt x="1135090" y="862358"/>
                  </a:lnTo>
                  <a:cubicBezTo>
                    <a:pt x="1118238" y="862358"/>
                    <a:pt x="1104576" y="852447"/>
                    <a:pt x="1104576" y="840222"/>
                  </a:cubicBezTo>
                  <a:lnTo>
                    <a:pt x="1104576" y="786240"/>
                  </a:lnTo>
                  <a:lnTo>
                    <a:pt x="1033564" y="786240"/>
                  </a:lnTo>
                  <a:lnTo>
                    <a:pt x="1033564" y="840222"/>
                  </a:lnTo>
                  <a:cubicBezTo>
                    <a:pt x="1033564" y="852447"/>
                    <a:pt x="1019902" y="862358"/>
                    <a:pt x="1003050" y="862358"/>
                  </a:cubicBezTo>
                  <a:lnTo>
                    <a:pt x="972638" y="862358"/>
                  </a:lnTo>
                  <a:cubicBezTo>
                    <a:pt x="955786" y="862358"/>
                    <a:pt x="942124" y="852447"/>
                    <a:pt x="942124" y="840222"/>
                  </a:cubicBezTo>
                  <a:lnTo>
                    <a:pt x="942124" y="786240"/>
                  </a:lnTo>
                  <a:lnTo>
                    <a:pt x="871112" y="786240"/>
                  </a:lnTo>
                  <a:lnTo>
                    <a:pt x="871112" y="840222"/>
                  </a:lnTo>
                  <a:cubicBezTo>
                    <a:pt x="871112" y="852447"/>
                    <a:pt x="857450" y="862358"/>
                    <a:pt x="840598" y="862358"/>
                  </a:cubicBezTo>
                  <a:lnTo>
                    <a:pt x="810186" y="862358"/>
                  </a:lnTo>
                  <a:cubicBezTo>
                    <a:pt x="793334" y="862358"/>
                    <a:pt x="779672" y="852447"/>
                    <a:pt x="779672" y="840222"/>
                  </a:cubicBezTo>
                  <a:lnTo>
                    <a:pt x="779672" y="786240"/>
                  </a:lnTo>
                  <a:lnTo>
                    <a:pt x="708660" y="786240"/>
                  </a:lnTo>
                  <a:lnTo>
                    <a:pt x="708660" y="840222"/>
                  </a:lnTo>
                  <a:cubicBezTo>
                    <a:pt x="708660" y="852447"/>
                    <a:pt x="694998" y="862358"/>
                    <a:pt x="678146" y="862358"/>
                  </a:cubicBezTo>
                  <a:lnTo>
                    <a:pt x="647734" y="862358"/>
                  </a:lnTo>
                  <a:cubicBezTo>
                    <a:pt x="630882" y="862358"/>
                    <a:pt x="617220" y="852447"/>
                    <a:pt x="617220" y="840222"/>
                  </a:cubicBezTo>
                  <a:lnTo>
                    <a:pt x="617220" y="786240"/>
                  </a:lnTo>
                  <a:lnTo>
                    <a:pt x="546208" y="786240"/>
                  </a:lnTo>
                  <a:lnTo>
                    <a:pt x="546208" y="840222"/>
                  </a:lnTo>
                  <a:cubicBezTo>
                    <a:pt x="546208" y="852447"/>
                    <a:pt x="532546" y="862358"/>
                    <a:pt x="515694" y="862358"/>
                  </a:cubicBezTo>
                  <a:lnTo>
                    <a:pt x="485282" y="862358"/>
                  </a:lnTo>
                  <a:cubicBezTo>
                    <a:pt x="468430" y="862358"/>
                    <a:pt x="454768" y="852447"/>
                    <a:pt x="454768" y="840222"/>
                  </a:cubicBezTo>
                  <a:lnTo>
                    <a:pt x="454768" y="786240"/>
                  </a:lnTo>
                  <a:lnTo>
                    <a:pt x="383756" y="786240"/>
                  </a:lnTo>
                  <a:lnTo>
                    <a:pt x="383756" y="840222"/>
                  </a:lnTo>
                  <a:cubicBezTo>
                    <a:pt x="383756" y="852447"/>
                    <a:pt x="370094" y="862358"/>
                    <a:pt x="353242" y="862358"/>
                  </a:cubicBezTo>
                  <a:lnTo>
                    <a:pt x="322830" y="862358"/>
                  </a:lnTo>
                  <a:cubicBezTo>
                    <a:pt x="305978" y="862358"/>
                    <a:pt x="292316" y="852447"/>
                    <a:pt x="292316" y="840222"/>
                  </a:cubicBezTo>
                  <a:lnTo>
                    <a:pt x="292316" y="786240"/>
                  </a:lnTo>
                  <a:lnTo>
                    <a:pt x="221304" y="786240"/>
                  </a:lnTo>
                  <a:lnTo>
                    <a:pt x="221304" y="840222"/>
                  </a:lnTo>
                  <a:cubicBezTo>
                    <a:pt x="221304" y="852447"/>
                    <a:pt x="207642" y="862358"/>
                    <a:pt x="190790" y="862358"/>
                  </a:cubicBezTo>
                  <a:lnTo>
                    <a:pt x="160378" y="862358"/>
                  </a:lnTo>
                  <a:cubicBezTo>
                    <a:pt x="143526" y="862358"/>
                    <a:pt x="129864" y="852447"/>
                    <a:pt x="129864" y="840222"/>
                  </a:cubicBezTo>
                  <a:lnTo>
                    <a:pt x="129864" y="786240"/>
                  </a:lnTo>
                  <a:lnTo>
                    <a:pt x="40477" y="786240"/>
                  </a:lnTo>
                  <a:cubicBezTo>
                    <a:pt x="18122" y="786240"/>
                    <a:pt x="0" y="768118"/>
                    <a:pt x="0" y="745763"/>
                  </a:cubicBezTo>
                  <a:lnTo>
                    <a:pt x="0" y="116596"/>
                  </a:lnTo>
                  <a:cubicBezTo>
                    <a:pt x="0" y="94241"/>
                    <a:pt x="18122" y="76119"/>
                    <a:pt x="40477" y="76119"/>
                  </a:cubicBezTo>
                  <a:lnTo>
                    <a:pt x="129864" y="76119"/>
                  </a:lnTo>
                  <a:lnTo>
                    <a:pt x="129864" y="22137"/>
                  </a:lnTo>
                  <a:cubicBezTo>
                    <a:pt x="129864" y="9911"/>
                    <a:pt x="143526" y="0"/>
                    <a:pt x="160378" y="0"/>
                  </a:cubicBezTo>
                  <a:close/>
                </a:path>
              </a:pathLst>
            </a:custGeom>
            <a:solidFill>
              <a:srgbClr val="22377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8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Image Segmentation Using Thresholding Method</a:t>
              </a:r>
              <a:endParaRPr lang="en-ID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A3A8673-B32E-4158-B808-970482E78BE3}"/>
                </a:ext>
              </a:extLst>
            </p:cNvPr>
            <p:cNvSpPr/>
            <p:nvPr/>
          </p:nvSpPr>
          <p:spPr>
            <a:xfrm>
              <a:off x="7246540" y="2193945"/>
              <a:ext cx="3668781" cy="1095718"/>
            </a:xfrm>
            <a:custGeom>
              <a:avLst/>
              <a:gdLst>
                <a:gd name="connsiteX0" fmla="*/ 160378 w 1325881"/>
                <a:gd name="connsiteY0" fmla="*/ 0 h 862358"/>
                <a:gd name="connsiteX1" fmla="*/ 190790 w 1325881"/>
                <a:gd name="connsiteY1" fmla="*/ 0 h 862358"/>
                <a:gd name="connsiteX2" fmla="*/ 221304 w 1325881"/>
                <a:gd name="connsiteY2" fmla="*/ 22137 h 862358"/>
                <a:gd name="connsiteX3" fmla="*/ 221304 w 1325881"/>
                <a:gd name="connsiteY3" fmla="*/ 76119 h 862358"/>
                <a:gd name="connsiteX4" fmla="*/ 292316 w 1325881"/>
                <a:gd name="connsiteY4" fmla="*/ 76119 h 862358"/>
                <a:gd name="connsiteX5" fmla="*/ 292316 w 1325881"/>
                <a:gd name="connsiteY5" fmla="*/ 22137 h 862358"/>
                <a:gd name="connsiteX6" fmla="*/ 322830 w 1325881"/>
                <a:gd name="connsiteY6" fmla="*/ 0 h 862358"/>
                <a:gd name="connsiteX7" fmla="*/ 353242 w 1325881"/>
                <a:gd name="connsiteY7" fmla="*/ 0 h 862358"/>
                <a:gd name="connsiteX8" fmla="*/ 383756 w 1325881"/>
                <a:gd name="connsiteY8" fmla="*/ 22137 h 862358"/>
                <a:gd name="connsiteX9" fmla="*/ 383756 w 1325881"/>
                <a:gd name="connsiteY9" fmla="*/ 76119 h 862358"/>
                <a:gd name="connsiteX10" fmla="*/ 454768 w 1325881"/>
                <a:gd name="connsiteY10" fmla="*/ 76119 h 862358"/>
                <a:gd name="connsiteX11" fmla="*/ 454768 w 1325881"/>
                <a:gd name="connsiteY11" fmla="*/ 22137 h 862358"/>
                <a:gd name="connsiteX12" fmla="*/ 485282 w 1325881"/>
                <a:gd name="connsiteY12" fmla="*/ 0 h 862358"/>
                <a:gd name="connsiteX13" fmla="*/ 515694 w 1325881"/>
                <a:gd name="connsiteY13" fmla="*/ 0 h 862358"/>
                <a:gd name="connsiteX14" fmla="*/ 546208 w 1325881"/>
                <a:gd name="connsiteY14" fmla="*/ 22137 h 862358"/>
                <a:gd name="connsiteX15" fmla="*/ 546208 w 1325881"/>
                <a:gd name="connsiteY15" fmla="*/ 76119 h 862358"/>
                <a:gd name="connsiteX16" fmla="*/ 617220 w 1325881"/>
                <a:gd name="connsiteY16" fmla="*/ 76119 h 862358"/>
                <a:gd name="connsiteX17" fmla="*/ 617220 w 1325881"/>
                <a:gd name="connsiteY17" fmla="*/ 22137 h 862358"/>
                <a:gd name="connsiteX18" fmla="*/ 647734 w 1325881"/>
                <a:gd name="connsiteY18" fmla="*/ 0 h 862358"/>
                <a:gd name="connsiteX19" fmla="*/ 678146 w 1325881"/>
                <a:gd name="connsiteY19" fmla="*/ 0 h 862358"/>
                <a:gd name="connsiteX20" fmla="*/ 708660 w 1325881"/>
                <a:gd name="connsiteY20" fmla="*/ 22137 h 862358"/>
                <a:gd name="connsiteX21" fmla="*/ 708660 w 1325881"/>
                <a:gd name="connsiteY21" fmla="*/ 76119 h 862358"/>
                <a:gd name="connsiteX22" fmla="*/ 779672 w 1325881"/>
                <a:gd name="connsiteY22" fmla="*/ 76119 h 862358"/>
                <a:gd name="connsiteX23" fmla="*/ 779672 w 1325881"/>
                <a:gd name="connsiteY23" fmla="*/ 22137 h 862358"/>
                <a:gd name="connsiteX24" fmla="*/ 810186 w 1325881"/>
                <a:gd name="connsiteY24" fmla="*/ 0 h 862358"/>
                <a:gd name="connsiteX25" fmla="*/ 840598 w 1325881"/>
                <a:gd name="connsiteY25" fmla="*/ 0 h 862358"/>
                <a:gd name="connsiteX26" fmla="*/ 871112 w 1325881"/>
                <a:gd name="connsiteY26" fmla="*/ 22137 h 862358"/>
                <a:gd name="connsiteX27" fmla="*/ 871112 w 1325881"/>
                <a:gd name="connsiteY27" fmla="*/ 76119 h 862358"/>
                <a:gd name="connsiteX28" fmla="*/ 942124 w 1325881"/>
                <a:gd name="connsiteY28" fmla="*/ 76119 h 862358"/>
                <a:gd name="connsiteX29" fmla="*/ 942124 w 1325881"/>
                <a:gd name="connsiteY29" fmla="*/ 22137 h 862358"/>
                <a:gd name="connsiteX30" fmla="*/ 972638 w 1325881"/>
                <a:gd name="connsiteY30" fmla="*/ 0 h 862358"/>
                <a:gd name="connsiteX31" fmla="*/ 1003050 w 1325881"/>
                <a:gd name="connsiteY31" fmla="*/ 0 h 862358"/>
                <a:gd name="connsiteX32" fmla="*/ 1033564 w 1325881"/>
                <a:gd name="connsiteY32" fmla="*/ 22137 h 862358"/>
                <a:gd name="connsiteX33" fmla="*/ 1033564 w 1325881"/>
                <a:gd name="connsiteY33" fmla="*/ 76119 h 862358"/>
                <a:gd name="connsiteX34" fmla="*/ 1104576 w 1325881"/>
                <a:gd name="connsiteY34" fmla="*/ 76119 h 862358"/>
                <a:gd name="connsiteX35" fmla="*/ 1104576 w 1325881"/>
                <a:gd name="connsiteY35" fmla="*/ 22137 h 862358"/>
                <a:gd name="connsiteX36" fmla="*/ 1135090 w 1325881"/>
                <a:gd name="connsiteY36" fmla="*/ 0 h 862358"/>
                <a:gd name="connsiteX37" fmla="*/ 1165502 w 1325881"/>
                <a:gd name="connsiteY37" fmla="*/ 0 h 862358"/>
                <a:gd name="connsiteX38" fmla="*/ 1196016 w 1325881"/>
                <a:gd name="connsiteY38" fmla="*/ 22137 h 862358"/>
                <a:gd name="connsiteX39" fmla="*/ 1196016 w 1325881"/>
                <a:gd name="connsiteY39" fmla="*/ 76119 h 862358"/>
                <a:gd name="connsiteX40" fmla="*/ 1285404 w 1325881"/>
                <a:gd name="connsiteY40" fmla="*/ 76119 h 862358"/>
                <a:gd name="connsiteX41" fmla="*/ 1325881 w 1325881"/>
                <a:gd name="connsiteY41" fmla="*/ 116596 h 862358"/>
                <a:gd name="connsiteX42" fmla="*/ 1325881 w 1325881"/>
                <a:gd name="connsiteY42" fmla="*/ 745763 h 862358"/>
                <a:gd name="connsiteX43" fmla="*/ 1285404 w 1325881"/>
                <a:gd name="connsiteY43" fmla="*/ 786240 h 862358"/>
                <a:gd name="connsiteX44" fmla="*/ 1196016 w 1325881"/>
                <a:gd name="connsiteY44" fmla="*/ 786240 h 862358"/>
                <a:gd name="connsiteX45" fmla="*/ 1196016 w 1325881"/>
                <a:gd name="connsiteY45" fmla="*/ 840222 h 862358"/>
                <a:gd name="connsiteX46" fmla="*/ 1165502 w 1325881"/>
                <a:gd name="connsiteY46" fmla="*/ 862358 h 862358"/>
                <a:gd name="connsiteX47" fmla="*/ 1135090 w 1325881"/>
                <a:gd name="connsiteY47" fmla="*/ 862358 h 862358"/>
                <a:gd name="connsiteX48" fmla="*/ 1104576 w 1325881"/>
                <a:gd name="connsiteY48" fmla="*/ 840222 h 862358"/>
                <a:gd name="connsiteX49" fmla="*/ 1104576 w 1325881"/>
                <a:gd name="connsiteY49" fmla="*/ 786240 h 862358"/>
                <a:gd name="connsiteX50" fmla="*/ 1033564 w 1325881"/>
                <a:gd name="connsiteY50" fmla="*/ 786240 h 862358"/>
                <a:gd name="connsiteX51" fmla="*/ 1033564 w 1325881"/>
                <a:gd name="connsiteY51" fmla="*/ 840222 h 862358"/>
                <a:gd name="connsiteX52" fmla="*/ 1003050 w 1325881"/>
                <a:gd name="connsiteY52" fmla="*/ 862358 h 862358"/>
                <a:gd name="connsiteX53" fmla="*/ 972638 w 1325881"/>
                <a:gd name="connsiteY53" fmla="*/ 862358 h 862358"/>
                <a:gd name="connsiteX54" fmla="*/ 942124 w 1325881"/>
                <a:gd name="connsiteY54" fmla="*/ 840222 h 862358"/>
                <a:gd name="connsiteX55" fmla="*/ 942124 w 1325881"/>
                <a:gd name="connsiteY55" fmla="*/ 786240 h 862358"/>
                <a:gd name="connsiteX56" fmla="*/ 871112 w 1325881"/>
                <a:gd name="connsiteY56" fmla="*/ 786240 h 862358"/>
                <a:gd name="connsiteX57" fmla="*/ 871112 w 1325881"/>
                <a:gd name="connsiteY57" fmla="*/ 840222 h 862358"/>
                <a:gd name="connsiteX58" fmla="*/ 840598 w 1325881"/>
                <a:gd name="connsiteY58" fmla="*/ 862358 h 862358"/>
                <a:gd name="connsiteX59" fmla="*/ 810186 w 1325881"/>
                <a:gd name="connsiteY59" fmla="*/ 862358 h 862358"/>
                <a:gd name="connsiteX60" fmla="*/ 779672 w 1325881"/>
                <a:gd name="connsiteY60" fmla="*/ 840222 h 862358"/>
                <a:gd name="connsiteX61" fmla="*/ 779672 w 1325881"/>
                <a:gd name="connsiteY61" fmla="*/ 786240 h 862358"/>
                <a:gd name="connsiteX62" fmla="*/ 708660 w 1325881"/>
                <a:gd name="connsiteY62" fmla="*/ 786240 h 862358"/>
                <a:gd name="connsiteX63" fmla="*/ 708660 w 1325881"/>
                <a:gd name="connsiteY63" fmla="*/ 840222 h 862358"/>
                <a:gd name="connsiteX64" fmla="*/ 678146 w 1325881"/>
                <a:gd name="connsiteY64" fmla="*/ 862358 h 862358"/>
                <a:gd name="connsiteX65" fmla="*/ 647734 w 1325881"/>
                <a:gd name="connsiteY65" fmla="*/ 862358 h 862358"/>
                <a:gd name="connsiteX66" fmla="*/ 617220 w 1325881"/>
                <a:gd name="connsiteY66" fmla="*/ 840222 h 862358"/>
                <a:gd name="connsiteX67" fmla="*/ 617220 w 1325881"/>
                <a:gd name="connsiteY67" fmla="*/ 786240 h 862358"/>
                <a:gd name="connsiteX68" fmla="*/ 546208 w 1325881"/>
                <a:gd name="connsiteY68" fmla="*/ 786240 h 862358"/>
                <a:gd name="connsiteX69" fmla="*/ 546208 w 1325881"/>
                <a:gd name="connsiteY69" fmla="*/ 840222 h 862358"/>
                <a:gd name="connsiteX70" fmla="*/ 515694 w 1325881"/>
                <a:gd name="connsiteY70" fmla="*/ 862358 h 862358"/>
                <a:gd name="connsiteX71" fmla="*/ 485282 w 1325881"/>
                <a:gd name="connsiteY71" fmla="*/ 862358 h 862358"/>
                <a:gd name="connsiteX72" fmla="*/ 454768 w 1325881"/>
                <a:gd name="connsiteY72" fmla="*/ 840222 h 862358"/>
                <a:gd name="connsiteX73" fmla="*/ 454768 w 1325881"/>
                <a:gd name="connsiteY73" fmla="*/ 786240 h 862358"/>
                <a:gd name="connsiteX74" fmla="*/ 383756 w 1325881"/>
                <a:gd name="connsiteY74" fmla="*/ 786240 h 862358"/>
                <a:gd name="connsiteX75" fmla="*/ 383756 w 1325881"/>
                <a:gd name="connsiteY75" fmla="*/ 840222 h 862358"/>
                <a:gd name="connsiteX76" fmla="*/ 353242 w 1325881"/>
                <a:gd name="connsiteY76" fmla="*/ 862358 h 862358"/>
                <a:gd name="connsiteX77" fmla="*/ 322830 w 1325881"/>
                <a:gd name="connsiteY77" fmla="*/ 862358 h 862358"/>
                <a:gd name="connsiteX78" fmla="*/ 292316 w 1325881"/>
                <a:gd name="connsiteY78" fmla="*/ 840222 h 862358"/>
                <a:gd name="connsiteX79" fmla="*/ 292316 w 1325881"/>
                <a:gd name="connsiteY79" fmla="*/ 786240 h 862358"/>
                <a:gd name="connsiteX80" fmla="*/ 221304 w 1325881"/>
                <a:gd name="connsiteY80" fmla="*/ 786240 h 862358"/>
                <a:gd name="connsiteX81" fmla="*/ 221304 w 1325881"/>
                <a:gd name="connsiteY81" fmla="*/ 840222 h 862358"/>
                <a:gd name="connsiteX82" fmla="*/ 190790 w 1325881"/>
                <a:gd name="connsiteY82" fmla="*/ 862358 h 862358"/>
                <a:gd name="connsiteX83" fmla="*/ 160378 w 1325881"/>
                <a:gd name="connsiteY83" fmla="*/ 862358 h 862358"/>
                <a:gd name="connsiteX84" fmla="*/ 129864 w 1325881"/>
                <a:gd name="connsiteY84" fmla="*/ 840222 h 862358"/>
                <a:gd name="connsiteX85" fmla="*/ 129864 w 1325881"/>
                <a:gd name="connsiteY85" fmla="*/ 786240 h 862358"/>
                <a:gd name="connsiteX86" fmla="*/ 40477 w 1325881"/>
                <a:gd name="connsiteY86" fmla="*/ 786240 h 862358"/>
                <a:gd name="connsiteX87" fmla="*/ 0 w 1325881"/>
                <a:gd name="connsiteY87" fmla="*/ 745763 h 862358"/>
                <a:gd name="connsiteX88" fmla="*/ 0 w 1325881"/>
                <a:gd name="connsiteY88" fmla="*/ 116596 h 862358"/>
                <a:gd name="connsiteX89" fmla="*/ 40477 w 1325881"/>
                <a:gd name="connsiteY89" fmla="*/ 76119 h 862358"/>
                <a:gd name="connsiteX90" fmla="*/ 129864 w 1325881"/>
                <a:gd name="connsiteY90" fmla="*/ 76119 h 862358"/>
                <a:gd name="connsiteX91" fmla="*/ 129864 w 1325881"/>
                <a:gd name="connsiteY91" fmla="*/ 22137 h 862358"/>
                <a:gd name="connsiteX92" fmla="*/ 160378 w 1325881"/>
                <a:gd name="connsiteY92" fmla="*/ 0 h 862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325881" h="862358">
                  <a:moveTo>
                    <a:pt x="160378" y="0"/>
                  </a:moveTo>
                  <a:lnTo>
                    <a:pt x="190790" y="0"/>
                  </a:lnTo>
                  <a:cubicBezTo>
                    <a:pt x="207642" y="0"/>
                    <a:pt x="221304" y="9911"/>
                    <a:pt x="221304" y="22137"/>
                  </a:cubicBezTo>
                  <a:lnTo>
                    <a:pt x="221304" y="76119"/>
                  </a:lnTo>
                  <a:lnTo>
                    <a:pt x="292316" y="76119"/>
                  </a:lnTo>
                  <a:lnTo>
                    <a:pt x="292316" y="22137"/>
                  </a:lnTo>
                  <a:cubicBezTo>
                    <a:pt x="292316" y="9911"/>
                    <a:pt x="305978" y="0"/>
                    <a:pt x="322830" y="0"/>
                  </a:cubicBezTo>
                  <a:lnTo>
                    <a:pt x="353242" y="0"/>
                  </a:lnTo>
                  <a:cubicBezTo>
                    <a:pt x="370094" y="0"/>
                    <a:pt x="383756" y="9911"/>
                    <a:pt x="383756" y="22137"/>
                  </a:cubicBezTo>
                  <a:lnTo>
                    <a:pt x="383756" y="76119"/>
                  </a:lnTo>
                  <a:lnTo>
                    <a:pt x="454768" y="76119"/>
                  </a:lnTo>
                  <a:lnTo>
                    <a:pt x="454768" y="22137"/>
                  </a:lnTo>
                  <a:cubicBezTo>
                    <a:pt x="454768" y="9911"/>
                    <a:pt x="468430" y="0"/>
                    <a:pt x="485282" y="0"/>
                  </a:cubicBezTo>
                  <a:lnTo>
                    <a:pt x="515694" y="0"/>
                  </a:lnTo>
                  <a:cubicBezTo>
                    <a:pt x="532546" y="0"/>
                    <a:pt x="546208" y="9911"/>
                    <a:pt x="546208" y="22137"/>
                  </a:cubicBezTo>
                  <a:lnTo>
                    <a:pt x="546208" y="76119"/>
                  </a:lnTo>
                  <a:lnTo>
                    <a:pt x="617220" y="76119"/>
                  </a:lnTo>
                  <a:lnTo>
                    <a:pt x="617220" y="22137"/>
                  </a:lnTo>
                  <a:cubicBezTo>
                    <a:pt x="617220" y="9911"/>
                    <a:pt x="630882" y="0"/>
                    <a:pt x="647734" y="0"/>
                  </a:cubicBezTo>
                  <a:lnTo>
                    <a:pt x="678146" y="0"/>
                  </a:lnTo>
                  <a:cubicBezTo>
                    <a:pt x="694998" y="0"/>
                    <a:pt x="708660" y="9911"/>
                    <a:pt x="708660" y="22137"/>
                  </a:cubicBezTo>
                  <a:lnTo>
                    <a:pt x="708660" y="76119"/>
                  </a:lnTo>
                  <a:lnTo>
                    <a:pt x="779672" y="76119"/>
                  </a:lnTo>
                  <a:lnTo>
                    <a:pt x="779672" y="22137"/>
                  </a:lnTo>
                  <a:cubicBezTo>
                    <a:pt x="779672" y="9911"/>
                    <a:pt x="793334" y="0"/>
                    <a:pt x="810186" y="0"/>
                  </a:cubicBezTo>
                  <a:lnTo>
                    <a:pt x="840598" y="0"/>
                  </a:lnTo>
                  <a:cubicBezTo>
                    <a:pt x="857450" y="0"/>
                    <a:pt x="871112" y="9911"/>
                    <a:pt x="871112" y="22137"/>
                  </a:cubicBezTo>
                  <a:lnTo>
                    <a:pt x="871112" y="76119"/>
                  </a:lnTo>
                  <a:lnTo>
                    <a:pt x="942124" y="76119"/>
                  </a:lnTo>
                  <a:lnTo>
                    <a:pt x="942124" y="22137"/>
                  </a:lnTo>
                  <a:cubicBezTo>
                    <a:pt x="942124" y="9911"/>
                    <a:pt x="955786" y="0"/>
                    <a:pt x="972638" y="0"/>
                  </a:cubicBezTo>
                  <a:lnTo>
                    <a:pt x="1003050" y="0"/>
                  </a:lnTo>
                  <a:cubicBezTo>
                    <a:pt x="1019902" y="0"/>
                    <a:pt x="1033564" y="9911"/>
                    <a:pt x="1033564" y="22137"/>
                  </a:cubicBezTo>
                  <a:lnTo>
                    <a:pt x="1033564" y="76119"/>
                  </a:lnTo>
                  <a:lnTo>
                    <a:pt x="1104576" y="76119"/>
                  </a:lnTo>
                  <a:lnTo>
                    <a:pt x="1104576" y="22137"/>
                  </a:lnTo>
                  <a:cubicBezTo>
                    <a:pt x="1104576" y="9911"/>
                    <a:pt x="1118238" y="0"/>
                    <a:pt x="1135090" y="0"/>
                  </a:cubicBezTo>
                  <a:lnTo>
                    <a:pt x="1165502" y="0"/>
                  </a:lnTo>
                  <a:cubicBezTo>
                    <a:pt x="1182354" y="0"/>
                    <a:pt x="1196016" y="9911"/>
                    <a:pt x="1196016" y="22137"/>
                  </a:cubicBezTo>
                  <a:lnTo>
                    <a:pt x="1196016" y="76119"/>
                  </a:lnTo>
                  <a:lnTo>
                    <a:pt x="1285404" y="76119"/>
                  </a:lnTo>
                  <a:cubicBezTo>
                    <a:pt x="1307759" y="76119"/>
                    <a:pt x="1325881" y="94241"/>
                    <a:pt x="1325881" y="116596"/>
                  </a:cubicBezTo>
                  <a:lnTo>
                    <a:pt x="1325881" y="745763"/>
                  </a:lnTo>
                  <a:cubicBezTo>
                    <a:pt x="1325881" y="768118"/>
                    <a:pt x="1307759" y="786240"/>
                    <a:pt x="1285404" y="786240"/>
                  </a:cubicBezTo>
                  <a:lnTo>
                    <a:pt x="1196016" y="786240"/>
                  </a:lnTo>
                  <a:lnTo>
                    <a:pt x="1196016" y="840222"/>
                  </a:lnTo>
                  <a:cubicBezTo>
                    <a:pt x="1196016" y="852447"/>
                    <a:pt x="1182354" y="862358"/>
                    <a:pt x="1165502" y="862358"/>
                  </a:cubicBezTo>
                  <a:lnTo>
                    <a:pt x="1135090" y="862358"/>
                  </a:lnTo>
                  <a:cubicBezTo>
                    <a:pt x="1118238" y="862358"/>
                    <a:pt x="1104576" y="852447"/>
                    <a:pt x="1104576" y="840222"/>
                  </a:cubicBezTo>
                  <a:lnTo>
                    <a:pt x="1104576" y="786240"/>
                  </a:lnTo>
                  <a:lnTo>
                    <a:pt x="1033564" y="786240"/>
                  </a:lnTo>
                  <a:lnTo>
                    <a:pt x="1033564" y="840222"/>
                  </a:lnTo>
                  <a:cubicBezTo>
                    <a:pt x="1033564" y="852447"/>
                    <a:pt x="1019902" y="862358"/>
                    <a:pt x="1003050" y="862358"/>
                  </a:cubicBezTo>
                  <a:lnTo>
                    <a:pt x="972638" y="862358"/>
                  </a:lnTo>
                  <a:cubicBezTo>
                    <a:pt x="955786" y="862358"/>
                    <a:pt x="942124" y="852447"/>
                    <a:pt x="942124" y="840222"/>
                  </a:cubicBezTo>
                  <a:lnTo>
                    <a:pt x="942124" y="786240"/>
                  </a:lnTo>
                  <a:lnTo>
                    <a:pt x="871112" y="786240"/>
                  </a:lnTo>
                  <a:lnTo>
                    <a:pt x="871112" y="840222"/>
                  </a:lnTo>
                  <a:cubicBezTo>
                    <a:pt x="871112" y="852447"/>
                    <a:pt x="857450" y="862358"/>
                    <a:pt x="840598" y="862358"/>
                  </a:cubicBezTo>
                  <a:lnTo>
                    <a:pt x="810186" y="862358"/>
                  </a:lnTo>
                  <a:cubicBezTo>
                    <a:pt x="793334" y="862358"/>
                    <a:pt x="779672" y="852447"/>
                    <a:pt x="779672" y="840222"/>
                  </a:cubicBezTo>
                  <a:lnTo>
                    <a:pt x="779672" y="786240"/>
                  </a:lnTo>
                  <a:lnTo>
                    <a:pt x="708660" y="786240"/>
                  </a:lnTo>
                  <a:lnTo>
                    <a:pt x="708660" y="840222"/>
                  </a:lnTo>
                  <a:cubicBezTo>
                    <a:pt x="708660" y="852447"/>
                    <a:pt x="694998" y="862358"/>
                    <a:pt x="678146" y="862358"/>
                  </a:cubicBezTo>
                  <a:lnTo>
                    <a:pt x="647734" y="862358"/>
                  </a:lnTo>
                  <a:cubicBezTo>
                    <a:pt x="630882" y="862358"/>
                    <a:pt x="617220" y="852447"/>
                    <a:pt x="617220" y="840222"/>
                  </a:cubicBezTo>
                  <a:lnTo>
                    <a:pt x="617220" y="786240"/>
                  </a:lnTo>
                  <a:lnTo>
                    <a:pt x="546208" y="786240"/>
                  </a:lnTo>
                  <a:lnTo>
                    <a:pt x="546208" y="840222"/>
                  </a:lnTo>
                  <a:cubicBezTo>
                    <a:pt x="546208" y="852447"/>
                    <a:pt x="532546" y="862358"/>
                    <a:pt x="515694" y="862358"/>
                  </a:cubicBezTo>
                  <a:lnTo>
                    <a:pt x="485282" y="862358"/>
                  </a:lnTo>
                  <a:cubicBezTo>
                    <a:pt x="468430" y="862358"/>
                    <a:pt x="454768" y="852447"/>
                    <a:pt x="454768" y="840222"/>
                  </a:cubicBezTo>
                  <a:lnTo>
                    <a:pt x="454768" y="786240"/>
                  </a:lnTo>
                  <a:lnTo>
                    <a:pt x="383756" y="786240"/>
                  </a:lnTo>
                  <a:lnTo>
                    <a:pt x="383756" y="840222"/>
                  </a:lnTo>
                  <a:cubicBezTo>
                    <a:pt x="383756" y="852447"/>
                    <a:pt x="370094" y="862358"/>
                    <a:pt x="353242" y="862358"/>
                  </a:cubicBezTo>
                  <a:lnTo>
                    <a:pt x="322830" y="862358"/>
                  </a:lnTo>
                  <a:cubicBezTo>
                    <a:pt x="305978" y="862358"/>
                    <a:pt x="292316" y="852447"/>
                    <a:pt x="292316" y="840222"/>
                  </a:cubicBezTo>
                  <a:lnTo>
                    <a:pt x="292316" y="786240"/>
                  </a:lnTo>
                  <a:lnTo>
                    <a:pt x="221304" y="786240"/>
                  </a:lnTo>
                  <a:lnTo>
                    <a:pt x="221304" y="840222"/>
                  </a:lnTo>
                  <a:cubicBezTo>
                    <a:pt x="221304" y="852447"/>
                    <a:pt x="207642" y="862358"/>
                    <a:pt x="190790" y="862358"/>
                  </a:cubicBezTo>
                  <a:lnTo>
                    <a:pt x="160378" y="862358"/>
                  </a:lnTo>
                  <a:cubicBezTo>
                    <a:pt x="143526" y="862358"/>
                    <a:pt x="129864" y="852447"/>
                    <a:pt x="129864" y="840222"/>
                  </a:cubicBezTo>
                  <a:lnTo>
                    <a:pt x="129864" y="786240"/>
                  </a:lnTo>
                  <a:lnTo>
                    <a:pt x="40477" y="786240"/>
                  </a:lnTo>
                  <a:cubicBezTo>
                    <a:pt x="18122" y="786240"/>
                    <a:pt x="0" y="768118"/>
                    <a:pt x="0" y="745763"/>
                  </a:cubicBezTo>
                  <a:lnTo>
                    <a:pt x="0" y="116596"/>
                  </a:lnTo>
                  <a:cubicBezTo>
                    <a:pt x="0" y="94241"/>
                    <a:pt x="18122" y="76119"/>
                    <a:pt x="40477" y="76119"/>
                  </a:cubicBezTo>
                  <a:lnTo>
                    <a:pt x="129864" y="76119"/>
                  </a:lnTo>
                  <a:lnTo>
                    <a:pt x="129864" y="22137"/>
                  </a:lnTo>
                  <a:cubicBezTo>
                    <a:pt x="129864" y="9911"/>
                    <a:pt x="143526" y="0"/>
                    <a:pt x="160378" y="0"/>
                  </a:cubicBezTo>
                  <a:close/>
                </a:path>
              </a:pathLst>
            </a:custGeom>
            <a:solidFill>
              <a:srgbClr val="22377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800" b="1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Image Morphology Operations Using Thinning Method</a:t>
              </a:r>
              <a:endParaRPr lang="en-ID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4386CB3-0DC1-4654-9E01-8B91C905EBEF}"/>
                </a:ext>
              </a:extLst>
            </p:cNvPr>
            <p:cNvSpPr/>
            <p:nvPr/>
          </p:nvSpPr>
          <p:spPr>
            <a:xfrm>
              <a:off x="7264676" y="3778829"/>
              <a:ext cx="3668781" cy="1095718"/>
            </a:xfrm>
            <a:custGeom>
              <a:avLst/>
              <a:gdLst>
                <a:gd name="connsiteX0" fmla="*/ 160378 w 1325881"/>
                <a:gd name="connsiteY0" fmla="*/ 0 h 862358"/>
                <a:gd name="connsiteX1" fmla="*/ 190790 w 1325881"/>
                <a:gd name="connsiteY1" fmla="*/ 0 h 862358"/>
                <a:gd name="connsiteX2" fmla="*/ 221304 w 1325881"/>
                <a:gd name="connsiteY2" fmla="*/ 22137 h 862358"/>
                <a:gd name="connsiteX3" fmla="*/ 221304 w 1325881"/>
                <a:gd name="connsiteY3" fmla="*/ 76119 h 862358"/>
                <a:gd name="connsiteX4" fmla="*/ 292316 w 1325881"/>
                <a:gd name="connsiteY4" fmla="*/ 76119 h 862358"/>
                <a:gd name="connsiteX5" fmla="*/ 292316 w 1325881"/>
                <a:gd name="connsiteY5" fmla="*/ 22137 h 862358"/>
                <a:gd name="connsiteX6" fmla="*/ 322830 w 1325881"/>
                <a:gd name="connsiteY6" fmla="*/ 0 h 862358"/>
                <a:gd name="connsiteX7" fmla="*/ 353242 w 1325881"/>
                <a:gd name="connsiteY7" fmla="*/ 0 h 862358"/>
                <a:gd name="connsiteX8" fmla="*/ 383756 w 1325881"/>
                <a:gd name="connsiteY8" fmla="*/ 22137 h 862358"/>
                <a:gd name="connsiteX9" fmla="*/ 383756 w 1325881"/>
                <a:gd name="connsiteY9" fmla="*/ 76119 h 862358"/>
                <a:gd name="connsiteX10" fmla="*/ 454768 w 1325881"/>
                <a:gd name="connsiteY10" fmla="*/ 76119 h 862358"/>
                <a:gd name="connsiteX11" fmla="*/ 454768 w 1325881"/>
                <a:gd name="connsiteY11" fmla="*/ 22137 h 862358"/>
                <a:gd name="connsiteX12" fmla="*/ 485282 w 1325881"/>
                <a:gd name="connsiteY12" fmla="*/ 0 h 862358"/>
                <a:gd name="connsiteX13" fmla="*/ 515694 w 1325881"/>
                <a:gd name="connsiteY13" fmla="*/ 0 h 862358"/>
                <a:gd name="connsiteX14" fmla="*/ 546208 w 1325881"/>
                <a:gd name="connsiteY14" fmla="*/ 22137 h 862358"/>
                <a:gd name="connsiteX15" fmla="*/ 546208 w 1325881"/>
                <a:gd name="connsiteY15" fmla="*/ 76119 h 862358"/>
                <a:gd name="connsiteX16" fmla="*/ 617220 w 1325881"/>
                <a:gd name="connsiteY16" fmla="*/ 76119 h 862358"/>
                <a:gd name="connsiteX17" fmla="*/ 617220 w 1325881"/>
                <a:gd name="connsiteY17" fmla="*/ 22137 h 862358"/>
                <a:gd name="connsiteX18" fmla="*/ 647734 w 1325881"/>
                <a:gd name="connsiteY18" fmla="*/ 0 h 862358"/>
                <a:gd name="connsiteX19" fmla="*/ 678146 w 1325881"/>
                <a:gd name="connsiteY19" fmla="*/ 0 h 862358"/>
                <a:gd name="connsiteX20" fmla="*/ 708660 w 1325881"/>
                <a:gd name="connsiteY20" fmla="*/ 22137 h 862358"/>
                <a:gd name="connsiteX21" fmla="*/ 708660 w 1325881"/>
                <a:gd name="connsiteY21" fmla="*/ 76119 h 862358"/>
                <a:gd name="connsiteX22" fmla="*/ 779672 w 1325881"/>
                <a:gd name="connsiteY22" fmla="*/ 76119 h 862358"/>
                <a:gd name="connsiteX23" fmla="*/ 779672 w 1325881"/>
                <a:gd name="connsiteY23" fmla="*/ 22137 h 862358"/>
                <a:gd name="connsiteX24" fmla="*/ 810186 w 1325881"/>
                <a:gd name="connsiteY24" fmla="*/ 0 h 862358"/>
                <a:gd name="connsiteX25" fmla="*/ 840598 w 1325881"/>
                <a:gd name="connsiteY25" fmla="*/ 0 h 862358"/>
                <a:gd name="connsiteX26" fmla="*/ 871112 w 1325881"/>
                <a:gd name="connsiteY26" fmla="*/ 22137 h 862358"/>
                <a:gd name="connsiteX27" fmla="*/ 871112 w 1325881"/>
                <a:gd name="connsiteY27" fmla="*/ 76119 h 862358"/>
                <a:gd name="connsiteX28" fmla="*/ 942124 w 1325881"/>
                <a:gd name="connsiteY28" fmla="*/ 76119 h 862358"/>
                <a:gd name="connsiteX29" fmla="*/ 942124 w 1325881"/>
                <a:gd name="connsiteY29" fmla="*/ 22137 h 862358"/>
                <a:gd name="connsiteX30" fmla="*/ 972638 w 1325881"/>
                <a:gd name="connsiteY30" fmla="*/ 0 h 862358"/>
                <a:gd name="connsiteX31" fmla="*/ 1003050 w 1325881"/>
                <a:gd name="connsiteY31" fmla="*/ 0 h 862358"/>
                <a:gd name="connsiteX32" fmla="*/ 1033564 w 1325881"/>
                <a:gd name="connsiteY32" fmla="*/ 22137 h 862358"/>
                <a:gd name="connsiteX33" fmla="*/ 1033564 w 1325881"/>
                <a:gd name="connsiteY33" fmla="*/ 76119 h 862358"/>
                <a:gd name="connsiteX34" fmla="*/ 1104576 w 1325881"/>
                <a:gd name="connsiteY34" fmla="*/ 76119 h 862358"/>
                <a:gd name="connsiteX35" fmla="*/ 1104576 w 1325881"/>
                <a:gd name="connsiteY35" fmla="*/ 22137 h 862358"/>
                <a:gd name="connsiteX36" fmla="*/ 1135090 w 1325881"/>
                <a:gd name="connsiteY36" fmla="*/ 0 h 862358"/>
                <a:gd name="connsiteX37" fmla="*/ 1165502 w 1325881"/>
                <a:gd name="connsiteY37" fmla="*/ 0 h 862358"/>
                <a:gd name="connsiteX38" fmla="*/ 1196016 w 1325881"/>
                <a:gd name="connsiteY38" fmla="*/ 22137 h 862358"/>
                <a:gd name="connsiteX39" fmla="*/ 1196016 w 1325881"/>
                <a:gd name="connsiteY39" fmla="*/ 76119 h 862358"/>
                <a:gd name="connsiteX40" fmla="*/ 1285404 w 1325881"/>
                <a:gd name="connsiteY40" fmla="*/ 76119 h 862358"/>
                <a:gd name="connsiteX41" fmla="*/ 1325881 w 1325881"/>
                <a:gd name="connsiteY41" fmla="*/ 116596 h 862358"/>
                <a:gd name="connsiteX42" fmla="*/ 1325881 w 1325881"/>
                <a:gd name="connsiteY42" fmla="*/ 745763 h 862358"/>
                <a:gd name="connsiteX43" fmla="*/ 1285404 w 1325881"/>
                <a:gd name="connsiteY43" fmla="*/ 786240 h 862358"/>
                <a:gd name="connsiteX44" fmla="*/ 1196016 w 1325881"/>
                <a:gd name="connsiteY44" fmla="*/ 786240 h 862358"/>
                <a:gd name="connsiteX45" fmla="*/ 1196016 w 1325881"/>
                <a:gd name="connsiteY45" fmla="*/ 840222 h 862358"/>
                <a:gd name="connsiteX46" fmla="*/ 1165502 w 1325881"/>
                <a:gd name="connsiteY46" fmla="*/ 862358 h 862358"/>
                <a:gd name="connsiteX47" fmla="*/ 1135090 w 1325881"/>
                <a:gd name="connsiteY47" fmla="*/ 862358 h 862358"/>
                <a:gd name="connsiteX48" fmla="*/ 1104576 w 1325881"/>
                <a:gd name="connsiteY48" fmla="*/ 840222 h 862358"/>
                <a:gd name="connsiteX49" fmla="*/ 1104576 w 1325881"/>
                <a:gd name="connsiteY49" fmla="*/ 786240 h 862358"/>
                <a:gd name="connsiteX50" fmla="*/ 1033564 w 1325881"/>
                <a:gd name="connsiteY50" fmla="*/ 786240 h 862358"/>
                <a:gd name="connsiteX51" fmla="*/ 1033564 w 1325881"/>
                <a:gd name="connsiteY51" fmla="*/ 840222 h 862358"/>
                <a:gd name="connsiteX52" fmla="*/ 1003050 w 1325881"/>
                <a:gd name="connsiteY52" fmla="*/ 862358 h 862358"/>
                <a:gd name="connsiteX53" fmla="*/ 972638 w 1325881"/>
                <a:gd name="connsiteY53" fmla="*/ 862358 h 862358"/>
                <a:gd name="connsiteX54" fmla="*/ 942124 w 1325881"/>
                <a:gd name="connsiteY54" fmla="*/ 840222 h 862358"/>
                <a:gd name="connsiteX55" fmla="*/ 942124 w 1325881"/>
                <a:gd name="connsiteY55" fmla="*/ 786240 h 862358"/>
                <a:gd name="connsiteX56" fmla="*/ 871112 w 1325881"/>
                <a:gd name="connsiteY56" fmla="*/ 786240 h 862358"/>
                <a:gd name="connsiteX57" fmla="*/ 871112 w 1325881"/>
                <a:gd name="connsiteY57" fmla="*/ 840222 h 862358"/>
                <a:gd name="connsiteX58" fmla="*/ 840598 w 1325881"/>
                <a:gd name="connsiteY58" fmla="*/ 862358 h 862358"/>
                <a:gd name="connsiteX59" fmla="*/ 810186 w 1325881"/>
                <a:gd name="connsiteY59" fmla="*/ 862358 h 862358"/>
                <a:gd name="connsiteX60" fmla="*/ 779672 w 1325881"/>
                <a:gd name="connsiteY60" fmla="*/ 840222 h 862358"/>
                <a:gd name="connsiteX61" fmla="*/ 779672 w 1325881"/>
                <a:gd name="connsiteY61" fmla="*/ 786240 h 862358"/>
                <a:gd name="connsiteX62" fmla="*/ 708660 w 1325881"/>
                <a:gd name="connsiteY62" fmla="*/ 786240 h 862358"/>
                <a:gd name="connsiteX63" fmla="*/ 708660 w 1325881"/>
                <a:gd name="connsiteY63" fmla="*/ 840222 h 862358"/>
                <a:gd name="connsiteX64" fmla="*/ 678146 w 1325881"/>
                <a:gd name="connsiteY64" fmla="*/ 862358 h 862358"/>
                <a:gd name="connsiteX65" fmla="*/ 647734 w 1325881"/>
                <a:gd name="connsiteY65" fmla="*/ 862358 h 862358"/>
                <a:gd name="connsiteX66" fmla="*/ 617220 w 1325881"/>
                <a:gd name="connsiteY66" fmla="*/ 840222 h 862358"/>
                <a:gd name="connsiteX67" fmla="*/ 617220 w 1325881"/>
                <a:gd name="connsiteY67" fmla="*/ 786240 h 862358"/>
                <a:gd name="connsiteX68" fmla="*/ 546208 w 1325881"/>
                <a:gd name="connsiteY68" fmla="*/ 786240 h 862358"/>
                <a:gd name="connsiteX69" fmla="*/ 546208 w 1325881"/>
                <a:gd name="connsiteY69" fmla="*/ 840222 h 862358"/>
                <a:gd name="connsiteX70" fmla="*/ 515694 w 1325881"/>
                <a:gd name="connsiteY70" fmla="*/ 862358 h 862358"/>
                <a:gd name="connsiteX71" fmla="*/ 485282 w 1325881"/>
                <a:gd name="connsiteY71" fmla="*/ 862358 h 862358"/>
                <a:gd name="connsiteX72" fmla="*/ 454768 w 1325881"/>
                <a:gd name="connsiteY72" fmla="*/ 840222 h 862358"/>
                <a:gd name="connsiteX73" fmla="*/ 454768 w 1325881"/>
                <a:gd name="connsiteY73" fmla="*/ 786240 h 862358"/>
                <a:gd name="connsiteX74" fmla="*/ 383756 w 1325881"/>
                <a:gd name="connsiteY74" fmla="*/ 786240 h 862358"/>
                <a:gd name="connsiteX75" fmla="*/ 383756 w 1325881"/>
                <a:gd name="connsiteY75" fmla="*/ 840222 h 862358"/>
                <a:gd name="connsiteX76" fmla="*/ 353242 w 1325881"/>
                <a:gd name="connsiteY76" fmla="*/ 862358 h 862358"/>
                <a:gd name="connsiteX77" fmla="*/ 322830 w 1325881"/>
                <a:gd name="connsiteY77" fmla="*/ 862358 h 862358"/>
                <a:gd name="connsiteX78" fmla="*/ 292316 w 1325881"/>
                <a:gd name="connsiteY78" fmla="*/ 840222 h 862358"/>
                <a:gd name="connsiteX79" fmla="*/ 292316 w 1325881"/>
                <a:gd name="connsiteY79" fmla="*/ 786240 h 862358"/>
                <a:gd name="connsiteX80" fmla="*/ 221304 w 1325881"/>
                <a:gd name="connsiteY80" fmla="*/ 786240 h 862358"/>
                <a:gd name="connsiteX81" fmla="*/ 221304 w 1325881"/>
                <a:gd name="connsiteY81" fmla="*/ 840222 h 862358"/>
                <a:gd name="connsiteX82" fmla="*/ 190790 w 1325881"/>
                <a:gd name="connsiteY82" fmla="*/ 862358 h 862358"/>
                <a:gd name="connsiteX83" fmla="*/ 160378 w 1325881"/>
                <a:gd name="connsiteY83" fmla="*/ 862358 h 862358"/>
                <a:gd name="connsiteX84" fmla="*/ 129864 w 1325881"/>
                <a:gd name="connsiteY84" fmla="*/ 840222 h 862358"/>
                <a:gd name="connsiteX85" fmla="*/ 129864 w 1325881"/>
                <a:gd name="connsiteY85" fmla="*/ 786240 h 862358"/>
                <a:gd name="connsiteX86" fmla="*/ 40477 w 1325881"/>
                <a:gd name="connsiteY86" fmla="*/ 786240 h 862358"/>
                <a:gd name="connsiteX87" fmla="*/ 0 w 1325881"/>
                <a:gd name="connsiteY87" fmla="*/ 745763 h 862358"/>
                <a:gd name="connsiteX88" fmla="*/ 0 w 1325881"/>
                <a:gd name="connsiteY88" fmla="*/ 116596 h 862358"/>
                <a:gd name="connsiteX89" fmla="*/ 40477 w 1325881"/>
                <a:gd name="connsiteY89" fmla="*/ 76119 h 862358"/>
                <a:gd name="connsiteX90" fmla="*/ 129864 w 1325881"/>
                <a:gd name="connsiteY90" fmla="*/ 76119 h 862358"/>
                <a:gd name="connsiteX91" fmla="*/ 129864 w 1325881"/>
                <a:gd name="connsiteY91" fmla="*/ 22137 h 862358"/>
                <a:gd name="connsiteX92" fmla="*/ 160378 w 1325881"/>
                <a:gd name="connsiteY92" fmla="*/ 0 h 862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325881" h="862358">
                  <a:moveTo>
                    <a:pt x="160378" y="0"/>
                  </a:moveTo>
                  <a:lnTo>
                    <a:pt x="190790" y="0"/>
                  </a:lnTo>
                  <a:cubicBezTo>
                    <a:pt x="207642" y="0"/>
                    <a:pt x="221304" y="9911"/>
                    <a:pt x="221304" y="22137"/>
                  </a:cubicBezTo>
                  <a:lnTo>
                    <a:pt x="221304" y="76119"/>
                  </a:lnTo>
                  <a:lnTo>
                    <a:pt x="292316" y="76119"/>
                  </a:lnTo>
                  <a:lnTo>
                    <a:pt x="292316" y="22137"/>
                  </a:lnTo>
                  <a:cubicBezTo>
                    <a:pt x="292316" y="9911"/>
                    <a:pt x="305978" y="0"/>
                    <a:pt x="322830" y="0"/>
                  </a:cubicBezTo>
                  <a:lnTo>
                    <a:pt x="353242" y="0"/>
                  </a:lnTo>
                  <a:cubicBezTo>
                    <a:pt x="370094" y="0"/>
                    <a:pt x="383756" y="9911"/>
                    <a:pt x="383756" y="22137"/>
                  </a:cubicBezTo>
                  <a:lnTo>
                    <a:pt x="383756" y="76119"/>
                  </a:lnTo>
                  <a:lnTo>
                    <a:pt x="454768" y="76119"/>
                  </a:lnTo>
                  <a:lnTo>
                    <a:pt x="454768" y="22137"/>
                  </a:lnTo>
                  <a:cubicBezTo>
                    <a:pt x="454768" y="9911"/>
                    <a:pt x="468430" y="0"/>
                    <a:pt x="485282" y="0"/>
                  </a:cubicBezTo>
                  <a:lnTo>
                    <a:pt x="515694" y="0"/>
                  </a:lnTo>
                  <a:cubicBezTo>
                    <a:pt x="532546" y="0"/>
                    <a:pt x="546208" y="9911"/>
                    <a:pt x="546208" y="22137"/>
                  </a:cubicBezTo>
                  <a:lnTo>
                    <a:pt x="546208" y="76119"/>
                  </a:lnTo>
                  <a:lnTo>
                    <a:pt x="617220" y="76119"/>
                  </a:lnTo>
                  <a:lnTo>
                    <a:pt x="617220" y="22137"/>
                  </a:lnTo>
                  <a:cubicBezTo>
                    <a:pt x="617220" y="9911"/>
                    <a:pt x="630882" y="0"/>
                    <a:pt x="647734" y="0"/>
                  </a:cubicBezTo>
                  <a:lnTo>
                    <a:pt x="678146" y="0"/>
                  </a:lnTo>
                  <a:cubicBezTo>
                    <a:pt x="694998" y="0"/>
                    <a:pt x="708660" y="9911"/>
                    <a:pt x="708660" y="22137"/>
                  </a:cubicBezTo>
                  <a:lnTo>
                    <a:pt x="708660" y="76119"/>
                  </a:lnTo>
                  <a:lnTo>
                    <a:pt x="779672" y="76119"/>
                  </a:lnTo>
                  <a:lnTo>
                    <a:pt x="779672" y="22137"/>
                  </a:lnTo>
                  <a:cubicBezTo>
                    <a:pt x="779672" y="9911"/>
                    <a:pt x="793334" y="0"/>
                    <a:pt x="810186" y="0"/>
                  </a:cubicBezTo>
                  <a:lnTo>
                    <a:pt x="840598" y="0"/>
                  </a:lnTo>
                  <a:cubicBezTo>
                    <a:pt x="857450" y="0"/>
                    <a:pt x="871112" y="9911"/>
                    <a:pt x="871112" y="22137"/>
                  </a:cubicBezTo>
                  <a:lnTo>
                    <a:pt x="871112" y="76119"/>
                  </a:lnTo>
                  <a:lnTo>
                    <a:pt x="942124" y="76119"/>
                  </a:lnTo>
                  <a:lnTo>
                    <a:pt x="942124" y="22137"/>
                  </a:lnTo>
                  <a:cubicBezTo>
                    <a:pt x="942124" y="9911"/>
                    <a:pt x="955786" y="0"/>
                    <a:pt x="972638" y="0"/>
                  </a:cubicBezTo>
                  <a:lnTo>
                    <a:pt x="1003050" y="0"/>
                  </a:lnTo>
                  <a:cubicBezTo>
                    <a:pt x="1019902" y="0"/>
                    <a:pt x="1033564" y="9911"/>
                    <a:pt x="1033564" y="22137"/>
                  </a:cubicBezTo>
                  <a:lnTo>
                    <a:pt x="1033564" y="76119"/>
                  </a:lnTo>
                  <a:lnTo>
                    <a:pt x="1104576" y="76119"/>
                  </a:lnTo>
                  <a:lnTo>
                    <a:pt x="1104576" y="22137"/>
                  </a:lnTo>
                  <a:cubicBezTo>
                    <a:pt x="1104576" y="9911"/>
                    <a:pt x="1118238" y="0"/>
                    <a:pt x="1135090" y="0"/>
                  </a:cubicBezTo>
                  <a:lnTo>
                    <a:pt x="1165502" y="0"/>
                  </a:lnTo>
                  <a:cubicBezTo>
                    <a:pt x="1182354" y="0"/>
                    <a:pt x="1196016" y="9911"/>
                    <a:pt x="1196016" y="22137"/>
                  </a:cubicBezTo>
                  <a:lnTo>
                    <a:pt x="1196016" y="76119"/>
                  </a:lnTo>
                  <a:lnTo>
                    <a:pt x="1285404" y="76119"/>
                  </a:lnTo>
                  <a:cubicBezTo>
                    <a:pt x="1307759" y="76119"/>
                    <a:pt x="1325881" y="94241"/>
                    <a:pt x="1325881" y="116596"/>
                  </a:cubicBezTo>
                  <a:lnTo>
                    <a:pt x="1325881" y="745763"/>
                  </a:lnTo>
                  <a:cubicBezTo>
                    <a:pt x="1325881" y="768118"/>
                    <a:pt x="1307759" y="786240"/>
                    <a:pt x="1285404" y="786240"/>
                  </a:cubicBezTo>
                  <a:lnTo>
                    <a:pt x="1196016" y="786240"/>
                  </a:lnTo>
                  <a:lnTo>
                    <a:pt x="1196016" y="840222"/>
                  </a:lnTo>
                  <a:cubicBezTo>
                    <a:pt x="1196016" y="852447"/>
                    <a:pt x="1182354" y="862358"/>
                    <a:pt x="1165502" y="862358"/>
                  </a:cubicBezTo>
                  <a:lnTo>
                    <a:pt x="1135090" y="862358"/>
                  </a:lnTo>
                  <a:cubicBezTo>
                    <a:pt x="1118238" y="862358"/>
                    <a:pt x="1104576" y="852447"/>
                    <a:pt x="1104576" y="840222"/>
                  </a:cubicBezTo>
                  <a:lnTo>
                    <a:pt x="1104576" y="786240"/>
                  </a:lnTo>
                  <a:lnTo>
                    <a:pt x="1033564" y="786240"/>
                  </a:lnTo>
                  <a:lnTo>
                    <a:pt x="1033564" y="840222"/>
                  </a:lnTo>
                  <a:cubicBezTo>
                    <a:pt x="1033564" y="852447"/>
                    <a:pt x="1019902" y="862358"/>
                    <a:pt x="1003050" y="862358"/>
                  </a:cubicBezTo>
                  <a:lnTo>
                    <a:pt x="972638" y="862358"/>
                  </a:lnTo>
                  <a:cubicBezTo>
                    <a:pt x="955786" y="862358"/>
                    <a:pt x="942124" y="852447"/>
                    <a:pt x="942124" y="840222"/>
                  </a:cubicBezTo>
                  <a:lnTo>
                    <a:pt x="942124" y="786240"/>
                  </a:lnTo>
                  <a:lnTo>
                    <a:pt x="871112" y="786240"/>
                  </a:lnTo>
                  <a:lnTo>
                    <a:pt x="871112" y="840222"/>
                  </a:lnTo>
                  <a:cubicBezTo>
                    <a:pt x="871112" y="852447"/>
                    <a:pt x="857450" y="862358"/>
                    <a:pt x="840598" y="862358"/>
                  </a:cubicBezTo>
                  <a:lnTo>
                    <a:pt x="810186" y="862358"/>
                  </a:lnTo>
                  <a:cubicBezTo>
                    <a:pt x="793334" y="862358"/>
                    <a:pt x="779672" y="852447"/>
                    <a:pt x="779672" y="840222"/>
                  </a:cubicBezTo>
                  <a:lnTo>
                    <a:pt x="779672" y="786240"/>
                  </a:lnTo>
                  <a:lnTo>
                    <a:pt x="708660" y="786240"/>
                  </a:lnTo>
                  <a:lnTo>
                    <a:pt x="708660" y="840222"/>
                  </a:lnTo>
                  <a:cubicBezTo>
                    <a:pt x="708660" y="852447"/>
                    <a:pt x="694998" y="862358"/>
                    <a:pt x="678146" y="862358"/>
                  </a:cubicBezTo>
                  <a:lnTo>
                    <a:pt x="647734" y="862358"/>
                  </a:lnTo>
                  <a:cubicBezTo>
                    <a:pt x="630882" y="862358"/>
                    <a:pt x="617220" y="852447"/>
                    <a:pt x="617220" y="840222"/>
                  </a:cubicBezTo>
                  <a:lnTo>
                    <a:pt x="617220" y="786240"/>
                  </a:lnTo>
                  <a:lnTo>
                    <a:pt x="546208" y="786240"/>
                  </a:lnTo>
                  <a:lnTo>
                    <a:pt x="546208" y="840222"/>
                  </a:lnTo>
                  <a:cubicBezTo>
                    <a:pt x="546208" y="852447"/>
                    <a:pt x="532546" y="862358"/>
                    <a:pt x="515694" y="862358"/>
                  </a:cubicBezTo>
                  <a:lnTo>
                    <a:pt x="485282" y="862358"/>
                  </a:lnTo>
                  <a:cubicBezTo>
                    <a:pt x="468430" y="862358"/>
                    <a:pt x="454768" y="852447"/>
                    <a:pt x="454768" y="840222"/>
                  </a:cubicBezTo>
                  <a:lnTo>
                    <a:pt x="454768" y="786240"/>
                  </a:lnTo>
                  <a:lnTo>
                    <a:pt x="383756" y="786240"/>
                  </a:lnTo>
                  <a:lnTo>
                    <a:pt x="383756" y="840222"/>
                  </a:lnTo>
                  <a:cubicBezTo>
                    <a:pt x="383756" y="852447"/>
                    <a:pt x="370094" y="862358"/>
                    <a:pt x="353242" y="862358"/>
                  </a:cubicBezTo>
                  <a:lnTo>
                    <a:pt x="322830" y="862358"/>
                  </a:lnTo>
                  <a:cubicBezTo>
                    <a:pt x="305978" y="862358"/>
                    <a:pt x="292316" y="852447"/>
                    <a:pt x="292316" y="840222"/>
                  </a:cubicBezTo>
                  <a:lnTo>
                    <a:pt x="292316" y="786240"/>
                  </a:lnTo>
                  <a:lnTo>
                    <a:pt x="221304" y="786240"/>
                  </a:lnTo>
                  <a:lnTo>
                    <a:pt x="221304" y="840222"/>
                  </a:lnTo>
                  <a:cubicBezTo>
                    <a:pt x="221304" y="852447"/>
                    <a:pt x="207642" y="862358"/>
                    <a:pt x="190790" y="862358"/>
                  </a:cubicBezTo>
                  <a:lnTo>
                    <a:pt x="160378" y="862358"/>
                  </a:lnTo>
                  <a:cubicBezTo>
                    <a:pt x="143526" y="862358"/>
                    <a:pt x="129864" y="852447"/>
                    <a:pt x="129864" y="840222"/>
                  </a:cubicBezTo>
                  <a:lnTo>
                    <a:pt x="129864" y="786240"/>
                  </a:lnTo>
                  <a:lnTo>
                    <a:pt x="40477" y="786240"/>
                  </a:lnTo>
                  <a:cubicBezTo>
                    <a:pt x="18122" y="786240"/>
                    <a:pt x="0" y="768118"/>
                    <a:pt x="0" y="745763"/>
                  </a:cubicBezTo>
                  <a:lnTo>
                    <a:pt x="0" y="116596"/>
                  </a:lnTo>
                  <a:cubicBezTo>
                    <a:pt x="0" y="94241"/>
                    <a:pt x="18122" y="76119"/>
                    <a:pt x="40477" y="76119"/>
                  </a:cubicBezTo>
                  <a:lnTo>
                    <a:pt x="129864" y="76119"/>
                  </a:lnTo>
                  <a:lnTo>
                    <a:pt x="129864" y="22137"/>
                  </a:lnTo>
                  <a:cubicBezTo>
                    <a:pt x="129864" y="9911"/>
                    <a:pt x="143526" y="0"/>
                    <a:pt x="160378" y="0"/>
                  </a:cubicBezTo>
                  <a:close/>
                </a:path>
              </a:pathLst>
            </a:custGeom>
            <a:solidFill>
              <a:srgbClr val="22377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8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Skeletal Tracking Detection Using Hough Transform</a:t>
              </a:r>
              <a:endParaRPr lang="en-ID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1EF25CC-8FFD-4338-8DAC-6F12D306F10A}"/>
                </a:ext>
              </a:extLst>
            </p:cNvPr>
            <p:cNvSpPr/>
            <p:nvPr/>
          </p:nvSpPr>
          <p:spPr>
            <a:xfrm>
              <a:off x="7248114" y="5363713"/>
              <a:ext cx="3668781" cy="1095718"/>
            </a:xfrm>
            <a:custGeom>
              <a:avLst/>
              <a:gdLst>
                <a:gd name="connsiteX0" fmla="*/ 160378 w 1325881"/>
                <a:gd name="connsiteY0" fmla="*/ 0 h 862358"/>
                <a:gd name="connsiteX1" fmla="*/ 190790 w 1325881"/>
                <a:gd name="connsiteY1" fmla="*/ 0 h 862358"/>
                <a:gd name="connsiteX2" fmla="*/ 221304 w 1325881"/>
                <a:gd name="connsiteY2" fmla="*/ 22137 h 862358"/>
                <a:gd name="connsiteX3" fmla="*/ 221304 w 1325881"/>
                <a:gd name="connsiteY3" fmla="*/ 76119 h 862358"/>
                <a:gd name="connsiteX4" fmla="*/ 292316 w 1325881"/>
                <a:gd name="connsiteY4" fmla="*/ 76119 h 862358"/>
                <a:gd name="connsiteX5" fmla="*/ 292316 w 1325881"/>
                <a:gd name="connsiteY5" fmla="*/ 22137 h 862358"/>
                <a:gd name="connsiteX6" fmla="*/ 322830 w 1325881"/>
                <a:gd name="connsiteY6" fmla="*/ 0 h 862358"/>
                <a:gd name="connsiteX7" fmla="*/ 353242 w 1325881"/>
                <a:gd name="connsiteY7" fmla="*/ 0 h 862358"/>
                <a:gd name="connsiteX8" fmla="*/ 383756 w 1325881"/>
                <a:gd name="connsiteY8" fmla="*/ 22137 h 862358"/>
                <a:gd name="connsiteX9" fmla="*/ 383756 w 1325881"/>
                <a:gd name="connsiteY9" fmla="*/ 76119 h 862358"/>
                <a:gd name="connsiteX10" fmla="*/ 454768 w 1325881"/>
                <a:gd name="connsiteY10" fmla="*/ 76119 h 862358"/>
                <a:gd name="connsiteX11" fmla="*/ 454768 w 1325881"/>
                <a:gd name="connsiteY11" fmla="*/ 22137 h 862358"/>
                <a:gd name="connsiteX12" fmla="*/ 485282 w 1325881"/>
                <a:gd name="connsiteY12" fmla="*/ 0 h 862358"/>
                <a:gd name="connsiteX13" fmla="*/ 515694 w 1325881"/>
                <a:gd name="connsiteY13" fmla="*/ 0 h 862358"/>
                <a:gd name="connsiteX14" fmla="*/ 546208 w 1325881"/>
                <a:gd name="connsiteY14" fmla="*/ 22137 h 862358"/>
                <a:gd name="connsiteX15" fmla="*/ 546208 w 1325881"/>
                <a:gd name="connsiteY15" fmla="*/ 76119 h 862358"/>
                <a:gd name="connsiteX16" fmla="*/ 617220 w 1325881"/>
                <a:gd name="connsiteY16" fmla="*/ 76119 h 862358"/>
                <a:gd name="connsiteX17" fmla="*/ 617220 w 1325881"/>
                <a:gd name="connsiteY17" fmla="*/ 22137 h 862358"/>
                <a:gd name="connsiteX18" fmla="*/ 647734 w 1325881"/>
                <a:gd name="connsiteY18" fmla="*/ 0 h 862358"/>
                <a:gd name="connsiteX19" fmla="*/ 678146 w 1325881"/>
                <a:gd name="connsiteY19" fmla="*/ 0 h 862358"/>
                <a:gd name="connsiteX20" fmla="*/ 708660 w 1325881"/>
                <a:gd name="connsiteY20" fmla="*/ 22137 h 862358"/>
                <a:gd name="connsiteX21" fmla="*/ 708660 w 1325881"/>
                <a:gd name="connsiteY21" fmla="*/ 76119 h 862358"/>
                <a:gd name="connsiteX22" fmla="*/ 779672 w 1325881"/>
                <a:gd name="connsiteY22" fmla="*/ 76119 h 862358"/>
                <a:gd name="connsiteX23" fmla="*/ 779672 w 1325881"/>
                <a:gd name="connsiteY23" fmla="*/ 22137 h 862358"/>
                <a:gd name="connsiteX24" fmla="*/ 810186 w 1325881"/>
                <a:gd name="connsiteY24" fmla="*/ 0 h 862358"/>
                <a:gd name="connsiteX25" fmla="*/ 840598 w 1325881"/>
                <a:gd name="connsiteY25" fmla="*/ 0 h 862358"/>
                <a:gd name="connsiteX26" fmla="*/ 871112 w 1325881"/>
                <a:gd name="connsiteY26" fmla="*/ 22137 h 862358"/>
                <a:gd name="connsiteX27" fmla="*/ 871112 w 1325881"/>
                <a:gd name="connsiteY27" fmla="*/ 76119 h 862358"/>
                <a:gd name="connsiteX28" fmla="*/ 942124 w 1325881"/>
                <a:gd name="connsiteY28" fmla="*/ 76119 h 862358"/>
                <a:gd name="connsiteX29" fmla="*/ 942124 w 1325881"/>
                <a:gd name="connsiteY29" fmla="*/ 22137 h 862358"/>
                <a:gd name="connsiteX30" fmla="*/ 972638 w 1325881"/>
                <a:gd name="connsiteY30" fmla="*/ 0 h 862358"/>
                <a:gd name="connsiteX31" fmla="*/ 1003050 w 1325881"/>
                <a:gd name="connsiteY31" fmla="*/ 0 h 862358"/>
                <a:gd name="connsiteX32" fmla="*/ 1033564 w 1325881"/>
                <a:gd name="connsiteY32" fmla="*/ 22137 h 862358"/>
                <a:gd name="connsiteX33" fmla="*/ 1033564 w 1325881"/>
                <a:gd name="connsiteY33" fmla="*/ 76119 h 862358"/>
                <a:gd name="connsiteX34" fmla="*/ 1104576 w 1325881"/>
                <a:gd name="connsiteY34" fmla="*/ 76119 h 862358"/>
                <a:gd name="connsiteX35" fmla="*/ 1104576 w 1325881"/>
                <a:gd name="connsiteY35" fmla="*/ 22137 h 862358"/>
                <a:gd name="connsiteX36" fmla="*/ 1135090 w 1325881"/>
                <a:gd name="connsiteY36" fmla="*/ 0 h 862358"/>
                <a:gd name="connsiteX37" fmla="*/ 1165502 w 1325881"/>
                <a:gd name="connsiteY37" fmla="*/ 0 h 862358"/>
                <a:gd name="connsiteX38" fmla="*/ 1196016 w 1325881"/>
                <a:gd name="connsiteY38" fmla="*/ 22137 h 862358"/>
                <a:gd name="connsiteX39" fmla="*/ 1196016 w 1325881"/>
                <a:gd name="connsiteY39" fmla="*/ 76119 h 862358"/>
                <a:gd name="connsiteX40" fmla="*/ 1285404 w 1325881"/>
                <a:gd name="connsiteY40" fmla="*/ 76119 h 862358"/>
                <a:gd name="connsiteX41" fmla="*/ 1325881 w 1325881"/>
                <a:gd name="connsiteY41" fmla="*/ 116596 h 862358"/>
                <a:gd name="connsiteX42" fmla="*/ 1325881 w 1325881"/>
                <a:gd name="connsiteY42" fmla="*/ 745763 h 862358"/>
                <a:gd name="connsiteX43" fmla="*/ 1285404 w 1325881"/>
                <a:gd name="connsiteY43" fmla="*/ 786240 h 862358"/>
                <a:gd name="connsiteX44" fmla="*/ 1196016 w 1325881"/>
                <a:gd name="connsiteY44" fmla="*/ 786240 h 862358"/>
                <a:gd name="connsiteX45" fmla="*/ 1196016 w 1325881"/>
                <a:gd name="connsiteY45" fmla="*/ 840222 h 862358"/>
                <a:gd name="connsiteX46" fmla="*/ 1165502 w 1325881"/>
                <a:gd name="connsiteY46" fmla="*/ 862358 h 862358"/>
                <a:gd name="connsiteX47" fmla="*/ 1135090 w 1325881"/>
                <a:gd name="connsiteY47" fmla="*/ 862358 h 862358"/>
                <a:gd name="connsiteX48" fmla="*/ 1104576 w 1325881"/>
                <a:gd name="connsiteY48" fmla="*/ 840222 h 862358"/>
                <a:gd name="connsiteX49" fmla="*/ 1104576 w 1325881"/>
                <a:gd name="connsiteY49" fmla="*/ 786240 h 862358"/>
                <a:gd name="connsiteX50" fmla="*/ 1033564 w 1325881"/>
                <a:gd name="connsiteY50" fmla="*/ 786240 h 862358"/>
                <a:gd name="connsiteX51" fmla="*/ 1033564 w 1325881"/>
                <a:gd name="connsiteY51" fmla="*/ 840222 h 862358"/>
                <a:gd name="connsiteX52" fmla="*/ 1003050 w 1325881"/>
                <a:gd name="connsiteY52" fmla="*/ 862358 h 862358"/>
                <a:gd name="connsiteX53" fmla="*/ 972638 w 1325881"/>
                <a:gd name="connsiteY53" fmla="*/ 862358 h 862358"/>
                <a:gd name="connsiteX54" fmla="*/ 942124 w 1325881"/>
                <a:gd name="connsiteY54" fmla="*/ 840222 h 862358"/>
                <a:gd name="connsiteX55" fmla="*/ 942124 w 1325881"/>
                <a:gd name="connsiteY55" fmla="*/ 786240 h 862358"/>
                <a:gd name="connsiteX56" fmla="*/ 871112 w 1325881"/>
                <a:gd name="connsiteY56" fmla="*/ 786240 h 862358"/>
                <a:gd name="connsiteX57" fmla="*/ 871112 w 1325881"/>
                <a:gd name="connsiteY57" fmla="*/ 840222 h 862358"/>
                <a:gd name="connsiteX58" fmla="*/ 840598 w 1325881"/>
                <a:gd name="connsiteY58" fmla="*/ 862358 h 862358"/>
                <a:gd name="connsiteX59" fmla="*/ 810186 w 1325881"/>
                <a:gd name="connsiteY59" fmla="*/ 862358 h 862358"/>
                <a:gd name="connsiteX60" fmla="*/ 779672 w 1325881"/>
                <a:gd name="connsiteY60" fmla="*/ 840222 h 862358"/>
                <a:gd name="connsiteX61" fmla="*/ 779672 w 1325881"/>
                <a:gd name="connsiteY61" fmla="*/ 786240 h 862358"/>
                <a:gd name="connsiteX62" fmla="*/ 708660 w 1325881"/>
                <a:gd name="connsiteY62" fmla="*/ 786240 h 862358"/>
                <a:gd name="connsiteX63" fmla="*/ 708660 w 1325881"/>
                <a:gd name="connsiteY63" fmla="*/ 840222 h 862358"/>
                <a:gd name="connsiteX64" fmla="*/ 678146 w 1325881"/>
                <a:gd name="connsiteY64" fmla="*/ 862358 h 862358"/>
                <a:gd name="connsiteX65" fmla="*/ 647734 w 1325881"/>
                <a:gd name="connsiteY65" fmla="*/ 862358 h 862358"/>
                <a:gd name="connsiteX66" fmla="*/ 617220 w 1325881"/>
                <a:gd name="connsiteY66" fmla="*/ 840222 h 862358"/>
                <a:gd name="connsiteX67" fmla="*/ 617220 w 1325881"/>
                <a:gd name="connsiteY67" fmla="*/ 786240 h 862358"/>
                <a:gd name="connsiteX68" fmla="*/ 546208 w 1325881"/>
                <a:gd name="connsiteY68" fmla="*/ 786240 h 862358"/>
                <a:gd name="connsiteX69" fmla="*/ 546208 w 1325881"/>
                <a:gd name="connsiteY69" fmla="*/ 840222 h 862358"/>
                <a:gd name="connsiteX70" fmla="*/ 515694 w 1325881"/>
                <a:gd name="connsiteY70" fmla="*/ 862358 h 862358"/>
                <a:gd name="connsiteX71" fmla="*/ 485282 w 1325881"/>
                <a:gd name="connsiteY71" fmla="*/ 862358 h 862358"/>
                <a:gd name="connsiteX72" fmla="*/ 454768 w 1325881"/>
                <a:gd name="connsiteY72" fmla="*/ 840222 h 862358"/>
                <a:gd name="connsiteX73" fmla="*/ 454768 w 1325881"/>
                <a:gd name="connsiteY73" fmla="*/ 786240 h 862358"/>
                <a:gd name="connsiteX74" fmla="*/ 383756 w 1325881"/>
                <a:gd name="connsiteY74" fmla="*/ 786240 h 862358"/>
                <a:gd name="connsiteX75" fmla="*/ 383756 w 1325881"/>
                <a:gd name="connsiteY75" fmla="*/ 840222 h 862358"/>
                <a:gd name="connsiteX76" fmla="*/ 353242 w 1325881"/>
                <a:gd name="connsiteY76" fmla="*/ 862358 h 862358"/>
                <a:gd name="connsiteX77" fmla="*/ 322830 w 1325881"/>
                <a:gd name="connsiteY77" fmla="*/ 862358 h 862358"/>
                <a:gd name="connsiteX78" fmla="*/ 292316 w 1325881"/>
                <a:gd name="connsiteY78" fmla="*/ 840222 h 862358"/>
                <a:gd name="connsiteX79" fmla="*/ 292316 w 1325881"/>
                <a:gd name="connsiteY79" fmla="*/ 786240 h 862358"/>
                <a:gd name="connsiteX80" fmla="*/ 221304 w 1325881"/>
                <a:gd name="connsiteY80" fmla="*/ 786240 h 862358"/>
                <a:gd name="connsiteX81" fmla="*/ 221304 w 1325881"/>
                <a:gd name="connsiteY81" fmla="*/ 840222 h 862358"/>
                <a:gd name="connsiteX82" fmla="*/ 190790 w 1325881"/>
                <a:gd name="connsiteY82" fmla="*/ 862358 h 862358"/>
                <a:gd name="connsiteX83" fmla="*/ 160378 w 1325881"/>
                <a:gd name="connsiteY83" fmla="*/ 862358 h 862358"/>
                <a:gd name="connsiteX84" fmla="*/ 129864 w 1325881"/>
                <a:gd name="connsiteY84" fmla="*/ 840222 h 862358"/>
                <a:gd name="connsiteX85" fmla="*/ 129864 w 1325881"/>
                <a:gd name="connsiteY85" fmla="*/ 786240 h 862358"/>
                <a:gd name="connsiteX86" fmla="*/ 40477 w 1325881"/>
                <a:gd name="connsiteY86" fmla="*/ 786240 h 862358"/>
                <a:gd name="connsiteX87" fmla="*/ 0 w 1325881"/>
                <a:gd name="connsiteY87" fmla="*/ 745763 h 862358"/>
                <a:gd name="connsiteX88" fmla="*/ 0 w 1325881"/>
                <a:gd name="connsiteY88" fmla="*/ 116596 h 862358"/>
                <a:gd name="connsiteX89" fmla="*/ 40477 w 1325881"/>
                <a:gd name="connsiteY89" fmla="*/ 76119 h 862358"/>
                <a:gd name="connsiteX90" fmla="*/ 129864 w 1325881"/>
                <a:gd name="connsiteY90" fmla="*/ 76119 h 862358"/>
                <a:gd name="connsiteX91" fmla="*/ 129864 w 1325881"/>
                <a:gd name="connsiteY91" fmla="*/ 22137 h 862358"/>
                <a:gd name="connsiteX92" fmla="*/ 160378 w 1325881"/>
                <a:gd name="connsiteY92" fmla="*/ 0 h 862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325881" h="862358">
                  <a:moveTo>
                    <a:pt x="160378" y="0"/>
                  </a:moveTo>
                  <a:lnTo>
                    <a:pt x="190790" y="0"/>
                  </a:lnTo>
                  <a:cubicBezTo>
                    <a:pt x="207642" y="0"/>
                    <a:pt x="221304" y="9911"/>
                    <a:pt x="221304" y="22137"/>
                  </a:cubicBezTo>
                  <a:lnTo>
                    <a:pt x="221304" y="76119"/>
                  </a:lnTo>
                  <a:lnTo>
                    <a:pt x="292316" y="76119"/>
                  </a:lnTo>
                  <a:lnTo>
                    <a:pt x="292316" y="22137"/>
                  </a:lnTo>
                  <a:cubicBezTo>
                    <a:pt x="292316" y="9911"/>
                    <a:pt x="305978" y="0"/>
                    <a:pt x="322830" y="0"/>
                  </a:cubicBezTo>
                  <a:lnTo>
                    <a:pt x="353242" y="0"/>
                  </a:lnTo>
                  <a:cubicBezTo>
                    <a:pt x="370094" y="0"/>
                    <a:pt x="383756" y="9911"/>
                    <a:pt x="383756" y="22137"/>
                  </a:cubicBezTo>
                  <a:lnTo>
                    <a:pt x="383756" y="76119"/>
                  </a:lnTo>
                  <a:lnTo>
                    <a:pt x="454768" y="76119"/>
                  </a:lnTo>
                  <a:lnTo>
                    <a:pt x="454768" y="22137"/>
                  </a:lnTo>
                  <a:cubicBezTo>
                    <a:pt x="454768" y="9911"/>
                    <a:pt x="468430" y="0"/>
                    <a:pt x="485282" y="0"/>
                  </a:cubicBezTo>
                  <a:lnTo>
                    <a:pt x="515694" y="0"/>
                  </a:lnTo>
                  <a:cubicBezTo>
                    <a:pt x="532546" y="0"/>
                    <a:pt x="546208" y="9911"/>
                    <a:pt x="546208" y="22137"/>
                  </a:cubicBezTo>
                  <a:lnTo>
                    <a:pt x="546208" y="76119"/>
                  </a:lnTo>
                  <a:lnTo>
                    <a:pt x="617220" y="76119"/>
                  </a:lnTo>
                  <a:lnTo>
                    <a:pt x="617220" y="22137"/>
                  </a:lnTo>
                  <a:cubicBezTo>
                    <a:pt x="617220" y="9911"/>
                    <a:pt x="630882" y="0"/>
                    <a:pt x="647734" y="0"/>
                  </a:cubicBezTo>
                  <a:lnTo>
                    <a:pt x="678146" y="0"/>
                  </a:lnTo>
                  <a:cubicBezTo>
                    <a:pt x="694998" y="0"/>
                    <a:pt x="708660" y="9911"/>
                    <a:pt x="708660" y="22137"/>
                  </a:cubicBezTo>
                  <a:lnTo>
                    <a:pt x="708660" y="76119"/>
                  </a:lnTo>
                  <a:lnTo>
                    <a:pt x="779672" y="76119"/>
                  </a:lnTo>
                  <a:lnTo>
                    <a:pt x="779672" y="22137"/>
                  </a:lnTo>
                  <a:cubicBezTo>
                    <a:pt x="779672" y="9911"/>
                    <a:pt x="793334" y="0"/>
                    <a:pt x="810186" y="0"/>
                  </a:cubicBezTo>
                  <a:lnTo>
                    <a:pt x="840598" y="0"/>
                  </a:lnTo>
                  <a:cubicBezTo>
                    <a:pt x="857450" y="0"/>
                    <a:pt x="871112" y="9911"/>
                    <a:pt x="871112" y="22137"/>
                  </a:cubicBezTo>
                  <a:lnTo>
                    <a:pt x="871112" y="76119"/>
                  </a:lnTo>
                  <a:lnTo>
                    <a:pt x="942124" y="76119"/>
                  </a:lnTo>
                  <a:lnTo>
                    <a:pt x="942124" y="22137"/>
                  </a:lnTo>
                  <a:cubicBezTo>
                    <a:pt x="942124" y="9911"/>
                    <a:pt x="955786" y="0"/>
                    <a:pt x="972638" y="0"/>
                  </a:cubicBezTo>
                  <a:lnTo>
                    <a:pt x="1003050" y="0"/>
                  </a:lnTo>
                  <a:cubicBezTo>
                    <a:pt x="1019902" y="0"/>
                    <a:pt x="1033564" y="9911"/>
                    <a:pt x="1033564" y="22137"/>
                  </a:cubicBezTo>
                  <a:lnTo>
                    <a:pt x="1033564" y="76119"/>
                  </a:lnTo>
                  <a:lnTo>
                    <a:pt x="1104576" y="76119"/>
                  </a:lnTo>
                  <a:lnTo>
                    <a:pt x="1104576" y="22137"/>
                  </a:lnTo>
                  <a:cubicBezTo>
                    <a:pt x="1104576" y="9911"/>
                    <a:pt x="1118238" y="0"/>
                    <a:pt x="1135090" y="0"/>
                  </a:cubicBezTo>
                  <a:lnTo>
                    <a:pt x="1165502" y="0"/>
                  </a:lnTo>
                  <a:cubicBezTo>
                    <a:pt x="1182354" y="0"/>
                    <a:pt x="1196016" y="9911"/>
                    <a:pt x="1196016" y="22137"/>
                  </a:cubicBezTo>
                  <a:lnTo>
                    <a:pt x="1196016" y="76119"/>
                  </a:lnTo>
                  <a:lnTo>
                    <a:pt x="1285404" y="76119"/>
                  </a:lnTo>
                  <a:cubicBezTo>
                    <a:pt x="1307759" y="76119"/>
                    <a:pt x="1325881" y="94241"/>
                    <a:pt x="1325881" y="116596"/>
                  </a:cubicBezTo>
                  <a:lnTo>
                    <a:pt x="1325881" y="745763"/>
                  </a:lnTo>
                  <a:cubicBezTo>
                    <a:pt x="1325881" y="768118"/>
                    <a:pt x="1307759" y="786240"/>
                    <a:pt x="1285404" y="786240"/>
                  </a:cubicBezTo>
                  <a:lnTo>
                    <a:pt x="1196016" y="786240"/>
                  </a:lnTo>
                  <a:lnTo>
                    <a:pt x="1196016" y="840222"/>
                  </a:lnTo>
                  <a:cubicBezTo>
                    <a:pt x="1196016" y="852447"/>
                    <a:pt x="1182354" y="862358"/>
                    <a:pt x="1165502" y="862358"/>
                  </a:cubicBezTo>
                  <a:lnTo>
                    <a:pt x="1135090" y="862358"/>
                  </a:lnTo>
                  <a:cubicBezTo>
                    <a:pt x="1118238" y="862358"/>
                    <a:pt x="1104576" y="852447"/>
                    <a:pt x="1104576" y="840222"/>
                  </a:cubicBezTo>
                  <a:lnTo>
                    <a:pt x="1104576" y="786240"/>
                  </a:lnTo>
                  <a:lnTo>
                    <a:pt x="1033564" y="786240"/>
                  </a:lnTo>
                  <a:lnTo>
                    <a:pt x="1033564" y="840222"/>
                  </a:lnTo>
                  <a:cubicBezTo>
                    <a:pt x="1033564" y="852447"/>
                    <a:pt x="1019902" y="862358"/>
                    <a:pt x="1003050" y="862358"/>
                  </a:cubicBezTo>
                  <a:lnTo>
                    <a:pt x="972638" y="862358"/>
                  </a:lnTo>
                  <a:cubicBezTo>
                    <a:pt x="955786" y="862358"/>
                    <a:pt x="942124" y="852447"/>
                    <a:pt x="942124" y="840222"/>
                  </a:cubicBezTo>
                  <a:lnTo>
                    <a:pt x="942124" y="786240"/>
                  </a:lnTo>
                  <a:lnTo>
                    <a:pt x="871112" y="786240"/>
                  </a:lnTo>
                  <a:lnTo>
                    <a:pt x="871112" y="840222"/>
                  </a:lnTo>
                  <a:cubicBezTo>
                    <a:pt x="871112" y="852447"/>
                    <a:pt x="857450" y="862358"/>
                    <a:pt x="840598" y="862358"/>
                  </a:cubicBezTo>
                  <a:lnTo>
                    <a:pt x="810186" y="862358"/>
                  </a:lnTo>
                  <a:cubicBezTo>
                    <a:pt x="793334" y="862358"/>
                    <a:pt x="779672" y="852447"/>
                    <a:pt x="779672" y="840222"/>
                  </a:cubicBezTo>
                  <a:lnTo>
                    <a:pt x="779672" y="786240"/>
                  </a:lnTo>
                  <a:lnTo>
                    <a:pt x="708660" y="786240"/>
                  </a:lnTo>
                  <a:lnTo>
                    <a:pt x="708660" y="840222"/>
                  </a:lnTo>
                  <a:cubicBezTo>
                    <a:pt x="708660" y="852447"/>
                    <a:pt x="694998" y="862358"/>
                    <a:pt x="678146" y="862358"/>
                  </a:cubicBezTo>
                  <a:lnTo>
                    <a:pt x="647734" y="862358"/>
                  </a:lnTo>
                  <a:cubicBezTo>
                    <a:pt x="630882" y="862358"/>
                    <a:pt x="617220" y="852447"/>
                    <a:pt x="617220" y="840222"/>
                  </a:cubicBezTo>
                  <a:lnTo>
                    <a:pt x="617220" y="786240"/>
                  </a:lnTo>
                  <a:lnTo>
                    <a:pt x="546208" y="786240"/>
                  </a:lnTo>
                  <a:lnTo>
                    <a:pt x="546208" y="840222"/>
                  </a:lnTo>
                  <a:cubicBezTo>
                    <a:pt x="546208" y="852447"/>
                    <a:pt x="532546" y="862358"/>
                    <a:pt x="515694" y="862358"/>
                  </a:cubicBezTo>
                  <a:lnTo>
                    <a:pt x="485282" y="862358"/>
                  </a:lnTo>
                  <a:cubicBezTo>
                    <a:pt x="468430" y="862358"/>
                    <a:pt x="454768" y="852447"/>
                    <a:pt x="454768" y="840222"/>
                  </a:cubicBezTo>
                  <a:lnTo>
                    <a:pt x="454768" y="786240"/>
                  </a:lnTo>
                  <a:lnTo>
                    <a:pt x="383756" y="786240"/>
                  </a:lnTo>
                  <a:lnTo>
                    <a:pt x="383756" y="840222"/>
                  </a:lnTo>
                  <a:cubicBezTo>
                    <a:pt x="383756" y="852447"/>
                    <a:pt x="370094" y="862358"/>
                    <a:pt x="353242" y="862358"/>
                  </a:cubicBezTo>
                  <a:lnTo>
                    <a:pt x="322830" y="862358"/>
                  </a:lnTo>
                  <a:cubicBezTo>
                    <a:pt x="305978" y="862358"/>
                    <a:pt x="292316" y="852447"/>
                    <a:pt x="292316" y="840222"/>
                  </a:cubicBezTo>
                  <a:lnTo>
                    <a:pt x="292316" y="786240"/>
                  </a:lnTo>
                  <a:lnTo>
                    <a:pt x="221304" y="786240"/>
                  </a:lnTo>
                  <a:lnTo>
                    <a:pt x="221304" y="840222"/>
                  </a:lnTo>
                  <a:cubicBezTo>
                    <a:pt x="221304" y="852447"/>
                    <a:pt x="207642" y="862358"/>
                    <a:pt x="190790" y="862358"/>
                  </a:cubicBezTo>
                  <a:lnTo>
                    <a:pt x="160378" y="862358"/>
                  </a:lnTo>
                  <a:cubicBezTo>
                    <a:pt x="143526" y="862358"/>
                    <a:pt x="129864" y="852447"/>
                    <a:pt x="129864" y="840222"/>
                  </a:cubicBezTo>
                  <a:lnTo>
                    <a:pt x="129864" y="786240"/>
                  </a:lnTo>
                  <a:lnTo>
                    <a:pt x="40477" y="786240"/>
                  </a:lnTo>
                  <a:cubicBezTo>
                    <a:pt x="18122" y="786240"/>
                    <a:pt x="0" y="768118"/>
                    <a:pt x="0" y="745763"/>
                  </a:cubicBezTo>
                  <a:lnTo>
                    <a:pt x="0" y="116596"/>
                  </a:lnTo>
                  <a:cubicBezTo>
                    <a:pt x="0" y="94241"/>
                    <a:pt x="18122" y="76119"/>
                    <a:pt x="40477" y="76119"/>
                  </a:cubicBezTo>
                  <a:lnTo>
                    <a:pt x="129864" y="76119"/>
                  </a:lnTo>
                  <a:lnTo>
                    <a:pt x="129864" y="22137"/>
                  </a:lnTo>
                  <a:cubicBezTo>
                    <a:pt x="129864" y="9911"/>
                    <a:pt x="143526" y="0"/>
                    <a:pt x="160378" y="0"/>
                  </a:cubicBezTo>
                  <a:close/>
                </a:path>
              </a:pathLst>
            </a:custGeom>
            <a:solidFill>
              <a:srgbClr val="22377C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8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ROM Measurement</a:t>
              </a:r>
              <a:endParaRPr lang="en-ID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3F5980F-E9BF-433A-9853-9DB2103702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86748" y="1704779"/>
              <a:ext cx="1814" cy="489166"/>
            </a:xfrm>
            <a:prstGeom prst="straightConnector1">
              <a:avLst/>
            </a:prstGeom>
            <a:ln w="76200">
              <a:solidFill>
                <a:srgbClr val="22377C"/>
              </a:solidFill>
              <a:tailEnd type="triangle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17188C2-D24F-4DA2-9551-9B91156A9D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87655" y="3289663"/>
              <a:ext cx="1814" cy="489166"/>
            </a:xfrm>
            <a:prstGeom prst="straightConnector1">
              <a:avLst/>
            </a:prstGeom>
            <a:ln w="76200">
              <a:solidFill>
                <a:srgbClr val="22377C"/>
              </a:solidFill>
              <a:tailEnd type="triangle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65B2E15-DD27-4D58-8272-018E9CB809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79116" y="4874547"/>
              <a:ext cx="1814" cy="489166"/>
            </a:xfrm>
            <a:prstGeom prst="straightConnector1">
              <a:avLst/>
            </a:prstGeom>
            <a:ln w="76200">
              <a:solidFill>
                <a:srgbClr val="22377C"/>
              </a:solidFill>
              <a:tailEnd type="triangle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9FFCA9F-EFFD-488D-A7F0-1FB189626926}"/>
              </a:ext>
            </a:extLst>
          </p:cNvPr>
          <p:cNvSpPr txBox="1"/>
          <p:nvPr/>
        </p:nvSpPr>
        <p:spPr>
          <a:xfrm>
            <a:off x="4785159" y="5366007"/>
            <a:ext cx="2286120" cy="99542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Python programming </a:t>
            </a:r>
            <a:endParaRPr lang="en-ID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BDA63EA-63F4-431B-9ADA-4AB95EC1102A}"/>
              </a:ext>
            </a:extLst>
          </p:cNvPr>
          <p:cNvGrpSpPr/>
          <p:nvPr/>
        </p:nvGrpSpPr>
        <p:grpSpPr>
          <a:xfrm>
            <a:off x="1226059" y="2874172"/>
            <a:ext cx="4099137" cy="2440728"/>
            <a:chOff x="-822505" y="404111"/>
            <a:chExt cx="5025945" cy="329066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048156F-172A-4760-87B6-7193E03332C1}"/>
                </a:ext>
              </a:extLst>
            </p:cNvPr>
            <p:cNvGrpSpPr/>
            <p:nvPr/>
          </p:nvGrpSpPr>
          <p:grpSpPr>
            <a:xfrm>
              <a:off x="-822505" y="404111"/>
              <a:ext cx="4998030" cy="3290664"/>
              <a:chOff x="3304477" y="2718924"/>
              <a:chExt cx="4998030" cy="3290664"/>
            </a:xfrm>
          </p:grpSpPr>
          <p:sp>
            <p:nvSpPr>
              <p:cNvPr id="53" name="Rounded Rectangle 3">
                <a:extLst>
                  <a:ext uri="{FF2B5EF4-FFF2-40B4-BE49-F238E27FC236}">
                    <a16:creationId xmlns:a16="http://schemas.microsoft.com/office/drawing/2014/main" id="{97732D1F-DDE5-40E9-B9EE-8A54FA831097}"/>
                  </a:ext>
                </a:extLst>
              </p:cNvPr>
              <p:cNvSpPr/>
              <p:nvPr/>
            </p:nvSpPr>
            <p:spPr>
              <a:xfrm rot="2700000" flipH="1">
                <a:off x="6576707" y="3337835"/>
                <a:ext cx="108000" cy="936000"/>
              </a:xfrm>
              <a:custGeom>
                <a:avLst/>
                <a:gdLst>
                  <a:gd name="connsiteX0" fmla="*/ 727470 w 727470"/>
                  <a:gd name="connsiteY0" fmla="*/ 3816423 h 5112569"/>
                  <a:gd name="connsiteX1" fmla="*/ 727470 w 727470"/>
                  <a:gd name="connsiteY1" fmla="*/ 5112569 h 5112569"/>
                  <a:gd name="connsiteX2" fmla="*/ 6695 w 727470"/>
                  <a:gd name="connsiteY2" fmla="*/ 5112569 h 5112569"/>
                  <a:gd name="connsiteX3" fmla="*/ 6695 w 727470"/>
                  <a:gd name="connsiteY3" fmla="*/ 3816425 h 5112569"/>
                  <a:gd name="connsiteX4" fmla="*/ 1 w 727470"/>
                  <a:gd name="connsiteY4" fmla="*/ 3816425 h 5112569"/>
                  <a:gd name="connsiteX5" fmla="*/ 1 w 727470"/>
                  <a:gd name="connsiteY5" fmla="*/ 2520281 h 5112569"/>
                  <a:gd name="connsiteX6" fmla="*/ 0 w 727470"/>
                  <a:gd name="connsiteY6" fmla="*/ 2520281 h 5112569"/>
                  <a:gd name="connsiteX7" fmla="*/ 0 w 727470"/>
                  <a:gd name="connsiteY7" fmla="*/ 1224135 h 5112569"/>
                  <a:gd name="connsiteX8" fmla="*/ 0 w 727470"/>
                  <a:gd name="connsiteY8" fmla="*/ 768850 h 5112569"/>
                  <a:gd name="connsiteX9" fmla="*/ 0 w 727470"/>
                  <a:gd name="connsiteY9" fmla="*/ 120129 h 5112569"/>
                  <a:gd name="connsiteX10" fmla="*/ 120129 w 727470"/>
                  <a:gd name="connsiteY10" fmla="*/ 0 h 5112569"/>
                  <a:gd name="connsiteX11" fmla="*/ 240258 w 727470"/>
                  <a:gd name="connsiteY11" fmla="*/ 120129 h 5112569"/>
                  <a:gd name="connsiteX12" fmla="*/ 240258 w 727470"/>
                  <a:gd name="connsiteY12" fmla="*/ 120152 h 5112569"/>
                  <a:gd name="connsiteX13" fmla="*/ 360387 w 727470"/>
                  <a:gd name="connsiteY13" fmla="*/ 23 h 5112569"/>
                  <a:gd name="connsiteX14" fmla="*/ 480516 w 727470"/>
                  <a:gd name="connsiteY14" fmla="*/ 120152 h 5112569"/>
                  <a:gd name="connsiteX15" fmla="*/ 480516 w 727470"/>
                  <a:gd name="connsiteY15" fmla="*/ 120174 h 5112569"/>
                  <a:gd name="connsiteX16" fmla="*/ 600645 w 727470"/>
                  <a:gd name="connsiteY16" fmla="*/ 45 h 5112569"/>
                  <a:gd name="connsiteX17" fmla="*/ 720775 w 727470"/>
                  <a:gd name="connsiteY17" fmla="*/ 120175 h 5112569"/>
                  <a:gd name="connsiteX18" fmla="*/ 720775 w 727470"/>
                  <a:gd name="connsiteY18" fmla="*/ 768849 h 5112569"/>
                  <a:gd name="connsiteX19" fmla="*/ 720775 w 727470"/>
                  <a:gd name="connsiteY19" fmla="*/ 1224135 h 5112569"/>
                  <a:gd name="connsiteX20" fmla="*/ 720775 w 727470"/>
                  <a:gd name="connsiteY20" fmla="*/ 2520279 h 5112569"/>
                  <a:gd name="connsiteX21" fmla="*/ 720776 w 727470"/>
                  <a:gd name="connsiteY21" fmla="*/ 2520279 h 5112569"/>
                  <a:gd name="connsiteX22" fmla="*/ 720776 w 727470"/>
                  <a:gd name="connsiteY22" fmla="*/ 3816423 h 5112569"/>
                  <a:gd name="connsiteX23" fmla="*/ 727470 w 727470"/>
                  <a:gd name="connsiteY23" fmla="*/ 3816423 h 5112569"/>
                  <a:gd name="connsiteX0" fmla="*/ 727470 w 727470"/>
                  <a:gd name="connsiteY0" fmla="*/ 3816423 h 5112569"/>
                  <a:gd name="connsiteX1" fmla="*/ 727470 w 727470"/>
                  <a:gd name="connsiteY1" fmla="*/ 5112569 h 5112569"/>
                  <a:gd name="connsiteX2" fmla="*/ 6695 w 727470"/>
                  <a:gd name="connsiteY2" fmla="*/ 5112569 h 5112569"/>
                  <a:gd name="connsiteX3" fmla="*/ 6695 w 727470"/>
                  <a:gd name="connsiteY3" fmla="*/ 3816425 h 5112569"/>
                  <a:gd name="connsiteX4" fmla="*/ 1 w 727470"/>
                  <a:gd name="connsiteY4" fmla="*/ 3816425 h 5112569"/>
                  <a:gd name="connsiteX5" fmla="*/ 1 w 727470"/>
                  <a:gd name="connsiteY5" fmla="*/ 2520281 h 5112569"/>
                  <a:gd name="connsiteX6" fmla="*/ 0 w 727470"/>
                  <a:gd name="connsiteY6" fmla="*/ 2520281 h 5112569"/>
                  <a:gd name="connsiteX7" fmla="*/ 0 w 727470"/>
                  <a:gd name="connsiteY7" fmla="*/ 1224135 h 5112569"/>
                  <a:gd name="connsiteX8" fmla="*/ 0 w 727470"/>
                  <a:gd name="connsiteY8" fmla="*/ 768850 h 5112569"/>
                  <a:gd name="connsiteX9" fmla="*/ 0 w 727470"/>
                  <a:gd name="connsiteY9" fmla="*/ 120129 h 5112569"/>
                  <a:gd name="connsiteX10" fmla="*/ 120129 w 727470"/>
                  <a:gd name="connsiteY10" fmla="*/ 0 h 5112569"/>
                  <a:gd name="connsiteX11" fmla="*/ 240258 w 727470"/>
                  <a:gd name="connsiteY11" fmla="*/ 120129 h 5112569"/>
                  <a:gd name="connsiteX12" fmla="*/ 240258 w 727470"/>
                  <a:gd name="connsiteY12" fmla="*/ 120152 h 5112569"/>
                  <a:gd name="connsiteX13" fmla="*/ 360387 w 727470"/>
                  <a:gd name="connsiteY13" fmla="*/ 23 h 5112569"/>
                  <a:gd name="connsiteX14" fmla="*/ 480516 w 727470"/>
                  <a:gd name="connsiteY14" fmla="*/ 120152 h 5112569"/>
                  <a:gd name="connsiteX15" fmla="*/ 480516 w 727470"/>
                  <a:gd name="connsiteY15" fmla="*/ 120174 h 5112569"/>
                  <a:gd name="connsiteX16" fmla="*/ 600645 w 727470"/>
                  <a:gd name="connsiteY16" fmla="*/ 45 h 5112569"/>
                  <a:gd name="connsiteX17" fmla="*/ 720775 w 727470"/>
                  <a:gd name="connsiteY17" fmla="*/ 120175 h 5112569"/>
                  <a:gd name="connsiteX18" fmla="*/ 720775 w 727470"/>
                  <a:gd name="connsiteY18" fmla="*/ 768849 h 5112569"/>
                  <a:gd name="connsiteX19" fmla="*/ 720775 w 727470"/>
                  <a:gd name="connsiteY19" fmla="*/ 1224135 h 5112569"/>
                  <a:gd name="connsiteX20" fmla="*/ 720775 w 727470"/>
                  <a:gd name="connsiteY20" fmla="*/ 2520279 h 5112569"/>
                  <a:gd name="connsiteX21" fmla="*/ 720776 w 727470"/>
                  <a:gd name="connsiteY21" fmla="*/ 2520279 h 5112569"/>
                  <a:gd name="connsiteX22" fmla="*/ 720776 w 727470"/>
                  <a:gd name="connsiteY22" fmla="*/ 3816423 h 5112569"/>
                  <a:gd name="connsiteX23" fmla="*/ 727470 w 727470"/>
                  <a:gd name="connsiteY23" fmla="*/ 3816423 h 5112569"/>
                  <a:gd name="connsiteX0" fmla="*/ 727470 w 727470"/>
                  <a:gd name="connsiteY0" fmla="*/ 3816423 h 5112569"/>
                  <a:gd name="connsiteX1" fmla="*/ 727470 w 727470"/>
                  <a:gd name="connsiteY1" fmla="*/ 5112569 h 5112569"/>
                  <a:gd name="connsiteX2" fmla="*/ 6695 w 727470"/>
                  <a:gd name="connsiteY2" fmla="*/ 5112569 h 5112569"/>
                  <a:gd name="connsiteX3" fmla="*/ 6695 w 727470"/>
                  <a:gd name="connsiteY3" fmla="*/ 3816425 h 5112569"/>
                  <a:gd name="connsiteX4" fmla="*/ 1 w 727470"/>
                  <a:gd name="connsiteY4" fmla="*/ 3816425 h 5112569"/>
                  <a:gd name="connsiteX5" fmla="*/ 1 w 727470"/>
                  <a:gd name="connsiteY5" fmla="*/ 2520281 h 5112569"/>
                  <a:gd name="connsiteX6" fmla="*/ 0 w 727470"/>
                  <a:gd name="connsiteY6" fmla="*/ 2520281 h 5112569"/>
                  <a:gd name="connsiteX7" fmla="*/ 0 w 727470"/>
                  <a:gd name="connsiteY7" fmla="*/ 1224135 h 5112569"/>
                  <a:gd name="connsiteX8" fmla="*/ 0 w 727470"/>
                  <a:gd name="connsiteY8" fmla="*/ 768850 h 5112569"/>
                  <a:gd name="connsiteX9" fmla="*/ 0 w 727470"/>
                  <a:gd name="connsiteY9" fmla="*/ 120129 h 5112569"/>
                  <a:gd name="connsiteX10" fmla="*/ 120129 w 727470"/>
                  <a:gd name="connsiteY10" fmla="*/ 0 h 5112569"/>
                  <a:gd name="connsiteX11" fmla="*/ 240258 w 727470"/>
                  <a:gd name="connsiteY11" fmla="*/ 120129 h 5112569"/>
                  <a:gd name="connsiteX12" fmla="*/ 240258 w 727470"/>
                  <a:gd name="connsiteY12" fmla="*/ 120152 h 5112569"/>
                  <a:gd name="connsiteX13" fmla="*/ 360387 w 727470"/>
                  <a:gd name="connsiteY13" fmla="*/ 23 h 5112569"/>
                  <a:gd name="connsiteX14" fmla="*/ 480516 w 727470"/>
                  <a:gd name="connsiteY14" fmla="*/ 120152 h 5112569"/>
                  <a:gd name="connsiteX15" fmla="*/ 480516 w 727470"/>
                  <a:gd name="connsiteY15" fmla="*/ 120174 h 5112569"/>
                  <a:gd name="connsiteX16" fmla="*/ 600645 w 727470"/>
                  <a:gd name="connsiteY16" fmla="*/ 45 h 5112569"/>
                  <a:gd name="connsiteX17" fmla="*/ 720775 w 727470"/>
                  <a:gd name="connsiteY17" fmla="*/ 120175 h 5112569"/>
                  <a:gd name="connsiteX18" fmla="*/ 720775 w 727470"/>
                  <a:gd name="connsiteY18" fmla="*/ 768849 h 5112569"/>
                  <a:gd name="connsiteX19" fmla="*/ 720775 w 727470"/>
                  <a:gd name="connsiteY19" fmla="*/ 1224135 h 5112569"/>
                  <a:gd name="connsiteX20" fmla="*/ 720775 w 727470"/>
                  <a:gd name="connsiteY20" fmla="*/ 2520279 h 5112569"/>
                  <a:gd name="connsiteX21" fmla="*/ 720776 w 727470"/>
                  <a:gd name="connsiteY21" fmla="*/ 2520279 h 5112569"/>
                  <a:gd name="connsiteX22" fmla="*/ 720776 w 727470"/>
                  <a:gd name="connsiteY22" fmla="*/ 3816423 h 5112569"/>
                  <a:gd name="connsiteX23" fmla="*/ 727470 w 727470"/>
                  <a:gd name="connsiteY23" fmla="*/ 3816423 h 5112569"/>
                  <a:gd name="connsiteX0" fmla="*/ 727470 w 727470"/>
                  <a:gd name="connsiteY0" fmla="*/ 3816423 h 5112569"/>
                  <a:gd name="connsiteX1" fmla="*/ 727470 w 727470"/>
                  <a:gd name="connsiteY1" fmla="*/ 5112569 h 5112569"/>
                  <a:gd name="connsiteX2" fmla="*/ 6695 w 727470"/>
                  <a:gd name="connsiteY2" fmla="*/ 5112569 h 5112569"/>
                  <a:gd name="connsiteX3" fmla="*/ 6695 w 727470"/>
                  <a:gd name="connsiteY3" fmla="*/ 3816425 h 5112569"/>
                  <a:gd name="connsiteX4" fmla="*/ 1 w 727470"/>
                  <a:gd name="connsiteY4" fmla="*/ 3816425 h 5112569"/>
                  <a:gd name="connsiteX5" fmla="*/ 1 w 727470"/>
                  <a:gd name="connsiteY5" fmla="*/ 2520281 h 5112569"/>
                  <a:gd name="connsiteX6" fmla="*/ 0 w 727470"/>
                  <a:gd name="connsiteY6" fmla="*/ 2520281 h 5112569"/>
                  <a:gd name="connsiteX7" fmla="*/ 0 w 727470"/>
                  <a:gd name="connsiteY7" fmla="*/ 1224135 h 5112569"/>
                  <a:gd name="connsiteX8" fmla="*/ 0 w 727470"/>
                  <a:gd name="connsiteY8" fmla="*/ 768850 h 5112569"/>
                  <a:gd name="connsiteX9" fmla="*/ 0 w 727470"/>
                  <a:gd name="connsiteY9" fmla="*/ 120129 h 5112569"/>
                  <a:gd name="connsiteX10" fmla="*/ 120129 w 727470"/>
                  <a:gd name="connsiteY10" fmla="*/ 0 h 5112569"/>
                  <a:gd name="connsiteX11" fmla="*/ 240258 w 727470"/>
                  <a:gd name="connsiteY11" fmla="*/ 120129 h 5112569"/>
                  <a:gd name="connsiteX12" fmla="*/ 240258 w 727470"/>
                  <a:gd name="connsiteY12" fmla="*/ 120152 h 5112569"/>
                  <a:gd name="connsiteX13" fmla="*/ 360387 w 727470"/>
                  <a:gd name="connsiteY13" fmla="*/ 23 h 5112569"/>
                  <a:gd name="connsiteX14" fmla="*/ 480516 w 727470"/>
                  <a:gd name="connsiteY14" fmla="*/ 120152 h 5112569"/>
                  <a:gd name="connsiteX15" fmla="*/ 480516 w 727470"/>
                  <a:gd name="connsiteY15" fmla="*/ 120174 h 5112569"/>
                  <a:gd name="connsiteX16" fmla="*/ 600645 w 727470"/>
                  <a:gd name="connsiteY16" fmla="*/ 45 h 5112569"/>
                  <a:gd name="connsiteX17" fmla="*/ 720775 w 727470"/>
                  <a:gd name="connsiteY17" fmla="*/ 120175 h 5112569"/>
                  <a:gd name="connsiteX18" fmla="*/ 720775 w 727470"/>
                  <a:gd name="connsiteY18" fmla="*/ 768849 h 5112569"/>
                  <a:gd name="connsiteX19" fmla="*/ 720775 w 727470"/>
                  <a:gd name="connsiteY19" fmla="*/ 1224135 h 5112569"/>
                  <a:gd name="connsiteX20" fmla="*/ 720775 w 727470"/>
                  <a:gd name="connsiteY20" fmla="*/ 2520279 h 5112569"/>
                  <a:gd name="connsiteX21" fmla="*/ 720776 w 727470"/>
                  <a:gd name="connsiteY21" fmla="*/ 2520279 h 5112569"/>
                  <a:gd name="connsiteX22" fmla="*/ 720776 w 727470"/>
                  <a:gd name="connsiteY22" fmla="*/ 3816423 h 5112569"/>
                  <a:gd name="connsiteX23" fmla="*/ 727470 w 727470"/>
                  <a:gd name="connsiteY23" fmla="*/ 3816423 h 5112569"/>
                  <a:gd name="connsiteX0" fmla="*/ 727470 w 727470"/>
                  <a:gd name="connsiteY0" fmla="*/ 3816423 h 5112569"/>
                  <a:gd name="connsiteX1" fmla="*/ 727470 w 727470"/>
                  <a:gd name="connsiteY1" fmla="*/ 5112569 h 5112569"/>
                  <a:gd name="connsiteX2" fmla="*/ 6695 w 727470"/>
                  <a:gd name="connsiteY2" fmla="*/ 5112569 h 5112569"/>
                  <a:gd name="connsiteX3" fmla="*/ 6695 w 727470"/>
                  <a:gd name="connsiteY3" fmla="*/ 3816425 h 5112569"/>
                  <a:gd name="connsiteX4" fmla="*/ 1 w 727470"/>
                  <a:gd name="connsiteY4" fmla="*/ 3816425 h 5112569"/>
                  <a:gd name="connsiteX5" fmla="*/ 1 w 727470"/>
                  <a:gd name="connsiteY5" fmla="*/ 2520281 h 5112569"/>
                  <a:gd name="connsiteX6" fmla="*/ 0 w 727470"/>
                  <a:gd name="connsiteY6" fmla="*/ 2520281 h 5112569"/>
                  <a:gd name="connsiteX7" fmla="*/ 0 w 727470"/>
                  <a:gd name="connsiteY7" fmla="*/ 1224135 h 5112569"/>
                  <a:gd name="connsiteX8" fmla="*/ 0 w 727470"/>
                  <a:gd name="connsiteY8" fmla="*/ 768850 h 5112569"/>
                  <a:gd name="connsiteX9" fmla="*/ 0 w 727470"/>
                  <a:gd name="connsiteY9" fmla="*/ 120129 h 5112569"/>
                  <a:gd name="connsiteX10" fmla="*/ 120129 w 727470"/>
                  <a:gd name="connsiteY10" fmla="*/ 0 h 5112569"/>
                  <a:gd name="connsiteX11" fmla="*/ 240258 w 727470"/>
                  <a:gd name="connsiteY11" fmla="*/ 120129 h 5112569"/>
                  <a:gd name="connsiteX12" fmla="*/ 240258 w 727470"/>
                  <a:gd name="connsiteY12" fmla="*/ 120152 h 5112569"/>
                  <a:gd name="connsiteX13" fmla="*/ 360387 w 727470"/>
                  <a:gd name="connsiteY13" fmla="*/ 23 h 5112569"/>
                  <a:gd name="connsiteX14" fmla="*/ 480516 w 727470"/>
                  <a:gd name="connsiteY14" fmla="*/ 120152 h 5112569"/>
                  <a:gd name="connsiteX15" fmla="*/ 480516 w 727470"/>
                  <a:gd name="connsiteY15" fmla="*/ 120174 h 5112569"/>
                  <a:gd name="connsiteX16" fmla="*/ 600645 w 727470"/>
                  <a:gd name="connsiteY16" fmla="*/ 45 h 5112569"/>
                  <a:gd name="connsiteX17" fmla="*/ 720775 w 727470"/>
                  <a:gd name="connsiteY17" fmla="*/ 120175 h 5112569"/>
                  <a:gd name="connsiteX18" fmla="*/ 720775 w 727470"/>
                  <a:gd name="connsiteY18" fmla="*/ 768849 h 5112569"/>
                  <a:gd name="connsiteX19" fmla="*/ 720775 w 727470"/>
                  <a:gd name="connsiteY19" fmla="*/ 1224135 h 5112569"/>
                  <a:gd name="connsiteX20" fmla="*/ 720775 w 727470"/>
                  <a:gd name="connsiteY20" fmla="*/ 2520279 h 5112569"/>
                  <a:gd name="connsiteX21" fmla="*/ 720776 w 727470"/>
                  <a:gd name="connsiteY21" fmla="*/ 2520279 h 5112569"/>
                  <a:gd name="connsiteX22" fmla="*/ 720776 w 727470"/>
                  <a:gd name="connsiteY22" fmla="*/ 3816423 h 5112569"/>
                  <a:gd name="connsiteX23" fmla="*/ 727470 w 727470"/>
                  <a:gd name="connsiteY23" fmla="*/ 3816423 h 5112569"/>
                  <a:gd name="connsiteX0" fmla="*/ 727470 w 727470"/>
                  <a:gd name="connsiteY0" fmla="*/ 3816423 h 5112569"/>
                  <a:gd name="connsiteX1" fmla="*/ 727470 w 727470"/>
                  <a:gd name="connsiteY1" fmla="*/ 5112569 h 5112569"/>
                  <a:gd name="connsiteX2" fmla="*/ 6695 w 727470"/>
                  <a:gd name="connsiteY2" fmla="*/ 5112569 h 5112569"/>
                  <a:gd name="connsiteX3" fmla="*/ 6695 w 727470"/>
                  <a:gd name="connsiteY3" fmla="*/ 3816425 h 5112569"/>
                  <a:gd name="connsiteX4" fmla="*/ 1 w 727470"/>
                  <a:gd name="connsiteY4" fmla="*/ 3816425 h 5112569"/>
                  <a:gd name="connsiteX5" fmla="*/ 1 w 727470"/>
                  <a:gd name="connsiteY5" fmla="*/ 2520281 h 5112569"/>
                  <a:gd name="connsiteX6" fmla="*/ 0 w 727470"/>
                  <a:gd name="connsiteY6" fmla="*/ 2520281 h 5112569"/>
                  <a:gd name="connsiteX7" fmla="*/ 0 w 727470"/>
                  <a:gd name="connsiteY7" fmla="*/ 1224135 h 5112569"/>
                  <a:gd name="connsiteX8" fmla="*/ 0 w 727470"/>
                  <a:gd name="connsiteY8" fmla="*/ 768850 h 5112569"/>
                  <a:gd name="connsiteX9" fmla="*/ 0 w 727470"/>
                  <a:gd name="connsiteY9" fmla="*/ 120129 h 5112569"/>
                  <a:gd name="connsiteX10" fmla="*/ 120129 w 727470"/>
                  <a:gd name="connsiteY10" fmla="*/ 0 h 5112569"/>
                  <a:gd name="connsiteX11" fmla="*/ 240258 w 727470"/>
                  <a:gd name="connsiteY11" fmla="*/ 120129 h 5112569"/>
                  <a:gd name="connsiteX12" fmla="*/ 240258 w 727470"/>
                  <a:gd name="connsiteY12" fmla="*/ 120152 h 5112569"/>
                  <a:gd name="connsiteX13" fmla="*/ 360387 w 727470"/>
                  <a:gd name="connsiteY13" fmla="*/ 23 h 5112569"/>
                  <a:gd name="connsiteX14" fmla="*/ 480516 w 727470"/>
                  <a:gd name="connsiteY14" fmla="*/ 120152 h 5112569"/>
                  <a:gd name="connsiteX15" fmla="*/ 600645 w 727470"/>
                  <a:gd name="connsiteY15" fmla="*/ 45 h 5112569"/>
                  <a:gd name="connsiteX16" fmla="*/ 720775 w 727470"/>
                  <a:gd name="connsiteY16" fmla="*/ 120175 h 5112569"/>
                  <a:gd name="connsiteX17" fmla="*/ 720775 w 727470"/>
                  <a:gd name="connsiteY17" fmla="*/ 768849 h 5112569"/>
                  <a:gd name="connsiteX18" fmla="*/ 720775 w 727470"/>
                  <a:gd name="connsiteY18" fmla="*/ 1224135 h 5112569"/>
                  <a:gd name="connsiteX19" fmla="*/ 720775 w 727470"/>
                  <a:gd name="connsiteY19" fmla="*/ 2520279 h 5112569"/>
                  <a:gd name="connsiteX20" fmla="*/ 720776 w 727470"/>
                  <a:gd name="connsiteY20" fmla="*/ 2520279 h 5112569"/>
                  <a:gd name="connsiteX21" fmla="*/ 720776 w 727470"/>
                  <a:gd name="connsiteY21" fmla="*/ 3816423 h 5112569"/>
                  <a:gd name="connsiteX22" fmla="*/ 727470 w 727470"/>
                  <a:gd name="connsiteY22" fmla="*/ 3816423 h 5112569"/>
                  <a:gd name="connsiteX0" fmla="*/ 727470 w 727470"/>
                  <a:gd name="connsiteY0" fmla="*/ 3816423 h 5112569"/>
                  <a:gd name="connsiteX1" fmla="*/ 727470 w 727470"/>
                  <a:gd name="connsiteY1" fmla="*/ 5112569 h 5112569"/>
                  <a:gd name="connsiteX2" fmla="*/ 6695 w 727470"/>
                  <a:gd name="connsiteY2" fmla="*/ 5112569 h 5112569"/>
                  <a:gd name="connsiteX3" fmla="*/ 6695 w 727470"/>
                  <a:gd name="connsiteY3" fmla="*/ 3816425 h 5112569"/>
                  <a:gd name="connsiteX4" fmla="*/ 1 w 727470"/>
                  <a:gd name="connsiteY4" fmla="*/ 3816425 h 5112569"/>
                  <a:gd name="connsiteX5" fmla="*/ 1 w 727470"/>
                  <a:gd name="connsiteY5" fmla="*/ 2520281 h 5112569"/>
                  <a:gd name="connsiteX6" fmla="*/ 0 w 727470"/>
                  <a:gd name="connsiteY6" fmla="*/ 2520281 h 5112569"/>
                  <a:gd name="connsiteX7" fmla="*/ 0 w 727470"/>
                  <a:gd name="connsiteY7" fmla="*/ 1224135 h 5112569"/>
                  <a:gd name="connsiteX8" fmla="*/ 0 w 727470"/>
                  <a:gd name="connsiteY8" fmla="*/ 768850 h 5112569"/>
                  <a:gd name="connsiteX9" fmla="*/ 0 w 727470"/>
                  <a:gd name="connsiteY9" fmla="*/ 120129 h 5112569"/>
                  <a:gd name="connsiteX10" fmla="*/ 120129 w 727470"/>
                  <a:gd name="connsiteY10" fmla="*/ 0 h 5112569"/>
                  <a:gd name="connsiteX11" fmla="*/ 240258 w 727470"/>
                  <a:gd name="connsiteY11" fmla="*/ 120129 h 5112569"/>
                  <a:gd name="connsiteX12" fmla="*/ 240258 w 727470"/>
                  <a:gd name="connsiteY12" fmla="*/ 120152 h 5112569"/>
                  <a:gd name="connsiteX13" fmla="*/ 360387 w 727470"/>
                  <a:gd name="connsiteY13" fmla="*/ 24 h 5112569"/>
                  <a:gd name="connsiteX14" fmla="*/ 480516 w 727470"/>
                  <a:gd name="connsiteY14" fmla="*/ 120152 h 5112569"/>
                  <a:gd name="connsiteX15" fmla="*/ 600645 w 727470"/>
                  <a:gd name="connsiteY15" fmla="*/ 45 h 5112569"/>
                  <a:gd name="connsiteX16" fmla="*/ 720775 w 727470"/>
                  <a:gd name="connsiteY16" fmla="*/ 120175 h 5112569"/>
                  <a:gd name="connsiteX17" fmla="*/ 720775 w 727470"/>
                  <a:gd name="connsiteY17" fmla="*/ 768849 h 5112569"/>
                  <a:gd name="connsiteX18" fmla="*/ 720775 w 727470"/>
                  <a:gd name="connsiteY18" fmla="*/ 1224135 h 5112569"/>
                  <a:gd name="connsiteX19" fmla="*/ 720775 w 727470"/>
                  <a:gd name="connsiteY19" fmla="*/ 2520279 h 5112569"/>
                  <a:gd name="connsiteX20" fmla="*/ 720776 w 727470"/>
                  <a:gd name="connsiteY20" fmla="*/ 2520279 h 5112569"/>
                  <a:gd name="connsiteX21" fmla="*/ 720776 w 727470"/>
                  <a:gd name="connsiteY21" fmla="*/ 3816423 h 5112569"/>
                  <a:gd name="connsiteX22" fmla="*/ 727470 w 727470"/>
                  <a:gd name="connsiteY22" fmla="*/ 3816423 h 5112569"/>
                  <a:gd name="connsiteX0" fmla="*/ 727470 w 727470"/>
                  <a:gd name="connsiteY0" fmla="*/ 3816423 h 5112569"/>
                  <a:gd name="connsiteX1" fmla="*/ 727470 w 727470"/>
                  <a:gd name="connsiteY1" fmla="*/ 5112569 h 5112569"/>
                  <a:gd name="connsiteX2" fmla="*/ 6695 w 727470"/>
                  <a:gd name="connsiteY2" fmla="*/ 5112569 h 5112569"/>
                  <a:gd name="connsiteX3" fmla="*/ 6695 w 727470"/>
                  <a:gd name="connsiteY3" fmla="*/ 3816425 h 5112569"/>
                  <a:gd name="connsiteX4" fmla="*/ 1 w 727470"/>
                  <a:gd name="connsiteY4" fmla="*/ 3816425 h 5112569"/>
                  <a:gd name="connsiteX5" fmla="*/ 1 w 727470"/>
                  <a:gd name="connsiteY5" fmla="*/ 2520281 h 5112569"/>
                  <a:gd name="connsiteX6" fmla="*/ 0 w 727470"/>
                  <a:gd name="connsiteY6" fmla="*/ 2520281 h 5112569"/>
                  <a:gd name="connsiteX7" fmla="*/ 0 w 727470"/>
                  <a:gd name="connsiteY7" fmla="*/ 1224135 h 5112569"/>
                  <a:gd name="connsiteX8" fmla="*/ 0 w 727470"/>
                  <a:gd name="connsiteY8" fmla="*/ 768850 h 5112569"/>
                  <a:gd name="connsiteX9" fmla="*/ 0 w 727470"/>
                  <a:gd name="connsiteY9" fmla="*/ 120129 h 5112569"/>
                  <a:gd name="connsiteX10" fmla="*/ 120129 w 727470"/>
                  <a:gd name="connsiteY10" fmla="*/ 0 h 5112569"/>
                  <a:gd name="connsiteX11" fmla="*/ 240258 w 727470"/>
                  <a:gd name="connsiteY11" fmla="*/ 120129 h 5112569"/>
                  <a:gd name="connsiteX12" fmla="*/ 240258 w 727470"/>
                  <a:gd name="connsiteY12" fmla="*/ 120152 h 5112569"/>
                  <a:gd name="connsiteX13" fmla="*/ 480516 w 727470"/>
                  <a:gd name="connsiteY13" fmla="*/ 120152 h 5112569"/>
                  <a:gd name="connsiteX14" fmla="*/ 600645 w 727470"/>
                  <a:gd name="connsiteY14" fmla="*/ 45 h 5112569"/>
                  <a:gd name="connsiteX15" fmla="*/ 720775 w 727470"/>
                  <a:gd name="connsiteY15" fmla="*/ 120175 h 5112569"/>
                  <a:gd name="connsiteX16" fmla="*/ 720775 w 727470"/>
                  <a:gd name="connsiteY16" fmla="*/ 768849 h 5112569"/>
                  <a:gd name="connsiteX17" fmla="*/ 720775 w 727470"/>
                  <a:gd name="connsiteY17" fmla="*/ 1224135 h 5112569"/>
                  <a:gd name="connsiteX18" fmla="*/ 720775 w 727470"/>
                  <a:gd name="connsiteY18" fmla="*/ 2520279 h 5112569"/>
                  <a:gd name="connsiteX19" fmla="*/ 720776 w 727470"/>
                  <a:gd name="connsiteY19" fmla="*/ 2520279 h 5112569"/>
                  <a:gd name="connsiteX20" fmla="*/ 720776 w 727470"/>
                  <a:gd name="connsiteY20" fmla="*/ 3816423 h 5112569"/>
                  <a:gd name="connsiteX21" fmla="*/ 727470 w 727470"/>
                  <a:gd name="connsiteY21" fmla="*/ 3816423 h 5112569"/>
                  <a:gd name="connsiteX0" fmla="*/ 727470 w 727470"/>
                  <a:gd name="connsiteY0" fmla="*/ 3816423 h 5112569"/>
                  <a:gd name="connsiteX1" fmla="*/ 727470 w 727470"/>
                  <a:gd name="connsiteY1" fmla="*/ 5112569 h 5112569"/>
                  <a:gd name="connsiteX2" fmla="*/ 6695 w 727470"/>
                  <a:gd name="connsiteY2" fmla="*/ 5112569 h 5112569"/>
                  <a:gd name="connsiteX3" fmla="*/ 6695 w 727470"/>
                  <a:gd name="connsiteY3" fmla="*/ 3816425 h 5112569"/>
                  <a:gd name="connsiteX4" fmla="*/ 1 w 727470"/>
                  <a:gd name="connsiteY4" fmla="*/ 3816425 h 5112569"/>
                  <a:gd name="connsiteX5" fmla="*/ 1 w 727470"/>
                  <a:gd name="connsiteY5" fmla="*/ 2520281 h 5112569"/>
                  <a:gd name="connsiteX6" fmla="*/ 0 w 727470"/>
                  <a:gd name="connsiteY6" fmla="*/ 2520281 h 5112569"/>
                  <a:gd name="connsiteX7" fmla="*/ 0 w 727470"/>
                  <a:gd name="connsiteY7" fmla="*/ 1224135 h 5112569"/>
                  <a:gd name="connsiteX8" fmla="*/ 0 w 727470"/>
                  <a:gd name="connsiteY8" fmla="*/ 768850 h 5112569"/>
                  <a:gd name="connsiteX9" fmla="*/ 0 w 727470"/>
                  <a:gd name="connsiteY9" fmla="*/ 120129 h 5112569"/>
                  <a:gd name="connsiteX10" fmla="*/ 120129 w 727470"/>
                  <a:gd name="connsiteY10" fmla="*/ 0 h 5112569"/>
                  <a:gd name="connsiteX11" fmla="*/ 240258 w 727470"/>
                  <a:gd name="connsiteY11" fmla="*/ 120129 h 5112569"/>
                  <a:gd name="connsiteX12" fmla="*/ 240259 w 727470"/>
                  <a:gd name="connsiteY12" fmla="*/ 120151 h 5112569"/>
                  <a:gd name="connsiteX13" fmla="*/ 480516 w 727470"/>
                  <a:gd name="connsiteY13" fmla="*/ 120152 h 5112569"/>
                  <a:gd name="connsiteX14" fmla="*/ 600645 w 727470"/>
                  <a:gd name="connsiteY14" fmla="*/ 45 h 5112569"/>
                  <a:gd name="connsiteX15" fmla="*/ 720775 w 727470"/>
                  <a:gd name="connsiteY15" fmla="*/ 120175 h 5112569"/>
                  <a:gd name="connsiteX16" fmla="*/ 720775 w 727470"/>
                  <a:gd name="connsiteY16" fmla="*/ 768849 h 5112569"/>
                  <a:gd name="connsiteX17" fmla="*/ 720775 w 727470"/>
                  <a:gd name="connsiteY17" fmla="*/ 1224135 h 5112569"/>
                  <a:gd name="connsiteX18" fmla="*/ 720775 w 727470"/>
                  <a:gd name="connsiteY18" fmla="*/ 2520279 h 5112569"/>
                  <a:gd name="connsiteX19" fmla="*/ 720776 w 727470"/>
                  <a:gd name="connsiteY19" fmla="*/ 2520279 h 5112569"/>
                  <a:gd name="connsiteX20" fmla="*/ 720776 w 727470"/>
                  <a:gd name="connsiteY20" fmla="*/ 3816423 h 5112569"/>
                  <a:gd name="connsiteX21" fmla="*/ 727470 w 727470"/>
                  <a:gd name="connsiteY21" fmla="*/ 3816423 h 5112569"/>
                  <a:gd name="connsiteX0" fmla="*/ 727470 w 727470"/>
                  <a:gd name="connsiteY0" fmla="*/ 3816423 h 5112569"/>
                  <a:gd name="connsiteX1" fmla="*/ 727470 w 727470"/>
                  <a:gd name="connsiteY1" fmla="*/ 5112569 h 5112569"/>
                  <a:gd name="connsiteX2" fmla="*/ 6695 w 727470"/>
                  <a:gd name="connsiteY2" fmla="*/ 5112569 h 5112569"/>
                  <a:gd name="connsiteX3" fmla="*/ 6695 w 727470"/>
                  <a:gd name="connsiteY3" fmla="*/ 3816425 h 5112569"/>
                  <a:gd name="connsiteX4" fmla="*/ 1 w 727470"/>
                  <a:gd name="connsiteY4" fmla="*/ 3816425 h 5112569"/>
                  <a:gd name="connsiteX5" fmla="*/ 1 w 727470"/>
                  <a:gd name="connsiteY5" fmla="*/ 2520281 h 5112569"/>
                  <a:gd name="connsiteX6" fmla="*/ 0 w 727470"/>
                  <a:gd name="connsiteY6" fmla="*/ 2520281 h 5112569"/>
                  <a:gd name="connsiteX7" fmla="*/ 0 w 727470"/>
                  <a:gd name="connsiteY7" fmla="*/ 1224135 h 5112569"/>
                  <a:gd name="connsiteX8" fmla="*/ 0 w 727470"/>
                  <a:gd name="connsiteY8" fmla="*/ 768850 h 5112569"/>
                  <a:gd name="connsiteX9" fmla="*/ 0 w 727470"/>
                  <a:gd name="connsiteY9" fmla="*/ 120129 h 5112569"/>
                  <a:gd name="connsiteX10" fmla="*/ 120129 w 727470"/>
                  <a:gd name="connsiteY10" fmla="*/ 0 h 5112569"/>
                  <a:gd name="connsiteX11" fmla="*/ 240258 w 727470"/>
                  <a:gd name="connsiteY11" fmla="*/ 120129 h 5112569"/>
                  <a:gd name="connsiteX12" fmla="*/ 480516 w 727470"/>
                  <a:gd name="connsiteY12" fmla="*/ 120152 h 5112569"/>
                  <a:gd name="connsiteX13" fmla="*/ 600645 w 727470"/>
                  <a:gd name="connsiteY13" fmla="*/ 45 h 5112569"/>
                  <a:gd name="connsiteX14" fmla="*/ 720775 w 727470"/>
                  <a:gd name="connsiteY14" fmla="*/ 120175 h 5112569"/>
                  <a:gd name="connsiteX15" fmla="*/ 720775 w 727470"/>
                  <a:gd name="connsiteY15" fmla="*/ 768849 h 5112569"/>
                  <a:gd name="connsiteX16" fmla="*/ 720775 w 727470"/>
                  <a:gd name="connsiteY16" fmla="*/ 1224135 h 5112569"/>
                  <a:gd name="connsiteX17" fmla="*/ 720775 w 727470"/>
                  <a:gd name="connsiteY17" fmla="*/ 2520279 h 5112569"/>
                  <a:gd name="connsiteX18" fmla="*/ 720776 w 727470"/>
                  <a:gd name="connsiteY18" fmla="*/ 2520279 h 5112569"/>
                  <a:gd name="connsiteX19" fmla="*/ 720776 w 727470"/>
                  <a:gd name="connsiteY19" fmla="*/ 3816423 h 5112569"/>
                  <a:gd name="connsiteX20" fmla="*/ 727470 w 727470"/>
                  <a:gd name="connsiteY20" fmla="*/ 3816423 h 5112569"/>
                  <a:gd name="connsiteX0" fmla="*/ 727470 w 727470"/>
                  <a:gd name="connsiteY0" fmla="*/ 3816423 h 5112569"/>
                  <a:gd name="connsiteX1" fmla="*/ 727470 w 727470"/>
                  <a:gd name="connsiteY1" fmla="*/ 5112569 h 5112569"/>
                  <a:gd name="connsiteX2" fmla="*/ 6695 w 727470"/>
                  <a:gd name="connsiteY2" fmla="*/ 5112569 h 5112569"/>
                  <a:gd name="connsiteX3" fmla="*/ 6695 w 727470"/>
                  <a:gd name="connsiteY3" fmla="*/ 3816425 h 5112569"/>
                  <a:gd name="connsiteX4" fmla="*/ 1 w 727470"/>
                  <a:gd name="connsiteY4" fmla="*/ 3816425 h 5112569"/>
                  <a:gd name="connsiteX5" fmla="*/ 1 w 727470"/>
                  <a:gd name="connsiteY5" fmla="*/ 2520281 h 5112569"/>
                  <a:gd name="connsiteX6" fmla="*/ 0 w 727470"/>
                  <a:gd name="connsiteY6" fmla="*/ 2520281 h 5112569"/>
                  <a:gd name="connsiteX7" fmla="*/ 0 w 727470"/>
                  <a:gd name="connsiteY7" fmla="*/ 1224135 h 5112569"/>
                  <a:gd name="connsiteX8" fmla="*/ 0 w 727470"/>
                  <a:gd name="connsiteY8" fmla="*/ 768850 h 5112569"/>
                  <a:gd name="connsiteX9" fmla="*/ 0 w 727470"/>
                  <a:gd name="connsiteY9" fmla="*/ 120129 h 5112569"/>
                  <a:gd name="connsiteX10" fmla="*/ 120129 w 727470"/>
                  <a:gd name="connsiteY10" fmla="*/ 0 h 5112569"/>
                  <a:gd name="connsiteX11" fmla="*/ 240258 w 727470"/>
                  <a:gd name="connsiteY11" fmla="*/ 120129 h 5112569"/>
                  <a:gd name="connsiteX12" fmla="*/ 600645 w 727470"/>
                  <a:gd name="connsiteY12" fmla="*/ 45 h 5112569"/>
                  <a:gd name="connsiteX13" fmla="*/ 720775 w 727470"/>
                  <a:gd name="connsiteY13" fmla="*/ 120175 h 5112569"/>
                  <a:gd name="connsiteX14" fmla="*/ 720775 w 727470"/>
                  <a:gd name="connsiteY14" fmla="*/ 768849 h 5112569"/>
                  <a:gd name="connsiteX15" fmla="*/ 720775 w 727470"/>
                  <a:gd name="connsiteY15" fmla="*/ 1224135 h 5112569"/>
                  <a:gd name="connsiteX16" fmla="*/ 720775 w 727470"/>
                  <a:gd name="connsiteY16" fmla="*/ 2520279 h 5112569"/>
                  <a:gd name="connsiteX17" fmla="*/ 720776 w 727470"/>
                  <a:gd name="connsiteY17" fmla="*/ 2520279 h 5112569"/>
                  <a:gd name="connsiteX18" fmla="*/ 720776 w 727470"/>
                  <a:gd name="connsiteY18" fmla="*/ 3816423 h 5112569"/>
                  <a:gd name="connsiteX19" fmla="*/ 727470 w 727470"/>
                  <a:gd name="connsiteY19" fmla="*/ 3816423 h 5112569"/>
                  <a:gd name="connsiteX0" fmla="*/ 727470 w 727470"/>
                  <a:gd name="connsiteY0" fmla="*/ 3816423 h 5112569"/>
                  <a:gd name="connsiteX1" fmla="*/ 727470 w 727470"/>
                  <a:gd name="connsiteY1" fmla="*/ 5112569 h 5112569"/>
                  <a:gd name="connsiteX2" fmla="*/ 6695 w 727470"/>
                  <a:gd name="connsiteY2" fmla="*/ 5112569 h 5112569"/>
                  <a:gd name="connsiteX3" fmla="*/ 6695 w 727470"/>
                  <a:gd name="connsiteY3" fmla="*/ 3816425 h 5112569"/>
                  <a:gd name="connsiteX4" fmla="*/ 1 w 727470"/>
                  <a:gd name="connsiteY4" fmla="*/ 3816425 h 5112569"/>
                  <a:gd name="connsiteX5" fmla="*/ 1 w 727470"/>
                  <a:gd name="connsiteY5" fmla="*/ 2520281 h 5112569"/>
                  <a:gd name="connsiteX6" fmla="*/ 0 w 727470"/>
                  <a:gd name="connsiteY6" fmla="*/ 2520281 h 5112569"/>
                  <a:gd name="connsiteX7" fmla="*/ 0 w 727470"/>
                  <a:gd name="connsiteY7" fmla="*/ 1224135 h 5112569"/>
                  <a:gd name="connsiteX8" fmla="*/ 0 w 727470"/>
                  <a:gd name="connsiteY8" fmla="*/ 768850 h 5112569"/>
                  <a:gd name="connsiteX9" fmla="*/ 0 w 727470"/>
                  <a:gd name="connsiteY9" fmla="*/ 120129 h 5112569"/>
                  <a:gd name="connsiteX10" fmla="*/ 120129 w 727470"/>
                  <a:gd name="connsiteY10" fmla="*/ 0 h 5112569"/>
                  <a:gd name="connsiteX11" fmla="*/ 240258 w 727470"/>
                  <a:gd name="connsiteY11" fmla="*/ 120129 h 5112569"/>
                  <a:gd name="connsiteX12" fmla="*/ 720775 w 727470"/>
                  <a:gd name="connsiteY12" fmla="*/ 120175 h 5112569"/>
                  <a:gd name="connsiteX13" fmla="*/ 720775 w 727470"/>
                  <a:gd name="connsiteY13" fmla="*/ 768849 h 5112569"/>
                  <a:gd name="connsiteX14" fmla="*/ 720775 w 727470"/>
                  <a:gd name="connsiteY14" fmla="*/ 1224135 h 5112569"/>
                  <a:gd name="connsiteX15" fmla="*/ 720775 w 727470"/>
                  <a:gd name="connsiteY15" fmla="*/ 2520279 h 5112569"/>
                  <a:gd name="connsiteX16" fmla="*/ 720776 w 727470"/>
                  <a:gd name="connsiteY16" fmla="*/ 2520279 h 5112569"/>
                  <a:gd name="connsiteX17" fmla="*/ 720776 w 727470"/>
                  <a:gd name="connsiteY17" fmla="*/ 3816423 h 5112569"/>
                  <a:gd name="connsiteX18" fmla="*/ 727470 w 727470"/>
                  <a:gd name="connsiteY18" fmla="*/ 3816423 h 5112569"/>
                  <a:gd name="connsiteX0" fmla="*/ 727470 w 727470"/>
                  <a:gd name="connsiteY0" fmla="*/ 3816518 h 5112664"/>
                  <a:gd name="connsiteX1" fmla="*/ 727470 w 727470"/>
                  <a:gd name="connsiteY1" fmla="*/ 5112664 h 5112664"/>
                  <a:gd name="connsiteX2" fmla="*/ 6695 w 727470"/>
                  <a:gd name="connsiteY2" fmla="*/ 5112664 h 5112664"/>
                  <a:gd name="connsiteX3" fmla="*/ 6695 w 727470"/>
                  <a:gd name="connsiteY3" fmla="*/ 3816520 h 5112664"/>
                  <a:gd name="connsiteX4" fmla="*/ 1 w 727470"/>
                  <a:gd name="connsiteY4" fmla="*/ 3816520 h 5112664"/>
                  <a:gd name="connsiteX5" fmla="*/ 1 w 727470"/>
                  <a:gd name="connsiteY5" fmla="*/ 2520376 h 5112664"/>
                  <a:gd name="connsiteX6" fmla="*/ 0 w 727470"/>
                  <a:gd name="connsiteY6" fmla="*/ 2520376 h 5112664"/>
                  <a:gd name="connsiteX7" fmla="*/ 0 w 727470"/>
                  <a:gd name="connsiteY7" fmla="*/ 1224230 h 5112664"/>
                  <a:gd name="connsiteX8" fmla="*/ 0 w 727470"/>
                  <a:gd name="connsiteY8" fmla="*/ 768945 h 5112664"/>
                  <a:gd name="connsiteX9" fmla="*/ 0 w 727470"/>
                  <a:gd name="connsiteY9" fmla="*/ 120224 h 5112664"/>
                  <a:gd name="connsiteX10" fmla="*/ 120129 w 727470"/>
                  <a:gd name="connsiteY10" fmla="*/ 95 h 5112664"/>
                  <a:gd name="connsiteX11" fmla="*/ 720775 w 727470"/>
                  <a:gd name="connsiteY11" fmla="*/ 120270 h 5112664"/>
                  <a:gd name="connsiteX12" fmla="*/ 720775 w 727470"/>
                  <a:gd name="connsiteY12" fmla="*/ 768944 h 5112664"/>
                  <a:gd name="connsiteX13" fmla="*/ 720775 w 727470"/>
                  <a:gd name="connsiteY13" fmla="*/ 1224230 h 5112664"/>
                  <a:gd name="connsiteX14" fmla="*/ 720775 w 727470"/>
                  <a:gd name="connsiteY14" fmla="*/ 2520374 h 5112664"/>
                  <a:gd name="connsiteX15" fmla="*/ 720776 w 727470"/>
                  <a:gd name="connsiteY15" fmla="*/ 2520374 h 5112664"/>
                  <a:gd name="connsiteX16" fmla="*/ 720776 w 727470"/>
                  <a:gd name="connsiteY16" fmla="*/ 3816518 h 5112664"/>
                  <a:gd name="connsiteX17" fmla="*/ 727470 w 727470"/>
                  <a:gd name="connsiteY17" fmla="*/ 3816518 h 5112664"/>
                  <a:gd name="connsiteX0" fmla="*/ 727470 w 727470"/>
                  <a:gd name="connsiteY0" fmla="*/ 3696293 h 4992439"/>
                  <a:gd name="connsiteX1" fmla="*/ 727470 w 727470"/>
                  <a:gd name="connsiteY1" fmla="*/ 4992439 h 4992439"/>
                  <a:gd name="connsiteX2" fmla="*/ 6695 w 727470"/>
                  <a:gd name="connsiteY2" fmla="*/ 4992439 h 4992439"/>
                  <a:gd name="connsiteX3" fmla="*/ 6695 w 727470"/>
                  <a:gd name="connsiteY3" fmla="*/ 3696295 h 4992439"/>
                  <a:gd name="connsiteX4" fmla="*/ 1 w 727470"/>
                  <a:gd name="connsiteY4" fmla="*/ 3696295 h 4992439"/>
                  <a:gd name="connsiteX5" fmla="*/ 1 w 727470"/>
                  <a:gd name="connsiteY5" fmla="*/ 2400151 h 4992439"/>
                  <a:gd name="connsiteX6" fmla="*/ 0 w 727470"/>
                  <a:gd name="connsiteY6" fmla="*/ 2400151 h 4992439"/>
                  <a:gd name="connsiteX7" fmla="*/ 0 w 727470"/>
                  <a:gd name="connsiteY7" fmla="*/ 1104005 h 4992439"/>
                  <a:gd name="connsiteX8" fmla="*/ 0 w 727470"/>
                  <a:gd name="connsiteY8" fmla="*/ 648720 h 4992439"/>
                  <a:gd name="connsiteX9" fmla="*/ 0 w 727470"/>
                  <a:gd name="connsiteY9" fmla="*/ -1 h 4992439"/>
                  <a:gd name="connsiteX10" fmla="*/ 720775 w 727470"/>
                  <a:gd name="connsiteY10" fmla="*/ 45 h 4992439"/>
                  <a:gd name="connsiteX11" fmla="*/ 720775 w 727470"/>
                  <a:gd name="connsiteY11" fmla="*/ 648719 h 4992439"/>
                  <a:gd name="connsiteX12" fmla="*/ 720775 w 727470"/>
                  <a:gd name="connsiteY12" fmla="*/ 1104005 h 4992439"/>
                  <a:gd name="connsiteX13" fmla="*/ 720775 w 727470"/>
                  <a:gd name="connsiteY13" fmla="*/ 2400149 h 4992439"/>
                  <a:gd name="connsiteX14" fmla="*/ 720776 w 727470"/>
                  <a:gd name="connsiteY14" fmla="*/ 2400149 h 4992439"/>
                  <a:gd name="connsiteX15" fmla="*/ 720776 w 727470"/>
                  <a:gd name="connsiteY15" fmla="*/ 3696293 h 4992439"/>
                  <a:gd name="connsiteX16" fmla="*/ 727470 w 727470"/>
                  <a:gd name="connsiteY16" fmla="*/ 3696293 h 4992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27470" h="4992439">
                    <a:moveTo>
                      <a:pt x="727470" y="3696293"/>
                    </a:moveTo>
                    <a:lnTo>
                      <a:pt x="727470" y="4992439"/>
                    </a:lnTo>
                    <a:lnTo>
                      <a:pt x="6695" y="4992439"/>
                    </a:lnTo>
                    <a:lnTo>
                      <a:pt x="6695" y="3696295"/>
                    </a:lnTo>
                    <a:lnTo>
                      <a:pt x="1" y="3696295"/>
                    </a:lnTo>
                    <a:lnTo>
                      <a:pt x="1" y="2400151"/>
                    </a:lnTo>
                    <a:lnTo>
                      <a:pt x="0" y="2400151"/>
                    </a:lnTo>
                    <a:lnTo>
                      <a:pt x="0" y="1104005"/>
                    </a:lnTo>
                    <a:lnTo>
                      <a:pt x="0" y="648720"/>
                    </a:lnTo>
                    <a:lnTo>
                      <a:pt x="0" y="-1"/>
                    </a:lnTo>
                    <a:lnTo>
                      <a:pt x="720775" y="45"/>
                    </a:lnTo>
                    <a:lnTo>
                      <a:pt x="720775" y="648719"/>
                    </a:lnTo>
                    <a:lnTo>
                      <a:pt x="720775" y="1104005"/>
                    </a:lnTo>
                    <a:lnTo>
                      <a:pt x="720775" y="2400149"/>
                    </a:lnTo>
                    <a:lnTo>
                      <a:pt x="720776" y="2400149"/>
                    </a:lnTo>
                    <a:lnTo>
                      <a:pt x="720776" y="3696293"/>
                    </a:lnTo>
                    <a:lnTo>
                      <a:pt x="727470" y="3696293"/>
                    </a:lnTo>
                    <a:close/>
                  </a:path>
                </a:pathLst>
              </a:custGeom>
              <a:gradFill>
                <a:gsLst>
                  <a:gs pos="48000">
                    <a:srgbClr val="64CED8"/>
                  </a:gs>
                  <a:gs pos="100000">
                    <a:sysClr val="window" lastClr="FFFFFF"/>
                  </a:gs>
                </a:gsLst>
                <a:lin ang="10800000" scaled="1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54" name="Rounded Rectangle 3">
                <a:extLst>
                  <a:ext uri="{FF2B5EF4-FFF2-40B4-BE49-F238E27FC236}">
                    <a16:creationId xmlns:a16="http://schemas.microsoft.com/office/drawing/2014/main" id="{0D09E60E-2CD1-4DAC-818B-B70E8623D6CE}"/>
                  </a:ext>
                </a:extLst>
              </p:cNvPr>
              <p:cNvSpPr/>
              <p:nvPr/>
            </p:nvSpPr>
            <p:spPr>
              <a:xfrm rot="8100000">
                <a:off x="6608823" y="4509905"/>
                <a:ext cx="108000" cy="936000"/>
              </a:xfrm>
              <a:custGeom>
                <a:avLst/>
                <a:gdLst>
                  <a:gd name="connsiteX0" fmla="*/ 727470 w 727470"/>
                  <a:gd name="connsiteY0" fmla="*/ 3816423 h 5112569"/>
                  <a:gd name="connsiteX1" fmla="*/ 727470 w 727470"/>
                  <a:gd name="connsiteY1" fmla="*/ 5112569 h 5112569"/>
                  <a:gd name="connsiteX2" fmla="*/ 6695 w 727470"/>
                  <a:gd name="connsiteY2" fmla="*/ 5112569 h 5112569"/>
                  <a:gd name="connsiteX3" fmla="*/ 6695 w 727470"/>
                  <a:gd name="connsiteY3" fmla="*/ 3816425 h 5112569"/>
                  <a:gd name="connsiteX4" fmla="*/ 1 w 727470"/>
                  <a:gd name="connsiteY4" fmla="*/ 3816425 h 5112569"/>
                  <a:gd name="connsiteX5" fmla="*/ 1 w 727470"/>
                  <a:gd name="connsiteY5" fmla="*/ 2520281 h 5112569"/>
                  <a:gd name="connsiteX6" fmla="*/ 0 w 727470"/>
                  <a:gd name="connsiteY6" fmla="*/ 2520281 h 5112569"/>
                  <a:gd name="connsiteX7" fmla="*/ 0 w 727470"/>
                  <a:gd name="connsiteY7" fmla="*/ 1224135 h 5112569"/>
                  <a:gd name="connsiteX8" fmla="*/ 0 w 727470"/>
                  <a:gd name="connsiteY8" fmla="*/ 768850 h 5112569"/>
                  <a:gd name="connsiteX9" fmla="*/ 0 w 727470"/>
                  <a:gd name="connsiteY9" fmla="*/ 120129 h 5112569"/>
                  <a:gd name="connsiteX10" fmla="*/ 120129 w 727470"/>
                  <a:gd name="connsiteY10" fmla="*/ 0 h 5112569"/>
                  <a:gd name="connsiteX11" fmla="*/ 240258 w 727470"/>
                  <a:gd name="connsiteY11" fmla="*/ 120129 h 5112569"/>
                  <a:gd name="connsiteX12" fmla="*/ 240258 w 727470"/>
                  <a:gd name="connsiteY12" fmla="*/ 120152 h 5112569"/>
                  <a:gd name="connsiteX13" fmla="*/ 360387 w 727470"/>
                  <a:gd name="connsiteY13" fmla="*/ 23 h 5112569"/>
                  <a:gd name="connsiteX14" fmla="*/ 480516 w 727470"/>
                  <a:gd name="connsiteY14" fmla="*/ 120152 h 5112569"/>
                  <a:gd name="connsiteX15" fmla="*/ 480516 w 727470"/>
                  <a:gd name="connsiteY15" fmla="*/ 120174 h 5112569"/>
                  <a:gd name="connsiteX16" fmla="*/ 600645 w 727470"/>
                  <a:gd name="connsiteY16" fmla="*/ 45 h 5112569"/>
                  <a:gd name="connsiteX17" fmla="*/ 720775 w 727470"/>
                  <a:gd name="connsiteY17" fmla="*/ 120175 h 5112569"/>
                  <a:gd name="connsiteX18" fmla="*/ 720775 w 727470"/>
                  <a:gd name="connsiteY18" fmla="*/ 768849 h 5112569"/>
                  <a:gd name="connsiteX19" fmla="*/ 720775 w 727470"/>
                  <a:gd name="connsiteY19" fmla="*/ 1224135 h 5112569"/>
                  <a:gd name="connsiteX20" fmla="*/ 720775 w 727470"/>
                  <a:gd name="connsiteY20" fmla="*/ 2520279 h 5112569"/>
                  <a:gd name="connsiteX21" fmla="*/ 720776 w 727470"/>
                  <a:gd name="connsiteY21" fmla="*/ 2520279 h 5112569"/>
                  <a:gd name="connsiteX22" fmla="*/ 720776 w 727470"/>
                  <a:gd name="connsiteY22" fmla="*/ 3816423 h 5112569"/>
                  <a:gd name="connsiteX23" fmla="*/ 727470 w 727470"/>
                  <a:gd name="connsiteY23" fmla="*/ 3816423 h 5112569"/>
                  <a:gd name="connsiteX0" fmla="*/ 727470 w 727470"/>
                  <a:gd name="connsiteY0" fmla="*/ 3816423 h 5112569"/>
                  <a:gd name="connsiteX1" fmla="*/ 727470 w 727470"/>
                  <a:gd name="connsiteY1" fmla="*/ 5112569 h 5112569"/>
                  <a:gd name="connsiteX2" fmla="*/ 6695 w 727470"/>
                  <a:gd name="connsiteY2" fmla="*/ 5112569 h 5112569"/>
                  <a:gd name="connsiteX3" fmla="*/ 6695 w 727470"/>
                  <a:gd name="connsiteY3" fmla="*/ 3816425 h 5112569"/>
                  <a:gd name="connsiteX4" fmla="*/ 1 w 727470"/>
                  <a:gd name="connsiteY4" fmla="*/ 3816425 h 5112569"/>
                  <a:gd name="connsiteX5" fmla="*/ 1 w 727470"/>
                  <a:gd name="connsiteY5" fmla="*/ 2520281 h 5112569"/>
                  <a:gd name="connsiteX6" fmla="*/ 0 w 727470"/>
                  <a:gd name="connsiteY6" fmla="*/ 2520281 h 5112569"/>
                  <a:gd name="connsiteX7" fmla="*/ 0 w 727470"/>
                  <a:gd name="connsiteY7" fmla="*/ 1224135 h 5112569"/>
                  <a:gd name="connsiteX8" fmla="*/ 0 w 727470"/>
                  <a:gd name="connsiteY8" fmla="*/ 768850 h 5112569"/>
                  <a:gd name="connsiteX9" fmla="*/ 0 w 727470"/>
                  <a:gd name="connsiteY9" fmla="*/ 120129 h 5112569"/>
                  <a:gd name="connsiteX10" fmla="*/ 120129 w 727470"/>
                  <a:gd name="connsiteY10" fmla="*/ 0 h 5112569"/>
                  <a:gd name="connsiteX11" fmla="*/ 240258 w 727470"/>
                  <a:gd name="connsiteY11" fmla="*/ 120129 h 5112569"/>
                  <a:gd name="connsiteX12" fmla="*/ 240258 w 727470"/>
                  <a:gd name="connsiteY12" fmla="*/ 120152 h 5112569"/>
                  <a:gd name="connsiteX13" fmla="*/ 360387 w 727470"/>
                  <a:gd name="connsiteY13" fmla="*/ 23 h 5112569"/>
                  <a:gd name="connsiteX14" fmla="*/ 480516 w 727470"/>
                  <a:gd name="connsiteY14" fmla="*/ 120152 h 5112569"/>
                  <a:gd name="connsiteX15" fmla="*/ 480516 w 727470"/>
                  <a:gd name="connsiteY15" fmla="*/ 120174 h 5112569"/>
                  <a:gd name="connsiteX16" fmla="*/ 600645 w 727470"/>
                  <a:gd name="connsiteY16" fmla="*/ 45 h 5112569"/>
                  <a:gd name="connsiteX17" fmla="*/ 720775 w 727470"/>
                  <a:gd name="connsiteY17" fmla="*/ 120175 h 5112569"/>
                  <a:gd name="connsiteX18" fmla="*/ 720775 w 727470"/>
                  <a:gd name="connsiteY18" fmla="*/ 768849 h 5112569"/>
                  <a:gd name="connsiteX19" fmla="*/ 720775 w 727470"/>
                  <a:gd name="connsiteY19" fmla="*/ 1224135 h 5112569"/>
                  <a:gd name="connsiteX20" fmla="*/ 720775 w 727470"/>
                  <a:gd name="connsiteY20" fmla="*/ 2520279 h 5112569"/>
                  <a:gd name="connsiteX21" fmla="*/ 720776 w 727470"/>
                  <a:gd name="connsiteY21" fmla="*/ 2520279 h 5112569"/>
                  <a:gd name="connsiteX22" fmla="*/ 720776 w 727470"/>
                  <a:gd name="connsiteY22" fmla="*/ 3816423 h 5112569"/>
                  <a:gd name="connsiteX23" fmla="*/ 727470 w 727470"/>
                  <a:gd name="connsiteY23" fmla="*/ 3816423 h 5112569"/>
                  <a:gd name="connsiteX0" fmla="*/ 727470 w 727470"/>
                  <a:gd name="connsiteY0" fmla="*/ 3816423 h 5112569"/>
                  <a:gd name="connsiteX1" fmla="*/ 727470 w 727470"/>
                  <a:gd name="connsiteY1" fmla="*/ 5112569 h 5112569"/>
                  <a:gd name="connsiteX2" fmla="*/ 6695 w 727470"/>
                  <a:gd name="connsiteY2" fmla="*/ 5112569 h 5112569"/>
                  <a:gd name="connsiteX3" fmla="*/ 6695 w 727470"/>
                  <a:gd name="connsiteY3" fmla="*/ 3816425 h 5112569"/>
                  <a:gd name="connsiteX4" fmla="*/ 1 w 727470"/>
                  <a:gd name="connsiteY4" fmla="*/ 3816425 h 5112569"/>
                  <a:gd name="connsiteX5" fmla="*/ 1 w 727470"/>
                  <a:gd name="connsiteY5" fmla="*/ 2520281 h 5112569"/>
                  <a:gd name="connsiteX6" fmla="*/ 0 w 727470"/>
                  <a:gd name="connsiteY6" fmla="*/ 2520281 h 5112569"/>
                  <a:gd name="connsiteX7" fmla="*/ 0 w 727470"/>
                  <a:gd name="connsiteY7" fmla="*/ 1224135 h 5112569"/>
                  <a:gd name="connsiteX8" fmla="*/ 0 w 727470"/>
                  <a:gd name="connsiteY8" fmla="*/ 768850 h 5112569"/>
                  <a:gd name="connsiteX9" fmla="*/ 0 w 727470"/>
                  <a:gd name="connsiteY9" fmla="*/ 120129 h 5112569"/>
                  <a:gd name="connsiteX10" fmla="*/ 120129 w 727470"/>
                  <a:gd name="connsiteY10" fmla="*/ 0 h 5112569"/>
                  <a:gd name="connsiteX11" fmla="*/ 240258 w 727470"/>
                  <a:gd name="connsiteY11" fmla="*/ 120129 h 5112569"/>
                  <a:gd name="connsiteX12" fmla="*/ 240258 w 727470"/>
                  <a:gd name="connsiteY12" fmla="*/ 120152 h 5112569"/>
                  <a:gd name="connsiteX13" fmla="*/ 360387 w 727470"/>
                  <a:gd name="connsiteY13" fmla="*/ 23 h 5112569"/>
                  <a:gd name="connsiteX14" fmla="*/ 480516 w 727470"/>
                  <a:gd name="connsiteY14" fmla="*/ 120152 h 5112569"/>
                  <a:gd name="connsiteX15" fmla="*/ 480516 w 727470"/>
                  <a:gd name="connsiteY15" fmla="*/ 120174 h 5112569"/>
                  <a:gd name="connsiteX16" fmla="*/ 600645 w 727470"/>
                  <a:gd name="connsiteY16" fmla="*/ 45 h 5112569"/>
                  <a:gd name="connsiteX17" fmla="*/ 720775 w 727470"/>
                  <a:gd name="connsiteY17" fmla="*/ 120175 h 5112569"/>
                  <a:gd name="connsiteX18" fmla="*/ 720775 w 727470"/>
                  <a:gd name="connsiteY18" fmla="*/ 768849 h 5112569"/>
                  <a:gd name="connsiteX19" fmla="*/ 720775 w 727470"/>
                  <a:gd name="connsiteY19" fmla="*/ 1224135 h 5112569"/>
                  <a:gd name="connsiteX20" fmla="*/ 720775 w 727470"/>
                  <a:gd name="connsiteY20" fmla="*/ 2520279 h 5112569"/>
                  <a:gd name="connsiteX21" fmla="*/ 720776 w 727470"/>
                  <a:gd name="connsiteY21" fmla="*/ 2520279 h 5112569"/>
                  <a:gd name="connsiteX22" fmla="*/ 720776 w 727470"/>
                  <a:gd name="connsiteY22" fmla="*/ 3816423 h 5112569"/>
                  <a:gd name="connsiteX23" fmla="*/ 727470 w 727470"/>
                  <a:gd name="connsiteY23" fmla="*/ 3816423 h 5112569"/>
                  <a:gd name="connsiteX0" fmla="*/ 727470 w 727470"/>
                  <a:gd name="connsiteY0" fmla="*/ 3816423 h 5112569"/>
                  <a:gd name="connsiteX1" fmla="*/ 727470 w 727470"/>
                  <a:gd name="connsiteY1" fmla="*/ 5112569 h 5112569"/>
                  <a:gd name="connsiteX2" fmla="*/ 6695 w 727470"/>
                  <a:gd name="connsiteY2" fmla="*/ 5112569 h 5112569"/>
                  <a:gd name="connsiteX3" fmla="*/ 6695 w 727470"/>
                  <a:gd name="connsiteY3" fmla="*/ 3816425 h 5112569"/>
                  <a:gd name="connsiteX4" fmla="*/ 1 w 727470"/>
                  <a:gd name="connsiteY4" fmla="*/ 3816425 h 5112569"/>
                  <a:gd name="connsiteX5" fmla="*/ 1 w 727470"/>
                  <a:gd name="connsiteY5" fmla="*/ 2520281 h 5112569"/>
                  <a:gd name="connsiteX6" fmla="*/ 0 w 727470"/>
                  <a:gd name="connsiteY6" fmla="*/ 2520281 h 5112569"/>
                  <a:gd name="connsiteX7" fmla="*/ 0 w 727470"/>
                  <a:gd name="connsiteY7" fmla="*/ 1224135 h 5112569"/>
                  <a:gd name="connsiteX8" fmla="*/ 0 w 727470"/>
                  <a:gd name="connsiteY8" fmla="*/ 768850 h 5112569"/>
                  <a:gd name="connsiteX9" fmla="*/ 0 w 727470"/>
                  <a:gd name="connsiteY9" fmla="*/ 120129 h 5112569"/>
                  <a:gd name="connsiteX10" fmla="*/ 120129 w 727470"/>
                  <a:gd name="connsiteY10" fmla="*/ 0 h 5112569"/>
                  <a:gd name="connsiteX11" fmla="*/ 240258 w 727470"/>
                  <a:gd name="connsiteY11" fmla="*/ 120129 h 5112569"/>
                  <a:gd name="connsiteX12" fmla="*/ 240258 w 727470"/>
                  <a:gd name="connsiteY12" fmla="*/ 120152 h 5112569"/>
                  <a:gd name="connsiteX13" fmla="*/ 360387 w 727470"/>
                  <a:gd name="connsiteY13" fmla="*/ 23 h 5112569"/>
                  <a:gd name="connsiteX14" fmla="*/ 480516 w 727470"/>
                  <a:gd name="connsiteY14" fmla="*/ 120152 h 5112569"/>
                  <a:gd name="connsiteX15" fmla="*/ 480516 w 727470"/>
                  <a:gd name="connsiteY15" fmla="*/ 120174 h 5112569"/>
                  <a:gd name="connsiteX16" fmla="*/ 600645 w 727470"/>
                  <a:gd name="connsiteY16" fmla="*/ 45 h 5112569"/>
                  <a:gd name="connsiteX17" fmla="*/ 720775 w 727470"/>
                  <a:gd name="connsiteY17" fmla="*/ 120175 h 5112569"/>
                  <a:gd name="connsiteX18" fmla="*/ 720775 w 727470"/>
                  <a:gd name="connsiteY18" fmla="*/ 768849 h 5112569"/>
                  <a:gd name="connsiteX19" fmla="*/ 720775 w 727470"/>
                  <a:gd name="connsiteY19" fmla="*/ 1224135 h 5112569"/>
                  <a:gd name="connsiteX20" fmla="*/ 720775 w 727470"/>
                  <a:gd name="connsiteY20" fmla="*/ 2520279 h 5112569"/>
                  <a:gd name="connsiteX21" fmla="*/ 720776 w 727470"/>
                  <a:gd name="connsiteY21" fmla="*/ 2520279 h 5112569"/>
                  <a:gd name="connsiteX22" fmla="*/ 720776 w 727470"/>
                  <a:gd name="connsiteY22" fmla="*/ 3816423 h 5112569"/>
                  <a:gd name="connsiteX23" fmla="*/ 727470 w 727470"/>
                  <a:gd name="connsiteY23" fmla="*/ 3816423 h 5112569"/>
                  <a:gd name="connsiteX0" fmla="*/ 727470 w 727470"/>
                  <a:gd name="connsiteY0" fmla="*/ 3816423 h 5112569"/>
                  <a:gd name="connsiteX1" fmla="*/ 727470 w 727470"/>
                  <a:gd name="connsiteY1" fmla="*/ 5112569 h 5112569"/>
                  <a:gd name="connsiteX2" fmla="*/ 6695 w 727470"/>
                  <a:gd name="connsiteY2" fmla="*/ 5112569 h 5112569"/>
                  <a:gd name="connsiteX3" fmla="*/ 6695 w 727470"/>
                  <a:gd name="connsiteY3" fmla="*/ 3816425 h 5112569"/>
                  <a:gd name="connsiteX4" fmla="*/ 1 w 727470"/>
                  <a:gd name="connsiteY4" fmla="*/ 3816425 h 5112569"/>
                  <a:gd name="connsiteX5" fmla="*/ 1 w 727470"/>
                  <a:gd name="connsiteY5" fmla="*/ 2520281 h 5112569"/>
                  <a:gd name="connsiteX6" fmla="*/ 0 w 727470"/>
                  <a:gd name="connsiteY6" fmla="*/ 2520281 h 5112569"/>
                  <a:gd name="connsiteX7" fmla="*/ 0 w 727470"/>
                  <a:gd name="connsiteY7" fmla="*/ 1224135 h 5112569"/>
                  <a:gd name="connsiteX8" fmla="*/ 0 w 727470"/>
                  <a:gd name="connsiteY8" fmla="*/ 768850 h 5112569"/>
                  <a:gd name="connsiteX9" fmla="*/ 0 w 727470"/>
                  <a:gd name="connsiteY9" fmla="*/ 120129 h 5112569"/>
                  <a:gd name="connsiteX10" fmla="*/ 120129 w 727470"/>
                  <a:gd name="connsiteY10" fmla="*/ 0 h 5112569"/>
                  <a:gd name="connsiteX11" fmla="*/ 240258 w 727470"/>
                  <a:gd name="connsiteY11" fmla="*/ 120129 h 5112569"/>
                  <a:gd name="connsiteX12" fmla="*/ 240258 w 727470"/>
                  <a:gd name="connsiteY12" fmla="*/ 120152 h 5112569"/>
                  <a:gd name="connsiteX13" fmla="*/ 360387 w 727470"/>
                  <a:gd name="connsiteY13" fmla="*/ 23 h 5112569"/>
                  <a:gd name="connsiteX14" fmla="*/ 480516 w 727470"/>
                  <a:gd name="connsiteY14" fmla="*/ 120152 h 5112569"/>
                  <a:gd name="connsiteX15" fmla="*/ 480516 w 727470"/>
                  <a:gd name="connsiteY15" fmla="*/ 120174 h 5112569"/>
                  <a:gd name="connsiteX16" fmla="*/ 600645 w 727470"/>
                  <a:gd name="connsiteY16" fmla="*/ 45 h 5112569"/>
                  <a:gd name="connsiteX17" fmla="*/ 720775 w 727470"/>
                  <a:gd name="connsiteY17" fmla="*/ 120175 h 5112569"/>
                  <a:gd name="connsiteX18" fmla="*/ 720775 w 727470"/>
                  <a:gd name="connsiteY18" fmla="*/ 768849 h 5112569"/>
                  <a:gd name="connsiteX19" fmla="*/ 720775 w 727470"/>
                  <a:gd name="connsiteY19" fmla="*/ 1224135 h 5112569"/>
                  <a:gd name="connsiteX20" fmla="*/ 720775 w 727470"/>
                  <a:gd name="connsiteY20" fmla="*/ 2520279 h 5112569"/>
                  <a:gd name="connsiteX21" fmla="*/ 720776 w 727470"/>
                  <a:gd name="connsiteY21" fmla="*/ 2520279 h 5112569"/>
                  <a:gd name="connsiteX22" fmla="*/ 720776 w 727470"/>
                  <a:gd name="connsiteY22" fmla="*/ 3816423 h 5112569"/>
                  <a:gd name="connsiteX23" fmla="*/ 727470 w 727470"/>
                  <a:gd name="connsiteY23" fmla="*/ 3816423 h 5112569"/>
                  <a:gd name="connsiteX0" fmla="*/ 727470 w 727470"/>
                  <a:gd name="connsiteY0" fmla="*/ 3816423 h 5112569"/>
                  <a:gd name="connsiteX1" fmla="*/ 727470 w 727470"/>
                  <a:gd name="connsiteY1" fmla="*/ 5112569 h 5112569"/>
                  <a:gd name="connsiteX2" fmla="*/ 6695 w 727470"/>
                  <a:gd name="connsiteY2" fmla="*/ 5112569 h 5112569"/>
                  <a:gd name="connsiteX3" fmla="*/ 6695 w 727470"/>
                  <a:gd name="connsiteY3" fmla="*/ 3816425 h 5112569"/>
                  <a:gd name="connsiteX4" fmla="*/ 1 w 727470"/>
                  <a:gd name="connsiteY4" fmla="*/ 3816425 h 5112569"/>
                  <a:gd name="connsiteX5" fmla="*/ 1 w 727470"/>
                  <a:gd name="connsiteY5" fmla="*/ 2520281 h 5112569"/>
                  <a:gd name="connsiteX6" fmla="*/ 0 w 727470"/>
                  <a:gd name="connsiteY6" fmla="*/ 2520281 h 5112569"/>
                  <a:gd name="connsiteX7" fmla="*/ 0 w 727470"/>
                  <a:gd name="connsiteY7" fmla="*/ 1224135 h 5112569"/>
                  <a:gd name="connsiteX8" fmla="*/ 0 w 727470"/>
                  <a:gd name="connsiteY8" fmla="*/ 768850 h 5112569"/>
                  <a:gd name="connsiteX9" fmla="*/ 0 w 727470"/>
                  <a:gd name="connsiteY9" fmla="*/ 120129 h 5112569"/>
                  <a:gd name="connsiteX10" fmla="*/ 120129 w 727470"/>
                  <a:gd name="connsiteY10" fmla="*/ 0 h 5112569"/>
                  <a:gd name="connsiteX11" fmla="*/ 240258 w 727470"/>
                  <a:gd name="connsiteY11" fmla="*/ 120129 h 5112569"/>
                  <a:gd name="connsiteX12" fmla="*/ 240258 w 727470"/>
                  <a:gd name="connsiteY12" fmla="*/ 120152 h 5112569"/>
                  <a:gd name="connsiteX13" fmla="*/ 360387 w 727470"/>
                  <a:gd name="connsiteY13" fmla="*/ 23 h 5112569"/>
                  <a:gd name="connsiteX14" fmla="*/ 480516 w 727470"/>
                  <a:gd name="connsiteY14" fmla="*/ 120152 h 5112569"/>
                  <a:gd name="connsiteX15" fmla="*/ 600645 w 727470"/>
                  <a:gd name="connsiteY15" fmla="*/ 45 h 5112569"/>
                  <a:gd name="connsiteX16" fmla="*/ 720775 w 727470"/>
                  <a:gd name="connsiteY16" fmla="*/ 120175 h 5112569"/>
                  <a:gd name="connsiteX17" fmla="*/ 720775 w 727470"/>
                  <a:gd name="connsiteY17" fmla="*/ 768849 h 5112569"/>
                  <a:gd name="connsiteX18" fmla="*/ 720775 w 727470"/>
                  <a:gd name="connsiteY18" fmla="*/ 1224135 h 5112569"/>
                  <a:gd name="connsiteX19" fmla="*/ 720775 w 727470"/>
                  <a:gd name="connsiteY19" fmla="*/ 2520279 h 5112569"/>
                  <a:gd name="connsiteX20" fmla="*/ 720776 w 727470"/>
                  <a:gd name="connsiteY20" fmla="*/ 2520279 h 5112569"/>
                  <a:gd name="connsiteX21" fmla="*/ 720776 w 727470"/>
                  <a:gd name="connsiteY21" fmla="*/ 3816423 h 5112569"/>
                  <a:gd name="connsiteX22" fmla="*/ 727470 w 727470"/>
                  <a:gd name="connsiteY22" fmla="*/ 3816423 h 5112569"/>
                  <a:gd name="connsiteX0" fmla="*/ 727470 w 727470"/>
                  <a:gd name="connsiteY0" fmla="*/ 3816423 h 5112569"/>
                  <a:gd name="connsiteX1" fmla="*/ 727470 w 727470"/>
                  <a:gd name="connsiteY1" fmla="*/ 5112569 h 5112569"/>
                  <a:gd name="connsiteX2" fmla="*/ 6695 w 727470"/>
                  <a:gd name="connsiteY2" fmla="*/ 5112569 h 5112569"/>
                  <a:gd name="connsiteX3" fmla="*/ 6695 w 727470"/>
                  <a:gd name="connsiteY3" fmla="*/ 3816425 h 5112569"/>
                  <a:gd name="connsiteX4" fmla="*/ 1 w 727470"/>
                  <a:gd name="connsiteY4" fmla="*/ 3816425 h 5112569"/>
                  <a:gd name="connsiteX5" fmla="*/ 1 w 727470"/>
                  <a:gd name="connsiteY5" fmla="*/ 2520281 h 5112569"/>
                  <a:gd name="connsiteX6" fmla="*/ 0 w 727470"/>
                  <a:gd name="connsiteY6" fmla="*/ 2520281 h 5112569"/>
                  <a:gd name="connsiteX7" fmla="*/ 0 w 727470"/>
                  <a:gd name="connsiteY7" fmla="*/ 1224135 h 5112569"/>
                  <a:gd name="connsiteX8" fmla="*/ 0 w 727470"/>
                  <a:gd name="connsiteY8" fmla="*/ 768850 h 5112569"/>
                  <a:gd name="connsiteX9" fmla="*/ 0 w 727470"/>
                  <a:gd name="connsiteY9" fmla="*/ 120129 h 5112569"/>
                  <a:gd name="connsiteX10" fmla="*/ 120129 w 727470"/>
                  <a:gd name="connsiteY10" fmla="*/ 0 h 5112569"/>
                  <a:gd name="connsiteX11" fmla="*/ 240258 w 727470"/>
                  <a:gd name="connsiteY11" fmla="*/ 120129 h 5112569"/>
                  <a:gd name="connsiteX12" fmla="*/ 240258 w 727470"/>
                  <a:gd name="connsiteY12" fmla="*/ 120152 h 5112569"/>
                  <a:gd name="connsiteX13" fmla="*/ 360387 w 727470"/>
                  <a:gd name="connsiteY13" fmla="*/ 24 h 5112569"/>
                  <a:gd name="connsiteX14" fmla="*/ 480516 w 727470"/>
                  <a:gd name="connsiteY14" fmla="*/ 120152 h 5112569"/>
                  <a:gd name="connsiteX15" fmla="*/ 600645 w 727470"/>
                  <a:gd name="connsiteY15" fmla="*/ 45 h 5112569"/>
                  <a:gd name="connsiteX16" fmla="*/ 720775 w 727470"/>
                  <a:gd name="connsiteY16" fmla="*/ 120175 h 5112569"/>
                  <a:gd name="connsiteX17" fmla="*/ 720775 w 727470"/>
                  <a:gd name="connsiteY17" fmla="*/ 768849 h 5112569"/>
                  <a:gd name="connsiteX18" fmla="*/ 720775 w 727470"/>
                  <a:gd name="connsiteY18" fmla="*/ 1224135 h 5112569"/>
                  <a:gd name="connsiteX19" fmla="*/ 720775 w 727470"/>
                  <a:gd name="connsiteY19" fmla="*/ 2520279 h 5112569"/>
                  <a:gd name="connsiteX20" fmla="*/ 720776 w 727470"/>
                  <a:gd name="connsiteY20" fmla="*/ 2520279 h 5112569"/>
                  <a:gd name="connsiteX21" fmla="*/ 720776 w 727470"/>
                  <a:gd name="connsiteY21" fmla="*/ 3816423 h 5112569"/>
                  <a:gd name="connsiteX22" fmla="*/ 727470 w 727470"/>
                  <a:gd name="connsiteY22" fmla="*/ 3816423 h 5112569"/>
                  <a:gd name="connsiteX0" fmla="*/ 727470 w 727470"/>
                  <a:gd name="connsiteY0" fmla="*/ 3816423 h 5112569"/>
                  <a:gd name="connsiteX1" fmla="*/ 727470 w 727470"/>
                  <a:gd name="connsiteY1" fmla="*/ 5112569 h 5112569"/>
                  <a:gd name="connsiteX2" fmla="*/ 6695 w 727470"/>
                  <a:gd name="connsiteY2" fmla="*/ 5112569 h 5112569"/>
                  <a:gd name="connsiteX3" fmla="*/ 6695 w 727470"/>
                  <a:gd name="connsiteY3" fmla="*/ 3816425 h 5112569"/>
                  <a:gd name="connsiteX4" fmla="*/ 1 w 727470"/>
                  <a:gd name="connsiteY4" fmla="*/ 3816425 h 5112569"/>
                  <a:gd name="connsiteX5" fmla="*/ 1 w 727470"/>
                  <a:gd name="connsiteY5" fmla="*/ 2520281 h 5112569"/>
                  <a:gd name="connsiteX6" fmla="*/ 0 w 727470"/>
                  <a:gd name="connsiteY6" fmla="*/ 2520281 h 5112569"/>
                  <a:gd name="connsiteX7" fmla="*/ 0 w 727470"/>
                  <a:gd name="connsiteY7" fmla="*/ 1224135 h 5112569"/>
                  <a:gd name="connsiteX8" fmla="*/ 0 w 727470"/>
                  <a:gd name="connsiteY8" fmla="*/ 768850 h 5112569"/>
                  <a:gd name="connsiteX9" fmla="*/ 0 w 727470"/>
                  <a:gd name="connsiteY9" fmla="*/ 120129 h 5112569"/>
                  <a:gd name="connsiteX10" fmla="*/ 120129 w 727470"/>
                  <a:gd name="connsiteY10" fmla="*/ 0 h 5112569"/>
                  <a:gd name="connsiteX11" fmla="*/ 240258 w 727470"/>
                  <a:gd name="connsiteY11" fmla="*/ 120129 h 5112569"/>
                  <a:gd name="connsiteX12" fmla="*/ 240258 w 727470"/>
                  <a:gd name="connsiteY12" fmla="*/ 120152 h 5112569"/>
                  <a:gd name="connsiteX13" fmla="*/ 480516 w 727470"/>
                  <a:gd name="connsiteY13" fmla="*/ 120152 h 5112569"/>
                  <a:gd name="connsiteX14" fmla="*/ 600645 w 727470"/>
                  <a:gd name="connsiteY14" fmla="*/ 45 h 5112569"/>
                  <a:gd name="connsiteX15" fmla="*/ 720775 w 727470"/>
                  <a:gd name="connsiteY15" fmla="*/ 120175 h 5112569"/>
                  <a:gd name="connsiteX16" fmla="*/ 720775 w 727470"/>
                  <a:gd name="connsiteY16" fmla="*/ 768849 h 5112569"/>
                  <a:gd name="connsiteX17" fmla="*/ 720775 w 727470"/>
                  <a:gd name="connsiteY17" fmla="*/ 1224135 h 5112569"/>
                  <a:gd name="connsiteX18" fmla="*/ 720775 w 727470"/>
                  <a:gd name="connsiteY18" fmla="*/ 2520279 h 5112569"/>
                  <a:gd name="connsiteX19" fmla="*/ 720776 w 727470"/>
                  <a:gd name="connsiteY19" fmla="*/ 2520279 h 5112569"/>
                  <a:gd name="connsiteX20" fmla="*/ 720776 w 727470"/>
                  <a:gd name="connsiteY20" fmla="*/ 3816423 h 5112569"/>
                  <a:gd name="connsiteX21" fmla="*/ 727470 w 727470"/>
                  <a:gd name="connsiteY21" fmla="*/ 3816423 h 5112569"/>
                  <a:gd name="connsiteX0" fmla="*/ 727470 w 727470"/>
                  <a:gd name="connsiteY0" fmla="*/ 3816423 h 5112569"/>
                  <a:gd name="connsiteX1" fmla="*/ 727470 w 727470"/>
                  <a:gd name="connsiteY1" fmla="*/ 5112569 h 5112569"/>
                  <a:gd name="connsiteX2" fmla="*/ 6695 w 727470"/>
                  <a:gd name="connsiteY2" fmla="*/ 5112569 h 5112569"/>
                  <a:gd name="connsiteX3" fmla="*/ 6695 w 727470"/>
                  <a:gd name="connsiteY3" fmla="*/ 3816425 h 5112569"/>
                  <a:gd name="connsiteX4" fmla="*/ 1 w 727470"/>
                  <a:gd name="connsiteY4" fmla="*/ 3816425 h 5112569"/>
                  <a:gd name="connsiteX5" fmla="*/ 1 w 727470"/>
                  <a:gd name="connsiteY5" fmla="*/ 2520281 h 5112569"/>
                  <a:gd name="connsiteX6" fmla="*/ 0 w 727470"/>
                  <a:gd name="connsiteY6" fmla="*/ 2520281 h 5112569"/>
                  <a:gd name="connsiteX7" fmla="*/ 0 w 727470"/>
                  <a:gd name="connsiteY7" fmla="*/ 1224135 h 5112569"/>
                  <a:gd name="connsiteX8" fmla="*/ 0 w 727470"/>
                  <a:gd name="connsiteY8" fmla="*/ 768850 h 5112569"/>
                  <a:gd name="connsiteX9" fmla="*/ 0 w 727470"/>
                  <a:gd name="connsiteY9" fmla="*/ 120129 h 5112569"/>
                  <a:gd name="connsiteX10" fmla="*/ 120129 w 727470"/>
                  <a:gd name="connsiteY10" fmla="*/ 0 h 5112569"/>
                  <a:gd name="connsiteX11" fmla="*/ 240258 w 727470"/>
                  <a:gd name="connsiteY11" fmla="*/ 120129 h 5112569"/>
                  <a:gd name="connsiteX12" fmla="*/ 240259 w 727470"/>
                  <a:gd name="connsiteY12" fmla="*/ 120151 h 5112569"/>
                  <a:gd name="connsiteX13" fmla="*/ 480516 w 727470"/>
                  <a:gd name="connsiteY13" fmla="*/ 120152 h 5112569"/>
                  <a:gd name="connsiteX14" fmla="*/ 600645 w 727470"/>
                  <a:gd name="connsiteY14" fmla="*/ 45 h 5112569"/>
                  <a:gd name="connsiteX15" fmla="*/ 720775 w 727470"/>
                  <a:gd name="connsiteY15" fmla="*/ 120175 h 5112569"/>
                  <a:gd name="connsiteX16" fmla="*/ 720775 w 727470"/>
                  <a:gd name="connsiteY16" fmla="*/ 768849 h 5112569"/>
                  <a:gd name="connsiteX17" fmla="*/ 720775 w 727470"/>
                  <a:gd name="connsiteY17" fmla="*/ 1224135 h 5112569"/>
                  <a:gd name="connsiteX18" fmla="*/ 720775 w 727470"/>
                  <a:gd name="connsiteY18" fmla="*/ 2520279 h 5112569"/>
                  <a:gd name="connsiteX19" fmla="*/ 720776 w 727470"/>
                  <a:gd name="connsiteY19" fmla="*/ 2520279 h 5112569"/>
                  <a:gd name="connsiteX20" fmla="*/ 720776 w 727470"/>
                  <a:gd name="connsiteY20" fmla="*/ 3816423 h 5112569"/>
                  <a:gd name="connsiteX21" fmla="*/ 727470 w 727470"/>
                  <a:gd name="connsiteY21" fmla="*/ 3816423 h 5112569"/>
                  <a:gd name="connsiteX0" fmla="*/ 727470 w 727470"/>
                  <a:gd name="connsiteY0" fmla="*/ 3816423 h 5112569"/>
                  <a:gd name="connsiteX1" fmla="*/ 727470 w 727470"/>
                  <a:gd name="connsiteY1" fmla="*/ 5112569 h 5112569"/>
                  <a:gd name="connsiteX2" fmla="*/ 6695 w 727470"/>
                  <a:gd name="connsiteY2" fmla="*/ 5112569 h 5112569"/>
                  <a:gd name="connsiteX3" fmla="*/ 6695 w 727470"/>
                  <a:gd name="connsiteY3" fmla="*/ 3816425 h 5112569"/>
                  <a:gd name="connsiteX4" fmla="*/ 1 w 727470"/>
                  <a:gd name="connsiteY4" fmla="*/ 3816425 h 5112569"/>
                  <a:gd name="connsiteX5" fmla="*/ 1 w 727470"/>
                  <a:gd name="connsiteY5" fmla="*/ 2520281 h 5112569"/>
                  <a:gd name="connsiteX6" fmla="*/ 0 w 727470"/>
                  <a:gd name="connsiteY6" fmla="*/ 2520281 h 5112569"/>
                  <a:gd name="connsiteX7" fmla="*/ 0 w 727470"/>
                  <a:gd name="connsiteY7" fmla="*/ 1224135 h 5112569"/>
                  <a:gd name="connsiteX8" fmla="*/ 0 w 727470"/>
                  <a:gd name="connsiteY8" fmla="*/ 768850 h 5112569"/>
                  <a:gd name="connsiteX9" fmla="*/ 0 w 727470"/>
                  <a:gd name="connsiteY9" fmla="*/ 120129 h 5112569"/>
                  <a:gd name="connsiteX10" fmla="*/ 120129 w 727470"/>
                  <a:gd name="connsiteY10" fmla="*/ 0 h 5112569"/>
                  <a:gd name="connsiteX11" fmla="*/ 240258 w 727470"/>
                  <a:gd name="connsiteY11" fmla="*/ 120129 h 5112569"/>
                  <a:gd name="connsiteX12" fmla="*/ 480516 w 727470"/>
                  <a:gd name="connsiteY12" fmla="*/ 120152 h 5112569"/>
                  <a:gd name="connsiteX13" fmla="*/ 600645 w 727470"/>
                  <a:gd name="connsiteY13" fmla="*/ 45 h 5112569"/>
                  <a:gd name="connsiteX14" fmla="*/ 720775 w 727470"/>
                  <a:gd name="connsiteY14" fmla="*/ 120175 h 5112569"/>
                  <a:gd name="connsiteX15" fmla="*/ 720775 w 727470"/>
                  <a:gd name="connsiteY15" fmla="*/ 768849 h 5112569"/>
                  <a:gd name="connsiteX16" fmla="*/ 720775 w 727470"/>
                  <a:gd name="connsiteY16" fmla="*/ 1224135 h 5112569"/>
                  <a:gd name="connsiteX17" fmla="*/ 720775 w 727470"/>
                  <a:gd name="connsiteY17" fmla="*/ 2520279 h 5112569"/>
                  <a:gd name="connsiteX18" fmla="*/ 720776 w 727470"/>
                  <a:gd name="connsiteY18" fmla="*/ 2520279 h 5112569"/>
                  <a:gd name="connsiteX19" fmla="*/ 720776 w 727470"/>
                  <a:gd name="connsiteY19" fmla="*/ 3816423 h 5112569"/>
                  <a:gd name="connsiteX20" fmla="*/ 727470 w 727470"/>
                  <a:gd name="connsiteY20" fmla="*/ 3816423 h 5112569"/>
                  <a:gd name="connsiteX0" fmla="*/ 727470 w 727470"/>
                  <a:gd name="connsiteY0" fmla="*/ 3816423 h 5112569"/>
                  <a:gd name="connsiteX1" fmla="*/ 727470 w 727470"/>
                  <a:gd name="connsiteY1" fmla="*/ 5112569 h 5112569"/>
                  <a:gd name="connsiteX2" fmla="*/ 6695 w 727470"/>
                  <a:gd name="connsiteY2" fmla="*/ 5112569 h 5112569"/>
                  <a:gd name="connsiteX3" fmla="*/ 6695 w 727470"/>
                  <a:gd name="connsiteY3" fmla="*/ 3816425 h 5112569"/>
                  <a:gd name="connsiteX4" fmla="*/ 1 w 727470"/>
                  <a:gd name="connsiteY4" fmla="*/ 3816425 h 5112569"/>
                  <a:gd name="connsiteX5" fmla="*/ 1 w 727470"/>
                  <a:gd name="connsiteY5" fmla="*/ 2520281 h 5112569"/>
                  <a:gd name="connsiteX6" fmla="*/ 0 w 727470"/>
                  <a:gd name="connsiteY6" fmla="*/ 2520281 h 5112569"/>
                  <a:gd name="connsiteX7" fmla="*/ 0 w 727470"/>
                  <a:gd name="connsiteY7" fmla="*/ 1224135 h 5112569"/>
                  <a:gd name="connsiteX8" fmla="*/ 0 w 727470"/>
                  <a:gd name="connsiteY8" fmla="*/ 768850 h 5112569"/>
                  <a:gd name="connsiteX9" fmla="*/ 0 w 727470"/>
                  <a:gd name="connsiteY9" fmla="*/ 120129 h 5112569"/>
                  <a:gd name="connsiteX10" fmla="*/ 120129 w 727470"/>
                  <a:gd name="connsiteY10" fmla="*/ 0 h 5112569"/>
                  <a:gd name="connsiteX11" fmla="*/ 240258 w 727470"/>
                  <a:gd name="connsiteY11" fmla="*/ 120129 h 5112569"/>
                  <a:gd name="connsiteX12" fmla="*/ 600645 w 727470"/>
                  <a:gd name="connsiteY12" fmla="*/ 45 h 5112569"/>
                  <a:gd name="connsiteX13" fmla="*/ 720775 w 727470"/>
                  <a:gd name="connsiteY13" fmla="*/ 120175 h 5112569"/>
                  <a:gd name="connsiteX14" fmla="*/ 720775 w 727470"/>
                  <a:gd name="connsiteY14" fmla="*/ 768849 h 5112569"/>
                  <a:gd name="connsiteX15" fmla="*/ 720775 w 727470"/>
                  <a:gd name="connsiteY15" fmla="*/ 1224135 h 5112569"/>
                  <a:gd name="connsiteX16" fmla="*/ 720775 w 727470"/>
                  <a:gd name="connsiteY16" fmla="*/ 2520279 h 5112569"/>
                  <a:gd name="connsiteX17" fmla="*/ 720776 w 727470"/>
                  <a:gd name="connsiteY17" fmla="*/ 2520279 h 5112569"/>
                  <a:gd name="connsiteX18" fmla="*/ 720776 w 727470"/>
                  <a:gd name="connsiteY18" fmla="*/ 3816423 h 5112569"/>
                  <a:gd name="connsiteX19" fmla="*/ 727470 w 727470"/>
                  <a:gd name="connsiteY19" fmla="*/ 3816423 h 5112569"/>
                  <a:gd name="connsiteX0" fmla="*/ 727470 w 727470"/>
                  <a:gd name="connsiteY0" fmla="*/ 3816423 h 5112569"/>
                  <a:gd name="connsiteX1" fmla="*/ 727470 w 727470"/>
                  <a:gd name="connsiteY1" fmla="*/ 5112569 h 5112569"/>
                  <a:gd name="connsiteX2" fmla="*/ 6695 w 727470"/>
                  <a:gd name="connsiteY2" fmla="*/ 5112569 h 5112569"/>
                  <a:gd name="connsiteX3" fmla="*/ 6695 w 727470"/>
                  <a:gd name="connsiteY3" fmla="*/ 3816425 h 5112569"/>
                  <a:gd name="connsiteX4" fmla="*/ 1 w 727470"/>
                  <a:gd name="connsiteY4" fmla="*/ 3816425 h 5112569"/>
                  <a:gd name="connsiteX5" fmla="*/ 1 w 727470"/>
                  <a:gd name="connsiteY5" fmla="*/ 2520281 h 5112569"/>
                  <a:gd name="connsiteX6" fmla="*/ 0 w 727470"/>
                  <a:gd name="connsiteY6" fmla="*/ 2520281 h 5112569"/>
                  <a:gd name="connsiteX7" fmla="*/ 0 w 727470"/>
                  <a:gd name="connsiteY7" fmla="*/ 1224135 h 5112569"/>
                  <a:gd name="connsiteX8" fmla="*/ 0 w 727470"/>
                  <a:gd name="connsiteY8" fmla="*/ 768850 h 5112569"/>
                  <a:gd name="connsiteX9" fmla="*/ 0 w 727470"/>
                  <a:gd name="connsiteY9" fmla="*/ 120129 h 5112569"/>
                  <a:gd name="connsiteX10" fmla="*/ 120129 w 727470"/>
                  <a:gd name="connsiteY10" fmla="*/ 0 h 5112569"/>
                  <a:gd name="connsiteX11" fmla="*/ 240258 w 727470"/>
                  <a:gd name="connsiteY11" fmla="*/ 120129 h 5112569"/>
                  <a:gd name="connsiteX12" fmla="*/ 720775 w 727470"/>
                  <a:gd name="connsiteY12" fmla="*/ 120175 h 5112569"/>
                  <a:gd name="connsiteX13" fmla="*/ 720775 w 727470"/>
                  <a:gd name="connsiteY13" fmla="*/ 768849 h 5112569"/>
                  <a:gd name="connsiteX14" fmla="*/ 720775 w 727470"/>
                  <a:gd name="connsiteY14" fmla="*/ 1224135 h 5112569"/>
                  <a:gd name="connsiteX15" fmla="*/ 720775 w 727470"/>
                  <a:gd name="connsiteY15" fmla="*/ 2520279 h 5112569"/>
                  <a:gd name="connsiteX16" fmla="*/ 720776 w 727470"/>
                  <a:gd name="connsiteY16" fmla="*/ 2520279 h 5112569"/>
                  <a:gd name="connsiteX17" fmla="*/ 720776 w 727470"/>
                  <a:gd name="connsiteY17" fmla="*/ 3816423 h 5112569"/>
                  <a:gd name="connsiteX18" fmla="*/ 727470 w 727470"/>
                  <a:gd name="connsiteY18" fmla="*/ 3816423 h 5112569"/>
                  <a:gd name="connsiteX0" fmla="*/ 727470 w 727470"/>
                  <a:gd name="connsiteY0" fmla="*/ 3816518 h 5112664"/>
                  <a:gd name="connsiteX1" fmla="*/ 727470 w 727470"/>
                  <a:gd name="connsiteY1" fmla="*/ 5112664 h 5112664"/>
                  <a:gd name="connsiteX2" fmla="*/ 6695 w 727470"/>
                  <a:gd name="connsiteY2" fmla="*/ 5112664 h 5112664"/>
                  <a:gd name="connsiteX3" fmla="*/ 6695 w 727470"/>
                  <a:gd name="connsiteY3" fmla="*/ 3816520 h 5112664"/>
                  <a:gd name="connsiteX4" fmla="*/ 1 w 727470"/>
                  <a:gd name="connsiteY4" fmla="*/ 3816520 h 5112664"/>
                  <a:gd name="connsiteX5" fmla="*/ 1 w 727470"/>
                  <a:gd name="connsiteY5" fmla="*/ 2520376 h 5112664"/>
                  <a:gd name="connsiteX6" fmla="*/ 0 w 727470"/>
                  <a:gd name="connsiteY6" fmla="*/ 2520376 h 5112664"/>
                  <a:gd name="connsiteX7" fmla="*/ 0 w 727470"/>
                  <a:gd name="connsiteY7" fmla="*/ 1224230 h 5112664"/>
                  <a:gd name="connsiteX8" fmla="*/ 0 w 727470"/>
                  <a:gd name="connsiteY8" fmla="*/ 768945 h 5112664"/>
                  <a:gd name="connsiteX9" fmla="*/ 0 w 727470"/>
                  <a:gd name="connsiteY9" fmla="*/ 120224 h 5112664"/>
                  <a:gd name="connsiteX10" fmla="*/ 120129 w 727470"/>
                  <a:gd name="connsiteY10" fmla="*/ 95 h 5112664"/>
                  <a:gd name="connsiteX11" fmla="*/ 720775 w 727470"/>
                  <a:gd name="connsiteY11" fmla="*/ 120270 h 5112664"/>
                  <a:gd name="connsiteX12" fmla="*/ 720775 w 727470"/>
                  <a:gd name="connsiteY12" fmla="*/ 768944 h 5112664"/>
                  <a:gd name="connsiteX13" fmla="*/ 720775 w 727470"/>
                  <a:gd name="connsiteY13" fmla="*/ 1224230 h 5112664"/>
                  <a:gd name="connsiteX14" fmla="*/ 720775 w 727470"/>
                  <a:gd name="connsiteY14" fmla="*/ 2520374 h 5112664"/>
                  <a:gd name="connsiteX15" fmla="*/ 720776 w 727470"/>
                  <a:gd name="connsiteY15" fmla="*/ 2520374 h 5112664"/>
                  <a:gd name="connsiteX16" fmla="*/ 720776 w 727470"/>
                  <a:gd name="connsiteY16" fmla="*/ 3816518 h 5112664"/>
                  <a:gd name="connsiteX17" fmla="*/ 727470 w 727470"/>
                  <a:gd name="connsiteY17" fmla="*/ 3816518 h 5112664"/>
                  <a:gd name="connsiteX0" fmla="*/ 727470 w 727470"/>
                  <a:gd name="connsiteY0" fmla="*/ 3696293 h 4992439"/>
                  <a:gd name="connsiteX1" fmla="*/ 727470 w 727470"/>
                  <a:gd name="connsiteY1" fmla="*/ 4992439 h 4992439"/>
                  <a:gd name="connsiteX2" fmla="*/ 6695 w 727470"/>
                  <a:gd name="connsiteY2" fmla="*/ 4992439 h 4992439"/>
                  <a:gd name="connsiteX3" fmla="*/ 6695 w 727470"/>
                  <a:gd name="connsiteY3" fmla="*/ 3696295 h 4992439"/>
                  <a:gd name="connsiteX4" fmla="*/ 1 w 727470"/>
                  <a:gd name="connsiteY4" fmla="*/ 3696295 h 4992439"/>
                  <a:gd name="connsiteX5" fmla="*/ 1 w 727470"/>
                  <a:gd name="connsiteY5" fmla="*/ 2400151 h 4992439"/>
                  <a:gd name="connsiteX6" fmla="*/ 0 w 727470"/>
                  <a:gd name="connsiteY6" fmla="*/ 2400151 h 4992439"/>
                  <a:gd name="connsiteX7" fmla="*/ 0 w 727470"/>
                  <a:gd name="connsiteY7" fmla="*/ 1104005 h 4992439"/>
                  <a:gd name="connsiteX8" fmla="*/ 0 w 727470"/>
                  <a:gd name="connsiteY8" fmla="*/ 648720 h 4992439"/>
                  <a:gd name="connsiteX9" fmla="*/ 0 w 727470"/>
                  <a:gd name="connsiteY9" fmla="*/ -1 h 4992439"/>
                  <a:gd name="connsiteX10" fmla="*/ 720775 w 727470"/>
                  <a:gd name="connsiteY10" fmla="*/ 45 h 4992439"/>
                  <a:gd name="connsiteX11" fmla="*/ 720775 w 727470"/>
                  <a:gd name="connsiteY11" fmla="*/ 648719 h 4992439"/>
                  <a:gd name="connsiteX12" fmla="*/ 720775 w 727470"/>
                  <a:gd name="connsiteY12" fmla="*/ 1104005 h 4992439"/>
                  <a:gd name="connsiteX13" fmla="*/ 720775 w 727470"/>
                  <a:gd name="connsiteY13" fmla="*/ 2400149 h 4992439"/>
                  <a:gd name="connsiteX14" fmla="*/ 720776 w 727470"/>
                  <a:gd name="connsiteY14" fmla="*/ 2400149 h 4992439"/>
                  <a:gd name="connsiteX15" fmla="*/ 720776 w 727470"/>
                  <a:gd name="connsiteY15" fmla="*/ 3696293 h 4992439"/>
                  <a:gd name="connsiteX16" fmla="*/ 727470 w 727470"/>
                  <a:gd name="connsiteY16" fmla="*/ 3696293 h 4992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27470" h="4992439">
                    <a:moveTo>
                      <a:pt x="727470" y="3696293"/>
                    </a:moveTo>
                    <a:lnTo>
                      <a:pt x="727470" y="4992439"/>
                    </a:lnTo>
                    <a:lnTo>
                      <a:pt x="6695" y="4992439"/>
                    </a:lnTo>
                    <a:lnTo>
                      <a:pt x="6695" y="3696295"/>
                    </a:lnTo>
                    <a:lnTo>
                      <a:pt x="1" y="3696295"/>
                    </a:lnTo>
                    <a:lnTo>
                      <a:pt x="1" y="2400151"/>
                    </a:lnTo>
                    <a:lnTo>
                      <a:pt x="0" y="2400151"/>
                    </a:lnTo>
                    <a:lnTo>
                      <a:pt x="0" y="1104005"/>
                    </a:lnTo>
                    <a:lnTo>
                      <a:pt x="0" y="648720"/>
                    </a:lnTo>
                    <a:lnTo>
                      <a:pt x="0" y="-1"/>
                    </a:lnTo>
                    <a:lnTo>
                      <a:pt x="720775" y="45"/>
                    </a:lnTo>
                    <a:lnTo>
                      <a:pt x="720775" y="648719"/>
                    </a:lnTo>
                    <a:lnTo>
                      <a:pt x="720775" y="1104005"/>
                    </a:lnTo>
                    <a:lnTo>
                      <a:pt x="720775" y="2400149"/>
                    </a:lnTo>
                    <a:lnTo>
                      <a:pt x="720776" y="2400149"/>
                    </a:lnTo>
                    <a:lnTo>
                      <a:pt x="720776" y="3696293"/>
                    </a:lnTo>
                    <a:lnTo>
                      <a:pt x="727470" y="3696293"/>
                    </a:lnTo>
                    <a:close/>
                  </a:path>
                </a:pathLst>
              </a:custGeom>
              <a:gradFill>
                <a:gsLst>
                  <a:gs pos="48000">
                    <a:srgbClr val="64CED8"/>
                  </a:gs>
                  <a:gs pos="100000">
                    <a:sysClr val="window" lastClr="FFFFFF"/>
                  </a:gs>
                </a:gsLst>
                <a:lin ang="10800000" scaled="1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55" name="Rounded Rectangle 3">
                <a:extLst>
                  <a:ext uri="{FF2B5EF4-FFF2-40B4-BE49-F238E27FC236}">
                    <a16:creationId xmlns:a16="http://schemas.microsoft.com/office/drawing/2014/main" id="{872ACD68-3D5A-496C-B641-8CBBC6E1E817}"/>
                  </a:ext>
                </a:extLst>
              </p:cNvPr>
              <p:cNvSpPr/>
              <p:nvPr/>
            </p:nvSpPr>
            <p:spPr>
              <a:xfrm rot="5400000" flipH="1">
                <a:off x="6874653" y="3892423"/>
                <a:ext cx="108000" cy="936000"/>
              </a:xfrm>
              <a:custGeom>
                <a:avLst/>
                <a:gdLst>
                  <a:gd name="connsiteX0" fmla="*/ 727470 w 727470"/>
                  <a:gd name="connsiteY0" fmla="*/ 3816423 h 5112569"/>
                  <a:gd name="connsiteX1" fmla="*/ 727470 w 727470"/>
                  <a:gd name="connsiteY1" fmla="*/ 5112569 h 5112569"/>
                  <a:gd name="connsiteX2" fmla="*/ 6695 w 727470"/>
                  <a:gd name="connsiteY2" fmla="*/ 5112569 h 5112569"/>
                  <a:gd name="connsiteX3" fmla="*/ 6695 w 727470"/>
                  <a:gd name="connsiteY3" fmla="*/ 3816425 h 5112569"/>
                  <a:gd name="connsiteX4" fmla="*/ 1 w 727470"/>
                  <a:gd name="connsiteY4" fmla="*/ 3816425 h 5112569"/>
                  <a:gd name="connsiteX5" fmla="*/ 1 w 727470"/>
                  <a:gd name="connsiteY5" fmla="*/ 2520281 h 5112569"/>
                  <a:gd name="connsiteX6" fmla="*/ 0 w 727470"/>
                  <a:gd name="connsiteY6" fmla="*/ 2520281 h 5112569"/>
                  <a:gd name="connsiteX7" fmla="*/ 0 w 727470"/>
                  <a:gd name="connsiteY7" fmla="*/ 1224135 h 5112569"/>
                  <a:gd name="connsiteX8" fmla="*/ 0 w 727470"/>
                  <a:gd name="connsiteY8" fmla="*/ 768850 h 5112569"/>
                  <a:gd name="connsiteX9" fmla="*/ 0 w 727470"/>
                  <a:gd name="connsiteY9" fmla="*/ 120129 h 5112569"/>
                  <a:gd name="connsiteX10" fmla="*/ 120129 w 727470"/>
                  <a:gd name="connsiteY10" fmla="*/ 0 h 5112569"/>
                  <a:gd name="connsiteX11" fmla="*/ 240258 w 727470"/>
                  <a:gd name="connsiteY11" fmla="*/ 120129 h 5112569"/>
                  <a:gd name="connsiteX12" fmla="*/ 240258 w 727470"/>
                  <a:gd name="connsiteY12" fmla="*/ 120152 h 5112569"/>
                  <a:gd name="connsiteX13" fmla="*/ 360387 w 727470"/>
                  <a:gd name="connsiteY13" fmla="*/ 23 h 5112569"/>
                  <a:gd name="connsiteX14" fmla="*/ 480516 w 727470"/>
                  <a:gd name="connsiteY14" fmla="*/ 120152 h 5112569"/>
                  <a:gd name="connsiteX15" fmla="*/ 480516 w 727470"/>
                  <a:gd name="connsiteY15" fmla="*/ 120174 h 5112569"/>
                  <a:gd name="connsiteX16" fmla="*/ 600645 w 727470"/>
                  <a:gd name="connsiteY16" fmla="*/ 45 h 5112569"/>
                  <a:gd name="connsiteX17" fmla="*/ 720775 w 727470"/>
                  <a:gd name="connsiteY17" fmla="*/ 120175 h 5112569"/>
                  <a:gd name="connsiteX18" fmla="*/ 720775 w 727470"/>
                  <a:gd name="connsiteY18" fmla="*/ 768849 h 5112569"/>
                  <a:gd name="connsiteX19" fmla="*/ 720775 w 727470"/>
                  <a:gd name="connsiteY19" fmla="*/ 1224135 h 5112569"/>
                  <a:gd name="connsiteX20" fmla="*/ 720775 w 727470"/>
                  <a:gd name="connsiteY20" fmla="*/ 2520279 h 5112569"/>
                  <a:gd name="connsiteX21" fmla="*/ 720776 w 727470"/>
                  <a:gd name="connsiteY21" fmla="*/ 2520279 h 5112569"/>
                  <a:gd name="connsiteX22" fmla="*/ 720776 w 727470"/>
                  <a:gd name="connsiteY22" fmla="*/ 3816423 h 5112569"/>
                  <a:gd name="connsiteX23" fmla="*/ 727470 w 727470"/>
                  <a:gd name="connsiteY23" fmla="*/ 3816423 h 5112569"/>
                  <a:gd name="connsiteX0" fmla="*/ 727470 w 727470"/>
                  <a:gd name="connsiteY0" fmla="*/ 3816423 h 5112569"/>
                  <a:gd name="connsiteX1" fmla="*/ 727470 w 727470"/>
                  <a:gd name="connsiteY1" fmla="*/ 5112569 h 5112569"/>
                  <a:gd name="connsiteX2" fmla="*/ 6695 w 727470"/>
                  <a:gd name="connsiteY2" fmla="*/ 5112569 h 5112569"/>
                  <a:gd name="connsiteX3" fmla="*/ 6695 w 727470"/>
                  <a:gd name="connsiteY3" fmla="*/ 3816425 h 5112569"/>
                  <a:gd name="connsiteX4" fmla="*/ 1 w 727470"/>
                  <a:gd name="connsiteY4" fmla="*/ 3816425 h 5112569"/>
                  <a:gd name="connsiteX5" fmla="*/ 1 w 727470"/>
                  <a:gd name="connsiteY5" fmla="*/ 2520281 h 5112569"/>
                  <a:gd name="connsiteX6" fmla="*/ 0 w 727470"/>
                  <a:gd name="connsiteY6" fmla="*/ 2520281 h 5112569"/>
                  <a:gd name="connsiteX7" fmla="*/ 0 w 727470"/>
                  <a:gd name="connsiteY7" fmla="*/ 1224135 h 5112569"/>
                  <a:gd name="connsiteX8" fmla="*/ 0 w 727470"/>
                  <a:gd name="connsiteY8" fmla="*/ 768850 h 5112569"/>
                  <a:gd name="connsiteX9" fmla="*/ 0 w 727470"/>
                  <a:gd name="connsiteY9" fmla="*/ 120129 h 5112569"/>
                  <a:gd name="connsiteX10" fmla="*/ 120129 w 727470"/>
                  <a:gd name="connsiteY10" fmla="*/ 0 h 5112569"/>
                  <a:gd name="connsiteX11" fmla="*/ 240258 w 727470"/>
                  <a:gd name="connsiteY11" fmla="*/ 120129 h 5112569"/>
                  <a:gd name="connsiteX12" fmla="*/ 240258 w 727470"/>
                  <a:gd name="connsiteY12" fmla="*/ 120152 h 5112569"/>
                  <a:gd name="connsiteX13" fmla="*/ 360387 w 727470"/>
                  <a:gd name="connsiteY13" fmla="*/ 23 h 5112569"/>
                  <a:gd name="connsiteX14" fmla="*/ 480516 w 727470"/>
                  <a:gd name="connsiteY14" fmla="*/ 120152 h 5112569"/>
                  <a:gd name="connsiteX15" fmla="*/ 480516 w 727470"/>
                  <a:gd name="connsiteY15" fmla="*/ 120174 h 5112569"/>
                  <a:gd name="connsiteX16" fmla="*/ 600645 w 727470"/>
                  <a:gd name="connsiteY16" fmla="*/ 45 h 5112569"/>
                  <a:gd name="connsiteX17" fmla="*/ 720775 w 727470"/>
                  <a:gd name="connsiteY17" fmla="*/ 120175 h 5112569"/>
                  <a:gd name="connsiteX18" fmla="*/ 720775 w 727470"/>
                  <a:gd name="connsiteY18" fmla="*/ 768849 h 5112569"/>
                  <a:gd name="connsiteX19" fmla="*/ 720775 w 727470"/>
                  <a:gd name="connsiteY19" fmla="*/ 1224135 h 5112569"/>
                  <a:gd name="connsiteX20" fmla="*/ 720775 w 727470"/>
                  <a:gd name="connsiteY20" fmla="*/ 2520279 h 5112569"/>
                  <a:gd name="connsiteX21" fmla="*/ 720776 w 727470"/>
                  <a:gd name="connsiteY21" fmla="*/ 2520279 h 5112569"/>
                  <a:gd name="connsiteX22" fmla="*/ 720776 w 727470"/>
                  <a:gd name="connsiteY22" fmla="*/ 3816423 h 5112569"/>
                  <a:gd name="connsiteX23" fmla="*/ 727470 w 727470"/>
                  <a:gd name="connsiteY23" fmla="*/ 3816423 h 5112569"/>
                  <a:gd name="connsiteX0" fmla="*/ 727470 w 727470"/>
                  <a:gd name="connsiteY0" fmla="*/ 3816423 h 5112569"/>
                  <a:gd name="connsiteX1" fmla="*/ 727470 w 727470"/>
                  <a:gd name="connsiteY1" fmla="*/ 5112569 h 5112569"/>
                  <a:gd name="connsiteX2" fmla="*/ 6695 w 727470"/>
                  <a:gd name="connsiteY2" fmla="*/ 5112569 h 5112569"/>
                  <a:gd name="connsiteX3" fmla="*/ 6695 w 727470"/>
                  <a:gd name="connsiteY3" fmla="*/ 3816425 h 5112569"/>
                  <a:gd name="connsiteX4" fmla="*/ 1 w 727470"/>
                  <a:gd name="connsiteY4" fmla="*/ 3816425 h 5112569"/>
                  <a:gd name="connsiteX5" fmla="*/ 1 w 727470"/>
                  <a:gd name="connsiteY5" fmla="*/ 2520281 h 5112569"/>
                  <a:gd name="connsiteX6" fmla="*/ 0 w 727470"/>
                  <a:gd name="connsiteY6" fmla="*/ 2520281 h 5112569"/>
                  <a:gd name="connsiteX7" fmla="*/ 0 w 727470"/>
                  <a:gd name="connsiteY7" fmla="*/ 1224135 h 5112569"/>
                  <a:gd name="connsiteX8" fmla="*/ 0 w 727470"/>
                  <a:gd name="connsiteY8" fmla="*/ 768850 h 5112569"/>
                  <a:gd name="connsiteX9" fmla="*/ 0 w 727470"/>
                  <a:gd name="connsiteY9" fmla="*/ 120129 h 5112569"/>
                  <a:gd name="connsiteX10" fmla="*/ 120129 w 727470"/>
                  <a:gd name="connsiteY10" fmla="*/ 0 h 5112569"/>
                  <a:gd name="connsiteX11" fmla="*/ 240258 w 727470"/>
                  <a:gd name="connsiteY11" fmla="*/ 120129 h 5112569"/>
                  <a:gd name="connsiteX12" fmla="*/ 240258 w 727470"/>
                  <a:gd name="connsiteY12" fmla="*/ 120152 h 5112569"/>
                  <a:gd name="connsiteX13" fmla="*/ 360387 w 727470"/>
                  <a:gd name="connsiteY13" fmla="*/ 23 h 5112569"/>
                  <a:gd name="connsiteX14" fmla="*/ 480516 w 727470"/>
                  <a:gd name="connsiteY14" fmla="*/ 120152 h 5112569"/>
                  <a:gd name="connsiteX15" fmla="*/ 480516 w 727470"/>
                  <a:gd name="connsiteY15" fmla="*/ 120174 h 5112569"/>
                  <a:gd name="connsiteX16" fmla="*/ 600645 w 727470"/>
                  <a:gd name="connsiteY16" fmla="*/ 45 h 5112569"/>
                  <a:gd name="connsiteX17" fmla="*/ 720775 w 727470"/>
                  <a:gd name="connsiteY17" fmla="*/ 120175 h 5112569"/>
                  <a:gd name="connsiteX18" fmla="*/ 720775 w 727470"/>
                  <a:gd name="connsiteY18" fmla="*/ 768849 h 5112569"/>
                  <a:gd name="connsiteX19" fmla="*/ 720775 w 727470"/>
                  <a:gd name="connsiteY19" fmla="*/ 1224135 h 5112569"/>
                  <a:gd name="connsiteX20" fmla="*/ 720775 w 727470"/>
                  <a:gd name="connsiteY20" fmla="*/ 2520279 h 5112569"/>
                  <a:gd name="connsiteX21" fmla="*/ 720776 w 727470"/>
                  <a:gd name="connsiteY21" fmla="*/ 2520279 h 5112569"/>
                  <a:gd name="connsiteX22" fmla="*/ 720776 w 727470"/>
                  <a:gd name="connsiteY22" fmla="*/ 3816423 h 5112569"/>
                  <a:gd name="connsiteX23" fmla="*/ 727470 w 727470"/>
                  <a:gd name="connsiteY23" fmla="*/ 3816423 h 5112569"/>
                  <a:gd name="connsiteX0" fmla="*/ 727470 w 727470"/>
                  <a:gd name="connsiteY0" fmla="*/ 3816423 h 5112569"/>
                  <a:gd name="connsiteX1" fmla="*/ 727470 w 727470"/>
                  <a:gd name="connsiteY1" fmla="*/ 5112569 h 5112569"/>
                  <a:gd name="connsiteX2" fmla="*/ 6695 w 727470"/>
                  <a:gd name="connsiteY2" fmla="*/ 5112569 h 5112569"/>
                  <a:gd name="connsiteX3" fmla="*/ 6695 w 727470"/>
                  <a:gd name="connsiteY3" fmla="*/ 3816425 h 5112569"/>
                  <a:gd name="connsiteX4" fmla="*/ 1 w 727470"/>
                  <a:gd name="connsiteY4" fmla="*/ 3816425 h 5112569"/>
                  <a:gd name="connsiteX5" fmla="*/ 1 w 727470"/>
                  <a:gd name="connsiteY5" fmla="*/ 2520281 h 5112569"/>
                  <a:gd name="connsiteX6" fmla="*/ 0 w 727470"/>
                  <a:gd name="connsiteY6" fmla="*/ 2520281 h 5112569"/>
                  <a:gd name="connsiteX7" fmla="*/ 0 w 727470"/>
                  <a:gd name="connsiteY7" fmla="*/ 1224135 h 5112569"/>
                  <a:gd name="connsiteX8" fmla="*/ 0 w 727470"/>
                  <a:gd name="connsiteY8" fmla="*/ 768850 h 5112569"/>
                  <a:gd name="connsiteX9" fmla="*/ 0 w 727470"/>
                  <a:gd name="connsiteY9" fmla="*/ 120129 h 5112569"/>
                  <a:gd name="connsiteX10" fmla="*/ 120129 w 727470"/>
                  <a:gd name="connsiteY10" fmla="*/ 0 h 5112569"/>
                  <a:gd name="connsiteX11" fmla="*/ 240258 w 727470"/>
                  <a:gd name="connsiteY11" fmla="*/ 120129 h 5112569"/>
                  <a:gd name="connsiteX12" fmla="*/ 240258 w 727470"/>
                  <a:gd name="connsiteY12" fmla="*/ 120152 h 5112569"/>
                  <a:gd name="connsiteX13" fmla="*/ 360387 w 727470"/>
                  <a:gd name="connsiteY13" fmla="*/ 23 h 5112569"/>
                  <a:gd name="connsiteX14" fmla="*/ 480516 w 727470"/>
                  <a:gd name="connsiteY14" fmla="*/ 120152 h 5112569"/>
                  <a:gd name="connsiteX15" fmla="*/ 480516 w 727470"/>
                  <a:gd name="connsiteY15" fmla="*/ 120174 h 5112569"/>
                  <a:gd name="connsiteX16" fmla="*/ 600645 w 727470"/>
                  <a:gd name="connsiteY16" fmla="*/ 45 h 5112569"/>
                  <a:gd name="connsiteX17" fmla="*/ 720775 w 727470"/>
                  <a:gd name="connsiteY17" fmla="*/ 120175 h 5112569"/>
                  <a:gd name="connsiteX18" fmla="*/ 720775 w 727470"/>
                  <a:gd name="connsiteY18" fmla="*/ 768849 h 5112569"/>
                  <a:gd name="connsiteX19" fmla="*/ 720775 w 727470"/>
                  <a:gd name="connsiteY19" fmla="*/ 1224135 h 5112569"/>
                  <a:gd name="connsiteX20" fmla="*/ 720775 w 727470"/>
                  <a:gd name="connsiteY20" fmla="*/ 2520279 h 5112569"/>
                  <a:gd name="connsiteX21" fmla="*/ 720776 w 727470"/>
                  <a:gd name="connsiteY21" fmla="*/ 2520279 h 5112569"/>
                  <a:gd name="connsiteX22" fmla="*/ 720776 w 727470"/>
                  <a:gd name="connsiteY22" fmla="*/ 3816423 h 5112569"/>
                  <a:gd name="connsiteX23" fmla="*/ 727470 w 727470"/>
                  <a:gd name="connsiteY23" fmla="*/ 3816423 h 5112569"/>
                  <a:gd name="connsiteX0" fmla="*/ 727470 w 727470"/>
                  <a:gd name="connsiteY0" fmla="*/ 3816423 h 5112569"/>
                  <a:gd name="connsiteX1" fmla="*/ 727470 w 727470"/>
                  <a:gd name="connsiteY1" fmla="*/ 5112569 h 5112569"/>
                  <a:gd name="connsiteX2" fmla="*/ 6695 w 727470"/>
                  <a:gd name="connsiteY2" fmla="*/ 5112569 h 5112569"/>
                  <a:gd name="connsiteX3" fmla="*/ 6695 w 727470"/>
                  <a:gd name="connsiteY3" fmla="*/ 3816425 h 5112569"/>
                  <a:gd name="connsiteX4" fmla="*/ 1 w 727470"/>
                  <a:gd name="connsiteY4" fmla="*/ 3816425 h 5112569"/>
                  <a:gd name="connsiteX5" fmla="*/ 1 w 727470"/>
                  <a:gd name="connsiteY5" fmla="*/ 2520281 h 5112569"/>
                  <a:gd name="connsiteX6" fmla="*/ 0 w 727470"/>
                  <a:gd name="connsiteY6" fmla="*/ 2520281 h 5112569"/>
                  <a:gd name="connsiteX7" fmla="*/ 0 w 727470"/>
                  <a:gd name="connsiteY7" fmla="*/ 1224135 h 5112569"/>
                  <a:gd name="connsiteX8" fmla="*/ 0 w 727470"/>
                  <a:gd name="connsiteY8" fmla="*/ 768850 h 5112569"/>
                  <a:gd name="connsiteX9" fmla="*/ 0 w 727470"/>
                  <a:gd name="connsiteY9" fmla="*/ 120129 h 5112569"/>
                  <a:gd name="connsiteX10" fmla="*/ 120129 w 727470"/>
                  <a:gd name="connsiteY10" fmla="*/ 0 h 5112569"/>
                  <a:gd name="connsiteX11" fmla="*/ 240258 w 727470"/>
                  <a:gd name="connsiteY11" fmla="*/ 120129 h 5112569"/>
                  <a:gd name="connsiteX12" fmla="*/ 240258 w 727470"/>
                  <a:gd name="connsiteY12" fmla="*/ 120152 h 5112569"/>
                  <a:gd name="connsiteX13" fmla="*/ 360387 w 727470"/>
                  <a:gd name="connsiteY13" fmla="*/ 23 h 5112569"/>
                  <a:gd name="connsiteX14" fmla="*/ 480516 w 727470"/>
                  <a:gd name="connsiteY14" fmla="*/ 120152 h 5112569"/>
                  <a:gd name="connsiteX15" fmla="*/ 480516 w 727470"/>
                  <a:gd name="connsiteY15" fmla="*/ 120174 h 5112569"/>
                  <a:gd name="connsiteX16" fmla="*/ 600645 w 727470"/>
                  <a:gd name="connsiteY16" fmla="*/ 45 h 5112569"/>
                  <a:gd name="connsiteX17" fmla="*/ 720775 w 727470"/>
                  <a:gd name="connsiteY17" fmla="*/ 120175 h 5112569"/>
                  <a:gd name="connsiteX18" fmla="*/ 720775 w 727470"/>
                  <a:gd name="connsiteY18" fmla="*/ 768849 h 5112569"/>
                  <a:gd name="connsiteX19" fmla="*/ 720775 w 727470"/>
                  <a:gd name="connsiteY19" fmla="*/ 1224135 h 5112569"/>
                  <a:gd name="connsiteX20" fmla="*/ 720775 w 727470"/>
                  <a:gd name="connsiteY20" fmla="*/ 2520279 h 5112569"/>
                  <a:gd name="connsiteX21" fmla="*/ 720776 w 727470"/>
                  <a:gd name="connsiteY21" fmla="*/ 2520279 h 5112569"/>
                  <a:gd name="connsiteX22" fmla="*/ 720776 w 727470"/>
                  <a:gd name="connsiteY22" fmla="*/ 3816423 h 5112569"/>
                  <a:gd name="connsiteX23" fmla="*/ 727470 w 727470"/>
                  <a:gd name="connsiteY23" fmla="*/ 3816423 h 5112569"/>
                  <a:gd name="connsiteX0" fmla="*/ 727470 w 727470"/>
                  <a:gd name="connsiteY0" fmla="*/ 3816423 h 5112569"/>
                  <a:gd name="connsiteX1" fmla="*/ 727470 w 727470"/>
                  <a:gd name="connsiteY1" fmla="*/ 5112569 h 5112569"/>
                  <a:gd name="connsiteX2" fmla="*/ 6695 w 727470"/>
                  <a:gd name="connsiteY2" fmla="*/ 5112569 h 5112569"/>
                  <a:gd name="connsiteX3" fmla="*/ 6695 w 727470"/>
                  <a:gd name="connsiteY3" fmla="*/ 3816425 h 5112569"/>
                  <a:gd name="connsiteX4" fmla="*/ 1 w 727470"/>
                  <a:gd name="connsiteY4" fmla="*/ 3816425 h 5112569"/>
                  <a:gd name="connsiteX5" fmla="*/ 1 w 727470"/>
                  <a:gd name="connsiteY5" fmla="*/ 2520281 h 5112569"/>
                  <a:gd name="connsiteX6" fmla="*/ 0 w 727470"/>
                  <a:gd name="connsiteY6" fmla="*/ 2520281 h 5112569"/>
                  <a:gd name="connsiteX7" fmla="*/ 0 w 727470"/>
                  <a:gd name="connsiteY7" fmla="*/ 1224135 h 5112569"/>
                  <a:gd name="connsiteX8" fmla="*/ 0 w 727470"/>
                  <a:gd name="connsiteY8" fmla="*/ 768850 h 5112569"/>
                  <a:gd name="connsiteX9" fmla="*/ 0 w 727470"/>
                  <a:gd name="connsiteY9" fmla="*/ 120129 h 5112569"/>
                  <a:gd name="connsiteX10" fmla="*/ 120129 w 727470"/>
                  <a:gd name="connsiteY10" fmla="*/ 0 h 5112569"/>
                  <a:gd name="connsiteX11" fmla="*/ 240258 w 727470"/>
                  <a:gd name="connsiteY11" fmla="*/ 120129 h 5112569"/>
                  <a:gd name="connsiteX12" fmla="*/ 240258 w 727470"/>
                  <a:gd name="connsiteY12" fmla="*/ 120152 h 5112569"/>
                  <a:gd name="connsiteX13" fmla="*/ 360387 w 727470"/>
                  <a:gd name="connsiteY13" fmla="*/ 23 h 5112569"/>
                  <a:gd name="connsiteX14" fmla="*/ 480516 w 727470"/>
                  <a:gd name="connsiteY14" fmla="*/ 120152 h 5112569"/>
                  <a:gd name="connsiteX15" fmla="*/ 600645 w 727470"/>
                  <a:gd name="connsiteY15" fmla="*/ 45 h 5112569"/>
                  <a:gd name="connsiteX16" fmla="*/ 720775 w 727470"/>
                  <a:gd name="connsiteY16" fmla="*/ 120175 h 5112569"/>
                  <a:gd name="connsiteX17" fmla="*/ 720775 w 727470"/>
                  <a:gd name="connsiteY17" fmla="*/ 768849 h 5112569"/>
                  <a:gd name="connsiteX18" fmla="*/ 720775 w 727470"/>
                  <a:gd name="connsiteY18" fmla="*/ 1224135 h 5112569"/>
                  <a:gd name="connsiteX19" fmla="*/ 720775 w 727470"/>
                  <a:gd name="connsiteY19" fmla="*/ 2520279 h 5112569"/>
                  <a:gd name="connsiteX20" fmla="*/ 720776 w 727470"/>
                  <a:gd name="connsiteY20" fmla="*/ 2520279 h 5112569"/>
                  <a:gd name="connsiteX21" fmla="*/ 720776 w 727470"/>
                  <a:gd name="connsiteY21" fmla="*/ 3816423 h 5112569"/>
                  <a:gd name="connsiteX22" fmla="*/ 727470 w 727470"/>
                  <a:gd name="connsiteY22" fmla="*/ 3816423 h 5112569"/>
                  <a:gd name="connsiteX0" fmla="*/ 727470 w 727470"/>
                  <a:gd name="connsiteY0" fmla="*/ 3816423 h 5112569"/>
                  <a:gd name="connsiteX1" fmla="*/ 727470 w 727470"/>
                  <a:gd name="connsiteY1" fmla="*/ 5112569 h 5112569"/>
                  <a:gd name="connsiteX2" fmla="*/ 6695 w 727470"/>
                  <a:gd name="connsiteY2" fmla="*/ 5112569 h 5112569"/>
                  <a:gd name="connsiteX3" fmla="*/ 6695 w 727470"/>
                  <a:gd name="connsiteY3" fmla="*/ 3816425 h 5112569"/>
                  <a:gd name="connsiteX4" fmla="*/ 1 w 727470"/>
                  <a:gd name="connsiteY4" fmla="*/ 3816425 h 5112569"/>
                  <a:gd name="connsiteX5" fmla="*/ 1 w 727470"/>
                  <a:gd name="connsiteY5" fmla="*/ 2520281 h 5112569"/>
                  <a:gd name="connsiteX6" fmla="*/ 0 w 727470"/>
                  <a:gd name="connsiteY6" fmla="*/ 2520281 h 5112569"/>
                  <a:gd name="connsiteX7" fmla="*/ 0 w 727470"/>
                  <a:gd name="connsiteY7" fmla="*/ 1224135 h 5112569"/>
                  <a:gd name="connsiteX8" fmla="*/ 0 w 727470"/>
                  <a:gd name="connsiteY8" fmla="*/ 768850 h 5112569"/>
                  <a:gd name="connsiteX9" fmla="*/ 0 w 727470"/>
                  <a:gd name="connsiteY9" fmla="*/ 120129 h 5112569"/>
                  <a:gd name="connsiteX10" fmla="*/ 120129 w 727470"/>
                  <a:gd name="connsiteY10" fmla="*/ 0 h 5112569"/>
                  <a:gd name="connsiteX11" fmla="*/ 240258 w 727470"/>
                  <a:gd name="connsiteY11" fmla="*/ 120129 h 5112569"/>
                  <a:gd name="connsiteX12" fmla="*/ 240258 w 727470"/>
                  <a:gd name="connsiteY12" fmla="*/ 120152 h 5112569"/>
                  <a:gd name="connsiteX13" fmla="*/ 360387 w 727470"/>
                  <a:gd name="connsiteY13" fmla="*/ 24 h 5112569"/>
                  <a:gd name="connsiteX14" fmla="*/ 480516 w 727470"/>
                  <a:gd name="connsiteY14" fmla="*/ 120152 h 5112569"/>
                  <a:gd name="connsiteX15" fmla="*/ 600645 w 727470"/>
                  <a:gd name="connsiteY15" fmla="*/ 45 h 5112569"/>
                  <a:gd name="connsiteX16" fmla="*/ 720775 w 727470"/>
                  <a:gd name="connsiteY16" fmla="*/ 120175 h 5112569"/>
                  <a:gd name="connsiteX17" fmla="*/ 720775 w 727470"/>
                  <a:gd name="connsiteY17" fmla="*/ 768849 h 5112569"/>
                  <a:gd name="connsiteX18" fmla="*/ 720775 w 727470"/>
                  <a:gd name="connsiteY18" fmla="*/ 1224135 h 5112569"/>
                  <a:gd name="connsiteX19" fmla="*/ 720775 w 727470"/>
                  <a:gd name="connsiteY19" fmla="*/ 2520279 h 5112569"/>
                  <a:gd name="connsiteX20" fmla="*/ 720776 w 727470"/>
                  <a:gd name="connsiteY20" fmla="*/ 2520279 h 5112569"/>
                  <a:gd name="connsiteX21" fmla="*/ 720776 w 727470"/>
                  <a:gd name="connsiteY21" fmla="*/ 3816423 h 5112569"/>
                  <a:gd name="connsiteX22" fmla="*/ 727470 w 727470"/>
                  <a:gd name="connsiteY22" fmla="*/ 3816423 h 5112569"/>
                  <a:gd name="connsiteX0" fmla="*/ 727470 w 727470"/>
                  <a:gd name="connsiteY0" fmla="*/ 3816423 h 5112569"/>
                  <a:gd name="connsiteX1" fmla="*/ 727470 w 727470"/>
                  <a:gd name="connsiteY1" fmla="*/ 5112569 h 5112569"/>
                  <a:gd name="connsiteX2" fmla="*/ 6695 w 727470"/>
                  <a:gd name="connsiteY2" fmla="*/ 5112569 h 5112569"/>
                  <a:gd name="connsiteX3" fmla="*/ 6695 w 727470"/>
                  <a:gd name="connsiteY3" fmla="*/ 3816425 h 5112569"/>
                  <a:gd name="connsiteX4" fmla="*/ 1 w 727470"/>
                  <a:gd name="connsiteY4" fmla="*/ 3816425 h 5112569"/>
                  <a:gd name="connsiteX5" fmla="*/ 1 w 727470"/>
                  <a:gd name="connsiteY5" fmla="*/ 2520281 h 5112569"/>
                  <a:gd name="connsiteX6" fmla="*/ 0 w 727470"/>
                  <a:gd name="connsiteY6" fmla="*/ 2520281 h 5112569"/>
                  <a:gd name="connsiteX7" fmla="*/ 0 w 727470"/>
                  <a:gd name="connsiteY7" fmla="*/ 1224135 h 5112569"/>
                  <a:gd name="connsiteX8" fmla="*/ 0 w 727470"/>
                  <a:gd name="connsiteY8" fmla="*/ 768850 h 5112569"/>
                  <a:gd name="connsiteX9" fmla="*/ 0 w 727470"/>
                  <a:gd name="connsiteY9" fmla="*/ 120129 h 5112569"/>
                  <a:gd name="connsiteX10" fmla="*/ 120129 w 727470"/>
                  <a:gd name="connsiteY10" fmla="*/ 0 h 5112569"/>
                  <a:gd name="connsiteX11" fmla="*/ 240258 w 727470"/>
                  <a:gd name="connsiteY11" fmla="*/ 120129 h 5112569"/>
                  <a:gd name="connsiteX12" fmla="*/ 240258 w 727470"/>
                  <a:gd name="connsiteY12" fmla="*/ 120152 h 5112569"/>
                  <a:gd name="connsiteX13" fmla="*/ 480516 w 727470"/>
                  <a:gd name="connsiteY13" fmla="*/ 120152 h 5112569"/>
                  <a:gd name="connsiteX14" fmla="*/ 600645 w 727470"/>
                  <a:gd name="connsiteY14" fmla="*/ 45 h 5112569"/>
                  <a:gd name="connsiteX15" fmla="*/ 720775 w 727470"/>
                  <a:gd name="connsiteY15" fmla="*/ 120175 h 5112569"/>
                  <a:gd name="connsiteX16" fmla="*/ 720775 w 727470"/>
                  <a:gd name="connsiteY16" fmla="*/ 768849 h 5112569"/>
                  <a:gd name="connsiteX17" fmla="*/ 720775 w 727470"/>
                  <a:gd name="connsiteY17" fmla="*/ 1224135 h 5112569"/>
                  <a:gd name="connsiteX18" fmla="*/ 720775 w 727470"/>
                  <a:gd name="connsiteY18" fmla="*/ 2520279 h 5112569"/>
                  <a:gd name="connsiteX19" fmla="*/ 720776 w 727470"/>
                  <a:gd name="connsiteY19" fmla="*/ 2520279 h 5112569"/>
                  <a:gd name="connsiteX20" fmla="*/ 720776 w 727470"/>
                  <a:gd name="connsiteY20" fmla="*/ 3816423 h 5112569"/>
                  <a:gd name="connsiteX21" fmla="*/ 727470 w 727470"/>
                  <a:gd name="connsiteY21" fmla="*/ 3816423 h 5112569"/>
                  <a:gd name="connsiteX0" fmla="*/ 727470 w 727470"/>
                  <a:gd name="connsiteY0" fmla="*/ 3816423 h 5112569"/>
                  <a:gd name="connsiteX1" fmla="*/ 727470 w 727470"/>
                  <a:gd name="connsiteY1" fmla="*/ 5112569 h 5112569"/>
                  <a:gd name="connsiteX2" fmla="*/ 6695 w 727470"/>
                  <a:gd name="connsiteY2" fmla="*/ 5112569 h 5112569"/>
                  <a:gd name="connsiteX3" fmla="*/ 6695 w 727470"/>
                  <a:gd name="connsiteY3" fmla="*/ 3816425 h 5112569"/>
                  <a:gd name="connsiteX4" fmla="*/ 1 w 727470"/>
                  <a:gd name="connsiteY4" fmla="*/ 3816425 h 5112569"/>
                  <a:gd name="connsiteX5" fmla="*/ 1 w 727470"/>
                  <a:gd name="connsiteY5" fmla="*/ 2520281 h 5112569"/>
                  <a:gd name="connsiteX6" fmla="*/ 0 w 727470"/>
                  <a:gd name="connsiteY6" fmla="*/ 2520281 h 5112569"/>
                  <a:gd name="connsiteX7" fmla="*/ 0 w 727470"/>
                  <a:gd name="connsiteY7" fmla="*/ 1224135 h 5112569"/>
                  <a:gd name="connsiteX8" fmla="*/ 0 w 727470"/>
                  <a:gd name="connsiteY8" fmla="*/ 768850 h 5112569"/>
                  <a:gd name="connsiteX9" fmla="*/ 0 w 727470"/>
                  <a:gd name="connsiteY9" fmla="*/ 120129 h 5112569"/>
                  <a:gd name="connsiteX10" fmla="*/ 120129 w 727470"/>
                  <a:gd name="connsiteY10" fmla="*/ 0 h 5112569"/>
                  <a:gd name="connsiteX11" fmla="*/ 240258 w 727470"/>
                  <a:gd name="connsiteY11" fmla="*/ 120129 h 5112569"/>
                  <a:gd name="connsiteX12" fmla="*/ 240259 w 727470"/>
                  <a:gd name="connsiteY12" fmla="*/ 120151 h 5112569"/>
                  <a:gd name="connsiteX13" fmla="*/ 480516 w 727470"/>
                  <a:gd name="connsiteY13" fmla="*/ 120152 h 5112569"/>
                  <a:gd name="connsiteX14" fmla="*/ 600645 w 727470"/>
                  <a:gd name="connsiteY14" fmla="*/ 45 h 5112569"/>
                  <a:gd name="connsiteX15" fmla="*/ 720775 w 727470"/>
                  <a:gd name="connsiteY15" fmla="*/ 120175 h 5112569"/>
                  <a:gd name="connsiteX16" fmla="*/ 720775 w 727470"/>
                  <a:gd name="connsiteY16" fmla="*/ 768849 h 5112569"/>
                  <a:gd name="connsiteX17" fmla="*/ 720775 w 727470"/>
                  <a:gd name="connsiteY17" fmla="*/ 1224135 h 5112569"/>
                  <a:gd name="connsiteX18" fmla="*/ 720775 w 727470"/>
                  <a:gd name="connsiteY18" fmla="*/ 2520279 h 5112569"/>
                  <a:gd name="connsiteX19" fmla="*/ 720776 w 727470"/>
                  <a:gd name="connsiteY19" fmla="*/ 2520279 h 5112569"/>
                  <a:gd name="connsiteX20" fmla="*/ 720776 w 727470"/>
                  <a:gd name="connsiteY20" fmla="*/ 3816423 h 5112569"/>
                  <a:gd name="connsiteX21" fmla="*/ 727470 w 727470"/>
                  <a:gd name="connsiteY21" fmla="*/ 3816423 h 5112569"/>
                  <a:gd name="connsiteX0" fmla="*/ 727470 w 727470"/>
                  <a:gd name="connsiteY0" fmla="*/ 3816423 h 5112569"/>
                  <a:gd name="connsiteX1" fmla="*/ 727470 w 727470"/>
                  <a:gd name="connsiteY1" fmla="*/ 5112569 h 5112569"/>
                  <a:gd name="connsiteX2" fmla="*/ 6695 w 727470"/>
                  <a:gd name="connsiteY2" fmla="*/ 5112569 h 5112569"/>
                  <a:gd name="connsiteX3" fmla="*/ 6695 w 727470"/>
                  <a:gd name="connsiteY3" fmla="*/ 3816425 h 5112569"/>
                  <a:gd name="connsiteX4" fmla="*/ 1 w 727470"/>
                  <a:gd name="connsiteY4" fmla="*/ 3816425 h 5112569"/>
                  <a:gd name="connsiteX5" fmla="*/ 1 w 727470"/>
                  <a:gd name="connsiteY5" fmla="*/ 2520281 h 5112569"/>
                  <a:gd name="connsiteX6" fmla="*/ 0 w 727470"/>
                  <a:gd name="connsiteY6" fmla="*/ 2520281 h 5112569"/>
                  <a:gd name="connsiteX7" fmla="*/ 0 w 727470"/>
                  <a:gd name="connsiteY7" fmla="*/ 1224135 h 5112569"/>
                  <a:gd name="connsiteX8" fmla="*/ 0 w 727470"/>
                  <a:gd name="connsiteY8" fmla="*/ 768850 h 5112569"/>
                  <a:gd name="connsiteX9" fmla="*/ 0 w 727470"/>
                  <a:gd name="connsiteY9" fmla="*/ 120129 h 5112569"/>
                  <a:gd name="connsiteX10" fmla="*/ 120129 w 727470"/>
                  <a:gd name="connsiteY10" fmla="*/ 0 h 5112569"/>
                  <a:gd name="connsiteX11" fmla="*/ 240258 w 727470"/>
                  <a:gd name="connsiteY11" fmla="*/ 120129 h 5112569"/>
                  <a:gd name="connsiteX12" fmla="*/ 480516 w 727470"/>
                  <a:gd name="connsiteY12" fmla="*/ 120152 h 5112569"/>
                  <a:gd name="connsiteX13" fmla="*/ 600645 w 727470"/>
                  <a:gd name="connsiteY13" fmla="*/ 45 h 5112569"/>
                  <a:gd name="connsiteX14" fmla="*/ 720775 w 727470"/>
                  <a:gd name="connsiteY14" fmla="*/ 120175 h 5112569"/>
                  <a:gd name="connsiteX15" fmla="*/ 720775 w 727470"/>
                  <a:gd name="connsiteY15" fmla="*/ 768849 h 5112569"/>
                  <a:gd name="connsiteX16" fmla="*/ 720775 w 727470"/>
                  <a:gd name="connsiteY16" fmla="*/ 1224135 h 5112569"/>
                  <a:gd name="connsiteX17" fmla="*/ 720775 w 727470"/>
                  <a:gd name="connsiteY17" fmla="*/ 2520279 h 5112569"/>
                  <a:gd name="connsiteX18" fmla="*/ 720776 w 727470"/>
                  <a:gd name="connsiteY18" fmla="*/ 2520279 h 5112569"/>
                  <a:gd name="connsiteX19" fmla="*/ 720776 w 727470"/>
                  <a:gd name="connsiteY19" fmla="*/ 3816423 h 5112569"/>
                  <a:gd name="connsiteX20" fmla="*/ 727470 w 727470"/>
                  <a:gd name="connsiteY20" fmla="*/ 3816423 h 5112569"/>
                  <a:gd name="connsiteX0" fmla="*/ 727470 w 727470"/>
                  <a:gd name="connsiteY0" fmla="*/ 3816423 h 5112569"/>
                  <a:gd name="connsiteX1" fmla="*/ 727470 w 727470"/>
                  <a:gd name="connsiteY1" fmla="*/ 5112569 h 5112569"/>
                  <a:gd name="connsiteX2" fmla="*/ 6695 w 727470"/>
                  <a:gd name="connsiteY2" fmla="*/ 5112569 h 5112569"/>
                  <a:gd name="connsiteX3" fmla="*/ 6695 w 727470"/>
                  <a:gd name="connsiteY3" fmla="*/ 3816425 h 5112569"/>
                  <a:gd name="connsiteX4" fmla="*/ 1 w 727470"/>
                  <a:gd name="connsiteY4" fmla="*/ 3816425 h 5112569"/>
                  <a:gd name="connsiteX5" fmla="*/ 1 w 727470"/>
                  <a:gd name="connsiteY5" fmla="*/ 2520281 h 5112569"/>
                  <a:gd name="connsiteX6" fmla="*/ 0 w 727470"/>
                  <a:gd name="connsiteY6" fmla="*/ 2520281 h 5112569"/>
                  <a:gd name="connsiteX7" fmla="*/ 0 w 727470"/>
                  <a:gd name="connsiteY7" fmla="*/ 1224135 h 5112569"/>
                  <a:gd name="connsiteX8" fmla="*/ 0 w 727470"/>
                  <a:gd name="connsiteY8" fmla="*/ 768850 h 5112569"/>
                  <a:gd name="connsiteX9" fmla="*/ 0 w 727470"/>
                  <a:gd name="connsiteY9" fmla="*/ 120129 h 5112569"/>
                  <a:gd name="connsiteX10" fmla="*/ 120129 w 727470"/>
                  <a:gd name="connsiteY10" fmla="*/ 0 h 5112569"/>
                  <a:gd name="connsiteX11" fmla="*/ 240258 w 727470"/>
                  <a:gd name="connsiteY11" fmla="*/ 120129 h 5112569"/>
                  <a:gd name="connsiteX12" fmla="*/ 600645 w 727470"/>
                  <a:gd name="connsiteY12" fmla="*/ 45 h 5112569"/>
                  <a:gd name="connsiteX13" fmla="*/ 720775 w 727470"/>
                  <a:gd name="connsiteY13" fmla="*/ 120175 h 5112569"/>
                  <a:gd name="connsiteX14" fmla="*/ 720775 w 727470"/>
                  <a:gd name="connsiteY14" fmla="*/ 768849 h 5112569"/>
                  <a:gd name="connsiteX15" fmla="*/ 720775 w 727470"/>
                  <a:gd name="connsiteY15" fmla="*/ 1224135 h 5112569"/>
                  <a:gd name="connsiteX16" fmla="*/ 720775 w 727470"/>
                  <a:gd name="connsiteY16" fmla="*/ 2520279 h 5112569"/>
                  <a:gd name="connsiteX17" fmla="*/ 720776 w 727470"/>
                  <a:gd name="connsiteY17" fmla="*/ 2520279 h 5112569"/>
                  <a:gd name="connsiteX18" fmla="*/ 720776 w 727470"/>
                  <a:gd name="connsiteY18" fmla="*/ 3816423 h 5112569"/>
                  <a:gd name="connsiteX19" fmla="*/ 727470 w 727470"/>
                  <a:gd name="connsiteY19" fmla="*/ 3816423 h 5112569"/>
                  <a:gd name="connsiteX0" fmla="*/ 727470 w 727470"/>
                  <a:gd name="connsiteY0" fmla="*/ 3816423 h 5112569"/>
                  <a:gd name="connsiteX1" fmla="*/ 727470 w 727470"/>
                  <a:gd name="connsiteY1" fmla="*/ 5112569 h 5112569"/>
                  <a:gd name="connsiteX2" fmla="*/ 6695 w 727470"/>
                  <a:gd name="connsiteY2" fmla="*/ 5112569 h 5112569"/>
                  <a:gd name="connsiteX3" fmla="*/ 6695 w 727470"/>
                  <a:gd name="connsiteY3" fmla="*/ 3816425 h 5112569"/>
                  <a:gd name="connsiteX4" fmla="*/ 1 w 727470"/>
                  <a:gd name="connsiteY4" fmla="*/ 3816425 h 5112569"/>
                  <a:gd name="connsiteX5" fmla="*/ 1 w 727470"/>
                  <a:gd name="connsiteY5" fmla="*/ 2520281 h 5112569"/>
                  <a:gd name="connsiteX6" fmla="*/ 0 w 727470"/>
                  <a:gd name="connsiteY6" fmla="*/ 2520281 h 5112569"/>
                  <a:gd name="connsiteX7" fmla="*/ 0 w 727470"/>
                  <a:gd name="connsiteY7" fmla="*/ 1224135 h 5112569"/>
                  <a:gd name="connsiteX8" fmla="*/ 0 w 727470"/>
                  <a:gd name="connsiteY8" fmla="*/ 768850 h 5112569"/>
                  <a:gd name="connsiteX9" fmla="*/ 0 w 727470"/>
                  <a:gd name="connsiteY9" fmla="*/ 120129 h 5112569"/>
                  <a:gd name="connsiteX10" fmla="*/ 120129 w 727470"/>
                  <a:gd name="connsiteY10" fmla="*/ 0 h 5112569"/>
                  <a:gd name="connsiteX11" fmla="*/ 240258 w 727470"/>
                  <a:gd name="connsiteY11" fmla="*/ 120129 h 5112569"/>
                  <a:gd name="connsiteX12" fmla="*/ 720775 w 727470"/>
                  <a:gd name="connsiteY12" fmla="*/ 120175 h 5112569"/>
                  <a:gd name="connsiteX13" fmla="*/ 720775 w 727470"/>
                  <a:gd name="connsiteY13" fmla="*/ 768849 h 5112569"/>
                  <a:gd name="connsiteX14" fmla="*/ 720775 w 727470"/>
                  <a:gd name="connsiteY14" fmla="*/ 1224135 h 5112569"/>
                  <a:gd name="connsiteX15" fmla="*/ 720775 w 727470"/>
                  <a:gd name="connsiteY15" fmla="*/ 2520279 h 5112569"/>
                  <a:gd name="connsiteX16" fmla="*/ 720776 w 727470"/>
                  <a:gd name="connsiteY16" fmla="*/ 2520279 h 5112569"/>
                  <a:gd name="connsiteX17" fmla="*/ 720776 w 727470"/>
                  <a:gd name="connsiteY17" fmla="*/ 3816423 h 5112569"/>
                  <a:gd name="connsiteX18" fmla="*/ 727470 w 727470"/>
                  <a:gd name="connsiteY18" fmla="*/ 3816423 h 5112569"/>
                  <a:gd name="connsiteX0" fmla="*/ 727470 w 727470"/>
                  <a:gd name="connsiteY0" fmla="*/ 3816518 h 5112664"/>
                  <a:gd name="connsiteX1" fmla="*/ 727470 w 727470"/>
                  <a:gd name="connsiteY1" fmla="*/ 5112664 h 5112664"/>
                  <a:gd name="connsiteX2" fmla="*/ 6695 w 727470"/>
                  <a:gd name="connsiteY2" fmla="*/ 5112664 h 5112664"/>
                  <a:gd name="connsiteX3" fmla="*/ 6695 w 727470"/>
                  <a:gd name="connsiteY3" fmla="*/ 3816520 h 5112664"/>
                  <a:gd name="connsiteX4" fmla="*/ 1 w 727470"/>
                  <a:gd name="connsiteY4" fmla="*/ 3816520 h 5112664"/>
                  <a:gd name="connsiteX5" fmla="*/ 1 w 727470"/>
                  <a:gd name="connsiteY5" fmla="*/ 2520376 h 5112664"/>
                  <a:gd name="connsiteX6" fmla="*/ 0 w 727470"/>
                  <a:gd name="connsiteY6" fmla="*/ 2520376 h 5112664"/>
                  <a:gd name="connsiteX7" fmla="*/ 0 w 727470"/>
                  <a:gd name="connsiteY7" fmla="*/ 1224230 h 5112664"/>
                  <a:gd name="connsiteX8" fmla="*/ 0 w 727470"/>
                  <a:gd name="connsiteY8" fmla="*/ 768945 h 5112664"/>
                  <a:gd name="connsiteX9" fmla="*/ 0 w 727470"/>
                  <a:gd name="connsiteY9" fmla="*/ 120224 h 5112664"/>
                  <a:gd name="connsiteX10" fmla="*/ 120129 w 727470"/>
                  <a:gd name="connsiteY10" fmla="*/ 95 h 5112664"/>
                  <a:gd name="connsiteX11" fmla="*/ 720775 w 727470"/>
                  <a:gd name="connsiteY11" fmla="*/ 120270 h 5112664"/>
                  <a:gd name="connsiteX12" fmla="*/ 720775 w 727470"/>
                  <a:gd name="connsiteY12" fmla="*/ 768944 h 5112664"/>
                  <a:gd name="connsiteX13" fmla="*/ 720775 w 727470"/>
                  <a:gd name="connsiteY13" fmla="*/ 1224230 h 5112664"/>
                  <a:gd name="connsiteX14" fmla="*/ 720775 w 727470"/>
                  <a:gd name="connsiteY14" fmla="*/ 2520374 h 5112664"/>
                  <a:gd name="connsiteX15" fmla="*/ 720776 w 727470"/>
                  <a:gd name="connsiteY15" fmla="*/ 2520374 h 5112664"/>
                  <a:gd name="connsiteX16" fmla="*/ 720776 w 727470"/>
                  <a:gd name="connsiteY16" fmla="*/ 3816518 h 5112664"/>
                  <a:gd name="connsiteX17" fmla="*/ 727470 w 727470"/>
                  <a:gd name="connsiteY17" fmla="*/ 3816518 h 5112664"/>
                  <a:gd name="connsiteX0" fmla="*/ 727470 w 727470"/>
                  <a:gd name="connsiteY0" fmla="*/ 3696293 h 4992439"/>
                  <a:gd name="connsiteX1" fmla="*/ 727470 w 727470"/>
                  <a:gd name="connsiteY1" fmla="*/ 4992439 h 4992439"/>
                  <a:gd name="connsiteX2" fmla="*/ 6695 w 727470"/>
                  <a:gd name="connsiteY2" fmla="*/ 4992439 h 4992439"/>
                  <a:gd name="connsiteX3" fmla="*/ 6695 w 727470"/>
                  <a:gd name="connsiteY3" fmla="*/ 3696295 h 4992439"/>
                  <a:gd name="connsiteX4" fmla="*/ 1 w 727470"/>
                  <a:gd name="connsiteY4" fmla="*/ 3696295 h 4992439"/>
                  <a:gd name="connsiteX5" fmla="*/ 1 w 727470"/>
                  <a:gd name="connsiteY5" fmla="*/ 2400151 h 4992439"/>
                  <a:gd name="connsiteX6" fmla="*/ 0 w 727470"/>
                  <a:gd name="connsiteY6" fmla="*/ 2400151 h 4992439"/>
                  <a:gd name="connsiteX7" fmla="*/ 0 w 727470"/>
                  <a:gd name="connsiteY7" fmla="*/ 1104005 h 4992439"/>
                  <a:gd name="connsiteX8" fmla="*/ 0 w 727470"/>
                  <a:gd name="connsiteY8" fmla="*/ 648720 h 4992439"/>
                  <a:gd name="connsiteX9" fmla="*/ 0 w 727470"/>
                  <a:gd name="connsiteY9" fmla="*/ -1 h 4992439"/>
                  <a:gd name="connsiteX10" fmla="*/ 720775 w 727470"/>
                  <a:gd name="connsiteY10" fmla="*/ 45 h 4992439"/>
                  <a:gd name="connsiteX11" fmla="*/ 720775 w 727470"/>
                  <a:gd name="connsiteY11" fmla="*/ 648719 h 4992439"/>
                  <a:gd name="connsiteX12" fmla="*/ 720775 w 727470"/>
                  <a:gd name="connsiteY12" fmla="*/ 1104005 h 4992439"/>
                  <a:gd name="connsiteX13" fmla="*/ 720775 w 727470"/>
                  <a:gd name="connsiteY13" fmla="*/ 2400149 h 4992439"/>
                  <a:gd name="connsiteX14" fmla="*/ 720776 w 727470"/>
                  <a:gd name="connsiteY14" fmla="*/ 2400149 h 4992439"/>
                  <a:gd name="connsiteX15" fmla="*/ 720776 w 727470"/>
                  <a:gd name="connsiteY15" fmla="*/ 3696293 h 4992439"/>
                  <a:gd name="connsiteX16" fmla="*/ 727470 w 727470"/>
                  <a:gd name="connsiteY16" fmla="*/ 3696293 h 4992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27470" h="4992439">
                    <a:moveTo>
                      <a:pt x="727470" y="3696293"/>
                    </a:moveTo>
                    <a:lnTo>
                      <a:pt x="727470" y="4992439"/>
                    </a:lnTo>
                    <a:lnTo>
                      <a:pt x="6695" y="4992439"/>
                    </a:lnTo>
                    <a:lnTo>
                      <a:pt x="6695" y="3696295"/>
                    </a:lnTo>
                    <a:lnTo>
                      <a:pt x="1" y="3696295"/>
                    </a:lnTo>
                    <a:lnTo>
                      <a:pt x="1" y="2400151"/>
                    </a:lnTo>
                    <a:lnTo>
                      <a:pt x="0" y="2400151"/>
                    </a:lnTo>
                    <a:lnTo>
                      <a:pt x="0" y="1104005"/>
                    </a:lnTo>
                    <a:lnTo>
                      <a:pt x="0" y="648720"/>
                    </a:lnTo>
                    <a:lnTo>
                      <a:pt x="0" y="-1"/>
                    </a:lnTo>
                    <a:lnTo>
                      <a:pt x="720775" y="45"/>
                    </a:lnTo>
                    <a:lnTo>
                      <a:pt x="720775" y="648719"/>
                    </a:lnTo>
                    <a:lnTo>
                      <a:pt x="720775" y="1104005"/>
                    </a:lnTo>
                    <a:lnTo>
                      <a:pt x="720775" y="2400149"/>
                    </a:lnTo>
                    <a:lnTo>
                      <a:pt x="720776" y="2400149"/>
                    </a:lnTo>
                    <a:lnTo>
                      <a:pt x="720776" y="3696293"/>
                    </a:lnTo>
                    <a:lnTo>
                      <a:pt x="727470" y="3696293"/>
                    </a:lnTo>
                    <a:close/>
                  </a:path>
                </a:pathLst>
              </a:custGeom>
              <a:gradFill>
                <a:gsLst>
                  <a:gs pos="48000">
                    <a:srgbClr val="32B0BE"/>
                  </a:gs>
                  <a:gs pos="100000">
                    <a:sysClr val="window" lastClr="FFFFFF"/>
                  </a:gs>
                </a:gsLst>
                <a:lin ang="10800000" scaled="1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59" name="Oval 69">
                <a:extLst>
                  <a:ext uri="{FF2B5EF4-FFF2-40B4-BE49-F238E27FC236}">
                    <a16:creationId xmlns:a16="http://schemas.microsoft.com/office/drawing/2014/main" id="{7280DA8C-C4D2-49E1-88AC-BACB265600B0}"/>
                  </a:ext>
                </a:extLst>
              </p:cNvPr>
              <p:cNvSpPr/>
              <p:nvPr/>
            </p:nvSpPr>
            <p:spPr>
              <a:xfrm rot="5400000">
                <a:off x="6782372" y="2718924"/>
                <a:ext cx="914400" cy="914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38100" cap="flat" cmpd="sng" algn="ctr">
                <a:solidFill>
                  <a:srgbClr val="64CED8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60" name="Oval 72">
                <a:extLst>
                  <a:ext uri="{FF2B5EF4-FFF2-40B4-BE49-F238E27FC236}">
                    <a16:creationId xmlns:a16="http://schemas.microsoft.com/office/drawing/2014/main" id="{DB1204FA-C738-43BF-83EF-92AB3F640F9C}"/>
                  </a:ext>
                </a:extLst>
              </p:cNvPr>
              <p:cNvSpPr/>
              <p:nvPr/>
            </p:nvSpPr>
            <p:spPr>
              <a:xfrm rot="5400000">
                <a:off x="7388107" y="3891429"/>
                <a:ext cx="914400" cy="914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38100" cap="flat" cmpd="sng" algn="ctr">
                <a:solidFill>
                  <a:srgbClr val="32B0BE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B531CD1-1F6C-4178-B03B-0767EB6567B3}"/>
                  </a:ext>
                </a:extLst>
              </p:cNvPr>
              <p:cNvSpPr/>
              <p:nvPr/>
            </p:nvSpPr>
            <p:spPr>
              <a:xfrm>
                <a:off x="3304477" y="4355742"/>
                <a:ext cx="769720" cy="72944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61" name="Oval 75">
                <a:extLst>
                  <a:ext uri="{FF2B5EF4-FFF2-40B4-BE49-F238E27FC236}">
                    <a16:creationId xmlns:a16="http://schemas.microsoft.com/office/drawing/2014/main" id="{4B1AD72B-ABC1-4A9B-90FE-8A1CF0989EF1}"/>
                  </a:ext>
                </a:extLst>
              </p:cNvPr>
              <p:cNvSpPr/>
              <p:nvPr/>
            </p:nvSpPr>
            <p:spPr>
              <a:xfrm rot="5400000">
                <a:off x="6782372" y="5095188"/>
                <a:ext cx="914400" cy="914400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38100" cap="flat" cmpd="sng" algn="ctr">
                <a:solidFill>
                  <a:srgbClr val="64CED8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grpSp>
            <p:nvGrpSpPr>
              <p:cNvPr id="64" name="Group 115">
                <a:extLst>
                  <a:ext uri="{FF2B5EF4-FFF2-40B4-BE49-F238E27FC236}">
                    <a16:creationId xmlns:a16="http://schemas.microsoft.com/office/drawing/2014/main" id="{21D28547-7984-476E-A969-0BA40C25CE4A}"/>
                  </a:ext>
                </a:extLst>
              </p:cNvPr>
              <p:cNvGrpSpPr/>
              <p:nvPr/>
            </p:nvGrpSpPr>
            <p:grpSpPr>
              <a:xfrm rot="5400000">
                <a:off x="5233410" y="3478072"/>
                <a:ext cx="1093501" cy="1741553"/>
                <a:chOff x="6867874" y="3721883"/>
                <a:chExt cx="1093501" cy="1741553"/>
              </a:xfrm>
            </p:grpSpPr>
            <p:sp>
              <p:nvSpPr>
                <p:cNvPr id="65" name="Oval 7">
                  <a:extLst>
                    <a:ext uri="{FF2B5EF4-FFF2-40B4-BE49-F238E27FC236}">
                      <a16:creationId xmlns:a16="http://schemas.microsoft.com/office/drawing/2014/main" id="{68570319-348A-42DF-80A4-89E26EE4045C}"/>
                    </a:ext>
                  </a:extLst>
                </p:cNvPr>
                <p:cNvSpPr/>
                <p:nvPr/>
              </p:nvSpPr>
              <p:spPr>
                <a:xfrm>
                  <a:off x="6867874" y="3721883"/>
                  <a:ext cx="1093501" cy="1741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3501" h="1741553">
                      <a:moveTo>
                        <a:pt x="422037" y="0"/>
                      </a:moveTo>
                      <a:lnTo>
                        <a:pt x="422037" y="630979"/>
                      </a:lnTo>
                      <a:cubicBezTo>
                        <a:pt x="422037" y="680563"/>
                        <a:pt x="455258" y="722388"/>
                        <a:pt x="500795" y="734926"/>
                      </a:cubicBezTo>
                      <a:lnTo>
                        <a:pt x="500795" y="955639"/>
                      </a:lnTo>
                      <a:cubicBezTo>
                        <a:pt x="500795" y="982077"/>
                        <a:pt x="522227" y="1003509"/>
                        <a:pt x="548664" y="1003509"/>
                      </a:cubicBezTo>
                      <a:cubicBezTo>
                        <a:pt x="575102" y="1003509"/>
                        <a:pt x="596533" y="982077"/>
                        <a:pt x="596533" y="955639"/>
                      </a:cubicBezTo>
                      <a:lnTo>
                        <a:pt x="596533" y="735077"/>
                      </a:lnTo>
                      <a:cubicBezTo>
                        <a:pt x="642317" y="722690"/>
                        <a:pt x="675778" y="680742"/>
                        <a:pt x="675778" y="630979"/>
                      </a:cubicBezTo>
                      <a:lnTo>
                        <a:pt x="675778" y="658"/>
                      </a:lnTo>
                      <a:cubicBezTo>
                        <a:pt x="911634" y="31647"/>
                        <a:pt x="1093500" y="233580"/>
                        <a:pt x="1093500" y="477990"/>
                      </a:cubicBezTo>
                      <a:lnTo>
                        <a:pt x="1093500" y="780133"/>
                      </a:lnTo>
                      <a:lnTo>
                        <a:pt x="1093501" y="780133"/>
                      </a:lnTo>
                      <a:lnTo>
                        <a:pt x="1093501" y="1260843"/>
                      </a:lnTo>
                      <a:cubicBezTo>
                        <a:pt x="1093501" y="1526332"/>
                        <a:pt x="878279" y="1741553"/>
                        <a:pt x="612791" y="1741553"/>
                      </a:cubicBezTo>
                      <a:lnTo>
                        <a:pt x="480710" y="1741553"/>
                      </a:lnTo>
                      <a:cubicBezTo>
                        <a:pt x="215222" y="1741553"/>
                        <a:pt x="1" y="1526332"/>
                        <a:pt x="1" y="1260843"/>
                      </a:cubicBezTo>
                      <a:lnTo>
                        <a:pt x="1" y="787709"/>
                      </a:lnTo>
                      <a:lnTo>
                        <a:pt x="0" y="787709"/>
                      </a:lnTo>
                      <a:lnTo>
                        <a:pt x="0" y="477990"/>
                      </a:lnTo>
                      <a:cubicBezTo>
                        <a:pt x="0" y="232085"/>
                        <a:pt x="184097" y="29180"/>
                        <a:pt x="422037" y="0"/>
                      </a:cubicBezTo>
                      <a:close/>
                    </a:path>
                  </a:pathLst>
                </a:custGeom>
                <a:solidFill>
                  <a:srgbClr val="32B0B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37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66" name="Rounded Rectangle 108">
                  <a:extLst>
                    <a:ext uri="{FF2B5EF4-FFF2-40B4-BE49-F238E27FC236}">
                      <a16:creationId xmlns:a16="http://schemas.microsoft.com/office/drawing/2014/main" id="{B294D3F8-48DA-4016-BC3E-FFDCFE72264A}"/>
                    </a:ext>
                  </a:extLst>
                </p:cNvPr>
                <p:cNvSpPr/>
                <p:nvPr/>
              </p:nvSpPr>
              <p:spPr>
                <a:xfrm>
                  <a:off x="7309131" y="3809649"/>
                  <a:ext cx="210986" cy="4572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4CED8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37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</p:grpSp>
          <p:sp>
            <p:nvSpPr>
              <p:cNvPr id="67" name="Freeform 62">
                <a:extLst>
                  <a:ext uri="{FF2B5EF4-FFF2-40B4-BE49-F238E27FC236}">
                    <a16:creationId xmlns:a16="http://schemas.microsoft.com/office/drawing/2014/main" id="{C609D577-487B-4A00-B4C8-CEC659ADE32D}"/>
                  </a:ext>
                </a:extLst>
              </p:cNvPr>
              <p:cNvSpPr/>
              <p:nvPr/>
            </p:nvSpPr>
            <p:spPr>
              <a:xfrm rot="5400000">
                <a:off x="4243782" y="3274526"/>
                <a:ext cx="1701248" cy="2339494"/>
              </a:xfrm>
              <a:custGeom>
                <a:avLst/>
                <a:gdLst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675180 h 2070201"/>
                  <a:gd name="connsiteX3" fmla="*/ 687628 w 1404518"/>
                  <a:gd name="connsiteY3" fmla="*/ 2070201 h 2070201"/>
                  <a:gd name="connsiteX4" fmla="*/ 1302105 w 1404518"/>
                  <a:gd name="connsiteY4" fmla="*/ 2018995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675180 h 2070201"/>
                  <a:gd name="connsiteX3" fmla="*/ 687628 w 1404518"/>
                  <a:gd name="connsiteY3" fmla="*/ 2070201 h 2070201"/>
                  <a:gd name="connsiteX4" fmla="*/ 1302105 w 1404518"/>
                  <a:gd name="connsiteY4" fmla="*/ 2018995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741017 h 2070201"/>
                  <a:gd name="connsiteX3" fmla="*/ 687628 w 1404518"/>
                  <a:gd name="connsiteY3" fmla="*/ 2070201 h 2070201"/>
                  <a:gd name="connsiteX4" fmla="*/ 1302105 w 1404518"/>
                  <a:gd name="connsiteY4" fmla="*/ 2018995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741017 h 2070201"/>
                  <a:gd name="connsiteX3" fmla="*/ 687628 w 1404518"/>
                  <a:gd name="connsiteY3" fmla="*/ 2070201 h 2070201"/>
                  <a:gd name="connsiteX4" fmla="*/ 1302105 w 1404518"/>
                  <a:gd name="connsiteY4" fmla="*/ 2018995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741017 h 2070201"/>
                  <a:gd name="connsiteX3" fmla="*/ 687628 w 1404518"/>
                  <a:gd name="connsiteY3" fmla="*/ 2070201 h 2070201"/>
                  <a:gd name="connsiteX4" fmla="*/ 1302105 w 1404518"/>
                  <a:gd name="connsiteY4" fmla="*/ 2018995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741017 h 2070201"/>
                  <a:gd name="connsiteX3" fmla="*/ 687628 w 1404518"/>
                  <a:gd name="connsiteY3" fmla="*/ 2070201 h 2070201"/>
                  <a:gd name="connsiteX4" fmla="*/ 1331366 w 1404518"/>
                  <a:gd name="connsiteY4" fmla="*/ 2055571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741017 h 2070201"/>
                  <a:gd name="connsiteX3" fmla="*/ 687628 w 1404518"/>
                  <a:gd name="connsiteY3" fmla="*/ 2070201 h 2070201"/>
                  <a:gd name="connsiteX4" fmla="*/ 1294790 w 1404518"/>
                  <a:gd name="connsiteY4" fmla="*/ 2055571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741017 h 2070201"/>
                  <a:gd name="connsiteX3" fmla="*/ 687628 w 1404518"/>
                  <a:gd name="connsiteY3" fmla="*/ 2070201 h 2070201"/>
                  <a:gd name="connsiteX4" fmla="*/ 1294790 w 1404518"/>
                  <a:gd name="connsiteY4" fmla="*/ 2055571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13093"/>
                  <a:gd name="connsiteY0" fmla="*/ 1053388 h 2070201"/>
                  <a:gd name="connsiteX1" fmla="*/ 124358 w 1413093"/>
                  <a:gd name="connsiteY1" fmla="*/ 1382572 h 2070201"/>
                  <a:gd name="connsiteX2" fmla="*/ 292608 w 1413093"/>
                  <a:gd name="connsiteY2" fmla="*/ 1741017 h 2070201"/>
                  <a:gd name="connsiteX3" fmla="*/ 687628 w 1413093"/>
                  <a:gd name="connsiteY3" fmla="*/ 2070201 h 2070201"/>
                  <a:gd name="connsiteX4" fmla="*/ 1294790 w 1413093"/>
                  <a:gd name="connsiteY4" fmla="*/ 2055571 h 2070201"/>
                  <a:gd name="connsiteX5" fmla="*/ 1404518 w 1413093"/>
                  <a:gd name="connsiteY5" fmla="*/ 1155801 h 2070201"/>
                  <a:gd name="connsiteX6" fmla="*/ 1221638 w 1413093"/>
                  <a:gd name="connsiteY6" fmla="*/ 768096 h 2070201"/>
                  <a:gd name="connsiteX7" fmla="*/ 1177747 w 1413093"/>
                  <a:gd name="connsiteY7" fmla="*/ 965606 h 2070201"/>
                  <a:gd name="connsiteX8" fmla="*/ 1024128 w 1413093"/>
                  <a:gd name="connsiteY8" fmla="*/ 694944 h 2070201"/>
                  <a:gd name="connsiteX9" fmla="*/ 921715 w 1413093"/>
                  <a:gd name="connsiteY9" fmla="*/ 929030 h 2070201"/>
                  <a:gd name="connsiteX10" fmla="*/ 877824 w 1413093"/>
                  <a:gd name="connsiteY10" fmla="*/ 629107 h 2070201"/>
                  <a:gd name="connsiteX11" fmla="*/ 709574 w 1413093"/>
                  <a:gd name="connsiteY11" fmla="*/ 936345 h 2070201"/>
                  <a:gd name="connsiteX12" fmla="*/ 526694 w 1413093"/>
                  <a:gd name="connsiteY12" fmla="*/ 0 h 2070201"/>
                  <a:gd name="connsiteX13" fmla="*/ 468172 w 1413093"/>
                  <a:gd name="connsiteY13" fmla="*/ 1338681 h 2070201"/>
                  <a:gd name="connsiteX14" fmla="*/ 321868 w 1413093"/>
                  <a:gd name="connsiteY14" fmla="*/ 1287475 h 2070201"/>
                  <a:gd name="connsiteX15" fmla="*/ 0 w 1413093"/>
                  <a:gd name="connsiteY15" fmla="*/ 1053388 h 2070201"/>
                  <a:gd name="connsiteX0" fmla="*/ 0 w 1413093"/>
                  <a:gd name="connsiteY0" fmla="*/ 1053388 h 2070201"/>
                  <a:gd name="connsiteX1" fmla="*/ 124358 w 1413093"/>
                  <a:gd name="connsiteY1" fmla="*/ 1382572 h 2070201"/>
                  <a:gd name="connsiteX2" fmla="*/ 292608 w 1413093"/>
                  <a:gd name="connsiteY2" fmla="*/ 1741017 h 2070201"/>
                  <a:gd name="connsiteX3" fmla="*/ 687628 w 1413093"/>
                  <a:gd name="connsiteY3" fmla="*/ 2070201 h 2070201"/>
                  <a:gd name="connsiteX4" fmla="*/ 1294790 w 1413093"/>
                  <a:gd name="connsiteY4" fmla="*/ 2055571 h 2070201"/>
                  <a:gd name="connsiteX5" fmla="*/ 1404518 w 1413093"/>
                  <a:gd name="connsiteY5" fmla="*/ 1155801 h 2070201"/>
                  <a:gd name="connsiteX6" fmla="*/ 1221638 w 1413093"/>
                  <a:gd name="connsiteY6" fmla="*/ 768096 h 2070201"/>
                  <a:gd name="connsiteX7" fmla="*/ 1177747 w 1413093"/>
                  <a:gd name="connsiteY7" fmla="*/ 965606 h 2070201"/>
                  <a:gd name="connsiteX8" fmla="*/ 1024128 w 1413093"/>
                  <a:gd name="connsiteY8" fmla="*/ 694944 h 2070201"/>
                  <a:gd name="connsiteX9" fmla="*/ 921715 w 1413093"/>
                  <a:gd name="connsiteY9" fmla="*/ 929030 h 2070201"/>
                  <a:gd name="connsiteX10" fmla="*/ 877824 w 1413093"/>
                  <a:gd name="connsiteY10" fmla="*/ 629107 h 2070201"/>
                  <a:gd name="connsiteX11" fmla="*/ 709574 w 1413093"/>
                  <a:gd name="connsiteY11" fmla="*/ 936345 h 2070201"/>
                  <a:gd name="connsiteX12" fmla="*/ 526694 w 1413093"/>
                  <a:gd name="connsiteY12" fmla="*/ 0 h 2070201"/>
                  <a:gd name="connsiteX13" fmla="*/ 468172 w 1413093"/>
                  <a:gd name="connsiteY13" fmla="*/ 1338681 h 2070201"/>
                  <a:gd name="connsiteX14" fmla="*/ 321868 w 1413093"/>
                  <a:gd name="connsiteY14" fmla="*/ 1287475 h 2070201"/>
                  <a:gd name="connsiteX15" fmla="*/ 0 w 1413093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1024128 w 1404608"/>
                  <a:gd name="connsiteY8" fmla="*/ 694944 h 2070201"/>
                  <a:gd name="connsiteX9" fmla="*/ 921715 w 1404608"/>
                  <a:gd name="connsiteY9" fmla="*/ 929030 h 2070201"/>
                  <a:gd name="connsiteX10" fmla="*/ 877824 w 1404608"/>
                  <a:gd name="connsiteY10" fmla="*/ 629107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1024128 w 1404608"/>
                  <a:gd name="connsiteY8" fmla="*/ 694944 h 2070201"/>
                  <a:gd name="connsiteX9" fmla="*/ 921715 w 1404608"/>
                  <a:gd name="connsiteY9" fmla="*/ 929030 h 2070201"/>
                  <a:gd name="connsiteX10" fmla="*/ 877824 w 1404608"/>
                  <a:gd name="connsiteY10" fmla="*/ 629107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1024128 w 1404608"/>
                  <a:gd name="connsiteY8" fmla="*/ 694944 h 2070201"/>
                  <a:gd name="connsiteX9" fmla="*/ 921715 w 1404608"/>
                  <a:gd name="connsiteY9" fmla="*/ 929030 h 2070201"/>
                  <a:gd name="connsiteX10" fmla="*/ 877824 w 1404608"/>
                  <a:gd name="connsiteY10" fmla="*/ 629107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1024128 w 1404608"/>
                  <a:gd name="connsiteY8" fmla="*/ 694944 h 2070201"/>
                  <a:gd name="connsiteX9" fmla="*/ 921715 w 1404608"/>
                  <a:gd name="connsiteY9" fmla="*/ 929030 h 2070201"/>
                  <a:gd name="connsiteX10" fmla="*/ 877824 w 1404608"/>
                  <a:gd name="connsiteY10" fmla="*/ 629107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980236 w 1404608"/>
                  <a:gd name="connsiteY8" fmla="*/ 694944 h 2070201"/>
                  <a:gd name="connsiteX9" fmla="*/ 921715 w 1404608"/>
                  <a:gd name="connsiteY9" fmla="*/ 929030 h 2070201"/>
                  <a:gd name="connsiteX10" fmla="*/ 877824 w 1404608"/>
                  <a:gd name="connsiteY10" fmla="*/ 629107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980236 w 1404608"/>
                  <a:gd name="connsiteY8" fmla="*/ 694944 h 2070201"/>
                  <a:gd name="connsiteX9" fmla="*/ 921715 w 1404608"/>
                  <a:gd name="connsiteY9" fmla="*/ 929030 h 2070201"/>
                  <a:gd name="connsiteX10" fmla="*/ 877824 w 1404608"/>
                  <a:gd name="connsiteY10" fmla="*/ 629107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980236 w 1404608"/>
                  <a:gd name="connsiteY8" fmla="*/ 694944 h 2070201"/>
                  <a:gd name="connsiteX9" fmla="*/ 921715 w 1404608"/>
                  <a:gd name="connsiteY9" fmla="*/ 929030 h 2070201"/>
                  <a:gd name="connsiteX10" fmla="*/ 790042 w 1404608"/>
                  <a:gd name="connsiteY10" fmla="*/ 599846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980236 w 1404608"/>
                  <a:gd name="connsiteY8" fmla="*/ 694944 h 2070201"/>
                  <a:gd name="connsiteX9" fmla="*/ 921715 w 1404608"/>
                  <a:gd name="connsiteY9" fmla="*/ 929030 h 2070201"/>
                  <a:gd name="connsiteX10" fmla="*/ 738836 w 1404608"/>
                  <a:gd name="connsiteY10" fmla="*/ 592531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980236 w 1404608"/>
                  <a:gd name="connsiteY8" fmla="*/ 694944 h 2070201"/>
                  <a:gd name="connsiteX9" fmla="*/ 921715 w 1404608"/>
                  <a:gd name="connsiteY9" fmla="*/ 929030 h 2070201"/>
                  <a:gd name="connsiteX10" fmla="*/ 738836 w 1404608"/>
                  <a:gd name="connsiteY10" fmla="*/ 592531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980236 w 1404608"/>
                  <a:gd name="connsiteY8" fmla="*/ 694944 h 2070201"/>
                  <a:gd name="connsiteX9" fmla="*/ 921715 w 1404608"/>
                  <a:gd name="connsiteY9" fmla="*/ 929030 h 2070201"/>
                  <a:gd name="connsiteX10" fmla="*/ 738836 w 1404608"/>
                  <a:gd name="connsiteY10" fmla="*/ 592531 h 2070201"/>
                  <a:gd name="connsiteX11" fmla="*/ 709574 w 1404608"/>
                  <a:gd name="connsiteY11" fmla="*/ 936345 h 2070201"/>
                  <a:gd name="connsiteX12" fmla="*/ 702259 w 1404608"/>
                  <a:gd name="connsiteY12" fmla="*/ 629107 h 2070201"/>
                  <a:gd name="connsiteX13" fmla="*/ 526694 w 1404608"/>
                  <a:gd name="connsiteY13" fmla="*/ 0 h 2070201"/>
                  <a:gd name="connsiteX14" fmla="*/ 468172 w 1404608"/>
                  <a:gd name="connsiteY14" fmla="*/ 1338681 h 2070201"/>
                  <a:gd name="connsiteX15" fmla="*/ 321868 w 1404608"/>
                  <a:gd name="connsiteY15" fmla="*/ 1287475 h 2070201"/>
                  <a:gd name="connsiteX16" fmla="*/ 0 w 1404608"/>
                  <a:gd name="connsiteY16" fmla="*/ 1053388 h 2070201"/>
                  <a:gd name="connsiteX0" fmla="*/ 0 w 1404608"/>
                  <a:gd name="connsiteY0" fmla="*/ 1056935 h 2073748"/>
                  <a:gd name="connsiteX1" fmla="*/ 124358 w 1404608"/>
                  <a:gd name="connsiteY1" fmla="*/ 1386119 h 2073748"/>
                  <a:gd name="connsiteX2" fmla="*/ 292608 w 1404608"/>
                  <a:gd name="connsiteY2" fmla="*/ 1744564 h 2073748"/>
                  <a:gd name="connsiteX3" fmla="*/ 687628 w 1404608"/>
                  <a:gd name="connsiteY3" fmla="*/ 2073748 h 2073748"/>
                  <a:gd name="connsiteX4" fmla="*/ 1294790 w 1404608"/>
                  <a:gd name="connsiteY4" fmla="*/ 2059118 h 2073748"/>
                  <a:gd name="connsiteX5" fmla="*/ 1404518 w 1404608"/>
                  <a:gd name="connsiteY5" fmla="*/ 1159348 h 2073748"/>
                  <a:gd name="connsiteX6" fmla="*/ 1221638 w 1404608"/>
                  <a:gd name="connsiteY6" fmla="*/ 771643 h 2073748"/>
                  <a:gd name="connsiteX7" fmla="*/ 1177747 w 1404608"/>
                  <a:gd name="connsiteY7" fmla="*/ 969153 h 2073748"/>
                  <a:gd name="connsiteX8" fmla="*/ 980236 w 1404608"/>
                  <a:gd name="connsiteY8" fmla="*/ 698491 h 2073748"/>
                  <a:gd name="connsiteX9" fmla="*/ 921715 w 1404608"/>
                  <a:gd name="connsiteY9" fmla="*/ 932577 h 2073748"/>
                  <a:gd name="connsiteX10" fmla="*/ 738836 w 1404608"/>
                  <a:gd name="connsiteY10" fmla="*/ 596078 h 2073748"/>
                  <a:gd name="connsiteX11" fmla="*/ 709574 w 1404608"/>
                  <a:gd name="connsiteY11" fmla="*/ 939892 h 2073748"/>
                  <a:gd name="connsiteX12" fmla="*/ 526694 w 1404608"/>
                  <a:gd name="connsiteY12" fmla="*/ 3547 h 2073748"/>
                  <a:gd name="connsiteX13" fmla="*/ 468172 w 1404608"/>
                  <a:gd name="connsiteY13" fmla="*/ 1342228 h 2073748"/>
                  <a:gd name="connsiteX14" fmla="*/ 321868 w 1404608"/>
                  <a:gd name="connsiteY14" fmla="*/ 1291022 h 2073748"/>
                  <a:gd name="connsiteX15" fmla="*/ 0 w 1404608"/>
                  <a:gd name="connsiteY15" fmla="*/ 1056935 h 2073748"/>
                  <a:gd name="connsiteX0" fmla="*/ 0 w 1404608"/>
                  <a:gd name="connsiteY0" fmla="*/ 1056935 h 2073748"/>
                  <a:gd name="connsiteX1" fmla="*/ 124358 w 1404608"/>
                  <a:gd name="connsiteY1" fmla="*/ 1386119 h 2073748"/>
                  <a:gd name="connsiteX2" fmla="*/ 292608 w 1404608"/>
                  <a:gd name="connsiteY2" fmla="*/ 1744564 h 2073748"/>
                  <a:gd name="connsiteX3" fmla="*/ 687628 w 1404608"/>
                  <a:gd name="connsiteY3" fmla="*/ 2073748 h 2073748"/>
                  <a:gd name="connsiteX4" fmla="*/ 1294790 w 1404608"/>
                  <a:gd name="connsiteY4" fmla="*/ 2059118 h 2073748"/>
                  <a:gd name="connsiteX5" fmla="*/ 1404518 w 1404608"/>
                  <a:gd name="connsiteY5" fmla="*/ 1159348 h 2073748"/>
                  <a:gd name="connsiteX6" fmla="*/ 1221638 w 1404608"/>
                  <a:gd name="connsiteY6" fmla="*/ 771643 h 2073748"/>
                  <a:gd name="connsiteX7" fmla="*/ 1177747 w 1404608"/>
                  <a:gd name="connsiteY7" fmla="*/ 969153 h 2073748"/>
                  <a:gd name="connsiteX8" fmla="*/ 980236 w 1404608"/>
                  <a:gd name="connsiteY8" fmla="*/ 698491 h 2073748"/>
                  <a:gd name="connsiteX9" fmla="*/ 921715 w 1404608"/>
                  <a:gd name="connsiteY9" fmla="*/ 932577 h 2073748"/>
                  <a:gd name="connsiteX10" fmla="*/ 738836 w 1404608"/>
                  <a:gd name="connsiteY10" fmla="*/ 596078 h 2073748"/>
                  <a:gd name="connsiteX11" fmla="*/ 709574 w 1404608"/>
                  <a:gd name="connsiteY11" fmla="*/ 939892 h 2073748"/>
                  <a:gd name="connsiteX12" fmla="*/ 526694 w 1404608"/>
                  <a:gd name="connsiteY12" fmla="*/ 3547 h 2073748"/>
                  <a:gd name="connsiteX13" fmla="*/ 468172 w 1404608"/>
                  <a:gd name="connsiteY13" fmla="*/ 1342228 h 2073748"/>
                  <a:gd name="connsiteX14" fmla="*/ 321868 w 1404608"/>
                  <a:gd name="connsiteY14" fmla="*/ 1291022 h 2073748"/>
                  <a:gd name="connsiteX15" fmla="*/ 0 w 1404608"/>
                  <a:gd name="connsiteY15" fmla="*/ 1056935 h 2073748"/>
                  <a:gd name="connsiteX0" fmla="*/ 0 w 1404608"/>
                  <a:gd name="connsiteY0" fmla="*/ 1056935 h 2073748"/>
                  <a:gd name="connsiteX1" fmla="*/ 124358 w 1404608"/>
                  <a:gd name="connsiteY1" fmla="*/ 1386119 h 2073748"/>
                  <a:gd name="connsiteX2" fmla="*/ 292608 w 1404608"/>
                  <a:gd name="connsiteY2" fmla="*/ 1744564 h 2073748"/>
                  <a:gd name="connsiteX3" fmla="*/ 687628 w 1404608"/>
                  <a:gd name="connsiteY3" fmla="*/ 2073748 h 2073748"/>
                  <a:gd name="connsiteX4" fmla="*/ 1294790 w 1404608"/>
                  <a:gd name="connsiteY4" fmla="*/ 2059118 h 2073748"/>
                  <a:gd name="connsiteX5" fmla="*/ 1404518 w 1404608"/>
                  <a:gd name="connsiteY5" fmla="*/ 1159348 h 2073748"/>
                  <a:gd name="connsiteX6" fmla="*/ 1221638 w 1404608"/>
                  <a:gd name="connsiteY6" fmla="*/ 771643 h 2073748"/>
                  <a:gd name="connsiteX7" fmla="*/ 1177747 w 1404608"/>
                  <a:gd name="connsiteY7" fmla="*/ 969153 h 2073748"/>
                  <a:gd name="connsiteX8" fmla="*/ 980236 w 1404608"/>
                  <a:gd name="connsiteY8" fmla="*/ 698491 h 2073748"/>
                  <a:gd name="connsiteX9" fmla="*/ 921715 w 1404608"/>
                  <a:gd name="connsiteY9" fmla="*/ 932577 h 2073748"/>
                  <a:gd name="connsiteX10" fmla="*/ 738836 w 1404608"/>
                  <a:gd name="connsiteY10" fmla="*/ 596078 h 2073748"/>
                  <a:gd name="connsiteX11" fmla="*/ 709574 w 1404608"/>
                  <a:gd name="connsiteY11" fmla="*/ 939892 h 2073748"/>
                  <a:gd name="connsiteX12" fmla="*/ 526694 w 1404608"/>
                  <a:gd name="connsiteY12" fmla="*/ 3547 h 2073748"/>
                  <a:gd name="connsiteX13" fmla="*/ 468172 w 1404608"/>
                  <a:gd name="connsiteY13" fmla="*/ 1342228 h 2073748"/>
                  <a:gd name="connsiteX14" fmla="*/ 321868 w 1404608"/>
                  <a:gd name="connsiteY14" fmla="*/ 1291022 h 2073748"/>
                  <a:gd name="connsiteX15" fmla="*/ 0 w 1404608"/>
                  <a:gd name="connsiteY15" fmla="*/ 1056935 h 2073748"/>
                  <a:gd name="connsiteX0" fmla="*/ 0 w 1404608"/>
                  <a:gd name="connsiteY0" fmla="*/ 1058942 h 2075755"/>
                  <a:gd name="connsiteX1" fmla="*/ 124358 w 1404608"/>
                  <a:gd name="connsiteY1" fmla="*/ 1388126 h 2075755"/>
                  <a:gd name="connsiteX2" fmla="*/ 292608 w 1404608"/>
                  <a:gd name="connsiteY2" fmla="*/ 1746571 h 2075755"/>
                  <a:gd name="connsiteX3" fmla="*/ 687628 w 1404608"/>
                  <a:gd name="connsiteY3" fmla="*/ 2075755 h 2075755"/>
                  <a:gd name="connsiteX4" fmla="*/ 1294790 w 1404608"/>
                  <a:gd name="connsiteY4" fmla="*/ 2061125 h 2075755"/>
                  <a:gd name="connsiteX5" fmla="*/ 1404518 w 1404608"/>
                  <a:gd name="connsiteY5" fmla="*/ 1161355 h 2075755"/>
                  <a:gd name="connsiteX6" fmla="*/ 1221638 w 1404608"/>
                  <a:gd name="connsiteY6" fmla="*/ 773650 h 2075755"/>
                  <a:gd name="connsiteX7" fmla="*/ 1177747 w 1404608"/>
                  <a:gd name="connsiteY7" fmla="*/ 971160 h 2075755"/>
                  <a:gd name="connsiteX8" fmla="*/ 980236 w 1404608"/>
                  <a:gd name="connsiteY8" fmla="*/ 700498 h 2075755"/>
                  <a:gd name="connsiteX9" fmla="*/ 921715 w 1404608"/>
                  <a:gd name="connsiteY9" fmla="*/ 934584 h 2075755"/>
                  <a:gd name="connsiteX10" fmla="*/ 738836 w 1404608"/>
                  <a:gd name="connsiteY10" fmla="*/ 598085 h 2075755"/>
                  <a:gd name="connsiteX11" fmla="*/ 709574 w 1404608"/>
                  <a:gd name="connsiteY11" fmla="*/ 941899 h 2075755"/>
                  <a:gd name="connsiteX12" fmla="*/ 526694 w 1404608"/>
                  <a:gd name="connsiteY12" fmla="*/ 5554 h 2075755"/>
                  <a:gd name="connsiteX13" fmla="*/ 468172 w 1404608"/>
                  <a:gd name="connsiteY13" fmla="*/ 1344235 h 2075755"/>
                  <a:gd name="connsiteX14" fmla="*/ 321868 w 1404608"/>
                  <a:gd name="connsiteY14" fmla="*/ 1293029 h 2075755"/>
                  <a:gd name="connsiteX15" fmla="*/ 0 w 1404608"/>
                  <a:gd name="connsiteY15" fmla="*/ 1058942 h 2075755"/>
                  <a:gd name="connsiteX0" fmla="*/ 0 w 1404608"/>
                  <a:gd name="connsiteY0" fmla="*/ 1029958 h 2046771"/>
                  <a:gd name="connsiteX1" fmla="*/ 124358 w 1404608"/>
                  <a:gd name="connsiteY1" fmla="*/ 1359142 h 2046771"/>
                  <a:gd name="connsiteX2" fmla="*/ 292608 w 1404608"/>
                  <a:gd name="connsiteY2" fmla="*/ 1717587 h 2046771"/>
                  <a:gd name="connsiteX3" fmla="*/ 687628 w 1404608"/>
                  <a:gd name="connsiteY3" fmla="*/ 2046771 h 2046771"/>
                  <a:gd name="connsiteX4" fmla="*/ 1294790 w 1404608"/>
                  <a:gd name="connsiteY4" fmla="*/ 2032141 h 2046771"/>
                  <a:gd name="connsiteX5" fmla="*/ 1404518 w 1404608"/>
                  <a:gd name="connsiteY5" fmla="*/ 1132371 h 2046771"/>
                  <a:gd name="connsiteX6" fmla="*/ 1221638 w 1404608"/>
                  <a:gd name="connsiteY6" fmla="*/ 744666 h 2046771"/>
                  <a:gd name="connsiteX7" fmla="*/ 1177747 w 1404608"/>
                  <a:gd name="connsiteY7" fmla="*/ 942176 h 2046771"/>
                  <a:gd name="connsiteX8" fmla="*/ 980236 w 1404608"/>
                  <a:gd name="connsiteY8" fmla="*/ 671514 h 2046771"/>
                  <a:gd name="connsiteX9" fmla="*/ 921715 w 1404608"/>
                  <a:gd name="connsiteY9" fmla="*/ 905600 h 2046771"/>
                  <a:gd name="connsiteX10" fmla="*/ 738836 w 1404608"/>
                  <a:gd name="connsiteY10" fmla="*/ 569101 h 2046771"/>
                  <a:gd name="connsiteX11" fmla="*/ 709574 w 1404608"/>
                  <a:gd name="connsiteY11" fmla="*/ 912915 h 2046771"/>
                  <a:gd name="connsiteX12" fmla="*/ 526694 w 1404608"/>
                  <a:gd name="connsiteY12" fmla="*/ 5831 h 2046771"/>
                  <a:gd name="connsiteX13" fmla="*/ 468172 w 1404608"/>
                  <a:gd name="connsiteY13" fmla="*/ 1315251 h 2046771"/>
                  <a:gd name="connsiteX14" fmla="*/ 321868 w 1404608"/>
                  <a:gd name="connsiteY14" fmla="*/ 1264045 h 2046771"/>
                  <a:gd name="connsiteX15" fmla="*/ 0 w 1404608"/>
                  <a:gd name="connsiteY15" fmla="*/ 1029958 h 2046771"/>
                  <a:gd name="connsiteX0" fmla="*/ 0 w 1404608"/>
                  <a:gd name="connsiteY0" fmla="*/ 1024127 h 2040940"/>
                  <a:gd name="connsiteX1" fmla="*/ 124358 w 1404608"/>
                  <a:gd name="connsiteY1" fmla="*/ 1353311 h 2040940"/>
                  <a:gd name="connsiteX2" fmla="*/ 292608 w 1404608"/>
                  <a:gd name="connsiteY2" fmla="*/ 1711756 h 2040940"/>
                  <a:gd name="connsiteX3" fmla="*/ 687628 w 1404608"/>
                  <a:gd name="connsiteY3" fmla="*/ 2040940 h 2040940"/>
                  <a:gd name="connsiteX4" fmla="*/ 1294790 w 1404608"/>
                  <a:gd name="connsiteY4" fmla="*/ 2026310 h 2040940"/>
                  <a:gd name="connsiteX5" fmla="*/ 1404518 w 1404608"/>
                  <a:gd name="connsiteY5" fmla="*/ 1126540 h 2040940"/>
                  <a:gd name="connsiteX6" fmla="*/ 1221638 w 1404608"/>
                  <a:gd name="connsiteY6" fmla="*/ 738835 h 2040940"/>
                  <a:gd name="connsiteX7" fmla="*/ 1177747 w 1404608"/>
                  <a:gd name="connsiteY7" fmla="*/ 936345 h 2040940"/>
                  <a:gd name="connsiteX8" fmla="*/ 980236 w 1404608"/>
                  <a:gd name="connsiteY8" fmla="*/ 665683 h 2040940"/>
                  <a:gd name="connsiteX9" fmla="*/ 921715 w 1404608"/>
                  <a:gd name="connsiteY9" fmla="*/ 899769 h 2040940"/>
                  <a:gd name="connsiteX10" fmla="*/ 738836 w 1404608"/>
                  <a:gd name="connsiteY10" fmla="*/ 563270 h 2040940"/>
                  <a:gd name="connsiteX11" fmla="*/ 709574 w 1404608"/>
                  <a:gd name="connsiteY11" fmla="*/ 907084 h 2040940"/>
                  <a:gd name="connsiteX12" fmla="*/ 526694 w 1404608"/>
                  <a:gd name="connsiteY12" fmla="*/ 0 h 2040940"/>
                  <a:gd name="connsiteX13" fmla="*/ 468172 w 1404608"/>
                  <a:gd name="connsiteY13" fmla="*/ 1309420 h 2040940"/>
                  <a:gd name="connsiteX14" fmla="*/ 321868 w 1404608"/>
                  <a:gd name="connsiteY14" fmla="*/ 1258214 h 2040940"/>
                  <a:gd name="connsiteX15" fmla="*/ 0 w 1404608"/>
                  <a:gd name="connsiteY15" fmla="*/ 1024127 h 2040940"/>
                  <a:gd name="connsiteX0" fmla="*/ 0 w 1404608"/>
                  <a:gd name="connsiteY0" fmla="*/ 1024614 h 2041427"/>
                  <a:gd name="connsiteX1" fmla="*/ 124358 w 1404608"/>
                  <a:gd name="connsiteY1" fmla="*/ 1353798 h 2041427"/>
                  <a:gd name="connsiteX2" fmla="*/ 292608 w 1404608"/>
                  <a:gd name="connsiteY2" fmla="*/ 1712243 h 2041427"/>
                  <a:gd name="connsiteX3" fmla="*/ 687628 w 1404608"/>
                  <a:gd name="connsiteY3" fmla="*/ 2041427 h 2041427"/>
                  <a:gd name="connsiteX4" fmla="*/ 1294790 w 1404608"/>
                  <a:gd name="connsiteY4" fmla="*/ 2026797 h 2041427"/>
                  <a:gd name="connsiteX5" fmla="*/ 1404518 w 1404608"/>
                  <a:gd name="connsiteY5" fmla="*/ 1127027 h 2041427"/>
                  <a:gd name="connsiteX6" fmla="*/ 1221638 w 1404608"/>
                  <a:gd name="connsiteY6" fmla="*/ 739322 h 2041427"/>
                  <a:gd name="connsiteX7" fmla="*/ 1177747 w 1404608"/>
                  <a:gd name="connsiteY7" fmla="*/ 936832 h 2041427"/>
                  <a:gd name="connsiteX8" fmla="*/ 980236 w 1404608"/>
                  <a:gd name="connsiteY8" fmla="*/ 666170 h 2041427"/>
                  <a:gd name="connsiteX9" fmla="*/ 921715 w 1404608"/>
                  <a:gd name="connsiteY9" fmla="*/ 900256 h 2041427"/>
                  <a:gd name="connsiteX10" fmla="*/ 738836 w 1404608"/>
                  <a:gd name="connsiteY10" fmla="*/ 563757 h 2041427"/>
                  <a:gd name="connsiteX11" fmla="*/ 709574 w 1404608"/>
                  <a:gd name="connsiteY11" fmla="*/ 907571 h 2041427"/>
                  <a:gd name="connsiteX12" fmla="*/ 526694 w 1404608"/>
                  <a:gd name="connsiteY12" fmla="*/ 487 h 2041427"/>
                  <a:gd name="connsiteX13" fmla="*/ 468172 w 1404608"/>
                  <a:gd name="connsiteY13" fmla="*/ 1309907 h 2041427"/>
                  <a:gd name="connsiteX14" fmla="*/ 321868 w 1404608"/>
                  <a:gd name="connsiteY14" fmla="*/ 1258701 h 2041427"/>
                  <a:gd name="connsiteX15" fmla="*/ 0 w 1404608"/>
                  <a:gd name="connsiteY15" fmla="*/ 1024614 h 2041427"/>
                  <a:gd name="connsiteX0" fmla="*/ 0 w 1404608"/>
                  <a:gd name="connsiteY0" fmla="*/ 1024614 h 2041427"/>
                  <a:gd name="connsiteX1" fmla="*/ 124358 w 1404608"/>
                  <a:gd name="connsiteY1" fmla="*/ 1353798 h 2041427"/>
                  <a:gd name="connsiteX2" fmla="*/ 292608 w 1404608"/>
                  <a:gd name="connsiteY2" fmla="*/ 1712243 h 2041427"/>
                  <a:gd name="connsiteX3" fmla="*/ 687628 w 1404608"/>
                  <a:gd name="connsiteY3" fmla="*/ 2041427 h 2041427"/>
                  <a:gd name="connsiteX4" fmla="*/ 1294790 w 1404608"/>
                  <a:gd name="connsiteY4" fmla="*/ 2026797 h 2041427"/>
                  <a:gd name="connsiteX5" fmla="*/ 1404518 w 1404608"/>
                  <a:gd name="connsiteY5" fmla="*/ 1127027 h 2041427"/>
                  <a:gd name="connsiteX6" fmla="*/ 1221638 w 1404608"/>
                  <a:gd name="connsiteY6" fmla="*/ 739322 h 2041427"/>
                  <a:gd name="connsiteX7" fmla="*/ 1177747 w 1404608"/>
                  <a:gd name="connsiteY7" fmla="*/ 936832 h 2041427"/>
                  <a:gd name="connsiteX8" fmla="*/ 980236 w 1404608"/>
                  <a:gd name="connsiteY8" fmla="*/ 666170 h 2041427"/>
                  <a:gd name="connsiteX9" fmla="*/ 921715 w 1404608"/>
                  <a:gd name="connsiteY9" fmla="*/ 900256 h 2041427"/>
                  <a:gd name="connsiteX10" fmla="*/ 738836 w 1404608"/>
                  <a:gd name="connsiteY10" fmla="*/ 563757 h 2041427"/>
                  <a:gd name="connsiteX11" fmla="*/ 709574 w 1404608"/>
                  <a:gd name="connsiteY11" fmla="*/ 907571 h 2041427"/>
                  <a:gd name="connsiteX12" fmla="*/ 526694 w 1404608"/>
                  <a:gd name="connsiteY12" fmla="*/ 487 h 2041427"/>
                  <a:gd name="connsiteX13" fmla="*/ 468172 w 1404608"/>
                  <a:gd name="connsiteY13" fmla="*/ 1309907 h 2041427"/>
                  <a:gd name="connsiteX14" fmla="*/ 321868 w 1404608"/>
                  <a:gd name="connsiteY14" fmla="*/ 1258701 h 2041427"/>
                  <a:gd name="connsiteX15" fmla="*/ 0 w 1404608"/>
                  <a:gd name="connsiteY15" fmla="*/ 1024614 h 2041427"/>
                  <a:gd name="connsiteX0" fmla="*/ 0 w 1404608"/>
                  <a:gd name="connsiteY0" fmla="*/ 1024370 h 2041183"/>
                  <a:gd name="connsiteX1" fmla="*/ 124358 w 1404608"/>
                  <a:gd name="connsiteY1" fmla="*/ 1353554 h 2041183"/>
                  <a:gd name="connsiteX2" fmla="*/ 292608 w 1404608"/>
                  <a:gd name="connsiteY2" fmla="*/ 1711999 h 2041183"/>
                  <a:gd name="connsiteX3" fmla="*/ 687628 w 1404608"/>
                  <a:gd name="connsiteY3" fmla="*/ 2041183 h 2041183"/>
                  <a:gd name="connsiteX4" fmla="*/ 1294790 w 1404608"/>
                  <a:gd name="connsiteY4" fmla="*/ 2026553 h 2041183"/>
                  <a:gd name="connsiteX5" fmla="*/ 1404518 w 1404608"/>
                  <a:gd name="connsiteY5" fmla="*/ 1126783 h 2041183"/>
                  <a:gd name="connsiteX6" fmla="*/ 1221638 w 1404608"/>
                  <a:gd name="connsiteY6" fmla="*/ 739078 h 2041183"/>
                  <a:gd name="connsiteX7" fmla="*/ 1177747 w 1404608"/>
                  <a:gd name="connsiteY7" fmla="*/ 936588 h 2041183"/>
                  <a:gd name="connsiteX8" fmla="*/ 980236 w 1404608"/>
                  <a:gd name="connsiteY8" fmla="*/ 665926 h 2041183"/>
                  <a:gd name="connsiteX9" fmla="*/ 921715 w 1404608"/>
                  <a:gd name="connsiteY9" fmla="*/ 900012 h 2041183"/>
                  <a:gd name="connsiteX10" fmla="*/ 738836 w 1404608"/>
                  <a:gd name="connsiteY10" fmla="*/ 563513 h 2041183"/>
                  <a:gd name="connsiteX11" fmla="*/ 709574 w 1404608"/>
                  <a:gd name="connsiteY11" fmla="*/ 907327 h 2041183"/>
                  <a:gd name="connsiteX12" fmla="*/ 526694 w 1404608"/>
                  <a:gd name="connsiteY12" fmla="*/ 243 h 2041183"/>
                  <a:gd name="connsiteX13" fmla="*/ 468172 w 1404608"/>
                  <a:gd name="connsiteY13" fmla="*/ 1309663 h 2041183"/>
                  <a:gd name="connsiteX14" fmla="*/ 321868 w 1404608"/>
                  <a:gd name="connsiteY14" fmla="*/ 1258457 h 2041183"/>
                  <a:gd name="connsiteX15" fmla="*/ 0 w 1404608"/>
                  <a:gd name="connsiteY15" fmla="*/ 1024370 h 2041183"/>
                  <a:gd name="connsiteX0" fmla="*/ 0 w 1404608"/>
                  <a:gd name="connsiteY0" fmla="*/ 1024383 h 2041196"/>
                  <a:gd name="connsiteX1" fmla="*/ 124358 w 1404608"/>
                  <a:gd name="connsiteY1" fmla="*/ 1353567 h 2041196"/>
                  <a:gd name="connsiteX2" fmla="*/ 292608 w 1404608"/>
                  <a:gd name="connsiteY2" fmla="*/ 1712012 h 2041196"/>
                  <a:gd name="connsiteX3" fmla="*/ 687628 w 1404608"/>
                  <a:gd name="connsiteY3" fmla="*/ 2041196 h 2041196"/>
                  <a:gd name="connsiteX4" fmla="*/ 1294790 w 1404608"/>
                  <a:gd name="connsiteY4" fmla="*/ 2026566 h 2041196"/>
                  <a:gd name="connsiteX5" fmla="*/ 1404518 w 1404608"/>
                  <a:gd name="connsiteY5" fmla="*/ 1126796 h 2041196"/>
                  <a:gd name="connsiteX6" fmla="*/ 1221638 w 1404608"/>
                  <a:gd name="connsiteY6" fmla="*/ 739091 h 2041196"/>
                  <a:gd name="connsiteX7" fmla="*/ 1177747 w 1404608"/>
                  <a:gd name="connsiteY7" fmla="*/ 936601 h 2041196"/>
                  <a:gd name="connsiteX8" fmla="*/ 980236 w 1404608"/>
                  <a:gd name="connsiteY8" fmla="*/ 665939 h 2041196"/>
                  <a:gd name="connsiteX9" fmla="*/ 921715 w 1404608"/>
                  <a:gd name="connsiteY9" fmla="*/ 900025 h 2041196"/>
                  <a:gd name="connsiteX10" fmla="*/ 738836 w 1404608"/>
                  <a:gd name="connsiteY10" fmla="*/ 563526 h 2041196"/>
                  <a:gd name="connsiteX11" fmla="*/ 709574 w 1404608"/>
                  <a:gd name="connsiteY11" fmla="*/ 907340 h 2041196"/>
                  <a:gd name="connsiteX12" fmla="*/ 526694 w 1404608"/>
                  <a:gd name="connsiteY12" fmla="*/ 256 h 2041196"/>
                  <a:gd name="connsiteX13" fmla="*/ 453541 w 1404608"/>
                  <a:gd name="connsiteY13" fmla="*/ 1258469 h 2041196"/>
                  <a:gd name="connsiteX14" fmla="*/ 321868 w 1404608"/>
                  <a:gd name="connsiteY14" fmla="*/ 1258470 h 2041196"/>
                  <a:gd name="connsiteX15" fmla="*/ 0 w 1404608"/>
                  <a:gd name="connsiteY15" fmla="*/ 1024383 h 2041196"/>
                  <a:gd name="connsiteX0" fmla="*/ 0 w 1404608"/>
                  <a:gd name="connsiteY0" fmla="*/ 1024383 h 2041196"/>
                  <a:gd name="connsiteX1" fmla="*/ 124358 w 1404608"/>
                  <a:gd name="connsiteY1" fmla="*/ 1353567 h 2041196"/>
                  <a:gd name="connsiteX2" fmla="*/ 292608 w 1404608"/>
                  <a:gd name="connsiteY2" fmla="*/ 1712012 h 2041196"/>
                  <a:gd name="connsiteX3" fmla="*/ 687628 w 1404608"/>
                  <a:gd name="connsiteY3" fmla="*/ 2041196 h 2041196"/>
                  <a:gd name="connsiteX4" fmla="*/ 1294790 w 1404608"/>
                  <a:gd name="connsiteY4" fmla="*/ 2026566 h 2041196"/>
                  <a:gd name="connsiteX5" fmla="*/ 1404518 w 1404608"/>
                  <a:gd name="connsiteY5" fmla="*/ 1126796 h 2041196"/>
                  <a:gd name="connsiteX6" fmla="*/ 1221638 w 1404608"/>
                  <a:gd name="connsiteY6" fmla="*/ 739091 h 2041196"/>
                  <a:gd name="connsiteX7" fmla="*/ 1177747 w 1404608"/>
                  <a:gd name="connsiteY7" fmla="*/ 936601 h 2041196"/>
                  <a:gd name="connsiteX8" fmla="*/ 980236 w 1404608"/>
                  <a:gd name="connsiteY8" fmla="*/ 665939 h 2041196"/>
                  <a:gd name="connsiteX9" fmla="*/ 921715 w 1404608"/>
                  <a:gd name="connsiteY9" fmla="*/ 900025 h 2041196"/>
                  <a:gd name="connsiteX10" fmla="*/ 738836 w 1404608"/>
                  <a:gd name="connsiteY10" fmla="*/ 563526 h 2041196"/>
                  <a:gd name="connsiteX11" fmla="*/ 709574 w 1404608"/>
                  <a:gd name="connsiteY11" fmla="*/ 907340 h 2041196"/>
                  <a:gd name="connsiteX12" fmla="*/ 526694 w 1404608"/>
                  <a:gd name="connsiteY12" fmla="*/ 256 h 2041196"/>
                  <a:gd name="connsiteX13" fmla="*/ 453541 w 1404608"/>
                  <a:gd name="connsiteY13" fmla="*/ 1258469 h 2041196"/>
                  <a:gd name="connsiteX14" fmla="*/ 321868 w 1404608"/>
                  <a:gd name="connsiteY14" fmla="*/ 1258470 h 2041196"/>
                  <a:gd name="connsiteX15" fmla="*/ 0 w 1404608"/>
                  <a:gd name="connsiteY15" fmla="*/ 1024383 h 2041196"/>
                  <a:gd name="connsiteX0" fmla="*/ 0 w 1404608"/>
                  <a:gd name="connsiteY0" fmla="*/ 1024369 h 2041182"/>
                  <a:gd name="connsiteX1" fmla="*/ 124358 w 1404608"/>
                  <a:gd name="connsiteY1" fmla="*/ 1353553 h 2041182"/>
                  <a:gd name="connsiteX2" fmla="*/ 292608 w 1404608"/>
                  <a:gd name="connsiteY2" fmla="*/ 1711998 h 2041182"/>
                  <a:gd name="connsiteX3" fmla="*/ 687628 w 1404608"/>
                  <a:gd name="connsiteY3" fmla="*/ 2041182 h 2041182"/>
                  <a:gd name="connsiteX4" fmla="*/ 1294790 w 1404608"/>
                  <a:gd name="connsiteY4" fmla="*/ 2026552 h 2041182"/>
                  <a:gd name="connsiteX5" fmla="*/ 1404518 w 1404608"/>
                  <a:gd name="connsiteY5" fmla="*/ 1126782 h 2041182"/>
                  <a:gd name="connsiteX6" fmla="*/ 1221638 w 1404608"/>
                  <a:gd name="connsiteY6" fmla="*/ 739077 h 2041182"/>
                  <a:gd name="connsiteX7" fmla="*/ 1177747 w 1404608"/>
                  <a:gd name="connsiteY7" fmla="*/ 936587 h 2041182"/>
                  <a:gd name="connsiteX8" fmla="*/ 980236 w 1404608"/>
                  <a:gd name="connsiteY8" fmla="*/ 665925 h 2041182"/>
                  <a:gd name="connsiteX9" fmla="*/ 921715 w 1404608"/>
                  <a:gd name="connsiteY9" fmla="*/ 900011 h 2041182"/>
                  <a:gd name="connsiteX10" fmla="*/ 738836 w 1404608"/>
                  <a:gd name="connsiteY10" fmla="*/ 563512 h 2041182"/>
                  <a:gd name="connsiteX11" fmla="*/ 709574 w 1404608"/>
                  <a:gd name="connsiteY11" fmla="*/ 907326 h 2041182"/>
                  <a:gd name="connsiteX12" fmla="*/ 526694 w 1404608"/>
                  <a:gd name="connsiteY12" fmla="*/ 242 h 2041182"/>
                  <a:gd name="connsiteX13" fmla="*/ 456712 w 1404608"/>
                  <a:gd name="connsiteY13" fmla="*/ 1312361 h 2041182"/>
                  <a:gd name="connsiteX14" fmla="*/ 321868 w 1404608"/>
                  <a:gd name="connsiteY14" fmla="*/ 1258456 h 2041182"/>
                  <a:gd name="connsiteX15" fmla="*/ 0 w 1404608"/>
                  <a:gd name="connsiteY15" fmla="*/ 1024369 h 2041182"/>
                  <a:gd name="connsiteX0" fmla="*/ 0 w 1404608"/>
                  <a:gd name="connsiteY0" fmla="*/ 1024369 h 2041182"/>
                  <a:gd name="connsiteX1" fmla="*/ 124358 w 1404608"/>
                  <a:gd name="connsiteY1" fmla="*/ 1353553 h 2041182"/>
                  <a:gd name="connsiteX2" fmla="*/ 292608 w 1404608"/>
                  <a:gd name="connsiteY2" fmla="*/ 1711998 h 2041182"/>
                  <a:gd name="connsiteX3" fmla="*/ 687628 w 1404608"/>
                  <a:gd name="connsiteY3" fmla="*/ 2041182 h 2041182"/>
                  <a:gd name="connsiteX4" fmla="*/ 1294790 w 1404608"/>
                  <a:gd name="connsiteY4" fmla="*/ 2026552 h 2041182"/>
                  <a:gd name="connsiteX5" fmla="*/ 1404518 w 1404608"/>
                  <a:gd name="connsiteY5" fmla="*/ 1126782 h 2041182"/>
                  <a:gd name="connsiteX6" fmla="*/ 1221638 w 1404608"/>
                  <a:gd name="connsiteY6" fmla="*/ 739077 h 2041182"/>
                  <a:gd name="connsiteX7" fmla="*/ 1177747 w 1404608"/>
                  <a:gd name="connsiteY7" fmla="*/ 936587 h 2041182"/>
                  <a:gd name="connsiteX8" fmla="*/ 980236 w 1404608"/>
                  <a:gd name="connsiteY8" fmla="*/ 665925 h 2041182"/>
                  <a:gd name="connsiteX9" fmla="*/ 921715 w 1404608"/>
                  <a:gd name="connsiteY9" fmla="*/ 900011 h 2041182"/>
                  <a:gd name="connsiteX10" fmla="*/ 738836 w 1404608"/>
                  <a:gd name="connsiteY10" fmla="*/ 563512 h 2041182"/>
                  <a:gd name="connsiteX11" fmla="*/ 709574 w 1404608"/>
                  <a:gd name="connsiteY11" fmla="*/ 907326 h 2041182"/>
                  <a:gd name="connsiteX12" fmla="*/ 526694 w 1404608"/>
                  <a:gd name="connsiteY12" fmla="*/ 242 h 2041182"/>
                  <a:gd name="connsiteX13" fmla="*/ 456712 w 1404608"/>
                  <a:gd name="connsiteY13" fmla="*/ 1312361 h 2041182"/>
                  <a:gd name="connsiteX14" fmla="*/ 321868 w 1404608"/>
                  <a:gd name="connsiteY14" fmla="*/ 1258456 h 2041182"/>
                  <a:gd name="connsiteX15" fmla="*/ 0 w 1404608"/>
                  <a:gd name="connsiteY15" fmla="*/ 1024369 h 2041182"/>
                  <a:gd name="connsiteX0" fmla="*/ 0 w 1404608"/>
                  <a:gd name="connsiteY0" fmla="*/ 1024369 h 2041182"/>
                  <a:gd name="connsiteX1" fmla="*/ 124358 w 1404608"/>
                  <a:gd name="connsiteY1" fmla="*/ 1353553 h 2041182"/>
                  <a:gd name="connsiteX2" fmla="*/ 292608 w 1404608"/>
                  <a:gd name="connsiteY2" fmla="*/ 1711998 h 2041182"/>
                  <a:gd name="connsiteX3" fmla="*/ 687628 w 1404608"/>
                  <a:gd name="connsiteY3" fmla="*/ 2041182 h 2041182"/>
                  <a:gd name="connsiteX4" fmla="*/ 1294790 w 1404608"/>
                  <a:gd name="connsiteY4" fmla="*/ 2026552 h 2041182"/>
                  <a:gd name="connsiteX5" fmla="*/ 1404518 w 1404608"/>
                  <a:gd name="connsiteY5" fmla="*/ 1126782 h 2041182"/>
                  <a:gd name="connsiteX6" fmla="*/ 1221638 w 1404608"/>
                  <a:gd name="connsiteY6" fmla="*/ 739077 h 2041182"/>
                  <a:gd name="connsiteX7" fmla="*/ 1177747 w 1404608"/>
                  <a:gd name="connsiteY7" fmla="*/ 936587 h 2041182"/>
                  <a:gd name="connsiteX8" fmla="*/ 980236 w 1404608"/>
                  <a:gd name="connsiteY8" fmla="*/ 665925 h 2041182"/>
                  <a:gd name="connsiteX9" fmla="*/ 921715 w 1404608"/>
                  <a:gd name="connsiteY9" fmla="*/ 900011 h 2041182"/>
                  <a:gd name="connsiteX10" fmla="*/ 738836 w 1404608"/>
                  <a:gd name="connsiteY10" fmla="*/ 563512 h 2041182"/>
                  <a:gd name="connsiteX11" fmla="*/ 709574 w 1404608"/>
                  <a:gd name="connsiteY11" fmla="*/ 907326 h 2041182"/>
                  <a:gd name="connsiteX12" fmla="*/ 526694 w 1404608"/>
                  <a:gd name="connsiteY12" fmla="*/ 242 h 2041182"/>
                  <a:gd name="connsiteX13" fmla="*/ 456712 w 1404608"/>
                  <a:gd name="connsiteY13" fmla="*/ 1312361 h 2041182"/>
                  <a:gd name="connsiteX14" fmla="*/ 321868 w 1404608"/>
                  <a:gd name="connsiteY14" fmla="*/ 1258456 h 2041182"/>
                  <a:gd name="connsiteX15" fmla="*/ 0 w 1404608"/>
                  <a:gd name="connsiteY15" fmla="*/ 1024369 h 2041182"/>
                  <a:gd name="connsiteX0" fmla="*/ 0 w 1420463"/>
                  <a:gd name="connsiteY0" fmla="*/ 957779 h 2041182"/>
                  <a:gd name="connsiteX1" fmla="*/ 140213 w 1420463"/>
                  <a:gd name="connsiteY1" fmla="*/ 1353553 h 2041182"/>
                  <a:gd name="connsiteX2" fmla="*/ 308463 w 1420463"/>
                  <a:gd name="connsiteY2" fmla="*/ 1711998 h 2041182"/>
                  <a:gd name="connsiteX3" fmla="*/ 703483 w 1420463"/>
                  <a:gd name="connsiteY3" fmla="*/ 2041182 h 2041182"/>
                  <a:gd name="connsiteX4" fmla="*/ 1310645 w 1420463"/>
                  <a:gd name="connsiteY4" fmla="*/ 2026552 h 2041182"/>
                  <a:gd name="connsiteX5" fmla="*/ 1420373 w 1420463"/>
                  <a:gd name="connsiteY5" fmla="*/ 1126782 h 2041182"/>
                  <a:gd name="connsiteX6" fmla="*/ 1237493 w 1420463"/>
                  <a:gd name="connsiteY6" fmla="*/ 739077 h 2041182"/>
                  <a:gd name="connsiteX7" fmla="*/ 1193602 w 1420463"/>
                  <a:gd name="connsiteY7" fmla="*/ 936587 h 2041182"/>
                  <a:gd name="connsiteX8" fmla="*/ 996091 w 1420463"/>
                  <a:gd name="connsiteY8" fmla="*/ 665925 h 2041182"/>
                  <a:gd name="connsiteX9" fmla="*/ 937570 w 1420463"/>
                  <a:gd name="connsiteY9" fmla="*/ 900011 h 2041182"/>
                  <a:gd name="connsiteX10" fmla="*/ 754691 w 1420463"/>
                  <a:gd name="connsiteY10" fmla="*/ 563512 h 2041182"/>
                  <a:gd name="connsiteX11" fmla="*/ 725429 w 1420463"/>
                  <a:gd name="connsiteY11" fmla="*/ 907326 h 2041182"/>
                  <a:gd name="connsiteX12" fmla="*/ 542549 w 1420463"/>
                  <a:gd name="connsiteY12" fmla="*/ 242 h 2041182"/>
                  <a:gd name="connsiteX13" fmla="*/ 472567 w 1420463"/>
                  <a:gd name="connsiteY13" fmla="*/ 1312361 h 2041182"/>
                  <a:gd name="connsiteX14" fmla="*/ 337723 w 1420463"/>
                  <a:gd name="connsiteY14" fmla="*/ 1258456 h 2041182"/>
                  <a:gd name="connsiteX15" fmla="*/ 0 w 1420463"/>
                  <a:gd name="connsiteY15" fmla="*/ 957779 h 2041182"/>
                  <a:gd name="connsiteX0" fmla="*/ 0 w 1420463"/>
                  <a:gd name="connsiteY0" fmla="*/ 957779 h 2041182"/>
                  <a:gd name="connsiteX1" fmla="*/ 140213 w 1420463"/>
                  <a:gd name="connsiteY1" fmla="*/ 1353553 h 2041182"/>
                  <a:gd name="connsiteX2" fmla="*/ 308463 w 1420463"/>
                  <a:gd name="connsiteY2" fmla="*/ 1711998 h 2041182"/>
                  <a:gd name="connsiteX3" fmla="*/ 703483 w 1420463"/>
                  <a:gd name="connsiteY3" fmla="*/ 2041182 h 2041182"/>
                  <a:gd name="connsiteX4" fmla="*/ 1310645 w 1420463"/>
                  <a:gd name="connsiteY4" fmla="*/ 2026552 h 2041182"/>
                  <a:gd name="connsiteX5" fmla="*/ 1420373 w 1420463"/>
                  <a:gd name="connsiteY5" fmla="*/ 1126782 h 2041182"/>
                  <a:gd name="connsiteX6" fmla="*/ 1237493 w 1420463"/>
                  <a:gd name="connsiteY6" fmla="*/ 739077 h 2041182"/>
                  <a:gd name="connsiteX7" fmla="*/ 1193602 w 1420463"/>
                  <a:gd name="connsiteY7" fmla="*/ 936587 h 2041182"/>
                  <a:gd name="connsiteX8" fmla="*/ 996091 w 1420463"/>
                  <a:gd name="connsiteY8" fmla="*/ 665925 h 2041182"/>
                  <a:gd name="connsiteX9" fmla="*/ 937570 w 1420463"/>
                  <a:gd name="connsiteY9" fmla="*/ 900011 h 2041182"/>
                  <a:gd name="connsiteX10" fmla="*/ 754691 w 1420463"/>
                  <a:gd name="connsiteY10" fmla="*/ 563512 h 2041182"/>
                  <a:gd name="connsiteX11" fmla="*/ 725429 w 1420463"/>
                  <a:gd name="connsiteY11" fmla="*/ 907326 h 2041182"/>
                  <a:gd name="connsiteX12" fmla="*/ 542549 w 1420463"/>
                  <a:gd name="connsiteY12" fmla="*/ 242 h 2041182"/>
                  <a:gd name="connsiteX13" fmla="*/ 472567 w 1420463"/>
                  <a:gd name="connsiteY13" fmla="*/ 1312361 h 2041182"/>
                  <a:gd name="connsiteX14" fmla="*/ 337723 w 1420463"/>
                  <a:gd name="connsiteY14" fmla="*/ 1258456 h 2041182"/>
                  <a:gd name="connsiteX15" fmla="*/ 0 w 1420463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38289 w 1421182"/>
                  <a:gd name="connsiteY9" fmla="*/ 900011 h 2041182"/>
                  <a:gd name="connsiteX10" fmla="*/ 755410 w 1421182"/>
                  <a:gd name="connsiteY10" fmla="*/ 563512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38289 w 1421182"/>
                  <a:gd name="connsiteY9" fmla="*/ 900011 h 2041182"/>
                  <a:gd name="connsiteX10" fmla="*/ 736384 w 1421182"/>
                  <a:gd name="connsiteY10" fmla="*/ 563512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38289 w 1421182"/>
                  <a:gd name="connsiteY9" fmla="*/ 900011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38289 w 1421182"/>
                  <a:gd name="connsiteY9" fmla="*/ 900011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38289 w 1421182"/>
                  <a:gd name="connsiteY9" fmla="*/ 900011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38289 w 1421182"/>
                  <a:gd name="connsiteY9" fmla="*/ 900011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55588 w 1421182"/>
                  <a:gd name="connsiteY8" fmla="*/ 659583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78466 w 1421182"/>
                  <a:gd name="connsiteY7" fmla="*/ 927074 h 2041182"/>
                  <a:gd name="connsiteX8" fmla="*/ 955588 w 1421182"/>
                  <a:gd name="connsiteY8" fmla="*/ 659583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78466 w 1421182"/>
                  <a:gd name="connsiteY7" fmla="*/ 927074 h 2041182"/>
                  <a:gd name="connsiteX8" fmla="*/ 955588 w 1421182"/>
                  <a:gd name="connsiteY8" fmla="*/ 659583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78466 w 1421182"/>
                  <a:gd name="connsiteY7" fmla="*/ 927074 h 2041182"/>
                  <a:gd name="connsiteX8" fmla="*/ 955588 w 1421182"/>
                  <a:gd name="connsiteY8" fmla="*/ 618361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78466 w 1421182"/>
                  <a:gd name="connsiteY7" fmla="*/ 927074 h 2041182"/>
                  <a:gd name="connsiteX8" fmla="*/ 955588 w 1421182"/>
                  <a:gd name="connsiteY8" fmla="*/ 618361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78466 w 1421182"/>
                  <a:gd name="connsiteY7" fmla="*/ 927074 h 2041182"/>
                  <a:gd name="connsiteX8" fmla="*/ 955588 w 1421182"/>
                  <a:gd name="connsiteY8" fmla="*/ 618361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87477 w 1421182"/>
                  <a:gd name="connsiteY6" fmla="*/ 691513 h 2041182"/>
                  <a:gd name="connsiteX7" fmla="*/ 1178466 w 1421182"/>
                  <a:gd name="connsiteY7" fmla="*/ 927074 h 2041182"/>
                  <a:gd name="connsiteX8" fmla="*/ 955588 w 1421182"/>
                  <a:gd name="connsiteY8" fmla="*/ 618361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87477 w 1421182"/>
                  <a:gd name="connsiteY6" fmla="*/ 691513 h 2041182"/>
                  <a:gd name="connsiteX7" fmla="*/ 1178466 w 1421182"/>
                  <a:gd name="connsiteY7" fmla="*/ 927074 h 2041182"/>
                  <a:gd name="connsiteX8" fmla="*/ 955588 w 1421182"/>
                  <a:gd name="connsiteY8" fmla="*/ 618361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87477 w 1421182"/>
                  <a:gd name="connsiteY6" fmla="*/ 691513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87477 w 1421182"/>
                  <a:gd name="connsiteY6" fmla="*/ 691513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87477 w 1421182"/>
                  <a:gd name="connsiteY6" fmla="*/ 691513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87477 w 1421182"/>
                  <a:gd name="connsiteY6" fmla="*/ 691513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9319 w 1421182"/>
                  <a:gd name="connsiteY11" fmla="*/ 958061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57315 w 1421182"/>
                  <a:gd name="connsiteY9" fmla="*/ 944404 h 2041182"/>
                  <a:gd name="connsiteX10" fmla="*/ 711016 w 1421182"/>
                  <a:gd name="connsiteY10" fmla="*/ 569854 h 2041182"/>
                  <a:gd name="connsiteX11" fmla="*/ 729319 w 1421182"/>
                  <a:gd name="connsiteY11" fmla="*/ 958061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57315 w 1421182"/>
                  <a:gd name="connsiteY9" fmla="*/ 944404 h 2041182"/>
                  <a:gd name="connsiteX10" fmla="*/ 711016 w 1421182"/>
                  <a:gd name="connsiteY10" fmla="*/ 569854 h 2041182"/>
                  <a:gd name="connsiteX11" fmla="*/ 729319 w 1421182"/>
                  <a:gd name="connsiteY11" fmla="*/ 958061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68953 w 1421182"/>
                  <a:gd name="connsiteY7" fmla="*/ 968296 h 2041182"/>
                  <a:gd name="connsiteX8" fmla="*/ 927050 w 1421182"/>
                  <a:gd name="connsiteY8" fmla="*/ 615190 h 2041182"/>
                  <a:gd name="connsiteX9" fmla="*/ 957315 w 1421182"/>
                  <a:gd name="connsiteY9" fmla="*/ 944404 h 2041182"/>
                  <a:gd name="connsiteX10" fmla="*/ 711016 w 1421182"/>
                  <a:gd name="connsiteY10" fmla="*/ 569854 h 2041182"/>
                  <a:gd name="connsiteX11" fmla="*/ 729319 w 1421182"/>
                  <a:gd name="connsiteY11" fmla="*/ 958061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68953 w 1421182"/>
                  <a:gd name="connsiteY7" fmla="*/ 968296 h 2041182"/>
                  <a:gd name="connsiteX8" fmla="*/ 927050 w 1421182"/>
                  <a:gd name="connsiteY8" fmla="*/ 615190 h 2041182"/>
                  <a:gd name="connsiteX9" fmla="*/ 957315 w 1421182"/>
                  <a:gd name="connsiteY9" fmla="*/ 944404 h 2041182"/>
                  <a:gd name="connsiteX10" fmla="*/ 711016 w 1421182"/>
                  <a:gd name="connsiteY10" fmla="*/ 569854 h 2041182"/>
                  <a:gd name="connsiteX11" fmla="*/ 729319 w 1421182"/>
                  <a:gd name="connsiteY11" fmla="*/ 958061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68953 w 1421182"/>
                  <a:gd name="connsiteY7" fmla="*/ 968296 h 2041182"/>
                  <a:gd name="connsiteX8" fmla="*/ 927050 w 1421182"/>
                  <a:gd name="connsiteY8" fmla="*/ 615190 h 2041182"/>
                  <a:gd name="connsiteX9" fmla="*/ 957315 w 1421182"/>
                  <a:gd name="connsiteY9" fmla="*/ 944404 h 2041182"/>
                  <a:gd name="connsiteX10" fmla="*/ 711016 w 1421182"/>
                  <a:gd name="connsiteY10" fmla="*/ 569854 h 2041182"/>
                  <a:gd name="connsiteX11" fmla="*/ 729319 w 1421182"/>
                  <a:gd name="connsiteY11" fmla="*/ 958061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52597 w 1421182"/>
                  <a:gd name="connsiteY6" fmla="*/ 669316 h 2041182"/>
                  <a:gd name="connsiteX7" fmla="*/ 1168953 w 1421182"/>
                  <a:gd name="connsiteY7" fmla="*/ 968296 h 2041182"/>
                  <a:gd name="connsiteX8" fmla="*/ 927050 w 1421182"/>
                  <a:gd name="connsiteY8" fmla="*/ 615190 h 2041182"/>
                  <a:gd name="connsiteX9" fmla="*/ 957315 w 1421182"/>
                  <a:gd name="connsiteY9" fmla="*/ 944404 h 2041182"/>
                  <a:gd name="connsiteX10" fmla="*/ 711016 w 1421182"/>
                  <a:gd name="connsiteY10" fmla="*/ 569854 h 2041182"/>
                  <a:gd name="connsiteX11" fmla="*/ 729319 w 1421182"/>
                  <a:gd name="connsiteY11" fmla="*/ 958061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537 h 2040940"/>
                  <a:gd name="connsiteX1" fmla="*/ 140932 w 1421182"/>
                  <a:gd name="connsiteY1" fmla="*/ 1353311 h 2040940"/>
                  <a:gd name="connsiteX2" fmla="*/ 309182 w 1421182"/>
                  <a:gd name="connsiteY2" fmla="*/ 1711756 h 2040940"/>
                  <a:gd name="connsiteX3" fmla="*/ 704202 w 1421182"/>
                  <a:gd name="connsiteY3" fmla="*/ 2040940 h 2040940"/>
                  <a:gd name="connsiteX4" fmla="*/ 1311364 w 1421182"/>
                  <a:gd name="connsiteY4" fmla="*/ 2026310 h 2040940"/>
                  <a:gd name="connsiteX5" fmla="*/ 1421092 w 1421182"/>
                  <a:gd name="connsiteY5" fmla="*/ 1126540 h 2040940"/>
                  <a:gd name="connsiteX6" fmla="*/ 1152597 w 1421182"/>
                  <a:gd name="connsiteY6" fmla="*/ 669074 h 2040940"/>
                  <a:gd name="connsiteX7" fmla="*/ 1168953 w 1421182"/>
                  <a:gd name="connsiteY7" fmla="*/ 968054 h 2040940"/>
                  <a:gd name="connsiteX8" fmla="*/ 927050 w 1421182"/>
                  <a:gd name="connsiteY8" fmla="*/ 614948 h 2040940"/>
                  <a:gd name="connsiteX9" fmla="*/ 957315 w 1421182"/>
                  <a:gd name="connsiteY9" fmla="*/ 944162 h 2040940"/>
                  <a:gd name="connsiteX10" fmla="*/ 711016 w 1421182"/>
                  <a:gd name="connsiteY10" fmla="*/ 569612 h 2040940"/>
                  <a:gd name="connsiteX11" fmla="*/ 729319 w 1421182"/>
                  <a:gd name="connsiteY11" fmla="*/ 957819 h 2040940"/>
                  <a:gd name="connsiteX12" fmla="*/ 543268 w 1421182"/>
                  <a:gd name="connsiteY12" fmla="*/ 0 h 2040940"/>
                  <a:gd name="connsiteX13" fmla="*/ 473286 w 1421182"/>
                  <a:gd name="connsiteY13" fmla="*/ 1312119 h 2040940"/>
                  <a:gd name="connsiteX14" fmla="*/ 338442 w 1421182"/>
                  <a:gd name="connsiteY14" fmla="*/ 1258214 h 2040940"/>
                  <a:gd name="connsiteX15" fmla="*/ 719 w 1421182"/>
                  <a:gd name="connsiteY15" fmla="*/ 957537 h 2040940"/>
                  <a:gd name="connsiteX0" fmla="*/ 719 w 1421182"/>
                  <a:gd name="connsiteY0" fmla="*/ 957545 h 2040948"/>
                  <a:gd name="connsiteX1" fmla="*/ 140932 w 1421182"/>
                  <a:gd name="connsiteY1" fmla="*/ 1353319 h 2040948"/>
                  <a:gd name="connsiteX2" fmla="*/ 309182 w 1421182"/>
                  <a:gd name="connsiteY2" fmla="*/ 1711764 h 2040948"/>
                  <a:gd name="connsiteX3" fmla="*/ 704202 w 1421182"/>
                  <a:gd name="connsiteY3" fmla="*/ 2040948 h 2040948"/>
                  <a:gd name="connsiteX4" fmla="*/ 1311364 w 1421182"/>
                  <a:gd name="connsiteY4" fmla="*/ 2026318 h 2040948"/>
                  <a:gd name="connsiteX5" fmla="*/ 1421092 w 1421182"/>
                  <a:gd name="connsiteY5" fmla="*/ 1126548 h 2040948"/>
                  <a:gd name="connsiteX6" fmla="*/ 1152597 w 1421182"/>
                  <a:gd name="connsiteY6" fmla="*/ 669082 h 2040948"/>
                  <a:gd name="connsiteX7" fmla="*/ 1168953 w 1421182"/>
                  <a:gd name="connsiteY7" fmla="*/ 968062 h 2040948"/>
                  <a:gd name="connsiteX8" fmla="*/ 927050 w 1421182"/>
                  <a:gd name="connsiteY8" fmla="*/ 614956 h 2040948"/>
                  <a:gd name="connsiteX9" fmla="*/ 957315 w 1421182"/>
                  <a:gd name="connsiteY9" fmla="*/ 944170 h 2040948"/>
                  <a:gd name="connsiteX10" fmla="*/ 711016 w 1421182"/>
                  <a:gd name="connsiteY10" fmla="*/ 569620 h 2040948"/>
                  <a:gd name="connsiteX11" fmla="*/ 729319 w 1421182"/>
                  <a:gd name="connsiteY11" fmla="*/ 957827 h 2040948"/>
                  <a:gd name="connsiteX12" fmla="*/ 543268 w 1421182"/>
                  <a:gd name="connsiteY12" fmla="*/ 8 h 2040948"/>
                  <a:gd name="connsiteX13" fmla="*/ 473286 w 1421182"/>
                  <a:gd name="connsiteY13" fmla="*/ 1312127 h 2040948"/>
                  <a:gd name="connsiteX14" fmla="*/ 338442 w 1421182"/>
                  <a:gd name="connsiteY14" fmla="*/ 1258222 h 2040948"/>
                  <a:gd name="connsiteX15" fmla="*/ 719 w 1421182"/>
                  <a:gd name="connsiteY15" fmla="*/ 957545 h 2040948"/>
                  <a:gd name="connsiteX0" fmla="*/ 719 w 1421182"/>
                  <a:gd name="connsiteY0" fmla="*/ 957545 h 2040948"/>
                  <a:gd name="connsiteX1" fmla="*/ 140932 w 1421182"/>
                  <a:gd name="connsiteY1" fmla="*/ 1353319 h 2040948"/>
                  <a:gd name="connsiteX2" fmla="*/ 309182 w 1421182"/>
                  <a:gd name="connsiteY2" fmla="*/ 1711764 h 2040948"/>
                  <a:gd name="connsiteX3" fmla="*/ 704202 w 1421182"/>
                  <a:gd name="connsiteY3" fmla="*/ 2040948 h 2040948"/>
                  <a:gd name="connsiteX4" fmla="*/ 1311364 w 1421182"/>
                  <a:gd name="connsiteY4" fmla="*/ 2026318 h 2040948"/>
                  <a:gd name="connsiteX5" fmla="*/ 1421092 w 1421182"/>
                  <a:gd name="connsiteY5" fmla="*/ 1126548 h 2040948"/>
                  <a:gd name="connsiteX6" fmla="*/ 1152597 w 1421182"/>
                  <a:gd name="connsiteY6" fmla="*/ 669082 h 2040948"/>
                  <a:gd name="connsiteX7" fmla="*/ 1168953 w 1421182"/>
                  <a:gd name="connsiteY7" fmla="*/ 968062 h 2040948"/>
                  <a:gd name="connsiteX8" fmla="*/ 927050 w 1421182"/>
                  <a:gd name="connsiteY8" fmla="*/ 614956 h 2040948"/>
                  <a:gd name="connsiteX9" fmla="*/ 957315 w 1421182"/>
                  <a:gd name="connsiteY9" fmla="*/ 944170 h 2040948"/>
                  <a:gd name="connsiteX10" fmla="*/ 711016 w 1421182"/>
                  <a:gd name="connsiteY10" fmla="*/ 569620 h 2040948"/>
                  <a:gd name="connsiteX11" fmla="*/ 729319 w 1421182"/>
                  <a:gd name="connsiteY11" fmla="*/ 957827 h 2040948"/>
                  <a:gd name="connsiteX12" fmla="*/ 543268 w 1421182"/>
                  <a:gd name="connsiteY12" fmla="*/ 8 h 2040948"/>
                  <a:gd name="connsiteX13" fmla="*/ 473286 w 1421182"/>
                  <a:gd name="connsiteY13" fmla="*/ 1312127 h 2040948"/>
                  <a:gd name="connsiteX14" fmla="*/ 338442 w 1421182"/>
                  <a:gd name="connsiteY14" fmla="*/ 1258222 h 2040948"/>
                  <a:gd name="connsiteX15" fmla="*/ 719 w 1421182"/>
                  <a:gd name="connsiteY15" fmla="*/ 957545 h 2040948"/>
                  <a:gd name="connsiteX0" fmla="*/ 719 w 1421182"/>
                  <a:gd name="connsiteY0" fmla="*/ 957545 h 2026318"/>
                  <a:gd name="connsiteX1" fmla="*/ 140932 w 1421182"/>
                  <a:gd name="connsiteY1" fmla="*/ 1353319 h 2026318"/>
                  <a:gd name="connsiteX2" fmla="*/ 309182 w 1421182"/>
                  <a:gd name="connsiteY2" fmla="*/ 1711764 h 2026318"/>
                  <a:gd name="connsiteX3" fmla="*/ 693290 w 1421182"/>
                  <a:gd name="connsiteY3" fmla="*/ 2019121 h 2026318"/>
                  <a:gd name="connsiteX4" fmla="*/ 1311364 w 1421182"/>
                  <a:gd name="connsiteY4" fmla="*/ 2026318 h 2026318"/>
                  <a:gd name="connsiteX5" fmla="*/ 1421092 w 1421182"/>
                  <a:gd name="connsiteY5" fmla="*/ 1126548 h 2026318"/>
                  <a:gd name="connsiteX6" fmla="*/ 1152597 w 1421182"/>
                  <a:gd name="connsiteY6" fmla="*/ 669082 h 2026318"/>
                  <a:gd name="connsiteX7" fmla="*/ 1168953 w 1421182"/>
                  <a:gd name="connsiteY7" fmla="*/ 968062 h 2026318"/>
                  <a:gd name="connsiteX8" fmla="*/ 927050 w 1421182"/>
                  <a:gd name="connsiteY8" fmla="*/ 614956 h 2026318"/>
                  <a:gd name="connsiteX9" fmla="*/ 957315 w 1421182"/>
                  <a:gd name="connsiteY9" fmla="*/ 944170 h 2026318"/>
                  <a:gd name="connsiteX10" fmla="*/ 711016 w 1421182"/>
                  <a:gd name="connsiteY10" fmla="*/ 569620 h 2026318"/>
                  <a:gd name="connsiteX11" fmla="*/ 729319 w 1421182"/>
                  <a:gd name="connsiteY11" fmla="*/ 957827 h 2026318"/>
                  <a:gd name="connsiteX12" fmla="*/ 543268 w 1421182"/>
                  <a:gd name="connsiteY12" fmla="*/ 8 h 2026318"/>
                  <a:gd name="connsiteX13" fmla="*/ 473286 w 1421182"/>
                  <a:gd name="connsiteY13" fmla="*/ 1312127 h 2026318"/>
                  <a:gd name="connsiteX14" fmla="*/ 338442 w 1421182"/>
                  <a:gd name="connsiteY14" fmla="*/ 1258222 h 2026318"/>
                  <a:gd name="connsiteX15" fmla="*/ 719 w 1421182"/>
                  <a:gd name="connsiteY15" fmla="*/ 957545 h 2026318"/>
                  <a:gd name="connsiteX0" fmla="*/ 719 w 1421182"/>
                  <a:gd name="connsiteY0" fmla="*/ 957545 h 2295953"/>
                  <a:gd name="connsiteX1" fmla="*/ 140932 w 1421182"/>
                  <a:gd name="connsiteY1" fmla="*/ 1353319 h 2295953"/>
                  <a:gd name="connsiteX2" fmla="*/ 309182 w 1421182"/>
                  <a:gd name="connsiteY2" fmla="*/ 1711764 h 2295953"/>
                  <a:gd name="connsiteX3" fmla="*/ 693290 w 1421182"/>
                  <a:gd name="connsiteY3" fmla="*/ 2019121 h 2295953"/>
                  <a:gd name="connsiteX4" fmla="*/ 722524 w 1421182"/>
                  <a:gd name="connsiteY4" fmla="*/ 2295953 h 2295953"/>
                  <a:gd name="connsiteX5" fmla="*/ 1311364 w 1421182"/>
                  <a:gd name="connsiteY5" fmla="*/ 2026318 h 2295953"/>
                  <a:gd name="connsiteX6" fmla="*/ 1421092 w 1421182"/>
                  <a:gd name="connsiteY6" fmla="*/ 1126548 h 2295953"/>
                  <a:gd name="connsiteX7" fmla="*/ 1152597 w 1421182"/>
                  <a:gd name="connsiteY7" fmla="*/ 669082 h 2295953"/>
                  <a:gd name="connsiteX8" fmla="*/ 1168953 w 1421182"/>
                  <a:gd name="connsiteY8" fmla="*/ 968062 h 2295953"/>
                  <a:gd name="connsiteX9" fmla="*/ 927050 w 1421182"/>
                  <a:gd name="connsiteY9" fmla="*/ 614956 h 2295953"/>
                  <a:gd name="connsiteX10" fmla="*/ 957315 w 1421182"/>
                  <a:gd name="connsiteY10" fmla="*/ 944170 h 2295953"/>
                  <a:gd name="connsiteX11" fmla="*/ 711016 w 1421182"/>
                  <a:gd name="connsiteY11" fmla="*/ 569620 h 2295953"/>
                  <a:gd name="connsiteX12" fmla="*/ 729319 w 1421182"/>
                  <a:gd name="connsiteY12" fmla="*/ 957827 h 2295953"/>
                  <a:gd name="connsiteX13" fmla="*/ 543268 w 1421182"/>
                  <a:gd name="connsiteY13" fmla="*/ 8 h 2295953"/>
                  <a:gd name="connsiteX14" fmla="*/ 473286 w 1421182"/>
                  <a:gd name="connsiteY14" fmla="*/ 1312127 h 2295953"/>
                  <a:gd name="connsiteX15" fmla="*/ 338442 w 1421182"/>
                  <a:gd name="connsiteY15" fmla="*/ 1258222 h 2295953"/>
                  <a:gd name="connsiteX16" fmla="*/ 719 w 1421182"/>
                  <a:gd name="connsiteY16" fmla="*/ 957545 h 2295953"/>
                  <a:gd name="connsiteX0" fmla="*/ 719 w 1421182"/>
                  <a:gd name="connsiteY0" fmla="*/ 957545 h 2317397"/>
                  <a:gd name="connsiteX1" fmla="*/ 140932 w 1421182"/>
                  <a:gd name="connsiteY1" fmla="*/ 1353319 h 2317397"/>
                  <a:gd name="connsiteX2" fmla="*/ 309182 w 1421182"/>
                  <a:gd name="connsiteY2" fmla="*/ 1711764 h 2317397"/>
                  <a:gd name="connsiteX3" fmla="*/ 693290 w 1421182"/>
                  <a:gd name="connsiteY3" fmla="*/ 2019121 h 2317397"/>
                  <a:gd name="connsiteX4" fmla="*/ 722524 w 1421182"/>
                  <a:gd name="connsiteY4" fmla="*/ 2295953 h 2317397"/>
                  <a:gd name="connsiteX5" fmla="*/ 1170733 w 1421182"/>
                  <a:gd name="connsiteY5" fmla="*/ 2300858 h 2317397"/>
                  <a:gd name="connsiteX6" fmla="*/ 1311364 w 1421182"/>
                  <a:gd name="connsiteY6" fmla="*/ 2026318 h 2317397"/>
                  <a:gd name="connsiteX7" fmla="*/ 1421092 w 1421182"/>
                  <a:gd name="connsiteY7" fmla="*/ 1126548 h 2317397"/>
                  <a:gd name="connsiteX8" fmla="*/ 1152597 w 1421182"/>
                  <a:gd name="connsiteY8" fmla="*/ 669082 h 2317397"/>
                  <a:gd name="connsiteX9" fmla="*/ 1168953 w 1421182"/>
                  <a:gd name="connsiteY9" fmla="*/ 968062 h 2317397"/>
                  <a:gd name="connsiteX10" fmla="*/ 927050 w 1421182"/>
                  <a:gd name="connsiteY10" fmla="*/ 614956 h 2317397"/>
                  <a:gd name="connsiteX11" fmla="*/ 957315 w 1421182"/>
                  <a:gd name="connsiteY11" fmla="*/ 944170 h 2317397"/>
                  <a:gd name="connsiteX12" fmla="*/ 711016 w 1421182"/>
                  <a:gd name="connsiteY12" fmla="*/ 569620 h 2317397"/>
                  <a:gd name="connsiteX13" fmla="*/ 729319 w 1421182"/>
                  <a:gd name="connsiteY13" fmla="*/ 957827 h 2317397"/>
                  <a:gd name="connsiteX14" fmla="*/ 543268 w 1421182"/>
                  <a:gd name="connsiteY14" fmla="*/ 8 h 2317397"/>
                  <a:gd name="connsiteX15" fmla="*/ 473286 w 1421182"/>
                  <a:gd name="connsiteY15" fmla="*/ 1312127 h 2317397"/>
                  <a:gd name="connsiteX16" fmla="*/ 338442 w 1421182"/>
                  <a:gd name="connsiteY16" fmla="*/ 1258222 h 2317397"/>
                  <a:gd name="connsiteX17" fmla="*/ 719 w 1421182"/>
                  <a:gd name="connsiteY17" fmla="*/ 957545 h 2317397"/>
                  <a:gd name="connsiteX0" fmla="*/ 719 w 1421182"/>
                  <a:gd name="connsiteY0" fmla="*/ 957545 h 2317397"/>
                  <a:gd name="connsiteX1" fmla="*/ 140932 w 1421182"/>
                  <a:gd name="connsiteY1" fmla="*/ 1353319 h 2317397"/>
                  <a:gd name="connsiteX2" fmla="*/ 309182 w 1421182"/>
                  <a:gd name="connsiteY2" fmla="*/ 1711764 h 2317397"/>
                  <a:gd name="connsiteX3" fmla="*/ 626141 w 1421182"/>
                  <a:gd name="connsiteY3" fmla="*/ 1985150 h 2317397"/>
                  <a:gd name="connsiteX4" fmla="*/ 722524 w 1421182"/>
                  <a:gd name="connsiteY4" fmla="*/ 2295953 h 2317397"/>
                  <a:gd name="connsiteX5" fmla="*/ 1170733 w 1421182"/>
                  <a:gd name="connsiteY5" fmla="*/ 2300858 h 2317397"/>
                  <a:gd name="connsiteX6" fmla="*/ 1311364 w 1421182"/>
                  <a:gd name="connsiteY6" fmla="*/ 2026318 h 2317397"/>
                  <a:gd name="connsiteX7" fmla="*/ 1421092 w 1421182"/>
                  <a:gd name="connsiteY7" fmla="*/ 1126548 h 2317397"/>
                  <a:gd name="connsiteX8" fmla="*/ 1152597 w 1421182"/>
                  <a:gd name="connsiteY8" fmla="*/ 669082 h 2317397"/>
                  <a:gd name="connsiteX9" fmla="*/ 1168953 w 1421182"/>
                  <a:gd name="connsiteY9" fmla="*/ 968062 h 2317397"/>
                  <a:gd name="connsiteX10" fmla="*/ 927050 w 1421182"/>
                  <a:gd name="connsiteY10" fmla="*/ 614956 h 2317397"/>
                  <a:gd name="connsiteX11" fmla="*/ 957315 w 1421182"/>
                  <a:gd name="connsiteY11" fmla="*/ 944170 h 2317397"/>
                  <a:gd name="connsiteX12" fmla="*/ 711016 w 1421182"/>
                  <a:gd name="connsiteY12" fmla="*/ 569620 h 2317397"/>
                  <a:gd name="connsiteX13" fmla="*/ 729319 w 1421182"/>
                  <a:gd name="connsiteY13" fmla="*/ 957827 h 2317397"/>
                  <a:gd name="connsiteX14" fmla="*/ 543268 w 1421182"/>
                  <a:gd name="connsiteY14" fmla="*/ 8 h 2317397"/>
                  <a:gd name="connsiteX15" fmla="*/ 473286 w 1421182"/>
                  <a:gd name="connsiteY15" fmla="*/ 1312127 h 2317397"/>
                  <a:gd name="connsiteX16" fmla="*/ 338442 w 1421182"/>
                  <a:gd name="connsiteY16" fmla="*/ 1258222 h 2317397"/>
                  <a:gd name="connsiteX17" fmla="*/ 719 w 1421182"/>
                  <a:gd name="connsiteY17" fmla="*/ 957545 h 2317397"/>
                  <a:gd name="connsiteX0" fmla="*/ 719 w 1421182"/>
                  <a:gd name="connsiteY0" fmla="*/ 957545 h 2314785"/>
                  <a:gd name="connsiteX1" fmla="*/ 140932 w 1421182"/>
                  <a:gd name="connsiteY1" fmla="*/ 1353319 h 2314785"/>
                  <a:gd name="connsiteX2" fmla="*/ 309182 w 1421182"/>
                  <a:gd name="connsiteY2" fmla="*/ 1711764 h 2314785"/>
                  <a:gd name="connsiteX3" fmla="*/ 626141 w 1421182"/>
                  <a:gd name="connsiteY3" fmla="*/ 1985150 h 2314785"/>
                  <a:gd name="connsiteX4" fmla="*/ 658780 w 1421182"/>
                  <a:gd name="connsiteY4" fmla="*/ 2266927 h 2314785"/>
                  <a:gd name="connsiteX5" fmla="*/ 1170733 w 1421182"/>
                  <a:gd name="connsiteY5" fmla="*/ 2300858 h 2314785"/>
                  <a:gd name="connsiteX6" fmla="*/ 1311364 w 1421182"/>
                  <a:gd name="connsiteY6" fmla="*/ 2026318 h 2314785"/>
                  <a:gd name="connsiteX7" fmla="*/ 1421092 w 1421182"/>
                  <a:gd name="connsiteY7" fmla="*/ 1126548 h 2314785"/>
                  <a:gd name="connsiteX8" fmla="*/ 1152597 w 1421182"/>
                  <a:gd name="connsiteY8" fmla="*/ 669082 h 2314785"/>
                  <a:gd name="connsiteX9" fmla="*/ 1168953 w 1421182"/>
                  <a:gd name="connsiteY9" fmla="*/ 968062 h 2314785"/>
                  <a:gd name="connsiteX10" fmla="*/ 927050 w 1421182"/>
                  <a:gd name="connsiteY10" fmla="*/ 614956 h 2314785"/>
                  <a:gd name="connsiteX11" fmla="*/ 957315 w 1421182"/>
                  <a:gd name="connsiteY11" fmla="*/ 944170 h 2314785"/>
                  <a:gd name="connsiteX12" fmla="*/ 711016 w 1421182"/>
                  <a:gd name="connsiteY12" fmla="*/ 569620 h 2314785"/>
                  <a:gd name="connsiteX13" fmla="*/ 729319 w 1421182"/>
                  <a:gd name="connsiteY13" fmla="*/ 957827 h 2314785"/>
                  <a:gd name="connsiteX14" fmla="*/ 543268 w 1421182"/>
                  <a:gd name="connsiteY14" fmla="*/ 8 h 2314785"/>
                  <a:gd name="connsiteX15" fmla="*/ 473286 w 1421182"/>
                  <a:gd name="connsiteY15" fmla="*/ 1312127 h 2314785"/>
                  <a:gd name="connsiteX16" fmla="*/ 338442 w 1421182"/>
                  <a:gd name="connsiteY16" fmla="*/ 1258222 h 2314785"/>
                  <a:gd name="connsiteX17" fmla="*/ 719 w 1421182"/>
                  <a:gd name="connsiteY17" fmla="*/ 957545 h 2314785"/>
                  <a:gd name="connsiteX0" fmla="*/ 719 w 1421182"/>
                  <a:gd name="connsiteY0" fmla="*/ 957545 h 2323891"/>
                  <a:gd name="connsiteX1" fmla="*/ 140932 w 1421182"/>
                  <a:gd name="connsiteY1" fmla="*/ 1353319 h 2323891"/>
                  <a:gd name="connsiteX2" fmla="*/ 309182 w 1421182"/>
                  <a:gd name="connsiteY2" fmla="*/ 1711764 h 2323891"/>
                  <a:gd name="connsiteX3" fmla="*/ 626141 w 1421182"/>
                  <a:gd name="connsiteY3" fmla="*/ 1985150 h 2323891"/>
                  <a:gd name="connsiteX4" fmla="*/ 658780 w 1421182"/>
                  <a:gd name="connsiteY4" fmla="*/ 2266927 h 2323891"/>
                  <a:gd name="connsiteX5" fmla="*/ 1170733 w 1421182"/>
                  <a:gd name="connsiteY5" fmla="*/ 2300858 h 2323891"/>
                  <a:gd name="connsiteX6" fmla="*/ 1311364 w 1421182"/>
                  <a:gd name="connsiteY6" fmla="*/ 2026318 h 2323891"/>
                  <a:gd name="connsiteX7" fmla="*/ 1421092 w 1421182"/>
                  <a:gd name="connsiteY7" fmla="*/ 1126548 h 2323891"/>
                  <a:gd name="connsiteX8" fmla="*/ 1152597 w 1421182"/>
                  <a:gd name="connsiteY8" fmla="*/ 669082 h 2323891"/>
                  <a:gd name="connsiteX9" fmla="*/ 1168953 w 1421182"/>
                  <a:gd name="connsiteY9" fmla="*/ 968062 h 2323891"/>
                  <a:gd name="connsiteX10" fmla="*/ 927050 w 1421182"/>
                  <a:gd name="connsiteY10" fmla="*/ 614956 h 2323891"/>
                  <a:gd name="connsiteX11" fmla="*/ 957315 w 1421182"/>
                  <a:gd name="connsiteY11" fmla="*/ 944170 h 2323891"/>
                  <a:gd name="connsiteX12" fmla="*/ 711016 w 1421182"/>
                  <a:gd name="connsiteY12" fmla="*/ 569620 h 2323891"/>
                  <a:gd name="connsiteX13" fmla="*/ 729319 w 1421182"/>
                  <a:gd name="connsiteY13" fmla="*/ 957827 h 2323891"/>
                  <a:gd name="connsiteX14" fmla="*/ 543268 w 1421182"/>
                  <a:gd name="connsiteY14" fmla="*/ 8 h 2323891"/>
                  <a:gd name="connsiteX15" fmla="*/ 473286 w 1421182"/>
                  <a:gd name="connsiteY15" fmla="*/ 1312127 h 2323891"/>
                  <a:gd name="connsiteX16" fmla="*/ 338442 w 1421182"/>
                  <a:gd name="connsiteY16" fmla="*/ 1258222 h 2323891"/>
                  <a:gd name="connsiteX17" fmla="*/ 719 w 1421182"/>
                  <a:gd name="connsiteY17" fmla="*/ 957545 h 2323891"/>
                  <a:gd name="connsiteX0" fmla="*/ 719 w 1421182"/>
                  <a:gd name="connsiteY0" fmla="*/ 957545 h 2358736"/>
                  <a:gd name="connsiteX1" fmla="*/ 140932 w 1421182"/>
                  <a:gd name="connsiteY1" fmla="*/ 1353319 h 2358736"/>
                  <a:gd name="connsiteX2" fmla="*/ 309182 w 1421182"/>
                  <a:gd name="connsiteY2" fmla="*/ 1711764 h 2358736"/>
                  <a:gd name="connsiteX3" fmla="*/ 626141 w 1421182"/>
                  <a:gd name="connsiteY3" fmla="*/ 1985150 h 2358736"/>
                  <a:gd name="connsiteX4" fmla="*/ 658780 w 1421182"/>
                  <a:gd name="connsiteY4" fmla="*/ 2266927 h 2358736"/>
                  <a:gd name="connsiteX5" fmla="*/ 1227989 w 1421182"/>
                  <a:gd name="connsiteY5" fmla="*/ 2341644 h 2358736"/>
                  <a:gd name="connsiteX6" fmla="*/ 1311364 w 1421182"/>
                  <a:gd name="connsiteY6" fmla="*/ 2026318 h 2358736"/>
                  <a:gd name="connsiteX7" fmla="*/ 1421092 w 1421182"/>
                  <a:gd name="connsiteY7" fmla="*/ 1126548 h 2358736"/>
                  <a:gd name="connsiteX8" fmla="*/ 1152597 w 1421182"/>
                  <a:gd name="connsiteY8" fmla="*/ 669082 h 2358736"/>
                  <a:gd name="connsiteX9" fmla="*/ 1168953 w 1421182"/>
                  <a:gd name="connsiteY9" fmla="*/ 968062 h 2358736"/>
                  <a:gd name="connsiteX10" fmla="*/ 927050 w 1421182"/>
                  <a:gd name="connsiteY10" fmla="*/ 614956 h 2358736"/>
                  <a:gd name="connsiteX11" fmla="*/ 957315 w 1421182"/>
                  <a:gd name="connsiteY11" fmla="*/ 944170 h 2358736"/>
                  <a:gd name="connsiteX12" fmla="*/ 711016 w 1421182"/>
                  <a:gd name="connsiteY12" fmla="*/ 569620 h 2358736"/>
                  <a:gd name="connsiteX13" fmla="*/ 729319 w 1421182"/>
                  <a:gd name="connsiteY13" fmla="*/ 957827 h 2358736"/>
                  <a:gd name="connsiteX14" fmla="*/ 543268 w 1421182"/>
                  <a:gd name="connsiteY14" fmla="*/ 8 h 2358736"/>
                  <a:gd name="connsiteX15" fmla="*/ 473286 w 1421182"/>
                  <a:gd name="connsiteY15" fmla="*/ 1312127 h 2358736"/>
                  <a:gd name="connsiteX16" fmla="*/ 338442 w 1421182"/>
                  <a:gd name="connsiteY16" fmla="*/ 1258222 h 2358736"/>
                  <a:gd name="connsiteX17" fmla="*/ 719 w 1421182"/>
                  <a:gd name="connsiteY17" fmla="*/ 957545 h 2358736"/>
                  <a:gd name="connsiteX0" fmla="*/ 719 w 1421182"/>
                  <a:gd name="connsiteY0" fmla="*/ 957545 h 2341644"/>
                  <a:gd name="connsiteX1" fmla="*/ 140932 w 1421182"/>
                  <a:gd name="connsiteY1" fmla="*/ 1353319 h 2341644"/>
                  <a:gd name="connsiteX2" fmla="*/ 309182 w 1421182"/>
                  <a:gd name="connsiteY2" fmla="*/ 1711764 h 2341644"/>
                  <a:gd name="connsiteX3" fmla="*/ 626141 w 1421182"/>
                  <a:gd name="connsiteY3" fmla="*/ 1985150 h 2341644"/>
                  <a:gd name="connsiteX4" fmla="*/ 658780 w 1421182"/>
                  <a:gd name="connsiteY4" fmla="*/ 2266927 h 2341644"/>
                  <a:gd name="connsiteX5" fmla="*/ 1227989 w 1421182"/>
                  <a:gd name="connsiteY5" fmla="*/ 2341644 h 2341644"/>
                  <a:gd name="connsiteX6" fmla="*/ 1311364 w 1421182"/>
                  <a:gd name="connsiteY6" fmla="*/ 2026318 h 2341644"/>
                  <a:gd name="connsiteX7" fmla="*/ 1421092 w 1421182"/>
                  <a:gd name="connsiteY7" fmla="*/ 1126548 h 2341644"/>
                  <a:gd name="connsiteX8" fmla="*/ 1152597 w 1421182"/>
                  <a:gd name="connsiteY8" fmla="*/ 669082 h 2341644"/>
                  <a:gd name="connsiteX9" fmla="*/ 1168953 w 1421182"/>
                  <a:gd name="connsiteY9" fmla="*/ 968062 h 2341644"/>
                  <a:gd name="connsiteX10" fmla="*/ 927050 w 1421182"/>
                  <a:gd name="connsiteY10" fmla="*/ 614956 h 2341644"/>
                  <a:gd name="connsiteX11" fmla="*/ 957315 w 1421182"/>
                  <a:gd name="connsiteY11" fmla="*/ 944170 h 2341644"/>
                  <a:gd name="connsiteX12" fmla="*/ 711016 w 1421182"/>
                  <a:gd name="connsiteY12" fmla="*/ 569620 h 2341644"/>
                  <a:gd name="connsiteX13" fmla="*/ 729319 w 1421182"/>
                  <a:gd name="connsiteY13" fmla="*/ 957827 h 2341644"/>
                  <a:gd name="connsiteX14" fmla="*/ 543268 w 1421182"/>
                  <a:gd name="connsiteY14" fmla="*/ 8 h 2341644"/>
                  <a:gd name="connsiteX15" fmla="*/ 473286 w 1421182"/>
                  <a:gd name="connsiteY15" fmla="*/ 1312127 h 2341644"/>
                  <a:gd name="connsiteX16" fmla="*/ 338442 w 1421182"/>
                  <a:gd name="connsiteY16" fmla="*/ 1258222 h 2341644"/>
                  <a:gd name="connsiteX17" fmla="*/ 719 w 1421182"/>
                  <a:gd name="connsiteY17" fmla="*/ 957545 h 2341644"/>
                  <a:gd name="connsiteX0" fmla="*/ 719 w 1421092"/>
                  <a:gd name="connsiteY0" fmla="*/ 957545 h 2341644"/>
                  <a:gd name="connsiteX1" fmla="*/ 140932 w 1421092"/>
                  <a:gd name="connsiteY1" fmla="*/ 1353319 h 2341644"/>
                  <a:gd name="connsiteX2" fmla="*/ 309182 w 1421092"/>
                  <a:gd name="connsiteY2" fmla="*/ 1711764 h 2341644"/>
                  <a:gd name="connsiteX3" fmla="*/ 626141 w 1421092"/>
                  <a:gd name="connsiteY3" fmla="*/ 1985150 h 2341644"/>
                  <a:gd name="connsiteX4" fmla="*/ 658780 w 1421092"/>
                  <a:gd name="connsiteY4" fmla="*/ 2266927 h 2341644"/>
                  <a:gd name="connsiteX5" fmla="*/ 1227989 w 1421092"/>
                  <a:gd name="connsiteY5" fmla="*/ 2341644 h 2341644"/>
                  <a:gd name="connsiteX6" fmla="*/ 1262460 w 1421092"/>
                  <a:gd name="connsiteY6" fmla="*/ 1987074 h 2341644"/>
                  <a:gd name="connsiteX7" fmla="*/ 1421092 w 1421092"/>
                  <a:gd name="connsiteY7" fmla="*/ 1126548 h 2341644"/>
                  <a:gd name="connsiteX8" fmla="*/ 1152597 w 1421092"/>
                  <a:gd name="connsiteY8" fmla="*/ 669082 h 2341644"/>
                  <a:gd name="connsiteX9" fmla="*/ 1168953 w 1421092"/>
                  <a:gd name="connsiteY9" fmla="*/ 968062 h 2341644"/>
                  <a:gd name="connsiteX10" fmla="*/ 927050 w 1421092"/>
                  <a:gd name="connsiteY10" fmla="*/ 614956 h 2341644"/>
                  <a:gd name="connsiteX11" fmla="*/ 957315 w 1421092"/>
                  <a:gd name="connsiteY11" fmla="*/ 944170 h 2341644"/>
                  <a:gd name="connsiteX12" fmla="*/ 711016 w 1421092"/>
                  <a:gd name="connsiteY12" fmla="*/ 569620 h 2341644"/>
                  <a:gd name="connsiteX13" fmla="*/ 729319 w 1421092"/>
                  <a:gd name="connsiteY13" fmla="*/ 957827 h 2341644"/>
                  <a:gd name="connsiteX14" fmla="*/ 543268 w 1421092"/>
                  <a:gd name="connsiteY14" fmla="*/ 8 h 2341644"/>
                  <a:gd name="connsiteX15" fmla="*/ 473286 w 1421092"/>
                  <a:gd name="connsiteY15" fmla="*/ 1312127 h 2341644"/>
                  <a:gd name="connsiteX16" fmla="*/ 338442 w 1421092"/>
                  <a:gd name="connsiteY16" fmla="*/ 1258222 h 2341644"/>
                  <a:gd name="connsiteX17" fmla="*/ 719 w 1421092"/>
                  <a:gd name="connsiteY17" fmla="*/ 957545 h 2341644"/>
                  <a:gd name="connsiteX0" fmla="*/ 719 w 1421109"/>
                  <a:gd name="connsiteY0" fmla="*/ 957545 h 2341644"/>
                  <a:gd name="connsiteX1" fmla="*/ 140932 w 1421109"/>
                  <a:gd name="connsiteY1" fmla="*/ 1353319 h 2341644"/>
                  <a:gd name="connsiteX2" fmla="*/ 309182 w 1421109"/>
                  <a:gd name="connsiteY2" fmla="*/ 1711764 h 2341644"/>
                  <a:gd name="connsiteX3" fmla="*/ 626141 w 1421109"/>
                  <a:gd name="connsiteY3" fmla="*/ 1985150 h 2341644"/>
                  <a:gd name="connsiteX4" fmla="*/ 658780 w 1421109"/>
                  <a:gd name="connsiteY4" fmla="*/ 2266927 h 2341644"/>
                  <a:gd name="connsiteX5" fmla="*/ 1227989 w 1421109"/>
                  <a:gd name="connsiteY5" fmla="*/ 2341644 h 2341644"/>
                  <a:gd name="connsiteX6" fmla="*/ 1262460 w 1421109"/>
                  <a:gd name="connsiteY6" fmla="*/ 1987074 h 2341644"/>
                  <a:gd name="connsiteX7" fmla="*/ 1421092 w 1421109"/>
                  <a:gd name="connsiteY7" fmla="*/ 1126548 h 2341644"/>
                  <a:gd name="connsiteX8" fmla="*/ 1152597 w 1421109"/>
                  <a:gd name="connsiteY8" fmla="*/ 669082 h 2341644"/>
                  <a:gd name="connsiteX9" fmla="*/ 1168953 w 1421109"/>
                  <a:gd name="connsiteY9" fmla="*/ 968062 h 2341644"/>
                  <a:gd name="connsiteX10" fmla="*/ 927050 w 1421109"/>
                  <a:gd name="connsiteY10" fmla="*/ 614956 h 2341644"/>
                  <a:gd name="connsiteX11" fmla="*/ 957315 w 1421109"/>
                  <a:gd name="connsiteY11" fmla="*/ 944170 h 2341644"/>
                  <a:gd name="connsiteX12" fmla="*/ 711016 w 1421109"/>
                  <a:gd name="connsiteY12" fmla="*/ 569620 h 2341644"/>
                  <a:gd name="connsiteX13" fmla="*/ 729319 w 1421109"/>
                  <a:gd name="connsiteY13" fmla="*/ 957827 h 2341644"/>
                  <a:gd name="connsiteX14" fmla="*/ 543268 w 1421109"/>
                  <a:gd name="connsiteY14" fmla="*/ 8 h 2341644"/>
                  <a:gd name="connsiteX15" fmla="*/ 473286 w 1421109"/>
                  <a:gd name="connsiteY15" fmla="*/ 1312127 h 2341644"/>
                  <a:gd name="connsiteX16" fmla="*/ 338442 w 1421109"/>
                  <a:gd name="connsiteY16" fmla="*/ 1258222 h 2341644"/>
                  <a:gd name="connsiteX17" fmla="*/ 719 w 1421109"/>
                  <a:gd name="connsiteY17" fmla="*/ 957545 h 2341644"/>
                  <a:gd name="connsiteX0" fmla="*/ 719 w 1421109"/>
                  <a:gd name="connsiteY0" fmla="*/ 957545 h 2341644"/>
                  <a:gd name="connsiteX1" fmla="*/ 140932 w 1421109"/>
                  <a:gd name="connsiteY1" fmla="*/ 1353319 h 2341644"/>
                  <a:gd name="connsiteX2" fmla="*/ 309182 w 1421109"/>
                  <a:gd name="connsiteY2" fmla="*/ 1711764 h 2341644"/>
                  <a:gd name="connsiteX3" fmla="*/ 626141 w 1421109"/>
                  <a:gd name="connsiteY3" fmla="*/ 1985150 h 2341644"/>
                  <a:gd name="connsiteX4" fmla="*/ 658780 w 1421109"/>
                  <a:gd name="connsiteY4" fmla="*/ 2266927 h 2341644"/>
                  <a:gd name="connsiteX5" fmla="*/ 1227989 w 1421109"/>
                  <a:gd name="connsiteY5" fmla="*/ 2341644 h 2341644"/>
                  <a:gd name="connsiteX6" fmla="*/ 1262460 w 1421109"/>
                  <a:gd name="connsiteY6" fmla="*/ 1987074 h 2341644"/>
                  <a:gd name="connsiteX7" fmla="*/ 1421092 w 1421109"/>
                  <a:gd name="connsiteY7" fmla="*/ 1126548 h 2341644"/>
                  <a:gd name="connsiteX8" fmla="*/ 1152597 w 1421109"/>
                  <a:gd name="connsiteY8" fmla="*/ 669082 h 2341644"/>
                  <a:gd name="connsiteX9" fmla="*/ 1168953 w 1421109"/>
                  <a:gd name="connsiteY9" fmla="*/ 968062 h 2341644"/>
                  <a:gd name="connsiteX10" fmla="*/ 927050 w 1421109"/>
                  <a:gd name="connsiteY10" fmla="*/ 614956 h 2341644"/>
                  <a:gd name="connsiteX11" fmla="*/ 957315 w 1421109"/>
                  <a:gd name="connsiteY11" fmla="*/ 944170 h 2341644"/>
                  <a:gd name="connsiteX12" fmla="*/ 711016 w 1421109"/>
                  <a:gd name="connsiteY12" fmla="*/ 569620 h 2341644"/>
                  <a:gd name="connsiteX13" fmla="*/ 729319 w 1421109"/>
                  <a:gd name="connsiteY13" fmla="*/ 957827 h 2341644"/>
                  <a:gd name="connsiteX14" fmla="*/ 543268 w 1421109"/>
                  <a:gd name="connsiteY14" fmla="*/ 8 h 2341644"/>
                  <a:gd name="connsiteX15" fmla="*/ 473286 w 1421109"/>
                  <a:gd name="connsiteY15" fmla="*/ 1312127 h 2341644"/>
                  <a:gd name="connsiteX16" fmla="*/ 338442 w 1421109"/>
                  <a:gd name="connsiteY16" fmla="*/ 1258222 h 2341644"/>
                  <a:gd name="connsiteX17" fmla="*/ 719 w 1421109"/>
                  <a:gd name="connsiteY17" fmla="*/ 957545 h 2341644"/>
                  <a:gd name="connsiteX0" fmla="*/ 719 w 1421109"/>
                  <a:gd name="connsiteY0" fmla="*/ 957545 h 2341644"/>
                  <a:gd name="connsiteX1" fmla="*/ 140932 w 1421109"/>
                  <a:gd name="connsiteY1" fmla="*/ 1353319 h 2341644"/>
                  <a:gd name="connsiteX2" fmla="*/ 309182 w 1421109"/>
                  <a:gd name="connsiteY2" fmla="*/ 1711764 h 2341644"/>
                  <a:gd name="connsiteX3" fmla="*/ 626141 w 1421109"/>
                  <a:gd name="connsiteY3" fmla="*/ 1985150 h 2341644"/>
                  <a:gd name="connsiteX4" fmla="*/ 622941 w 1421109"/>
                  <a:gd name="connsiteY4" fmla="*/ 2320778 h 2341644"/>
                  <a:gd name="connsiteX5" fmla="*/ 1227989 w 1421109"/>
                  <a:gd name="connsiteY5" fmla="*/ 2341644 h 2341644"/>
                  <a:gd name="connsiteX6" fmla="*/ 1262460 w 1421109"/>
                  <a:gd name="connsiteY6" fmla="*/ 1987074 h 2341644"/>
                  <a:gd name="connsiteX7" fmla="*/ 1421092 w 1421109"/>
                  <a:gd name="connsiteY7" fmla="*/ 1126548 h 2341644"/>
                  <a:gd name="connsiteX8" fmla="*/ 1152597 w 1421109"/>
                  <a:gd name="connsiteY8" fmla="*/ 669082 h 2341644"/>
                  <a:gd name="connsiteX9" fmla="*/ 1168953 w 1421109"/>
                  <a:gd name="connsiteY9" fmla="*/ 968062 h 2341644"/>
                  <a:gd name="connsiteX10" fmla="*/ 927050 w 1421109"/>
                  <a:gd name="connsiteY10" fmla="*/ 614956 h 2341644"/>
                  <a:gd name="connsiteX11" fmla="*/ 957315 w 1421109"/>
                  <a:gd name="connsiteY11" fmla="*/ 944170 h 2341644"/>
                  <a:gd name="connsiteX12" fmla="*/ 711016 w 1421109"/>
                  <a:gd name="connsiteY12" fmla="*/ 569620 h 2341644"/>
                  <a:gd name="connsiteX13" fmla="*/ 729319 w 1421109"/>
                  <a:gd name="connsiteY13" fmla="*/ 957827 h 2341644"/>
                  <a:gd name="connsiteX14" fmla="*/ 543268 w 1421109"/>
                  <a:gd name="connsiteY14" fmla="*/ 8 h 2341644"/>
                  <a:gd name="connsiteX15" fmla="*/ 473286 w 1421109"/>
                  <a:gd name="connsiteY15" fmla="*/ 1312127 h 2341644"/>
                  <a:gd name="connsiteX16" fmla="*/ 338442 w 1421109"/>
                  <a:gd name="connsiteY16" fmla="*/ 1258222 h 2341644"/>
                  <a:gd name="connsiteX17" fmla="*/ 719 w 1421109"/>
                  <a:gd name="connsiteY17" fmla="*/ 957545 h 2341644"/>
                  <a:gd name="connsiteX0" fmla="*/ 719 w 1421109"/>
                  <a:gd name="connsiteY0" fmla="*/ 957545 h 2341644"/>
                  <a:gd name="connsiteX1" fmla="*/ 140932 w 1421109"/>
                  <a:gd name="connsiteY1" fmla="*/ 1353319 h 2341644"/>
                  <a:gd name="connsiteX2" fmla="*/ 309182 w 1421109"/>
                  <a:gd name="connsiteY2" fmla="*/ 1711764 h 2341644"/>
                  <a:gd name="connsiteX3" fmla="*/ 548773 w 1421109"/>
                  <a:gd name="connsiteY3" fmla="*/ 1936338 h 2341644"/>
                  <a:gd name="connsiteX4" fmla="*/ 622941 w 1421109"/>
                  <a:gd name="connsiteY4" fmla="*/ 2320778 h 2341644"/>
                  <a:gd name="connsiteX5" fmla="*/ 1227989 w 1421109"/>
                  <a:gd name="connsiteY5" fmla="*/ 2341644 h 2341644"/>
                  <a:gd name="connsiteX6" fmla="*/ 1262460 w 1421109"/>
                  <a:gd name="connsiteY6" fmla="*/ 1987074 h 2341644"/>
                  <a:gd name="connsiteX7" fmla="*/ 1421092 w 1421109"/>
                  <a:gd name="connsiteY7" fmla="*/ 1126548 h 2341644"/>
                  <a:gd name="connsiteX8" fmla="*/ 1152597 w 1421109"/>
                  <a:gd name="connsiteY8" fmla="*/ 669082 h 2341644"/>
                  <a:gd name="connsiteX9" fmla="*/ 1168953 w 1421109"/>
                  <a:gd name="connsiteY9" fmla="*/ 968062 h 2341644"/>
                  <a:gd name="connsiteX10" fmla="*/ 927050 w 1421109"/>
                  <a:gd name="connsiteY10" fmla="*/ 614956 h 2341644"/>
                  <a:gd name="connsiteX11" fmla="*/ 957315 w 1421109"/>
                  <a:gd name="connsiteY11" fmla="*/ 944170 h 2341644"/>
                  <a:gd name="connsiteX12" fmla="*/ 711016 w 1421109"/>
                  <a:gd name="connsiteY12" fmla="*/ 569620 h 2341644"/>
                  <a:gd name="connsiteX13" fmla="*/ 729319 w 1421109"/>
                  <a:gd name="connsiteY13" fmla="*/ 957827 h 2341644"/>
                  <a:gd name="connsiteX14" fmla="*/ 543268 w 1421109"/>
                  <a:gd name="connsiteY14" fmla="*/ 8 h 2341644"/>
                  <a:gd name="connsiteX15" fmla="*/ 473286 w 1421109"/>
                  <a:gd name="connsiteY15" fmla="*/ 1312127 h 2341644"/>
                  <a:gd name="connsiteX16" fmla="*/ 338442 w 1421109"/>
                  <a:gd name="connsiteY16" fmla="*/ 1258222 h 2341644"/>
                  <a:gd name="connsiteX17" fmla="*/ 719 w 1421109"/>
                  <a:gd name="connsiteY17" fmla="*/ 957545 h 2341644"/>
                  <a:gd name="connsiteX0" fmla="*/ 719 w 1421109"/>
                  <a:gd name="connsiteY0" fmla="*/ 957545 h 2341644"/>
                  <a:gd name="connsiteX1" fmla="*/ 140932 w 1421109"/>
                  <a:gd name="connsiteY1" fmla="*/ 1353319 h 2341644"/>
                  <a:gd name="connsiteX2" fmla="*/ 309182 w 1421109"/>
                  <a:gd name="connsiteY2" fmla="*/ 1711764 h 2341644"/>
                  <a:gd name="connsiteX3" fmla="*/ 548773 w 1421109"/>
                  <a:gd name="connsiteY3" fmla="*/ 1936338 h 2341644"/>
                  <a:gd name="connsiteX4" fmla="*/ 557331 w 1421109"/>
                  <a:gd name="connsiteY4" fmla="*/ 2278453 h 2341644"/>
                  <a:gd name="connsiteX5" fmla="*/ 1227989 w 1421109"/>
                  <a:gd name="connsiteY5" fmla="*/ 2341644 h 2341644"/>
                  <a:gd name="connsiteX6" fmla="*/ 1262460 w 1421109"/>
                  <a:gd name="connsiteY6" fmla="*/ 1987074 h 2341644"/>
                  <a:gd name="connsiteX7" fmla="*/ 1421092 w 1421109"/>
                  <a:gd name="connsiteY7" fmla="*/ 1126548 h 2341644"/>
                  <a:gd name="connsiteX8" fmla="*/ 1152597 w 1421109"/>
                  <a:gd name="connsiteY8" fmla="*/ 669082 h 2341644"/>
                  <a:gd name="connsiteX9" fmla="*/ 1168953 w 1421109"/>
                  <a:gd name="connsiteY9" fmla="*/ 968062 h 2341644"/>
                  <a:gd name="connsiteX10" fmla="*/ 927050 w 1421109"/>
                  <a:gd name="connsiteY10" fmla="*/ 614956 h 2341644"/>
                  <a:gd name="connsiteX11" fmla="*/ 957315 w 1421109"/>
                  <a:gd name="connsiteY11" fmla="*/ 944170 h 2341644"/>
                  <a:gd name="connsiteX12" fmla="*/ 711016 w 1421109"/>
                  <a:gd name="connsiteY12" fmla="*/ 569620 h 2341644"/>
                  <a:gd name="connsiteX13" fmla="*/ 729319 w 1421109"/>
                  <a:gd name="connsiteY13" fmla="*/ 957827 h 2341644"/>
                  <a:gd name="connsiteX14" fmla="*/ 543268 w 1421109"/>
                  <a:gd name="connsiteY14" fmla="*/ 8 h 2341644"/>
                  <a:gd name="connsiteX15" fmla="*/ 473286 w 1421109"/>
                  <a:gd name="connsiteY15" fmla="*/ 1312127 h 2341644"/>
                  <a:gd name="connsiteX16" fmla="*/ 338442 w 1421109"/>
                  <a:gd name="connsiteY16" fmla="*/ 1258222 h 2341644"/>
                  <a:gd name="connsiteX17" fmla="*/ 719 w 1421109"/>
                  <a:gd name="connsiteY17" fmla="*/ 957545 h 2341644"/>
                  <a:gd name="connsiteX0" fmla="*/ 719 w 1421109"/>
                  <a:gd name="connsiteY0" fmla="*/ 957545 h 2341644"/>
                  <a:gd name="connsiteX1" fmla="*/ 140932 w 1421109"/>
                  <a:gd name="connsiteY1" fmla="*/ 1353319 h 2341644"/>
                  <a:gd name="connsiteX2" fmla="*/ 309182 w 1421109"/>
                  <a:gd name="connsiteY2" fmla="*/ 1711764 h 2341644"/>
                  <a:gd name="connsiteX3" fmla="*/ 548773 w 1421109"/>
                  <a:gd name="connsiteY3" fmla="*/ 1936338 h 2341644"/>
                  <a:gd name="connsiteX4" fmla="*/ 601148 w 1421109"/>
                  <a:gd name="connsiteY4" fmla="*/ 2297232 h 2341644"/>
                  <a:gd name="connsiteX5" fmla="*/ 1227989 w 1421109"/>
                  <a:gd name="connsiteY5" fmla="*/ 2341644 h 2341644"/>
                  <a:gd name="connsiteX6" fmla="*/ 1262460 w 1421109"/>
                  <a:gd name="connsiteY6" fmla="*/ 1987074 h 2341644"/>
                  <a:gd name="connsiteX7" fmla="*/ 1421092 w 1421109"/>
                  <a:gd name="connsiteY7" fmla="*/ 1126548 h 2341644"/>
                  <a:gd name="connsiteX8" fmla="*/ 1152597 w 1421109"/>
                  <a:gd name="connsiteY8" fmla="*/ 669082 h 2341644"/>
                  <a:gd name="connsiteX9" fmla="*/ 1168953 w 1421109"/>
                  <a:gd name="connsiteY9" fmla="*/ 968062 h 2341644"/>
                  <a:gd name="connsiteX10" fmla="*/ 927050 w 1421109"/>
                  <a:gd name="connsiteY10" fmla="*/ 614956 h 2341644"/>
                  <a:gd name="connsiteX11" fmla="*/ 957315 w 1421109"/>
                  <a:gd name="connsiteY11" fmla="*/ 944170 h 2341644"/>
                  <a:gd name="connsiteX12" fmla="*/ 711016 w 1421109"/>
                  <a:gd name="connsiteY12" fmla="*/ 569620 h 2341644"/>
                  <a:gd name="connsiteX13" fmla="*/ 729319 w 1421109"/>
                  <a:gd name="connsiteY13" fmla="*/ 957827 h 2341644"/>
                  <a:gd name="connsiteX14" fmla="*/ 543268 w 1421109"/>
                  <a:gd name="connsiteY14" fmla="*/ 8 h 2341644"/>
                  <a:gd name="connsiteX15" fmla="*/ 473286 w 1421109"/>
                  <a:gd name="connsiteY15" fmla="*/ 1312127 h 2341644"/>
                  <a:gd name="connsiteX16" fmla="*/ 338442 w 1421109"/>
                  <a:gd name="connsiteY16" fmla="*/ 1258222 h 2341644"/>
                  <a:gd name="connsiteX17" fmla="*/ 719 w 1421109"/>
                  <a:gd name="connsiteY17" fmla="*/ 957545 h 2341644"/>
                  <a:gd name="connsiteX0" fmla="*/ 719 w 1421109"/>
                  <a:gd name="connsiteY0" fmla="*/ 957545 h 2310754"/>
                  <a:gd name="connsiteX1" fmla="*/ 140932 w 1421109"/>
                  <a:gd name="connsiteY1" fmla="*/ 1353319 h 2310754"/>
                  <a:gd name="connsiteX2" fmla="*/ 309182 w 1421109"/>
                  <a:gd name="connsiteY2" fmla="*/ 1711764 h 2310754"/>
                  <a:gd name="connsiteX3" fmla="*/ 548773 w 1421109"/>
                  <a:gd name="connsiteY3" fmla="*/ 1936338 h 2310754"/>
                  <a:gd name="connsiteX4" fmla="*/ 601148 w 1421109"/>
                  <a:gd name="connsiteY4" fmla="*/ 2297232 h 2310754"/>
                  <a:gd name="connsiteX5" fmla="*/ 1253027 w 1421109"/>
                  <a:gd name="connsiteY5" fmla="*/ 2310347 h 2310754"/>
                  <a:gd name="connsiteX6" fmla="*/ 1262460 w 1421109"/>
                  <a:gd name="connsiteY6" fmla="*/ 1987074 h 2310754"/>
                  <a:gd name="connsiteX7" fmla="*/ 1421092 w 1421109"/>
                  <a:gd name="connsiteY7" fmla="*/ 1126548 h 2310754"/>
                  <a:gd name="connsiteX8" fmla="*/ 1152597 w 1421109"/>
                  <a:gd name="connsiteY8" fmla="*/ 669082 h 2310754"/>
                  <a:gd name="connsiteX9" fmla="*/ 1168953 w 1421109"/>
                  <a:gd name="connsiteY9" fmla="*/ 968062 h 2310754"/>
                  <a:gd name="connsiteX10" fmla="*/ 927050 w 1421109"/>
                  <a:gd name="connsiteY10" fmla="*/ 614956 h 2310754"/>
                  <a:gd name="connsiteX11" fmla="*/ 957315 w 1421109"/>
                  <a:gd name="connsiteY11" fmla="*/ 944170 h 2310754"/>
                  <a:gd name="connsiteX12" fmla="*/ 711016 w 1421109"/>
                  <a:gd name="connsiteY12" fmla="*/ 569620 h 2310754"/>
                  <a:gd name="connsiteX13" fmla="*/ 729319 w 1421109"/>
                  <a:gd name="connsiteY13" fmla="*/ 957827 h 2310754"/>
                  <a:gd name="connsiteX14" fmla="*/ 543268 w 1421109"/>
                  <a:gd name="connsiteY14" fmla="*/ 8 h 2310754"/>
                  <a:gd name="connsiteX15" fmla="*/ 473286 w 1421109"/>
                  <a:gd name="connsiteY15" fmla="*/ 1312127 h 2310754"/>
                  <a:gd name="connsiteX16" fmla="*/ 338442 w 1421109"/>
                  <a:gd name="connsiteY16" fmla="*/ 1258222 h 2310754"/>
                  <a:gd name="connsiteX17" fmla="*/ 719 w 1421109"/>
                  <a:gd name="connsiteY17" fmla="*/ 957545 h 2310754"/>
                  <a:gd name="connsiteX0" fmla="*/ 719 w 1421109"/>
                  <a:gd name="connsiteY0" fmla="*/ 957545 h 2310755"/>
                  <a:gd name="connsiteX1" fmla="*/ 140932 w 1421109"/>
                  <a:gd name="connsiteY1" fmla="*/ 1353319 h 2310755"/>
                  <a:gd name="connsiteX2" fmla="*/ 309182 w 1421109"/>
                  <a:gd name="connsiteY2" fmla="*/ 1711764 h 2310755"/>
                  <a:gd name="connsiteX3" fmla="*/ 548773 w 1421109"/>
                  <a:gd name="connsiteY3" fmla="*/ 1936338 h 2310755"/>
                  <a:gd name="connsiteX4" fmla="*/ 601148 w 1421109"/>
                  <a:gd name="connsiteY4" fmla="*/ 2297232 h 2310755"/>
                  <a:gd name="connsiteX5" fmla="*/ 1253027 w 1421109"/>
                  <a:gd name="connsiteY5" fmla="*/ 2310347 h 2310755"/>
                  <a:gd name="connsiteX6" fmla="*/ 1262460 w 1421109"/>
                  <a:gd name="connsiteY6" fmla="*/ 1987074 h 2310755"/>
                  <a:gd name="connsiteX7" fmla="*/ 1421092 w 1421109"/>
                  <a:gd name="connsiteY7" fmla="*/ 1126548 h 2310755"/>
                  <a:gd name="connsiteX8" fmla="*/ 1152597 w 1421109"/>
                  <a:gd name="connsiteY8" fmla="*/ 669082 h 2310755"/>
                  <a:gd name="connsiteX9" fmla="*/ 1168953 w 1421109"/>
                  <a:gd name="connsiteY9" fmla="*/ 968062 h 2310755"/>
                  <a:gd name="connsiteX10" fmla="*/ 927050 w 1421109"/>
                  <a:gd name="connsiteY10" fmla="*/ 614956 h 2310755"/>
                  <a:gd name="connsiteX11" fmla="*/ 957315 w 1421109"/>
                  <a:gd name="connsiteY11" fmla="*/ 944170 h 2310755"/>
                  <a:gd name="connsiteX12" fmla="*/ 711016 w 1421109"/>
                  <a:gd name="connsiteY12" fmla="*/ 569620 h 2310755"/>
                  <a:gd name="connsiteX13" fmla="*/ 729319 w 1421109"/>
                  <a:gd name="connsiteY13" fmla="*/ 957827 h 2310755"/>
                  <a:gd name="connsiteX14" fmla="*/ 543268 w 1421109"/>
                  <a:gd name="connsiteY14" fmla="*/ 8 h 2310755"/>
                  <a:gd name="connsiteX15" fmla="*/ 473286 w 1421109"/>
                  <a:gd name="connsiteY15" fmla="*/ 1312127 h 2310755"/>
                  <a:gd name="connsiteX16" fmla="*/ 338442 w 1421109"/>
                  <a:gd name="connsiteY16" fmla="*/ 1258222 h 2310755"/>
                  <a:gd name="connsiteX17" fmla="*/ 719 w 1421109"/>
                  <a:gd name="connsiteY17" fmla="*/ 957545 h 2310755"/>
                  <a:gd name="connsiteX0" fmla="*/ 719 w 1421109"/>
                  <a:gd name="connsiteY0" fmla="*/ 957545 h 2310755"/>
                  <a:gd name="connsiteX1" fmla="*/ 140932 w 1421109"/>
                  <a:gd name="connsiteY1" fmla="*/ 1353319 h 2310755"/>
                  <a:gd name="connsiteX2" fmla="*/ 309182 w 1421109"/>
                  <a:gd name="connsiteY2" fmla="*/ 1711764 h 2310755"/>
                  <a:gd name="connsiteX3" fmla="*/ 548773 w 1421109"/>
                  <a:gd name="connsiteY3" fmla="*/ 1936338 h 2310755"/>
                  <a:gd name="connsiteX4" fmla="*/ 582370 w 1421109"/>
                  <a:gd name="connsiteY4" fmla="*/ 2297232 h 2310755"/>
                  <a:gd name="connsiteX5" fmla="*/ 1253027 w 1421109"/>
                  <a:gd name="connsiteY5" fmla="*/ 2310347 h 2310755"/>
                  <a:gd name="connsiteX6" fmla="*/ 1262460 w 1421109"/>
                  <a:gd name="connsiteY6" fmla="*/ 1987074 h 2310755"/>
                  <a:gd name="connsiteX7" fmla="*/ 1421092 w 1421109"/>
                  <a:gd name="connsiteY7" fmla="*/ 1126548 h 2310755"/>
                  <a:gd name="connsiteX8" fmla="*/ 1152597 w 1421109"/>
                  <a:gd name="connsiteY8" fmla="*/ 669082 h 2310755"/>
                  <a:gd name="connsiteX9" fmla="*/ 1168953 w 1421109"/>
                  <a:gd name="connsiteY9" fmla="*/ 968062 h 2310755"/>
                  <a:gd name="connsiteX10" fmla="*/ 927050 w 1421109"/>
                  <a:gd name="connsiteY10" fmla="*/ 614956 h 2310755"/>
                  <a:gd name="connsiteX11" fmla="*/ 957315 w 1421109"/>
                  <a:gd name="connsiteY11" fmla="*/ 944170 h 2310755"/>
                  <a:gd name="connsiteX12" fmla="*/ 711016 w 1421109"/>
                  <a:gd name="connsiteY12" fmla="*/ 569620 h 2310755"/>
                  <a:gd name="connsiteX13" fmla="*/ 729319 w 1421109"/>
                  <a:gd name="connsiteY13" fmla="*/ 957827 h 2310755"/>
                  <a:gd name="connsiteX14" fmla="*/ 543268 w 1421109"/>
                  <a:gd name="connsiteY14" fmla="*/ 8 h 2310755"/>
                  <a:gd name="connsiteX15" fmla="*/ 473286 w 1421109"/>
                  <a:gd name="connsiteY15" fmla="*/ 1312127 h 2310755"/>
                  <a:gd name="connsiteX16" fmla="*/ 338442 w 1421109"/>
                  <a:gd name="connsiteY16" fmla="*/ 1258222 h 2310755"/>
                  <a:gd name="connsiteX17" fmla="*/ 719 w 1421109"/>
                  <a:gd name="connsiteY17" fmla="*/ 957545 h 2310755"/>
                  <a:gd name="connsiteX0" fmla="*/ 719 w 1421109"/>
                  <a:gd name="connsiteY0" fmla="*/ 957545 h 2310755"/>
                  <a:gd name="connsiteX1" fmla="*/ 140932 w 1421109"/>
                  <a:gd name="connsiteY1" fmla="*/ 1353319 h 2310755"/>
                  <a:gd name="connsiteX2" fmla="*/ 309182 w 1421109"/>
                  <a:gd name="connsiteY2" fmla="*/ 1711764 h 2310755"/>
                  <a:gd name="connsiteX3" fmla="*/ 548773 w 1421109"/>
                  <a:gd name="connsiteY3" fmla="*/ 1936338 h 2310755"/>
                  <a:gd name="connsiteX4" fmla="*/ 582370 w 1421109"/>
                  <a:gd name="connsiteY4" fmla="*/ 2297232 h 2310755"/>
                  <a:gd name="connsiteX5" fmla="*/ 1253027 w 1421109"/>
                  <a:gd name="connsiteY5" fmla="*/ 2310347 h 2310755"/>
                  <a:gd name="connsiteX6" fmla="*/ 1262460 w 1421109"/>
                  <a:gd name="connsiteY6" fmla="*/ 1987074 h 2310755"/>
                  <a:gd name="connsiteX7" fmla="*/ 1421092 w 1421109"/>
                  <a:gd name="connsiteY7" fmla="*/ 1126548 h 2310755"/>
                  <a:gd name="connsiteX8" fmla="*/ 1152597 w 1421109"/>
                  <a:gd name="connsiteY8" fmla="*/ 669082 h 2310755"/>
                  <a:gd name="connsiteX9" fmla="*/ 1168953 w 1421109"/>
                  <a:gd name="connsiteY9" fmla="*/ 968062 h 2310755"/>
                  <a:gd name="connsiteX10" fmla="*/ 927050 w 1421109"/>
                  <a:gd name="connsiteY10" fmla="*/ 614956 h 2310755"/>
                  <a:gd name="connsiteX11" fmla="*/ 957315 w 1421109"/>
                  <a:gd name="connsiteY11" fmla="*/ 944170 h 2310755"/>
                  <a:gd name="connsiteX12" fmla="*/ 711016 w 1421109"/>
                  <a:gd name="connsiteY12" fmla="*/ 569620 h 2310755"/>
                  <a:gd name="connsiteX13" fmla="*/ 729319 w 1421109"/>
                  <a:gd name="connsiteY13" fmla="*/ 957827 h 2310755"/>
                  <a:gd name="connsiteX14" fmla="*/ 543268 w 1421109"/>
                  <a:gd name="connsiteY14" fmla="*/ 8 h 2310755"/>
                  <a:gd name="connsiteX15" fmla="*/ 473286 w 1421109"/>
                  <a:gd name="connsiteY15" fmla="*/ 1312127 h 2310755"/>
                  <a:gd name="connsiteX16" fmla="*/ 338442 w 1421109"/>
                  <a:gd name="connsiteY16" fmla="*/ 1258222 h 2310755"/>
                  <a:gd name="connsiteX17" fmla="*/ 719 w 1421109"/>
                  <a:gd name="connsiteY17" fmla="*/ 957545 h 2310755"/>
                  <a:gd name="connsiteX0" fmla="*/ 719 w 1421109"/>
                  <a:gd name="connsiteY0" fmla="*/ 957545 h 2310347"/>
                  <a:gd name="connsiteX1" fmla="*/ 140932 w 1421109"/>
                  <a:gd name="connsiteY1" fmla="*/ 1353319 h 2310347"/>
                  <a:gd name="connsiteX2" fmla="*/ 309182 w 1421109"/>
                  <a:gd name="connsiteY2" fmla="*/ 1711764 h 2310347"/>
                  <a:gd name="connsiteX3" fmla="*/ 548773 w 1421109"/>
                  <a:gd name="connsiteY3" fmla="*/ 1936338 h 2310347"/>
                  <a:gd name="connsiteX4" fmla="*/ 582370 w 1421109"/>
                  <a:gd name="connsiteY4" fmla="*/ 2297232 h 2310347"/>
                  <a:gd name="connsiteX5" fmla="*/ 1253027 w 1421109"/>
                  <a:gd name="connsiteY5" fmla="*/ 2310347 h 2310347"/>
                  <a:gd name="connsiteX6" fmla="*/ 1262460 w 1421109"/>
                  <a:gd name="connsiteY6" fmla="*/ 1987074 h 2310347"/>
                  <a:gd name="connsiteX7" fmla="*/ 1421092 w 1421109"/>
                  <a:gd name="connsiteY7" fmla="*/ 1126548 h 2310347"/>
                  <a:gd name="connsiteX8" fmla="*/ 1152597 w 1421109"/>
                  <a:gd name="connsiteY8" fmla="*/ 669082 h 2310347"/>
                  <a:gd name="connsiteX9" fmla="*/ 1168953 w 1421109"/>
                  <a:gd name="connsiteY9" fmla="*/ 968062 h 2310347"/>
                  <a:gd name="connsiteX10" fmla="*/ 927050 w 1421109"/>
                  <a:gd name="connsiteY10" fmla="*/ 614956 h 2310347"/>
                  <a:gd name="connsiteX11" fmla="*/ 957315 w 1421109"/>
                  <a:gd name="connsiteY11" fmla="*/ 944170 h 2310347"/>
                  <a:gd name="connsiteX12" fmla="*/ 711016 w 1421109"/>
                  <a:gd name="connsiteY12" fmla="*/ 569620 h 2310347"/>
                  <a:gd name="connsiteX13" fmla="*/ 729319 w 1421109"/>
                  <a:gd name="connsiteY13" fmla="*/ 957827 h 2310347"/>
                  <a:gd name="connsiteX14" fmla="*/ 543268 w 1421109"/>
                  <a:gd name="connsiteY14" fmla="*/ 8 h 2310347"/>
                  <a:gd name="connsiteX15" fmla="*/ 473286 w 1421109"/>
                  <a:gd name="connsiteY15" fmla="*/ 1312127 h 2310347"/>
                  <a:gd name="connsiteX16" fmla="*/ 338442 w 1421109"/>
                  <a:gd name="connsiteY16" fmla="*/ 1258222 h 2310347"/>
                  <a:gd name="connsiteX17" fmla="*/ 719 w 1421109"/>
                  <a:gd name="connsiteY17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52597 w 1423213"/>
                  <a:gd name="connsiteY9" fmla="*/ 669082 h 2310347"/>
                  <a:gd name="connsiteX10" fmla="*/ 1168953 w 1423213"/>
                  <a:gd name="connsiteY10" fmla="*/ 968062 h 2310347"/>
                  <a:gd name="connsiteX11" fmla="*/ 927050 w 1423213"/>
                  <a:gd name="connsiteY11" fmla="*/ 614956 h 2310347"/>
                  <a:gd name="connsiteX12" fmla="*/ 957315 w 1423213"/>
                  <a:gd name="connsiteY12" fmla="*/ 944170 h 2310347"/>
                  <a:gd name="connsiteX13" fmla="*/ 711016 w 1423213"/>
                  <a:gd name="connsiteY13" fmla="*/ 569620 h 2310347"/>
                  <a:gd name="connsiteX14" fmla="*/ 729319 w 1423213"/>
                  <a:gd name="connsiteY14" fmla="*/ 957827 h 2310347"/>
                  <a:gd name="connsiteX15" fmla="*/ 543268 w 1423213"/>
                  <a:gd name="connsiteY15" fmla="*/ 8 h 2310347"/>
                  <a:gd name="connsiteX16" fmla="*/ 473286 w 1423213"/>
                  <a:gd name="connsiteY16" fmla="*/ 1312127 h 2310347"/>
                  <a:gd name="connsiteX17" fmla="*/ 338442 w 1423213"/>
                  <a:gd name="connsiteY17" fmla="*/ 1258222 h 2310347"/>
                  <a:gd name="connsiteX18" fmla="*/ 719 w 1423213"/>
                  <a:gd name="connsiteY18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52597 w 1423213"/>
                  <a:gd name="connsiteY9" fmla="*/ 669082 h 2310347"/>
                  <a:gd name="connsiteX10" fmla="*/ 1168953 w 1423213"/>
                  <a:gd name="connsiteY10" fmla="*/ 968062 h 2310347"/>
                  <a:gd name="connsiteX11" fmla="*/ 927050 w 1423213"/>
                  <a:gd name="connsiteY11" fmla="*/ 614956 h 2310347"/>
                  <a:gd name="connsiteX12" fmla="*/ 957315 w 1423213"/>
                  <a:gd name="connsiteY12" fmla="*/ 944170 h 2310347"/>
                  <a:gd name="connsiteX13" fmla="*/ 711016 w 1423213"/>
                  <a:gd name="connsiteY13" fmla="*/ 569620 h 2310347"/>
                  <a:gd name="connsiteX14" fmla="*/ 729319 w 1423213"/>
                  <a:gd name="connsiteY14" fmla="*/ 957827 h 2310347"/>
                  <a:gd name="connsiteX15" fmla="*/ 543268 w 1423213"/>
                  <a:gd name="connsiteY15" fmla="*/ 8 h 2310347"/>
                  <a:gd name="connsiteX16" fmla="*/ 473286 w 1423213"/>
                  <a:gd name="connsiteY16" fmla="*/ 1312127 h 2310347"/>
                  <a:gd name="connsiteX17" fmla="*/ 338442 w 1423213"/>
                  <a:gd name="connsiteY17" fmla="*/ 1258222 h 2310347"/>
                  <a:gd name="connsiteX18" fmla="*/ 719 w 1423213"/>
                  <a:gd name="connsiteY18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76719 w 1423213"/>
                  <a:gd name="connsiteY9" fmla="*/ 664258 h 2310347"/>
                  <a:gd name="connsiteX10" fmla="*/ 1168953 w 1423213"/>
                  <a:gd name="connsiteY10" fmla="*/ 968062 h 2310347"/>
                  <a:gd name="connsiteX11" fmla="*/ 927050 w 1423213"/>
                  <a:gd name="connsiteY11" fmla="*/ 614956 h 2310347"/>
                  <a:gd name="connsiteX12" fmla="*/ 957315 w 1423213"/>
                  <a:gd name="connsiteY12" fmla="*/ 944170 h 2310347"/>
                  <a:gd name="connsiteX13" fmla="*/ 711016 w 1423213"/>
                  <a:gd name="connsiteY13" fmla="*/ 569620 h 2310347"/>
                  <a:gd name="connsiteX14" fmla="*/ 729319 w 1423213"/>
                  <a:gd name="connsiteY14" fmla="*/ 957827 h 2310347"/>
                  <a:gd name="connsiteX15" fmla="*/ 543268 w 1423213"/>
                  <a:gd name="connsiteY15" fmla="*/ 8 h 2310347"/>
                  <a:gd name="connsiteX16" fmla="*/ 473286 w 1423213"/>
                  <a:gd name="connsiteY16" fmla="*/ 1312127 h 2310347"/>
                  <a:gd name="connsiteX17" fmla="*/ 338442 w 1423213"/>
                  <a:gd name="connsiteY17" fmla="*/ 1258222 h 2310347"/>
                  <a:gd name="connsiteX18" fmla="*/ 719 w 1423213"/>
                  <a:gd name="connsiteY18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76719 w 1423213"/>
                  <a:gd name="connsiteY9" fmla="*/ 664258 h 2310347"/>
                  <a:gd name="connsiteX10" fmla="*/ 1168953 w 1423213"/>
                  <a:gd name="connsiteY10" fmla="*/ 968062 h 2310347"/>
                  <a:gd name="connsiteX11" fmla="*/ 1156855 w 1423213"/>
                  <a:gd name="connsiteY11" fmla="*/ 657333 h 2310347"/>
                  <a:gd name="connsiteX12" fmla="*/ 927050 w 1423213"/>
                  <a:gd name="connsiteY12" fmla="*/ 614956 h 2310347"/>
                  <a:gd name="connsiteX13" fmla="*/ 957315 w 1423213"/>
                  <a:gd name="connsiteY13" fmla="*/ 944170 h 2310347"/>
                  <a:gd name="connsiteX14" fmla="*/ 711016 w 1423213"/>
                  <a:gd name="connsiteY14" fmla="*/ 569620 h 2310347"/>
                  <a:gd name="connsiteX15" fmla="*/ 729319 w 1423213"/>
                  <a:gd name="connsiteY15" fmla="*/ 957827 h 2310347"/>
                  <a:gd name="connsiteX16" fmla="*/ 543268 w 1423213"/>
                  <a:gd name="connsiteY16" fmla="*/ 8 h 2310347"/>
                  <a:gd name="connsiteX17" fmla="*/ 473286 w 1423213"/>
                  <a:gd name="connsiteY17" fmla="*/ 1312127 h 2310347"/>
                  <a:gd name="connsiteX18" fmla="*/ 338442 w 1423213"/>
                  <a:gd name="connsiteY18" fmla="*/ 1258222 h 2310347"/>
                  <a:gd name="connsiteX19" fmla="*/ 719 w 1423213"/>
                  <a:gd name="connsiteY19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76719 w 1423213"/>
                  <a:gd name="connsiteY9" fmla="*/ 664258 h 2310347"/>
                  <a:gd name="connsiteX10" fmla="*/ 1168953 w 1423213"/>
                  <a:gd name="connsiteY10" fmla="*/ 968062 h 2310347"/>
                  <a:gd name="connsiteX11" fmla="*/ 1156855 w 1423213"/>
                  <a:gd name="connsiteY11" fmla="*/ 657333 h 2310347"/>
                  <a:gd name="connsiteX12" fmla="*/ 927050 w 1423213"/>
                  <a:gd name="connsiteY12" fmla="*/ 614956 h 2310347"/>
                  <a:gd name="connsiteX13" fmla="*/ 957315 w 1423213"/>
                  <a:gd name="connsiteY13" fmla="*/ 944170 h 2310347"/>
                  <a:gd name="connsiteX14" fmla="*/ 711016 w 1423213"/>
                  <a:gd name="connsiteY14" fmla="*/ 569620 h 2310347"/>
                  <a:gd name="connsiteX15" fmla="*/ 729319 w 1423213"/>
                  <a:gd name="connsiteY15" fmla="*/ 957827 h 2310347"/>
                  <a:gd name="connsiteX16" fmla="*/ 543268 w 1423213"/>
                  <a:gd name="connsiteY16" fmla="*/ 8 h 2310347"/>
                  <a:gd name="connsiteX17" fmla="*/ 473286 w 1423213"/>
                  <a:gd name="connsiteY17" fmla="*/ 1312127 h 2310347"/>
                  <a:gd name="connsiteX18" fmla="*/ 338442 w 1423213"/>
                  <a:gd name="connsiteY18" fmla="*/ 1258222 h 2310347"/>
                  <a:gd name="connsiteX19" fmla="*/ 719 w 1423213"/>
                  <a:gd name="connsiteY19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76719 w 1423213"/>
                  <a:gd name="connsiteY9" fmla="*/ 664258 h 2310347"/>
                  <a:gd name="connsiteX10" fmla="*/ 1168953 w 1423213"/>
                  <a:gd name="connsiteY10" fmla="*/ 968062 h 2310347"/>
                  <a:gd name="connsiteX11" fmla="*/ 1156855 w 1423213"/>
                  <a:gd name="connsiteY11" fmla="*/ 657333 h 2310347"/>
                  <a:gd name="connsiteX12" fmla="*/ 927050 w 1423213"/>
                  <a:gd name="connsiteY12" fmla="*/ 614956 h 2310347"/>
                  <a:gd name="connsiteX13" fmla="*/ 957315 w 1423213"/>
                  <a:gd name="connsiteY13" fmla="*/ 944170 h 2310347"/>
                  <a:gd name="connsiteX14" fmla="*/ 711016 w 1423213"/>
                  <a:gd name="connsiteY14" fmla="*/ 569620 h 2310347"/>
                  <a:gd name="connsiteX15" fmla="*/ 729319 w 1423213"/>
                  <a:gd name="connsiteY15" fmla="*/ 957827 h 2310347"/>
                  <a:gd name="connsiteX16" fmla="*/ 543268 w 1423213"/>
                  <a:gd name="connsiteY16" fmla="*/ 8 h 2310347"/>
                  <a:gd name="connsiteX17" fmla="*/ 473286 w 1423213"/>
                  <a:gd name="connsiteY17" fmla="*/ 1312127 h 2310347"/>
                  <a:gd name="connsiteX18" fmla="*/ 338442 w 1423213"/>
                  <a:gd name="connsiteY18" fmla="*/ 1258222 h 2310347"/>
                  <a:gd name="connsiteX19" fmla="*/ 719 w 1423213"/>
                  <a:gd name="connsiteY19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76719 w 1423213"/>
                  <a:gd name="connsiteY9" fmla="*/ 664258 h 2310347"/>
                  <a:gd name="connsiteX10" fmla="*/ 1168953 w 1423213"/>
                  <a:gd name="connsiteY10" fmla="*/ 968062 h 2310347"/>
                  <a:gd name="connsiteX11" fmla="*/ 1156855 w 1423213"/>
                  <a:gd name="connsiteY11" fmla="*/ 657333 h 2310347"/>
                  <a:gd name="connsiteX12" fmla="*/ 927050 w 1423213"/>
                  <a:gd name="connsiteY12" fmla="*/ 614956 h 2310347"/>
                  <a:gd name="connsiteX13" fmla="*/ 957315 w 1423213"/>
                  <a:gd name="connsiteY13" fmla="*/ 944170 h 2310347"/>
                  <a:gd name="connsiteX14" fmla="*/ 711016 w 1423213"/>
                  <a:gd name="connsiteY14" fmla="*/ 569620 h 2310347"/>
                  <a:gd name="connsiteX15" fmla="*/ 729319 w 1423213"/>
                  <a:gd name="connsiteY15" fmla="*/ 957827 h 2310347"/>
                  <a:gd name="connsiteX16" fmla="*/ 543268 w 1423213"/>
                  <a:gd name="connsiteY16" fmla="*/ 8 h 2310347"/>
                  <a:gd name="connsiteX17" fmla="*/ 473286 w 1423213"/>
                  <a:gd name="connsiteY17" fmla="*/ 1312127 h 2310347"/>
                  <a:gd name="connsiteX18" fmla="*/ 338442 w 1423213"/>
                  <a:gd name="connsiteY18" fmla="*/ 1258222 h 2310347"/>
                  <a:gd name="connsiteX19" fmla="*/ 719 w 1423213"/>
                  <a:gd name="connsiteY19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86368 w 1423213"/>
                  <a:gd name="connsiteY9" fmla="*/ 644961 h 2310347"/>
                  <a:gd name="connsiteX10" fmla="*/ 1168953 w 1423213"/>
                  <a:gd name="connsiteY10" fmla="*/ 968062 h 2310347"/>
                  <a:gd name="connsiteX11" fmla="*/ 1156855 w 1423213"/>
                  <a:gd name="connsiteY11" fmla="*/ 657333 h 2310347"/>
                  <a:gd name="connsiteX12" fmla="*/ 927050 w 1423213"/>
                  <a:gd name="connsiteY12" fmla="*/ 614956 h 2310347"/>
                  <a:gd name="connsiteX13" fmla="*/ 957315 w 1423213"/>
                  <a:gd name="connsiteY13" fmla="*/ 944170 h 2310347"/>
                  <a:gd name="connsiteX14" fmla="*/ 711016 w 1423213"/>
                  <a:gd name="connsiteY14" fmla="*/ 569620 h 2310347"/>
                  <a:gd name="connsiteX15" fmla="*/ 729319 w 1423213"/>
                  <a:gd name="connsiteY15" fmla="*/ 957827 h 2310347"/>
                  <a:gd name="connsiteX16" fmla="*/ 543268 w 1423213"/>
                  <a:gd name="connsiteY16" fmla="*/ 8 h 2310347"/>
                  <a:gd name="connsiteX17" fmla="*/ 473286 w 1423213"/>
                  <a:gd name="connsiteY17" fmla="*/ 1312127 h 2310347"/>
                  <a:gd name="connsiteX18" fmla="*/ 338442 w 1423213"/>
                  <a:gd name="connsiteY18" fmla="*/ 1258222 h 2310347"/>
                  <a:gd name="connsiteX19" fmla="*/ 719 w 1423213"/>
                  <a:gd name="connsiteY19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86368 w 1423213"/>
                  <a:gd name="connsiteY9" fmla="*/ 644961 h 2310347"/>
                  <a:gd name="connsiteX10" fmla="*/ 1168953 w 1423213"/>
                  <a:gd name="connsiteY10" fmla="*/ 968062 h 2310347"/>
                  <a:gd name="connsiteX11" fmla="*/ 1156855 w 1423213"/>
                  <a:gd name="connsiteY11" fmla="*/ 657333 h 2310347"/>
                  <a:gd name="connsiteX12" fmla="*/ 927050 w 1423213"/>
                  <a:gd name="connsiteY12" fmla="*/ 614956 h 2310347"/>
                  <a:gd name="connsiteX13" fmla="*/ 957315 w 1423213"/>
                  <a:gd name="connsiteY13" fmla="*/ 944170 h 2310347"/>
                  <a:gd name="connsiteX14" fmla="*/ 711016 w 1423213"/>
                  <a:gd name="connsiteY14" fmla="*/ 569620 h 2310347"/>
                  <a:gd name="connsiteX15" fmla="*/ 729319 w 1423213"/>
                  <a:gd name="connsiteY15" fmla="*/ 957827 h 2310347"/>
                  <a:gd name="connsiteX16" fmla="*/ 543268 w 1423213"/>
                  <a:gd name="connsiteY16" fmla="*/ 8 h 2310347"/>
                  <a:gd name="connsiteX17" fmla="*/ 473286 w 1423213"/>
                  <a:gd name="connsiteY17" fmla="*/ 1312127 h 2310347"/>
                  <a:gd name="connsiteX18" fmla="*/ 338442 w 1423213"/>
                  <a:gd name="connsiteY18" fmla="*/ 1258222 h 2310347"/>
                  <a:gd name="connsiteX19" fmla="*/ 719 w 1423213"/>
                  <a:gd name="connsiteY19" fmla="*/ 957545 h 2310347"/>
                  <a:gd name="connsiteX0" fmla="*/ 719 w 1426650"/>
                  <a:gd name="connsiteY0" fmla="*/ 957545 h 2310347"/>
                  <a:gd name="connsiteX1" fmla="*/ 140932 w 1426650"/>
                  <a:gd name="connsiteY1" fmla="*/ 1353319 h 2310347"/>
                  <a:gd name="connsiteX2" fmla="*/ 309182 w 1426650"/>
                  <a:gd name="connsiteY2" fmla="*/ 1711764 h 2310347"/>
                  <a:gd name="connsiteX3" fmla="*/ 548773 w 1426650"/>
                  <a:gd name="connsiteY3" fmla="*/ 1936338 h 2310347"/>
                  <a:gd name="connsiteX4" fmla="*/ 582370 w 1426650"/>
                  <a:gd name="connsiteY4" fmla="*/ 2297232 h 2310347"/>
                  <a:gd name="connsiteX5" fmla="*/ 1253027 w 1426650"/>
                  <a:gd name="connsiteY5" fmla="*/ 2310347 h 2310347"/>
                  <a:gd name="connsiteX6" fmla="*/ 1262460 w 1426650"/>
                  <a:gd name="connsiteY6" fmla="*/ 1987074 h 2310347"/>
                  <a:gd name="connsiteX7" fmla="*/ 1421092 w 1426650"/>
                  <a:gd name="connsiteY7" fmla="*/ 1126548 h 2310347"/>
                  <a:gd name="connsiteX8" fmla="*/ 1393246 w 1426650"/>
                  <a:gd name="connsiteY8" fmla="*/ 734522 h 2310347"/>
                  <a:gd name="connsiteX9" fmla="*/ 1186368 w 1426650"/>
                  <a:gd name="connsiteY9" fmla="*/ 644961 h 2310347"/>
                  <a:gd name="connsiteX10" fmla="*/ 1168953 w 1426650"/>
                  <a:gd name="connsiteY10" fmla="*/ 968062 h 2310347"/>
                  <a:gd name="connsiteX11" fmla="*/ 1156855 w 1426650"/>
                  <a:gd name="connsiteY11" fmla="*/ 657333 h 2310347"/>
                  <a:gd name="connsiteX12" fmla="*/ 927050 w 1426650"/>
                  <a:gd name="connsiteY12" fmla="*/ 614956 h 2310347"/>
                  <a:gd name="connsiteX13" fmla="*/ 957315 w 1426650"/>
                  <a:gd name="connsiteY13" fmla="*/ 944170 h 2310347"/>
                  <a:gd name="connsiteX14" fmla="*/ 711016 w 1426650"/>
                  <a:gd name="connsiteY14" fmla="*/ 569620 h 2310347"/>
                  <a:gd name="connsiteX15" fmla="*/ 729319 w 1426650"/>
                  <a:gd name="connsiteY15" fmla="*/ 957827 h 2310347"/>
                  <a:gd name="connsiteX16" fmla="*/ 543268 w 1426650"/>
                  <a:gd name="connsiteY16" fmla="*/ 8 h 2310347"/>
                  <a:gd name="connsiteX17" fmla="*/ 473286 w 1426650"/>
                  <a:gd name="connsiteY17" fmla="*/ 1312127 h 2310347"/>
                  <a:gd name="connsiteX18" fmla="*/ 338442 w 1426650"/>
                  <a:gd name="connsiteY18" fmla="*/ 1258222 h 2310347"/>
                  <a:gd name="connsiteX19" fmla="*/ 719 w 1426650"/>
                  <a:gd name="connsiteY19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86368 w 1422362"/>
                  <a:gd name="connsiteY9" fmla="*/ 644961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711016 w 1422362"/>
                  <a:gd name="connsiteY14" fmla="*/ 569620 h 2310347"/>
                  <a:gd name="connsiteX15" fmla="*/ 729319 w 1422362"/>
                  <a:gd name="connsiteY15" fmla="*/ 957827 h 2310347"/>
                  <a:gd name="connsiteX16" fmla="*/ 543268 w 1422362"/>
                  <a:gd name="connsiteY16" fmla="*/ 8 h 2310347"/>
                  <a:gd name="connsiteX17" fmla="*/ 473286 w 1422362"/>
                  <a:gd name="connsiteY17" fmla="*/ 1312127 h 2310347"/>
                  <a:gd name="connsiteX18" fmla="*/ 338442 w 1422362"/>
                  <a:gd name="connsiteY18" fmla="*/ 1258222 h 2310347"/>
                  <a:gd name="connsiteX19" fmla="*/ 719 w 1422362"/>
                  <a:gd name="connsiteY19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86368 w 1422362"/>
                  <a:gd name="connsiteY9" fmla="*/ 644961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86368 w 1422362"/>
                  <a:gd name="connsiteY9" fmla="*/ 644961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86368 w 1422362"/>
                  <a:gd name="connsiteY9" fmla="*/ 644961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86368 w 1422362"/>
                  <a:gd name="connsiteY9" fmla="*/ 644961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86368 w 1422362"/>
                  <a:gd name="connsiteY9" fmla="*/ 644961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76719 w 1422362"/>
                  <a:gd name="connsiteY9" fmla="*/ 669083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76719 w 1422362"/>
                  <a:gd name="connsiteY9" fmla="*/ 669083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76719 w 1422362"/>
                  <a:gd name="connsiteY9" fmla="*/ 669083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1028697 h 2381499"/>
                  <a:gd name="connsiteX1" fmla="*/ 140932 w 1422362"/>
                  <a:gd name="connsiteY1" fmla="*/ 1424471 h 2381499"/>
                  <a:gd name="connsiteX2" fmla="*/ 309182 w 1422362"/>
                  <a:gd name="connsiteY2" fmla="*/ 1782916 h 2381499"/>
                  <a:gd name="connsiteX3" fmla="*/ 548773 w 1422362"/>
                  <a:gd name="connsiteY3" fmla="*/ 2007490 h 2381499"/>
                  <a:gd name="connsiteX4" fmla="*/ 582370 w 1422362"/>
                  <a:gd name="connsiteY4" fmla="*/ 2368384 h 2381499"/>
                  <a:gd name="connsiteX5" fmla="*/ 1253027 w 1422362"/>
                  <a:gd name="connsiteY5" fmla="*/ 2381499 h 2381499"/>
                  <a:gd name="connsiteX6" fmla="*/ 1262460 w 1422362"/>
                  <a:gd name="connsiteY6" fmla="*/ 2058226 h 2381499"/>
                  <a:gd name="connsiteX7" fmla="*/ 1421092 w 1422362"/>
                  <a:gd name="connsiteY7" fmla="*/ 1197700 h 2381499"/>
                  <a:gd name="connsiteX8" fmla="*/ 1369124 w 1422362"/>
                  <a:gd name="connsiteY8" fmla="*/ 771904 h 2381499"/>
                  <a:gd name="connsiteX9" fmla="*/ 1176719 w 1422362"/>
                  <a:gd name="connsiteY9" fmla="*/ 740235 h 2381499"/>
                  <a:gd name="connsiteX10" fmla="*/ 1168953 w 1422362"/>
                  <a:gd name="connsiteY10" fmla="*/ 1039214 h 2381499"/>
                  <a:gd name="connsiteX11" fmla="*/ 1156855 w 1422362"/>
                  <a:gd name="connsiteY11" fmla="*/ 728485 h 2381499"/>
                  <a:gd name="connsiteX12" fmla="*/ 927050 w 1422362"/>
                  <a:gd name="connsiteY12" fmla="*/ 686108 h 2381499"/>
                  <a:gd name="connsiteX13" fmla="*/ 957315 w 1422362"/>
                  <a:gd name="connsiteY13" fmla="*/ 1015322 h 2381499"/>
                  <a:gd name="connsiteX14" fmla="*/ 905990 w 1422362"/>
                  <a:gd name="connsiteY14" fmla="*/ 685066 h 2381499"/>
                  <a:gd name="connsiteX15" fmla="*/ 711016 w 1422362"/>
                  <a:gd name="connsiteY15" fmla="*/ 640772 h 2381499"/>
                  <a:gd name="connsiteX16" fmla="*/ 729319 w 1422362"/>
                  <a:gd name="connsiteY16" fmla="*/ 1028979 h 2381499"/>
                  <a:gd name="connsiteX17" fmla="*/ 543268 w 1422362"/>
                  <a:gd name="connsiteY17" fmla="*/ 71160 h 2381499"/>
                  <a:gd name="connsiteX18" fmla="*/ 471802 w 1422362"/>
                  <a:gd name="connsiteY18" fmla="*/ 217109 h 2381499"/>
                  <a:gd name="connsiteX19" fmla="*/ 473286 w 1422362"/>
                  <a:gd name="connsiteY19" fmla="*/ 1383279 h 2381499"/>
                  <a:gd name="connsiteX20" fmla="*/ 338442 w 1422362"/>
                  <a:gd name="connsiteY20" fmla="*/ 1329374 h 2381499"/>
                  <a:gd name="connsiteX21" fmla="*/ 719 w 1422362"/>
                  <a:gd name="connsiteY21" fmla="*/ 1028697 h 2381499"/>
                  <a:gd name="connsiteX0" fmla="*/ 719 w 1422362"/>
                  <a:gd name="connsiteY0" fmla="*/ 1028697 h 2381499"/>
                  <a:gd name="connsiteX1" fmla="*/ 140932 w 1422362"/>
                  <a:gd name="connsiteY1" fmla="*/ 1424471 h 2381499"/>
                  <a:gd name="connsiteX2" fmla="*/ 309182 w 1422362"/>
                  <a:gd name="connsiteY2" fmla="*/ 1782916 h 2381499"/>
                  <a:gd name="connsiteX3" fmla="*/ 548773 w 1422362"/>
                  <a:gd name="connsiteY3" fmla="*/ 2007490 h 2381499"/>
                  <a:gd name="connsiteX4" fmla="*/ 582370 w 1422362"/>
                  <a:gd name="connsiteY4" fmla="*/ 2368384 h 2381499"/>
                  <a:gd name="connsiteX5" fmla="*/ 1253027 w 1422362"/>
                  <a:gd name="connsiteY5" fmla="*/ 2381499 h 2381499"/>
                  <a:gd name="connsiteX6" fmla="*/ 1262460 w 1422362"/>
                  <a:gd name="connsiteY6" fmla="*/ 2058226 h 2381499"/>
                  <a:gd name="connsiteX7" fmla="*/ 1421092 w 1422362"/>
                  <a:gd name="connsiteY7" fmla="*/ 1197700 h 2381499"/>
                  <a:gd name="connsiteX8" fmla="*/ 1369124 w 1422362"/>
                  <a:gd name="connsiteY8" fmla="*/ 771904 h 2381499"/>
                  <a:gd name="connsiteX9" fmla="*/ 1176719 w 1422362"/>
                  <a:gd name="connsiteY9" fmla="*/ 740235 h 2381499"/>
                  <a:gd name="connsiteX10" fmla="*/ 1168953 w 1422362"/>
                  <a:gd name="connsiteY10" fmla="*/ 1039214 h 2381499"/>
                  <a:gd name="connsiteX11" fmla="*/ 1156855 w 1422362"/>
                  <a:gd name="connsiteY11" fmla="*/ 728485 h 2381499"/>
                  <a:gd name="connsiteX12" fmla="*/ 927050 w 1422362"/>
                  <a:gd name="connsiteY12" fmla="*/ 686108 h 2381499"/>
                  <a:gd name="connsiteX13" fmla="*/ 957315 w 1422362"/>
                  <a:gd name="connsiteY13" fmla="*/ 1015322 h 2381499"/>
                  <a:gd name="connsiteX14" fmla="*/ 905990 w 1422362"/>
                  <a:gd name="connsiteY14" fmla="*/ 685066 h 2381499"/>
                  <a:gd name="connsiteX15" fmla="*/ 711016 w 1422362"/>
                  <a:gd name="connsiteY15" fmla="*/ 640772 h 2381499"/>
                  <a:gd name="connsiteX16" fmla="*/ 729319 w 1422362"/>
                  <a:gd name="connsiteY16" fmla="*/ 1028979 h 2381499"/>
                  <a:gd name="connsiteX17" fmla="*/ 543268 w 1422362"/>
                  <a:gd name="connsiteY17" fmla="*/ 71160 h 2381499"/>
                  <a:gd name="connsiteX18" fmla="*/ 471802 w 1422362"/>
                  <a:gd name="connsiteY18" fmla="*/ 217109 h 2381499"/>
                  <a:gd name="connsiteX19" fmla="*/ 473286 w 1422362"/>
                  <a:gd name="connsiteY19" fmla="*/ 1383279 h 2381499"/>
                  <a:gd name="connsiteX20" fmla="*/ 338442 w 1422362"/>
                  <a:gd name="connsiteY20" fmla="*/ 1329374 h 2381499"/>
                  <a:gd name="connsiteX21" fmla="*/ 719 w 1422362"/>
                  <a:gd name="connsiteY21" fmla="*/ 1028697 h 2381499"/>
                  <a:gd name="connsiteX0" fmla="*/ 719 w 1422362"/>
                  <a:gd name="connsiteY0" fmla="*/ 1025260 h 2378062"/>
                  <a:gd name="connsiteX1" fmla="*/ 140932 w 1422362"/>
                  <a:gd name="connsiteY1" fmla="*/ 1421034 h 2378062"/>
                  <a:gd name="connsiteX2" fmla="*/ 309182 w 1422362"/>
                  <a:gd name="connsiteY2" fmla="*/ 1779479 h 2378062"/>
                  <a:gd name="connsiteX3" fmla="*/ 548773 w 1422362"/>
                  <a:gd name="connsiteY3" fmla="*/ 2004053 h 2378062"/>
                  <a:gd name="connsiteX4" fmla="*/ 582370 w 1422362"/>
                  <a:gd name="connsiteY4" fmla="*/ 2364947 h 2378062"/>
                  <a:gd name="connsiteX5" fmla="*/ 1253027 w 1422362"/>
                  <a:gd name="connsiteY5" fmla="*/ 2378062 h 2378062"/>
                  <a:gd name="connsiteX6" fmla="*/ 1262460 w 1422362"/>
                  <a:gd name="connsiteY6" fmla="*/ 2054789 h 2378062"/>
                  <a:gd name="connsiteX7" fmla="*/ 1421092 w 1422362"/>
                  <a:gd name="connsiteY7" fmla="*/ 1194263 h 2378062"/>
                  <a:gd name="connsiteX8" fmla="*/ 1369124 w 1422362"/>
                  <a:gd name="connsiteY8" fmla="*/ 768467 h 2378062"/>
                  <a:gd name="connsiteX9" fmla="*/ 1176719 w 1422362"/>
                  <a:gd name="connsiteY9" fmla="*/ 736798 h 2378062"/>
                  <a:gd name="connsiteX10" fmla="*/ 1168953 w 1422362"/>
                  <a:gd name="connsiteY10" fmla="*/ 1035777 h 2378062"/>
                  <a:gd name="connsiteX11" fmla="*/ 1156855 w 1422362"/>
                  <a:gd name="connsiteY11" fmla="*/ 725048 h 2378062"/>
                  <a:gd name="connsiteX12" fmla="*/ 927050 w 1422362"/>
                  <a:gd name="connsiteY12" fmla="*/ 682671 h 2378062"/>
                  <a:gd name="connsiteX13" fmla="*/ 957315 w 1422362"/>
                  <a:gd name="connsiteY13" fmla="*/ 1011885 h 2378062"/>
                  <a:gd name="connsiteX14" fmla="*/ 905990 w 1422362"/>
                  <a:gd name="connsiteY14" fmla="*/ 681629 h 2378062"/>
                  <a:gd name="connsiteX15" fmla="*/ 711016 w 1422362"/>
                  <a:gd name="connsiteY15" fmla="*/ 637335 h 2378062"/>
                  <a:gd name="connsiteX16" fmla="*/ 729319 w 1422362"/>
                  <a:gd name="connsiteY16" fmla="*/ 1025542 h 2378062"/>
                  <a:gd name="connsiteX17" fmla="*/ 543268 w 1422362"/>
                  <a:gd name="connsiteY17" fmla="*/ 67723 h 2378062"/>
                  <a:gd name="connsiteX18" fmla="*/ 471802 w 1422362"/>
                  <a:gd name="connsiteY18" fmla="*/ 213672 h 2378062"/>
                  <a:gd name="connsiteX19" fmla="*/ 473286 w 1422362"/>
                  <a:gd name="connsiteY19" fmla="*/ 1379842 h 2378062"/>
                  <a:gd name="connsiteX20" fmla="*/ 338442 w 1422362"/>
                  <a:gd name="connsiteY20" fmla="*/ 1325937 h 2378062"/>
                  <a:gd name="connsiteX21" fmla="*/ 719 w 1422362"/>
                  <a:gd name="connsiteY21" fmla="*/ 1025260 h 2378062"/>
                  <a:gd name="connsiteX0" fmla="*/ 719 w 1422362"/>
                  <a:gd name="connsiteY0" fmla="*/ 1011512 h 2364314"/>
                  <a:gd name="connsiteX1" fmla="*/ 140932 w 1422362"/>
                  <a:gd name="connsiteY1" fmla="*/ 1407286 h 2364314"/>
                  <a:gd name="connsiteX2" fmla="*/ 309182 w 1422362"/>
                  <a:gd name="connsiteY2" fmla="*/ 1765731 h 2364314"/>
                  <a:gd name="connsiteX3" fmla="*/ 548773 w 1422362"/>
                  <a:gd name="connsiteY3" fmla="*/ 1990305 h 2364314"/>
                  <a:gd name="connsiteX4" fmla="*/ 582370 w 1422362"/>
                  <a:gd name="connsiteY4" fmla="*/ 2351199 h 2364314"/>
                  <a:gd name="connsiteX5" fmla="*/ 1253027 w 1422362"/>
                  <a:gd name="connsiteY5" fmla="*/ 2364314 h 2364314"/>
                  <a:gd name="connsiteX6" fmla="*/ 1262460 w 1422362"/>
                  <a:gd name="connsiteY6" fmla="*/ 2041041 h 2364314"/>
                  <a:gd name="connsiteX7" fmla="*/ 1421092 w 1422362"/>
                  <a:gd name="connsiteY7" fmla="*/ 1180515 h 2364314"/>
                  <a:gd name="connsiteX8" fmla="*/ 1369124 w 1422362"/>
                  <a:gd name="connsiteY8" fmla="*/ 754719 h 2364314"/>
                  <a:gd name="connsiteX9" fmla="*/ 1176719 w 1422362"/>
                  <a:gd name="connsiteY9" fmla="*/ 723050 h 2364314"/>
                  <a:gd name="connsiteX10" fmla="*/ 1168953 w 1422362"/>
                  <a:gd name="connsiteY10" fmla="*/ 1022029 h 2364314"/>
                  <a:gd name="connsiteX11" fmla="*/ 1156855 w 1422362"/>
                  <a:gd name="connsiteY11" fmla="*/ 711300 h 2364314"/>
                  <a:gd name="connsiteX12" fmla="*/ 927050 w 1422362"/>
                  <a:gd name="connsiteY12" fmla="*/ 668923 h 2364314"/>
                  <a:gd name="connsiteX13" fmla="*/ 957315 w 1422362"/>
                  <a:gd name="connsiteY13" fmla="*/ 998137 h 2364314"/>
                  <a:gd name="connsiteX14" fmla="*/ 905990 w 1422362"/>
                  <a:gd name="connsiteY14" fmla="*/ 667881 h 2364314"/>
                  <a:gd name="connsiteX15" fmla="*/ 711016 w 1422362"/>
                  <a:gd name="connsiteY15" fmla="*/ 623587 h 2364314"/>
                  <a:gd name="connsiteX16" fmla="*/ 729319 w 1422362"/>
                  <a:gd name="connsiteY16" fmla="*/ 1011794 h 2364314"/>
                  <a:gd name="connsiteX17" fmla="*/ 630106 w 1422362"/>
                  <a:gd name="connsiteY17" fmla="*/ 73272 h 2364314"/>
                  <a:gd name="connsiteX18" fmla="*/ 471802 w 1422362"/>
                  <a:gd name="connsiteY18" fmla="*/ 199924 h 2364314"/>
                  <a:gd name="connsiteX19" fmla="*/ 473286 w 1422362"/>
                  <a:gd name="connsiteY19" fmla="*/ 1366094 h 2364314"/>
                  <a:gd name="connsiteX20" fmla="*/ 338442 w 1422362"/>
                  <a:gd name="connsiteY20" fmla="*/ 1312189 h 2364314"/>
                  <a:gd name="connsiteX21" fmla="*/ 719 w 1422362"/>
                  <a:gd name="connsiteY21" fmla="*/ 1011512 h 2364314"/>
                  <a:gd name="connsiteX0" fmla="*/ 719 w 1422362"/>
                  <a:gd name="connsiteY0" fmla="*/ 938672 h 2291474"/>
                  <a:gd name="connsiteX1" fmla="*/ 140932 w 1422362"/>
                  <a:gd name="connsiteY1" fmla="*/ 1334446 h 2291474"/>
                  <a:gd name="connsiteX2" fmla="*/ 309182 w 1422362"/>
                  <a:gd name="connsiteY2" fmla="*/ 1692891 h 2291474"/>
                  <a:gd name="connsiteX3" fmla="*/ 548773 w 1422362"/>
                  <a:gd name="connsiteY3" fmla="*/ 1917465 h 2291474"/>
                  <a:gd name="connsiteX4" fmla="*/ 582370 w 1422362"/>
                  <a:gd name="connsiteY4" fmla="*/ 2278359 h 2291474"/>
                  <a:gd name="connsiteX5" fmla="*/ 1253027 w 1422362"/>
                  <a:gd name="connsiteY5" fmla="*/ 2291474 h 2291474"/>
                  <a:gd name="connsiteX6" fmla="*/ 1262460 w 1422362"/>
                  <a:gd name="connsiteY6" fmla="*/ 1968201 h 2291474"/>
                  <a:gd name="connsiteX7" fmla="*/ 1421092 w 1422362"/>
                  <a:gd name="connsiteY7" fmla="*/ 1107675 h 2291474"/>
                  <a:gd name="connsiteX8" fmla="*/ 1369124 w 1422362"/>
                  <a:gd name="connsiteY8" fmla="*/ 681879 h 2291474"/>
                  <a:gd name="connsiteX9" fmla="*/ 1176719 w 1422362"/>
                  <a:gd name="connsiteY9" fmla="*/ 650210 h 2291474"/>
                  <a:gd name="connsiteX10" fmla="*/ 1168953 w 1422362"/>
                  <a:gd name="connsiteY10" fmla="*/ 949189 h 2291474"/>
                  <a:gd name="connsiteX11" fmla="*/ 1156855 w 1422362"/>
                  <a:gd name="connsiteY11" fmla="*/ 638460 h 2291474"/>
                  <a:gd name="connsiteX12" fmla="*/ 927050 w 1422362"/>
                  <a:gd name="connsiteY12" fmla="*/ 596083 h 2291474"/>
                  <a:gd name="connsiteX13" fmla="*/ 957315 w 1422362"/>
                  <a:gd name="connsiteY13" fmla="*/ 925297 h 2291474"/>
                  <a:gd name="connsiteX14" fmla="*/ 905990 w 1422362"/>
                  <a:gd name="connsiteY14" fmla="*/ 595041 h 2291474"/>
                  <a:gd name="connsiteX15" fmla="*/ 711016 w 1422362"/>
                  <a:gd name="connsiteY15" fmla="*/ 550747 h 2291474"/>
                  <a:gd name="connsiteX16" fmla="*/ 729319 w 1422362"/>
                  <a:gd name="connsiteY16" fmla="*/ 938954 h 2291474"/>
                  <a:gd name="connsiteX17" fmla="*/ 673525 w 1422362"/>
                  <a:gd name="connsiteY17" fmla="*/ 130688 h 2291474"/>
                  <a:gd name="connsiteX18" fmla="*/ 471802 w 1422362"/>
                  <a:gd name="connsiteY18" fmla="*/ 127084 h 2291474"/>
                  <a:gd name="connsiteX19" fmla="*/ 473286 w 1422362"/>
                  <a:gd name="connsiteY19" fmla="*/ 1293254 h 2291474"/>
                  <a:gd name="connsiteX20" fmla="*/ 338442 w 1422362"/>
                  <a:gd name="connsiteY20" fmla="*/ 1239349 h 2291474"/>
                  <a:gd name="connsiteX21" fmla="*/ 719 w 1422362"/>
                  <a:gd name="connsiteY21" fmla="*/ 938672 h 2291474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29319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29319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29319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14846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14846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14846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14846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14846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14198 h 2267000"/>
                  <a:gd name="connsiteX1" fmla="*/ 140932 w 1422362"/>
                  <a:gd name="connsiteY1" fmla="*/ 1309972 h 2267000"/>
                  <a:gd name="connsiteX2" fmla="*/ 309182 w 1422362"/>
                  <a:gd name="connsiteY2" fmla="*/ 1668417 h 2267000"/>
                  <a:gd name="connsiteX3" fmla="*/ 548773 w 1422362"/>
                  <a:gd name="connsiteY3" fmla="*/ 1892991 h 2267000"/>
                  <a:gd name="connsiteX4" fmla="*/ 582370 w 1422362"/>
                  <a:gd name="connsiteY4" fmla="*/ 2253885 h 2267000"/>
                  <a:gd name="connsiteX5" fmla="*/ 1253027 w 1422362"/>
                  <a:gd name="connsiteY5" fmla="*/ 2267000 h 2267000"/>
                  <a:gd name="connsiteX6" fmla="*/ 1262460 w 1422362"/>
                  <a:gd name="connsiteY6" fmla="*/ 1943727 h 2267000"/>
                  <a:gd name="connsiteX7" fmla="*/ 1421092 w 1422362"/>
                  <a:gd name="connsiteY7" fmla="*/ 1083201 h 2267000"/>
                  <a:gd name="connsiteX8" fmla="*/ 1369124 w 1422362"/>
                  <a:gd name="connsiteY8" fmla="*/ 657405 h 2267000"/>
                  <a:gd name="connsiteX9" fmla="*/ 1176719 w 1422362"/>
                  <a:gd name="connsiteY9" fmla="*/ 625736 h 2267000"/>
                  <a:gd name="connsiteX10" fmla="*/ 1168953 w 1422362"/>
                  <a:gd name="connsiteY10" fmla="*/ 924715 h 2267000"/>
                  <a:gd name="connsiteX11" fmla="*/ 1156855 w 1422362"/>
                  <a:gd name="connsiteY11" fmla="*/ 613986 h 2267000"/>
                  <a:gd name="connsiteX12" fmla="*/ 927050 w 1422362"/>
                  <a:gd name="connsiteY12" fmla="*/ 571609 h 2267000"/>
                  <a:gd name="connsiteX13" fmla="*/ 957315 w 1422362"/>
                  <a:gd name="connsiteY13" fmla="*/ 900823 h 2267000"/>
                  <a:gd name="connsiteX14" fmla="*/ 905990 w 1422362"/>
                  <a:gd name="connsiteY14" fmla="*/ 570567 h 2267000"/>
                  <a:gd name="connsiteX15" fmla="*/ 711016 w 1422362"/>
                  <a:gd name="connsiteY15" fmla="*/ 526273 h 2267000"/>
                  <a:gd name="connsiteX16" fmla="*/ 714846 w 1422362"/>
                  <a:gd name="connsiteY16" fmla="*/ 914480 h 2267000"/>
                  <a:gd name="connsiteX17" fmla="*/ 673525 w 1422362"/>
                  <a:gd name="connsiteY17" fmla="*/ 106214 h 2267000"/>
                  <a:gd name="connsiteX18" fmla="*/ 486275 w 1422362"/>
                  <a:gd name="connsiteY18" fmla="*/ 174974 h 2267000"/>
                  <a:gd name="connsiteX19" fmla="*/ 473286 w 1422362"/>
                  <a:gd name="connsiteY19" fmla="*/ 1268780 h 2267000"/>
                  <a:gd name="connsiteX20" fmla="*/ 338442 w 1422362"/>
                  <a:gd name="connsiteY20" fmla="*/ 1214875 h 2267000"/>
                  <a:gd name="connsiteX21" fmla="*/ 719 w 1422362"/>
                  <a:gd name="connsiteY21" fmla="*/ 914198 h 2267000"/>
                  <a:gd name="connsiteX0" fmla="*/ 719 w 1422362"/>
                  <a:gd name="connsiteY0" fmla="*/ 897709 h 2250511"/>
                  <a:gd name="connsiteX1" fmla="*/ 140932 w 1422362"/>
                  <a:gd name="connsiteY1" fmla="*/ 1293483 h 2250511"/>
                  <a:gd name="connsiteX2" fmla="*/ 309182 w 1422362"/>
                  <a:gd name="connsiteY2" fmla="*/ 1651928 h 2250511"/>
                  <a:gd name="connsiteX3" fmla="*/ 548773 w 1422362"/>
                  <a:gd name="connsiteY3" fmla="*/ 1876502 h 2250511"/>
                  <a:gd name="connsiteX4" fmla="*/ 582370 w 1422362"/>
                  <a:gd name="connsiteY4" fmla="*/ 2237396 h 2250511"/>
                  <a:gd name="connsiteX5" fmla="*/ 1253027 w 1422362"/>
                  <a:gd name="connsiteY5" fmla="*/ 2250511 h 2250511"/>
                  <a:gd name="connsiteX6" fmla="*/ 1262460 w 1422362"/>
                  <a:gd name="connsiteY6" fmla="*/ 1927238 h 2250511"/>
                  <a:gd name="connsiteX7" fmla="*/ 1421092 w 1422362"/>
                  <a:gd name="connsiteY7" fmla="*/ 1066712 h 2250511"/>
                  <a:gd name="connsiteX8" fmla="*/ 1369124 w 1422362"/>
                  <a:gd name="connsiteY8" fmla="*/ 640916 h 2250511"/>
                  <a:gd name="connsiteX9" fmla="*/ 1176719 w 1422362"/>
                  <a:gd name="connsiteY9" fmla="*/ 609247 h 2250511"/>
                  <a:gd name="connsiteX10" fmla="*/ 1168953 w 1422362"/>
                  <a:gd name="connsiteY10" fmla="*/ 908226 h 2250511"/>
                  <a:gd name="connsiteX11" fmla="*/ 1156855 w 1422362"/>
                  <a:gd name="connsiteY11" fmla="*/ 597497 h 2250511"/>
                  <a:gd name="connsiteX12" fmla="*/ 927050 w 1422362"/>
                  <a:gd name="connsiteY12" fmla="*/ 555120 h 2250511"/>
                  <a:gd name="connsiteX13" fmla="*/ 957315 w 1422362"/>
                  <a:gd name="connsiteY13" fmla="*/ 884334 h 2250511"/>
                  <a:gd name="connsiteX14" fmla="*/ 905990 w 1422362"/>
                  <a:gd name="connsiteY14" fmla="*/ 554078 h 2250511"/>
                  <a:gd name="connsiteX15" fmla="*/ 711016 w 1422362"/>
                  <a:gd name="connsiteY15" fmla="*/ 509784 h 2250511"/>
                  <a:gd name="connsiteX16" fmla="*/ 714846 w 1422362"/>
                  <a:gd name="connsiteY16" fmla="*/ 897991 h 2250511"/>
                  <a:gd name="connsiteX17" fmla="*/ 683174 w 1422362"/>
                  <a:gd name="connsiteY17" fmla="*/ 118671 h 2250511"/>
                  <a:gd name="connsiteX18" fmla="*/ 486275 w 1422362"/>
                  <a:gd name="connsiteY18" fmla="*/ 158485 h 2250511"/>
                  <a:gd name="connsiteX19" fmla="*/ 473286 w 1422362"/>
                  <a:gd name="connsiteY19" fmla="*/ 1252291 h 2250511"/>
                  <a:gd name="connsiteX20" fmla="*/ 338442 w 1422362"/>
                  <a:gd name="connsiteY20" fmla="*/ 1198386 h 2250511"/>
                  <a:gd name="connsiteX21" fmla="*/ 719 w 1422362"/>
                  <a:gd name="connsiteY21" fmla="*/ 897709 h 2250511"/>
                  <a:gd name="connsiteX0" fmla="*/ 719 w 1422362"/>
                  <a:gd name="connsiteY0" fmla="*/ 897709 h 2250511"/>
                  <a:gd name="connsiteX1" fmla="*/ 140932 w 1422362"/>
                  <a:gd name="connsiteY1" fmla="*/ 1293483 h 2250511"/>
                  <a:gd name="connsiteX2" fmla="*/ 309182 w 1422362"/>
                  <a:gd name="connsiteY2" fmla="*/ 1651928 h 2250511"/>
                  <a:gd name="connsiteX3" fmla="*/ 548773 w 1422362"/>
                  <a:gd name="connsiteY3" fmla="*/ 1876502 h 2250511"/>
                  <a:gd name="connsiteX4" fmla="*/ 582370 w 1422362"/>
                  <a:gd name="connsiteY4" fmla="*/ 2237396 h 2250511"/>
                  <a:gd name="connsiteX5" fmla="*/ 1253027 w 1422362"/>
                  <a:gd name="connsiteY5" fmla="*/ 2250511 h 2250511"/>
                  <a:gd name="connsiteX6" fmla="*/ 1262460 w 1422362"/>
                  <a:gd name="connsiteY6" fmla="*/ 1927238 h 2250511"/>
                  <a:gd name="connsiteX7" fmla="*/ 1421092 w 1422362"/>
                  <a:gd name="connsiteY7" fmla="*/ 1066712 h 2250511"/>
                  <a:gd name="connsiteX8" fmla="*/ 1369124 w 1422362"/>
                  <a:gd name="connsiteY8" fmla="*/ 640916 h 2250511"/>
                  <a:gd name="connsiteX9" fmla="*/ 1176719 w 1422362"/>
                  <a:gd name="connsiteY9" fmla="*/ 609247 h 2250511"/>
                  <a:gd name="connsiteX10" fmla="*/ 1168953 w 1422362"/>
                  <a:gd name="connsiteY10" fmla="*/ 908226 h 2250511"/>
                  <a:gd name="connsiteX11" fmla="*/ 1156855 w 1422362"/>
                  <a:gd name="connsiteY11" fmla="*/ 597497 h 2250511"/>
                  <a:gd name="connsiteX12" fmla="*/ 927050 w 1422362"/>
                  <a:gd name="connsiteY12" fmla="*/ 555120 h 2250511"/>
                  <a:gd name="connsiteX13" fmla="*/ 957315 w 1422362"/>
                  <a:gd name="connsiteY13" fmla="*/ 884334 h 2250511"/>
                  <a:gd name="connsiteX14" fmla="*/ 905990 w 1422362"/>
                  <a:gd name="connsiteY14" fmla="*/ 554078 h 2250511"/>
                  <a:gd name="connsiteX15" fmla="*/ 711016 w 1422362"/>
                  <a:gd name="connsiteY15" fmla="*/ 509784 h 2250511"/>
                  <a:gd name="connsiteX16" fmla="*/ 714846 w 1422362"/>
                  <a:gd name="connsiteY16" fmla="*/ 897991 h 2250511"/>
                  <a:gd name="connsiteX17" fmla="*/ 683174 w 1422362"/>
                  <a:gd name="connsiteY17" fmla="*/ 118671 h 2250511"/>
                  <a:gd name="connsiteX18" fmla="*/ 486275 w 1422362"/>
                  <a:gd name="connsiteY18" fmla="*/ 158485 h 2250511"/>
                  <a:gd name="connsiteX19" fmla="*/ 473286 w 1422362"/>
                  <a:gd name="connsiteY19" fmla="*/ 1252291 h 2250511"/>
                  <a:gd name="connsiteX20" fmla="*/ 338442 w 1422362"/>
                  <a:gd name="connsiteY20" fmla="*/ 1198386 h 2250511"/>
                  <a:gd name="connsiteX21" fmla="*/ 719 w 1422362"/>
                  <a:gd name="connsiteY21" fmla="*/ 897709 h 2250511"/>
                  <a:gd name="connsiteX0" fmla="*/ 719 w 1422362"/>
                  <a:gd name="connsiteY0" fmla="*/ 904644 h 2257446"/>
                  <a:gd name="connsiteX1" fmla="*/ 140932 w 1422362"/>
                  <a:gd name="connsiteY1" fmla="*/ 1300418 h 2257446"/>
                  <a:gd name="connsiteX2" fmla="*/ 309182 w 1422362"/>
                  <a:gd name="connsiteY2" fmla="*/ 1658863 h 2257446"/>
                  <a:gd name="connsiteX3" fmla="*/ 548773 w 1422362"/>
                  <a:gd name="connsiteY3" fmla="*/ 1883437 h 2257446"/>
                  <a:gd name="connsiteX4" fmla="*/ 582370 w 1422362"/>
                  <a:gd name="connsiteY4" fmla="*/ 2244331 h 2257446"/>
                  <a:gd name="connsiteX5" fmla="*/ 1253027 w 1422362"/>
                  <a:gd name="connsiteY5" fmla="*/ 2257446 h 2257446"/>
                  <a:gd name="connsiteX6" fmla="*/ 1262460 w 1422362"/>
                  <a:gd name="connsiteY6" fmla="*/ 1934173 h 2257446"/>
                  <a:gd name="connsiteX7" fmla="*/ 1421092 w 1422362"/>
                  <a:gd name="connsiteY7" fmla="*/ 1073647 h 2257446"/>
                  <a:gd name="connsiteX8" fmla="*/ 1369124 w 1422362"/>
                  <a:gd name="connsiteY8" fmla="*/ 647851 h 2257446"/>
                  <a:gd name="connsiteX9" fmla="*/ 1176719 w 1422362"/>
                  <a:gd name="connsiteY9" fmla="*/ 616182 h 2257446"/>
                  <a:gd name="connsiteX10" fmla="*/ 1168953 w 1422362"/>
                  <a:gd name="connsiteY10" fmla="*/ 915161 h 2257446"/>
                  <a:gd name="connsiteX11" fmla="*/ 1156855 w 1422362"/>
                  <a:gd name="connsiteY11" fmla="*/ 604432 h 2257446"/>
                  <a:gd name="connsiteX12" fmla="*/ 927050 w 1422362"/>
                  <a:gd name="connsiteY12" fmla="*/ 562055 h 2257446"/>
                  <a:gd name="connsiteX13" fmla="*/ 957315 w 1422362"/>
                  <a:gd name="connsiteY13" fmla="*/ 891269 h 2257446"/>
                  <a:gd name="connsiteX14" fmla="*/ 905990 w 1422362"/>
                  <a:gd name="connsiteY14" fmla="*/ 561013 h 2257446"/>
                  <a:gd name="connsiteX15" fmla="*/ 711016 w 1422362"/>
                  <a:gd name="connsiteY15" fmla="*/ 516719 h 2257446"/>
                  <a:gd name="connsiteX16" fmla="*/ 714846 w 1422362"/>
                  <a:gd name="connsiteY16" fmla="*/ 904926 h 2257446"/>
                  <a:gd name="connsiteX17" fmla="*/ 683174 w 1422362"/>
                  <a:gd name="connsiteY17" fmla="*/ 125606 h 2257446"/>
                  <a:gd name="connsiteX18" fmla="*/ 486275 w 1422362"/>
                  <a:gd name="connsiteY18" fmla="*/ 165420 h 2257446"/>
                  <a:gd name="connsiteX19" fmla="*/ 473286 w 1422362"/>
                  <a:gd name="connsiteY19" fmla="*/ 1259226 h 2257446"/>
                  <a:gd name="connsiteX20" fmla="*/ 338442 w 1422362"/>
                  <a:gd name="connsiteY20" fmla="*/ 1205321 h 2257446"/>
                  <a:gd name="connsiteX21" fmla="*/ 719 w 1422362"/>
                  <a:gd name="connsiteY21" fmla="*/ 904644 h 2257446"/>
                  <a:gd name="connsiteX0" fmla="*/ 719 w 1422362"/>
                  <a:gd name="connsiteY0" fmla="*/ 900955 h 2253757"/>
                  <a:gd name="connsiteX1" fmla="*/ 140932 w 1422362"/>
                  <a:gd name="connsiteY1" fmla="*/ 1296729 h 2253757"/>
                  <a:gd name="connsiteX2" fmla="*/ 309182 w 1422362"/>
                  <a:gd name="connsiteY2" fmla="*/ 1655174 h 2253757"/>
                  <a:gd name="connsiteX3" fmla="*/ 548773 w 1422362"/>
                  <a:gd name="connsiteY3" fmla="*/ 1879748 h 2253757"/>
                  <a:gd name="connsiteX4" fmla="*/ 582370 w 1422362"/>
                  <a:gd name="connsiteY4" fmla="*/ 2240642 h 2253757"/>
                  <a:gd name="connsiteX5" fmla="*/ 1253027 w 1422362"/>
                  <a:gd name="connsiteY5" fmla="*/ 2253757 h 2253757"/>
                  <a:gd name="connsiteX6" fmla="*/ 1262460 w 1422362"/>
                  <a:gd name="connsiteY6" fmla="*/ 1930484 h 2253757"/>
                  <a:gd name="connsiteX7" fmla="*/ 1421092 w 1422362"/>
                  <a:gd name="connsiteY7" fmla="*/ 1069958 h 2253757"/>
                  <a:gd name="connsiteX8" fmla="*/ 1369124 w 1422362"/>
                  <a:gd name="connsiteY8" fmla="*/ 644162 h 2253757"/>
                  <a:gd name="connsiteX9" fmla="*/ 1176719 w 1422362"/>
                  <a:gd name="connsiteY9" fmla="*/ 612493 h 2253757"/>
                  <a:gd name="connsiteX10" fmla="*/ 1168953 w 1422362"/>
                  <a:gd name="connsiteY10" fmla="*/ 911472 h 2253757"/>
                  <a:gd name="connsiteX11" fmla="*/ 1156855 w 1422362"/>
                  <a:gd name="connsiteY11" fmla="*/ 600743 h 2253757"/>
                  <a:gd name="connsiteX12" fmla="*/ 927050 w 1422362"/>
                  <a:gd name="connsiteY12" fmla="*/ 558366 h 2253757"/>
                  <a:gd name="connsiteX13" fmla="*/ 957315 w 1422362"/>
                  <a:gd name="connsiteY13" fmla="*/ 887580 h 2253757"/>
                  <a:gd name="connsiteX14" fmla="*/ 905990 w 1422362"/>
                  <a:gd name="connsiteY14" fmla="*/ 557324 h 2253757"/>
                  <a:gd name="connsiteX15" fmla="*/ 711016 w 1422362"/>
                  <a:gd name="connsiteY15" fmla="*/ 513030 h 2253757"/>
                  <a:gd name="connsiteX16" fmla="*/ 714846 w 1422362"/>
                  <a:gd name="connsiteY16" fmla="*/ 901237 h 2253757"/>
                  <a:gd name="connsiteX17" fmla="*/ 683174 w 1422362"/>
                  <a:gd name="connsiteY17" fmla="*/ 121917 h 2253757"/>
                  <a:gd name="connsiteX18" fmla="*/ 486275 w 1422362"/>
                  <a:gd name="connsiteY18" fmla="*/ 161731 h 2253757"/>
                  <a:gd name="connsiteX19" fmla="*/ 473286 w 1422362"/>
                  <a:gd name="connsiteY19" fmla="*/ 1255537 h 2253757"/>
                  <a:gd name="connsiteX20" fmla="*/ 338442 w 1422362"/>
                  <a:gd name="connsiteY20" fmla="*/ 1201632 h 2253757"/>
                  <a:gd name="connsiteX21" fmla="*/ 719 w 1422362"/>
                  <a:gd name="connsiteY21" fmla="*/ 900955 h 2253757"/>
                  <a:gd name="connsiteX0" fmla="*/ 719 w 1422362"/>
                  <a:gd name="connsiteY0" fmla="*/ 900955 h 2253757"/>
                  <a:gd name="connsiteX1" fmla="*/ 140932 w 1422362"/>
                  <a:gd name="connsiteY1" fmla="*/ 1296729 h 2253757"/>
                  <a:gd name="connsiteX2" fmla="*/ 309182 w 1422362"/>
                  <a:gd name="connsiteY2" fmla="*/ 1655174 h 2253757"/>
                  <a:gd name="connsiteX3" fmla="*/ 548773 w 1422362"/>
                  <a:gd name="connsiteY3" fmla="*/ 1879748 h 2253757"/>
                  <a:gd name="connsiteX4" fmla="*/ 582370 w 1422362"/>
                  <a:gd name="connsiteY4" fmla="*/ 2240642 h 2253757"/>
                  <a:gd name="connsiteX5" fmla="*/ 1253027 w 1422362"/>
                  <a:gd name="connsiteY5" fmla="*/ 2253757 h 2253757"/>
                  <a:gd name="connsiteX6" fmla="*/ 1262460 w 1422362"/>
                  <a:gd name="connsiteY6" fmla="*/ 1930484 h 2253757"/>
                  <a:gd name="connsiteX7" fmla="*/ 1421092 w 1422362"/>
                  <a:gd name="connsiteY7" fmla="*/ 1069958 h 2253757"/>
                  <a:gd name="connsiteX8" fmla="*/ 1369124 w 1422362"/>
                  <a:gd name="connsiteY8" fmla="*/ 644162 h 2253757"/>
                  <a:gd name="connsiteX9" fmla="*/ 1176719 w 1422362"/>
                  <a:gd name="connsiteY9" fmla="*/ 612493 h 2253757"/>
                  <a:gd name="connsiteX10" fmla="*/ 1168953 w 1422362"/>
                  <a:gd name="connsiteY10" fmla="*/ 911472 h 2253757"/>
                  <a:gd name="connsiteX11" fmla="*/ 1156855 w 1422362"/>
                  <a:gd name="connsiteY11" fmla="*/ 600743 h 2253757"/>
                  <a:gd name="connsiteX12" fmla="*/ 927050 w 1422362"/>
                  <a:gd name="connsiteY12" fmla="*/ 558366 h 2253757"/>
                  <a:gd name="connsiteX13" fmla="*/ 957315 w 1422362"/>
                  <a:gd name="connsiteY13" fmla="*/ 887580 h 2253757"/>
                  <a:gd name="connsiteX14" fmla="*/ 905990 w 1422362"/>
                  <a:gd name="connsiteY14" fmla="*/ 557324 h 2253757"/>
                  <a:gd name="connsiteX15" fmla="*/ 711016 w 1422362"/>
                  <a:gd name="connsiteY15" fmla="*/ 513030 h 2253757"/>
                  <a:gd name="connsiteX16" fmla="*/ 714846 w 1422362"/>
                  <a:gd name="connsiteY16" fmla="*/ 901237 h 2253757"/>
                  <a:gd name="connsiteX17" fmla="*/ 683174 w 1422362"/>
                  <a:gd name="connsiteY17" fmla="*/ 121917 h 2253757"/>
                  <a:gd name="connsiteX18" fmla="*/ 486275 w 1422362"/>
                  <a:gd name="connsiteY18" fmla="*/ 161731 h 2253757"/>
                  <a:gd name="connsiteX19" fmla="*/ 463637 w 1422362"/>
                  <a:gd name="connsiteY19" fmla="*/ 1183173 h 2253757"/>
                  <a:gd name="connsiteX20" fmla="*/ 338442 w 1422362"/>
                  <a:gd name="connsiteY20" fmla="*/ 1201632 h 2253757"/>
                  <a:gd name="connsiteX21" fmla="*/ 719 w 1422362"/>
                  <a:gd name="connsiteY21" fmla="*/ 900955 h 2253757"/>
                  <a:gd name="connsiteX0" fmla="*/ 719 w 1422362"/>
                  <a:gd name="connsiteY0" fmla="*/ 900955 h 2253757"/>
                  <a:gd name="connsiteX1" fmla="*/ 140932 w 1422362"/>
                  <a:gd name="connsiteY1" fmla="*/ 1296729 h 2253757"/>
                  <a:gd name="connsiteX2" fmla="*/ 309182 w 1422362"/>
                  <a:gd name="connsiteY2" fmla="*/ 1655174 h 2253757"/>
                  <a:gd name="connsiteX3" fmla="*/ 548773 w 1422362"/>
                  <a:gd name="connsiteY3" fmla="*/ 1879748 h 2253757"/>
                  <a:gd name="connsiteX4" fmla="*/ 582370 w 1422362"/>
                  <a:gd name="connsiteY4" fmla="*/ 2240642 h 2253757"/>
                  <a:gd name="connsiteX5" fmla="*/ 1253027 w 1422362"/>
                  <a:gd name="connsiteY5" fmla="*/ 2253757 h 2253757"/>
                  <a:gd name="connsiteX6" fmla="*/ 1262460 w 1422362"/>
                  <a:gd name="connsiteY6" fmla="*/ 1930484 h 2253757"/>
                  <a:gd name="connsiteX7" fmla="*/ 1421092 w 1422362"/>
                  <a:gd name="connsiteY7" fmla="*/ 1069958 h 2253757"/>
                  <a:gd name="connsiteX8" fmla="*/ 1369124 w 1422362"/>
                  <a:gd name="connsiteY8" fmla="*/ 644162 h 2253757"/>
                  <a:gd name="connsiteX9" fmla="*/ 1176719 w 1422362"/>
                  <a:gd name="connsiteY9" fmla="*/ 612493 h 2253757"/>
                  <a:gd name="connsiteX10" fmla="*/ 1168953 w 1422362"/>
                  <a:gd name="connsiteY10" fmla="*/ 911472 h 2253757"/>
                  <a:gd name="connsiteX11" fmla="*/ 1156855 w 1422362"/>
                  <a:gd name="connsiteY11" fmla="*/ 600743 h 2253757"/>
                  <a:gd name="connsiteX12" fmla="*/ 927050 w 1422362"/>
                  <a:gd name="connsiteY12" fmla="*/ 558366 h 2253757"/>
                  <a:gd name="connsiteX13" fmla="*/ 957315 w 1422362"/>
                  <a:gd name="connsiteY13" fmla="*/ 887580 h 2253757"/>
                  <a:gd name="connsiteX14" fmla="*/ 905990 w 1422362"/>
                  <a:gd name="connsiteY14" fmla="*/ 557324 h 2253757"/>
                  <a:gd name="connsiteX15" fmla="*/ 711016 w 1422362"/>
                  <a:gd name="connsiteY15" fmla="*/ 513030 h 2253757"/>
                  <a:gd name="connsiteX16" fmla="*/ 714846 w 1422362"/>
                  <a:gd name="connsiteY16" fmla="*/ 901237 h 2253757"/>
                  <a:gd name="connsiteX17" fmla="*/ 683174 w 1422362"/>
                  <a:gd name="connsiteY17" fmla="*/ 121917 h 2253757"/>
                  <a:gd name="connsiteX18" fmla="*/ 486275 w 1422362"/>
                  <a:gd name="connsiteY18" fmla="*/ 161731 h 2253757"/>
                  <a:gd name="connsiteX19" fmla="*/ 463637 w 1422362"/>
                  <a:gd name="connsiteY19" fmla="*/ 1183173 h 2253757"/>
                  <a:gd name="connsiteX20" fmla="*/ 304672 w 1422362"/>
                  <a:gd name="connsiteY20" fmla="*/ 1148565 h 2253757"/>
                  <a:gd name="connsiteX21" fmla="*/ 719 w 1422362"/>
                  <a:gd name="connsiteY21" fmla="*/ 900955 h 2253757"/>
                  <a:gd name="connsiteX0" fmla="*/ 719 w 1422362"/>
                  <a:gd name="connsiteY0" fmla="*/ 900955 h 2253757"/>
                  <a:gd name="connsiteX1" fmla="*/ 140932 w 1422362"/>
                  <a:gd name="connsiteY1" fmla="*/ 1296729 h 2253757"/>
                  <a:gd name="connsiteX2" fmla="*/ 309182 w 1422362"/>
                  <a:gd name="connsiteY2" fmla="*/ 1655174 h 2253757"/>
                  <a:gd name="connsiteX3" fmla="*/ 548773 w 1422362"/>
                  <a:gd name="connsiteY3" fmla="*/ 1879748 h 2253757"/>
                  <a:gd name="connsiteX4" fmla="*/ 582370 w 1422362"/>
                  <a:gd name="connsiteY4" fmla="*/ 2240642 h 2253757"/>
                  <a:gd name="connsiteX5" fmla="*/ 1253027 w 1422362"/>
                  <a:gd name="connsiteY5" fmla="*/ 2253757 h 2253757"/>
                  <a:gd name="connsiteX6" fmla="*/ 1262460 w 1422362"/>
                  <a:gd name="connsiteY6" fmla="*/ 1930484 h 2253757"/>
                  <a:gd name="connsiteX7" fmla="*/ 1421092 w 1422362"/>
                  <a:gd name="connsiteY7" fmla="*/ 1069958 h 2253757"/>
                  <a:gd name="connsiteX8" fmla="*/ 1369124 w 1422362"/>
                  <a:gd name="connsiteY8" fmla="*/ 644162 h 2253757"/>
                  <a:gd name="connsiteX9" fmla="*/ 1176719 w 1422362"/>
                  <a:gd name="connsiteY9" fmla="*/ 612493 h 2253757"/>
                  <a:gd name="connsiteX10" fmla="*/ 1168953 w 1422362"/>
                  <a:gd name="connsiteY10" fmla="*/ 911472 h 2253757"/>
                  <a:gd name="connsiteX11" fmla="*/ 1156855 w 1422362"/>
                  <a:gd name="connsiteY11" fmla="*/ 600743 h 2253757"/>
                  <a:gd name="connsiteX12" fmla="*/ 927050 w 1422362"/>
                  <a:gd name="connsiteY12" fmla="*/ 558366 h 2253757"/>
                  <a:gd name="connsiteX13" fmla="*/ 957315 w 1422362"/>
                  <a:gd name="connsiteY13" fmla="*/ 887580 h 2253757"/>
                  <a:gd name="connsiteX14" fmla="*/ 905990 w 1422362"/>
                  <a:gd name="connsiteY14" fmla="*/ 557324 h 2253757"/>
                  <a:gd name="connsiteX15" fmla="*/ 711016 w 1422362"/>
                  <a:gd name="connsiteY15" fmla="*/ 513030 h 2253757"/>
                  <a:gd name="connsiteX16" fmla="*/ 714846 w 1422362"/>
                  <a:gd name="connsiteY16" fmla="*/ 901237 h 2253757"/>
                  <a:gd name="connsiteX17" fmla="*/ 683174 w 1422362"/>
                  <a:gd name="connsiteY17" fmla="*/ 121917 h 2253757"/>
                  <a:gd name="connsiteX18" fmla="*/ 486275 w 1422362"/>
                  <a:gd name="connsiteY18" fmla="*/ 161731 h 2253757"/>
                  <a:gd name="connsiteX19" fmla="*/ 463637 w 1422362"/>
                  <a:gd name="connsiteY19" fmla="*/ 1183173 h 2253757"/>
                  <a:gd name="connsiteX20" fmla="*/ 304672 w 1422362"/>
                  <a:gd name="connsiteY20" fmla="*/ 1148565 h 2253757"/>
                  <a:gd name="connsiteX21" fmla="*/ 719 w 1422362"/>
                  <a:gd name="connsiteY21" fmla="*/ 900955 h 2253757"/>
                  <a:gd name="connsiteX0" fmla="*/ 719 w 1422362"/>
                  <a:gd name="connsiteY0" fmla="*/ 900955 h 2253757"/>
                  <a:gd name="connsiteX1" fmla="*/ 140932 w 1422362"/>
                  <a:gd name="connsiteY1" fmla="*/ 1296729 h 2253757"/>
                  <a:gd name="connsiteX2" fmla="*/ 309182 w 1422362"/>
                  <a:gd name="connsiteY2" fmla="*/ 1655174 h 2253757"/>
                  <a:gd name="connsiteX3" fmla="*/ 548773 w 1422362"/>
                  <a:gd name="connsiteY3" fmla="*/ 1879748 h 2253757"/>
                  <a:gd name="connsiteX4" fmla="*/ 582370 w 1422362"/>
                  <a:gd name="connsiteY4" fmla="*/ 2240642 h 2253757"/>
                  <a:gd name="connsiteX5" fmla="*/ 1253027 w 1422362"/>
                  <a:gd name="connsiteY5" fmla="*/ 2253757 h 2253757"/>
                  <a:gd name="connsiteX6" fmla="*/ 1262460 w 1422362"/>
                  <a:gd name="connsiteY6" fmla="*/ 1930484 h 2253757"/>
                  <a:gd name="connsiteX7" fmla="*/ 1421092 w 1422362"/>
                  <a:gd name="connsiteY7" fmla="*/ 1069958 h 2253757"/>
                  <a:gd name="connsiteX8" fmla="*/ 1369124 w 1422362"/>
                  <a:gd name="connsiteY8" fmla="*/ 644162 h 2253757"/>
                  <a:gd name="connsiteX9" fmla="*/ 1176719 w 1422362"/>
                  <a:gd name="connsiteY9" fmla="*/ 612493 h 2253757"/>
                  <a:gd name="connsiteX10" fmla="*/ 1168953 w 1422362"/>
                  <a:gd name="connsiteY10" fmla="*/ 911472 h 2253757"/>
                  <a:gd name="connsiteX11" fmla="*/ 1156855 w 1422362"/>
                  <a:gd name="connsiteY11" fmla="*/ 600743 h 2253757"/>
                  <a:gd name="connsiteX12" fmla="*/ 927050 w 1422362"/>
                  <a:gd name="connsiteY12" fmla="*/ 558366 h 2253757"/>
                  <a:gd name="connsiteX13" fmla="*/ 957315 w 1422362"/>
                  <a:gd name="connsiteY13" fmla="*/ 887580 h 2253757"/>
                  <a:gd name="connsiteX14" fmla="*/ 905990 w 1422362"/>
                  <a:gd name="connsiteY14" fmla="*/ 557324 h 2253757"/>
                  <a:gd name="connsiteX15" fmla="*/ 711016 w 1422362"/>
                  <a:gd name="connsiteY15" fmla="*/ 513030 h 2253757"/>
                  <a:gd name="connsiteX16" fmla="*/ 714846 w 1422362"/>
                  <a:gd name="connsiteY16" fmla="*/ 901237 h 2253757"/>
                  <a:gd name="connsiteX17" fmla="*/ 683174 w 1422362"/>
                  <a:gd name="connsiteY17" fmla="*/ 121917 h 2253757"/>
                  <a:gd name="connsiteX18" fmla="*/ 486275 w 1422362"/>
                  <a:gd name="connsiteY18" fmla="*/ 161731 h 2253757"/>
                  <a:gd name="connsiteX19" fmla="*/ 463637 w 1422362"/>
                  <a:gd name="connsiteY19" fmla="*/ 1183173 h 2253757"/>
                  <a:gd name="connsiteX20" fmla="*/ 304672 w 1422362"/>
                  <a:gd name="connsiteY20" fmla="*/ 1148565 h 2253757"/>
                  <a:gd name="connsiteX21" fmla="*/ 719 w 1422362"/>
                  <a:gd name="connsiteY21" fmla="*/ 900955 h 2253757"/>
                  <a:gd name="connsiteX0" fmla="*/ 436 w 1494443"/>
                  <a:gd name="connsiteY0" fmla="*/ 886482 h 2253757"/>
                  <a:gd name="connsiteX1" fmla="*/ 213013 w 1494443"/>
                  <a:gd name="connsiteY1" fmla="*/ 1296729 h 2253757"/>
                  <a:gd name="connsiteX2" fmla="*/ 381263 w 1494443"/>
                  <a:gd name="connsiteY2" fmla="*/ 1655174 h 2253757"/>
                  <a:gd name="connsiteX3" fmla="*/ 620854 w 1494443"/>
                  <a:gd name="connsiteY3" fmla="*/ 1879748 h 2253757"/>
                  <a:gd name="connsiteX4" fmla="*/ 654451 w 1494443"/>
                  <a:gd name="connsiteY4" fmla="*/ 2240642 h 2253757"/>
                  <a:gd name="connsiteX5" fmla="*/ 1325108 w 1494443"/>
                  <a:gd name="connsiteY5" fmla="*/ 2253757 h 2253757"/>
                  <a:gd name="connsiteX6" fmla="*/ 1334541 w 1494443"/>
                  <a:gd name="connsiteY6" fmla="*/ 1930484 h 2253757"/>
                  <a:gd name="connsiteX7" fmla="*/ 1493173 w 1494443"/>
                  <a:gd name="connsiteY7" fmla="*/ 1069958 h 2253757"/>
                  <a:gd name="connsiteX8" fmla="*/ 1441205 w 1494443"/>
                  <a:gd name="connsiteY8" fmla="*/ 644162 h 2253757"/>
                  <a:gd name="connsiteX9" fmla="*/ 1248800 w 1494443"/>
                  <a:gd name="connsiteY9" fmla="*/ 612493 h 2253757"/>
                  <a:gd name="connsiteX10" fmla="*/ 1241034 w 1494443"/>
                  <a:gd name="connsiteY10" fmla="*/ 911472 h 2253757"/>
                  <a:gd name="connsiteX11" fmla="*/ 1228936 w 1494443"/>
                  <a:gd name="connsiteY11" fmla="*/ 600743 h 2253757"/>
                  <a:gd name="connsiteX12" fmla="*/ 999131 w 1494443"/>
                  <a:gd name="connsiteY12" fmla="*/ 558366 h 2253757"/>
                  <a:gd name="connsiteX13" fmla="*/ 1029396 w 1494443"/>
                  <a:gd name="connsiteY13" fmla="*/ 887580 h 2253757"/>
                  <a:gd name="connsiteX14" fmla="*/ 978071 w 1494443"/>
                  <a:gd name="connsiteY14" fmla="*/ 557324 h 2253757"/>
                  <a:gd name="connsiteX15" fmla="*/ 783097 w 1494443"/>
                  <a:gd name="connsiteY15" fmla="*/ 513030 h 2253757"/>
                  <a:gd name="connsiteX16" fmla="*/ 786927 w 1494443"/>
                  <a:gd name="connsiteY16" fmla="*/ 901237 h 2253757"/>
                  <a:gd name="connsiteX17" fmla="*/ 755255 w 1494443"/>
                  <a:gd name="connsiteY17" fmla="*/ 121917 h 2253757"/>
                  <a:gd name="connsiteX18" fmla="*/ 558356 w 1494443"/>
                  <a:gd name="connsiteY18" fmla="*/ 161731 h 2253757"/>
                  <a:gd name="connsiteX19" fmla="*/ 535718 w 1494443"/>
                  <a:gd name="connsiteY19" fmla="*/ 1183173 h 2253757"/>
                  <a:gd name="connsiteX20" fmla="*/ 376753 w 1494443"/>
                  <a:gd name="connsiteY20" fmla="*/ 1148565 h 2253757"/>
                  <a:gd name="connsiteX21" fmla="*/ 436 w 1494443"/>
                  <a:gd name="connsiteY21" fmla="*/ 886482 h 2253757"/>
                  <a:gd name="connsiteX0" fmla="*/ 436 w 1494443"/>
                  <a:gd name="connsiteY0" fmla="*/ 886482 h 2253757"/>
                  <a:gd name="connsiteX1" fmla="*/ 213013 w 1494443"/>
                  <a:gd name="connsiteY1" fmla="*/ 1296729 h 2253757"/>
                  <a:gd name="connsiteX2" fmla="*/ 381263 w 1494443"/>
                  <a:gd name="connsiteY2" fmla="*/ 1655174 h 2253757"/>
                  <a:gd name="connsiteX3" fmla="*/ 620854 w 1494443"/>
                  <a:gd name="connsiteY3" fmla="*/ 1879748 h 2253757"/>
                  <a:gd name="connsiteX4" fmla="*/ 654451 w 1494443"/>
                  <a:gd name="connsiteY4" fmla="*/ 2240642 h 2253757"/>
                  <a:gd name="connsiteX5" fmla="*/ 1325108 w 1494443"/>
                  <a:gd name="connsiteY5" fmla="*/ 2253757 h 2253757"/>
                  <a:gd name="connsiteX6" fmla="*/ 1334541 w 1494443"/>
                  <a:gd name="connsiteY6" fmla="*/ 1930484 h 2253757"/>
                  <a:gd name="connsiteX7" fmla="*/ 1493173 w 1494443"/>
                  <a:gd name="connsiteY7" fmla="*/ 1069958 h 2253757"/>
                  <a:gd name="connsiteX8" fmla="*/ 1441205 w 1494443"/>
                  <a:gd name="connsiteY8" fmla="*/ 644162 h 2253757"/>
                  <a:gd name="connsiteX9" fmla="*/ 1248800 w 1494443"/>
                  <a:gd name="connsiteY9" fmla="*/ 612493 h 2253757"/>
                  <a:gd name="connsiteX10" fmla="*/ 1241034 w 1494443"/>
                  <a:gd name="connsiteY10" fmla="*/ 911472 h 2253757"/>
                  <a:gd name="connsiteX11" fmla="*/ 1228936 w 1494443"/>
                  <a:gd name="connsiteY11" fmla="*/ 600743 h 2253757"/>
                  <a:gd name="connsiteX12" fmla="*/ 999131 w 1494443"/>
                  <a:gd name="connsiteY12" fmla="*/ 558366 h 2253757"/>
                  <a:gd name="connsiteX13" fmla="*/ 1029396 w 1494443"/>
                  <a:gd name="connsiteY13" fmla="*/ 887580 h 2253757"/>
                  <a:gd name="connsiteX14" fmla="*/ 978071 w 1494443"/>
                  <a:gd name="connsiteY14" fmla="*/ 557324 h 2253757"/>
                  <a:gd name="connsiteX15" fmla="*/ 783097 w 1494443"/>
                  <a:gd name="connsiteY15" fmla="*/ 513030 h 2253757"/>
                  <a:gd name="connsiteX16" fmla="*/ 786927 w 1494443"/>
                  <a:gd name="connsiteY16" fmla="*/ 901237 h 2253757"/>
                  <a:gd name="connsiteX17" fmla="*/ 755255 w 1494443"/>
                  <a:gd name="connsiteY17" fmla="*/ 121917 h 2253757"/>
                  <a:gd name="connsiteX18" fmla="*/ 558356 w 1494443"/>
                  <a:gd name="connsiteY18" fmla="*/ 161731 h 2253757"/>
                  <a:gd name="connsiteX19" fmla="*/ 535718 w 1494443"/>
                  <a:gd name="connsiteY19" fmla="*/ 1183173 h 2253757"/>
                  <a:gd name="connsiteX20" fmla="*/ 376753 w 1494443"/>
                  <a:gd name="connsiteY20" fmla="*/ 1148565 h 2253757"/>
                  <a:gd name="connsiteX21" fmla="*/ 436 w 1494443"/>
                  <a:gd name="connsiteY21" fmla="*/ 886482 h 2253757"/>
                  <a:gd name="connsiteX0" fmla="*/ 0 w 1494007"/>
                  <a:gd name="connsiteY0" fmla="*/ 886482 h 2253757"/>
                  <a:gd name="connsiteX1" fmla="*/ 212577 w 1494007"/>
                  <a:gd name="connsiteY1" fmla="*/ 1296729 h 2253757"/>
                  <a:gd name="connsiteX2" fmla="*/ 380827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240642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253757"/>
                  <a:gd name="connsiteX1" fmla="*/ 202929 w 1494007"/>
                  <a:gd name="connsiteY1" fmla="*/ 1320850 h 2253757"/>
                  <a:gd name="connsiteX2" fmla="*/ 380827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240642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253757"/>
                  <a:gd name="connsiteX1" fmla="*/ 202929 w 1494007"/>
                  <a:gd name="connsiteY1" fmla="*/ 1320850 h 2253757"/>
                  <a:gd name="connsiteX2" fmla="*/ 438719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240642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253757"/>
                  <a:gd name="connsiteX1" fmla="*/ 202929 w 1494007"/>
                  <a:gd name="connsiteY1" fmla="*/ 1320850 h 2253757"/>
                  <a:gd name="connsiteX2" fmla="*/ 438719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240642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253757"/>
                  <a:gd name="connsiteX1" fmla="*/ 202929 w 1494007"/>
                  <a:gd name="connsiteY1" fmla="*/ 1320850 h 2253757"/>
                  <a:gd name="connsiteX2" fmla="*/ 438719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240642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253757"/>
                  <a:gd name="connsiteX1" fmla="*/ 202929 w 1494007"/>
                  <a:gd name="connsiteY1" fmla="*/ 1320850 h 2253757"/>
                  <a:gd name="connsiteX2" fmla="*/ 438719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240642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253757"/>
                  <a:gd name="connsiteX1" fmla="*/ 202929 w 1494007"/>
                  <a:gd name="connsiteY1" fmla="*/ 1320850 h 2253757"/>
                  <a:gd name="connsiteX2" fmla="*/ 438719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240642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253757"/>
                  <a:gd name="connsiteX1" fmla="*/ 202929 w 1494007"/>
                  <a:gd name="connsiteY1" fmla="*/ 1320850 h 2253757"/>
                  <a:gd name="connsiteX2" fmla="*/ 438719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115210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147622"/>
                  <a:gd name="connsiteX1" fmla="*/ 202929 w 1494007"/>
                  <a:gd name="connsiteY1" fmla="*/ 1320850 h 2147622"/>
                  <a:gd name="connsiteX2" fmla="*/ 438719 w 1494007"/>
                  <a:gd name="connsiteY2" fmla="*/ 1655174 h 2147622"/>
                  <a:gd name="connsiteX3" fmla="*/ 620418 w 1494007"/>
                  <a:gd name="connsiteY3" fmla="*/ 1879748 h 2147622"/>
                  <a:gd name="connsiteX4" fmla="*/ 654015 w 1494007"/>
                  <a:gd name="connsiteY4" fmla="*/ 2115210 h 2147622"/>
                  <a:gd name="connsiteX5" fmla="*/ 1339145 w 1494007"/>
                  <a:gd name="connsiteY5" fmla="*/ 2147622 h 2147622"/>
                  <a:gd name="connsiteX6" fmla="*/ 1334105 w 1494007"/>
                  <a:gd name="connsiteY6" fmla="*/ 1930484 h 2147622"/>
                  <a:gd name="connsiteX7" fmla="*/ 1492737 w 1494007"/>
                  <a:gd name="connsiteY7" fmla="*/ 1069958 h 2147622"/>
                  <a:gd name="connsiteX8" fmla="*/ 1440769 w 1494007"/>
                  <a:gd name="connsiteY8" fmla="*/ 644162 h 2147622"/>
                  <a:gd name="connsiteX9" fmla="*/ 1248364 w 1494007"/>
                  <a:gd name="connsiteY9" fmla="*/ 612493 h 2147622"/>
                  <a:gd name="connsiteX10" fmla="*/ 1240598 w 1494007"/>
                  <a:gd name="connsiteY10" fmla="*/ 911472 h 2147622"/>
                  <a:gd name="connsiteX11" fmla="*/ 1228500 w 1494007"/>
                  <a:gd name="connsiteY11" fmla="*/ 600743 h 2147622"/>
                  <a:gd name="connsiteX12" fmla="*/ 998695 w 1494007"/>
                  <a:gd name="connsiteY12" fmla="*/ 558366 h 2147622"/>
                  <a:gd name="connsiteX13" fmla="*/ 1028960 w 1494007"/>
                  <a:gd name="connsiteY13" fmla="*/ 887580 h 2147622"/>
                  <a:gd name="connsiteX14" fmla="*/ 977635 w 1494007"/>
                  <a:gd name="connsiteY14" fmla="*/ 557324 h 2147622"/>
                  <a:gd name="connsiteX15" fmla="*/ 782661 w 1494007"/>
                  <a:gd name="connsiteY15" fmla="*/ 513030 h 2147622"/>
                  <a:gd name="connsiteX16" fmla="*/ 786491 w 1494007"/>
                  <a:gd name="connsiteY16" fmla="*/ 901237 h 2147622"/>
                  <a:gd name="connsiteX17" fmla="*/ 754819 w 1494007"/>
                  <a:gd name="connsiteY17" fmla="*/ 121917 h 2147622"/>
                  <a:gd name="connsiteX18" fmla="*/ 557920 w 1494007"/>
                  <a:gd name="connsiteY18" fmla="*/ 161731 h 2147622"/>
                  <a:gd name="connsiteX19" fmla="*/ 535282 w 1494007"/>
                  <a:gd name="connsiteY19" fmla="*/ 1183173 h 2147622"/>
                  <a:gd name="connsiteX20" fmla="*/ 376317 w 1494007"/>
                  <a:gd name="connsiteY20" fmla="*/ 1148565 h 2147622"/>
                  <a:gd name="connsiteX21" fmla="*/ 0 w 1494007"/>
                  <a:gd name="connsiteY21" fmla="*/ 886482 h 2147622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5282 w 1494007"/>
                  <a:gd name="connsiteY19" fmla="*/ 1183173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5282 w 1494007"/>
                  <a:gd name="connsiteY19" fmla="*/ 1183173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5282 w 1494007"/>
                  <a:gd name="connsiteY19" fmla="*/ 1183173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5282 w 1494007"/>
                  <a:gd name="connsiteY19" fmla="*/ 1183173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5282 w 1494007"/>
                  <a:gd name="connsiteY19" fmla="*/ 1183173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01512 w 1494007"/>
                  <a:gd name="connsiteY19" fmla="*/ 1192821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01512 w 1494007"/>
                  <a:gd name="connsiteY19" fmla="*/ 1192821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01512 w 1494007"/>
                  <a:gd name="connsiteY19" fmla="*/ 1192821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0458 w 1494007"/>
                  <a:gd name="connsiteY19" fmla="*/ 1197645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0458 w 1494007"/>
                  <a:gd name="connsiteY19" fmla="*/ 1197645 h 2123500"/>
                  <a:gd name="connsiteX20" fmla="*/ 395614 w 1494007"/>
                  <a:gd name="connsiteY20" fmla="*/ 1153389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0458 w 1494007"/>
                  <a:gd name="connsiteY19" fmla="*/ 1197645 h 2123500"/>
                  <a:gd name="connsiteX20" fmla="*/ 395614 w 1494007"/>
                  <a:gd name="connsiteY20" fmla="*/ 1153389 h 2123500"/>
                  <a:gd name="connsiteX21" fmla="*/ 0 w 1494007"/>
                  <a:gd name="connsiteY21" fmla="*/ 886482 h 2123500"/>
                  <a:gd name="connsiteX0" fmla="*/ 0 w 1518129"/>
                  <a:gd name="connsiteY0" fmla="*/ 891306 h 2123500"/>
                  <a:gd name="connsiteX1" fmla="*/ 227051 w 1518129"/>
                  <a:gd name="connsiteY1" fmla="*/ 1320850 h 2123500"/>
                  <a:gd name="connsiteX2" fmla="*/ 462841 w 1518129"/>
                  <a:gd name="connsiteY2" fmla="*/ 1655174 h 2123500"/>
                  <a:gd name="connsiteX3" fmla="*/ 644540 w 1518129"/>
                  <a:gd name="connsiteY3" fmla="*/ 1879748 h 2123500"/>
                  <a:gd name="connsiteX4" fmla="*/ 678137 w 1518129"/>
                  <a:gd name="connsiteY4" fmla="*/ 2115210 h 2123500"/>
                  <a:gd name="connsiteX5" fmla="*/ 1358443 w 1518129"/>
                  <a:gd name="connsiteY5" fmla="*/ 2123500 h 2123500"/>
                  <a:gd name="connsiteX6" fmla="*/ 1358227 w 1518129"/>
                  <a:gd name="connsiteY6" fmla="*/ 1930484 h 2123500"/>
                  <a:gd name="connsiteX7" fmla="*/ 1516859 w 1518129"/>
                  <a:gd name="connsiteY7" fmla="*/ 1069958 h 2123500"/>
                  <a:gd name="connsiteX8" fmla="*/ 1464891 w 1518129"/>
                  <a:gd name="connsiteY8" fmla="*/ 644162 h 2123500"/>
                  <a:gd name="connsiteX9" fmla="*/ 1272486 w 1518129"/>
                  <a:gd name="connsiteY9" fmla="*/ 612493 h 2123500"/>
                  <a:gd name="connsiteX10" fmla="*/ 1264720 w 1518129"/>
                  <a:gd name="connsiteY10" fmla="*/ 911472 h 2123500"/>
                  <a:gd name="connsiteX11" fmla="*/ 1252622 w 1518129"/>
                  <a:gd name="connsiteY11" fmla="*/ 600743 h 2123500"/>
                  <a:gd name="connsiteX12" fmla="*/ 1022817 w 1518129"/>
                  <a:gd name="connsiteY12" fmla="*/ 558366 h 2123500"/>
                  <a:gd name="connsiteX13" fmla="*/ 1053082 w 1518129"/>
                  <a:gd name="connsiteY13" fmla="*/ 887580 h 2123500"/>
                  <a:gd name="connsiteX14" fmla="*/ 1001757 w 1518129"/>
                  <a:gd name="connsiteY14" fmla="*/ 557324 h 2123500"/>
                  <a:gd name="connsiteX15" fmla="*/ 806783 w 1518129"/>
                  <a:gd name="connsiteY15" fmla="*/ 513030 h 2123500"/>
                  <a:gd name="connsiteX16" fmla="*/ 810613 w 1518129"/>
                  <a:gd name="connsiteY16" fmla="*/ 901237 h 2123500"/>
                  <a:gd name="connsiteX17" fmla="*/ 778941 w 1518129"/>
                  <a:gd name="connsiteY17" fmla="*/ 121917 h 2123500"/>
                  <a:gd name="connsiteX18" fmla="*/ 582042 w 1518129"/>
                  <a:gd name="connsiteY18" fmla="*/ 161731 h 2123500"/>
                  <a:gd name="connsiteX19" fmla="*/ 554580 w 1518129"/>
                  <a:gd name="connsiteY19" fmla="*/ 1197645 h 2123500"/>
                  <a:gd name="connsiteX20" fmla="*/ 419736 w 1518129"/>
                  <a:gd name="connsiteY20" fmla="*/ 1153389 h 2123500"/>
                  <a:gd name="connsiteX21" fmla="*/ 0 w 1518129"/>
                  <a:gd name="connsiteY21" fmla="*/ 891306 h 2123500"/>
                  <a:gd name="connsiteX0" fmla="*/ 0 w 1518129"/>
                  <a:gd name="connsiteY0" fmla="*/ 891306 h 2123500"/>
                  <a:gd name="connsiteX1" fmla="*/ 227051 w 1518129"/>
                  <a:gd name="connsiteY1" fmla="*/ 1320850 h 2123500"/>
                  <a:gd name="connsiteX2" fmla="*/ 462841 w 1518129"/>
                  <a:gd name="connsiteY2" fmla="*/ 1655174 h 2123500"/>
                  <a:gd name="connsiteX3" fmla="*/ 644540 w 1518129"/>
                  <a:gd name="connsiteY3" fmla="*/ 1879748 h 2123500"/>
                  <a:gd name="connsiteX4" fmla="*/ 678137 w 1518129"/>
                  <a:gd name="connsiteY4" fmla="*/ 2115210 h 2123500"/>
                  <a:gd name="connsiteX5" fmla="*/ 1358443 w 1518129"/>
                  <a:gd name="connsiteY5" fmla="*/ 2123500 h 2123500"/>
                  <a:gd name="connsiteX6" fmla="*/ 1358227 w 1518129"/>
                  <a:gd name="connsiteY6" fmla="*/ 1930484 h 2123500"/>
                  <a:gd name="connsiteX7" fmla="*/ 1516859 w 1518129"/>
                  <a:gd name="connsiteY7" fmla="*/ 1069958 h 2123500"/>
                  <a:gd name="connsiteX8" fmla="*/ 1464891 w 1518129"/>
                  <a:gd name="connsiteY8" fmla="*/ 644162 h 2123500"/>
                  <a:gd name="connsiteX9" fmla="*/ 1272486 w 1518129"/>
                  <a:gd name="connsiteY9" fmla="*/ 612493 h 2123500"/>
                  <a:gd name="connsiteX10" fmla="*/ 1264720 w 1518129"/>
                  <a:gd name="connsiteY10" fmla="*/ 911472 h 2123500"/>
                  <a:gd name="connsiteX11" fmla="*/ 1252622 w 1518129"/>
                  <a:gd name="connsiteY11" fmla="*/ 600743 h 2123500"/>
                  <a:gd name="connsiteX12" fmla="*/ 1022817 w 1518129"/>
                  <a:gd name="connsiteY12" fmla="*/ 558366 h 2123500"/>
                  <a:gd name="connsiteX13" fmla="*/ 1053082 w 1518129"/>
                  <a:gd name="connsiteY13" fmla="*/ 887580 h 2123500"/>
                  <a:gd name="connsiteX14" fmla="*/ 1001757 w 1518129"/>
                  <a:gd name="connsiteY14" fmla="*/ 557324 h 2123500"/>
                  <a:gd name="connsiteX15" fmla="*/ 806783 w 1518129"/>
                  <a:gd name="connsiteY15" fmla="*/ 513030 h 2123500"/>
                  <a:gd name="connsiteX16" fmla="*/ 810613 w 1518129"/>
                  <a:gd name="connsiteY16" fmla="*/ 901237 h 2123500"/>
                  <a:gd name="connsiteX17" fmla="*/ 778941 w 1518129"/>
                  <a:gd name="connsiteY17" fmla="*/ 121917 h 2123500"/>
                  <a:gd name="connsiteX18" fmla="*/ 582042 w 1518129"/>
                  <a:gd name="connsiteY18" fmla="*/ 161731 h 2123500"/>
                  <a:gd name="connsiteX19" fmla="*/ 554580 w 1518129"/>
                  <a:gd name="connsiteY19" fmla="*/ 1197645 h 2123500"/>
                  <a:gd name="connsiteX20" fmla="*/ 419736 w 1518129"/>
                  <a:gd name="connsiteY20" fmla="*/ 1153389 h 2123500"/>
                  <a:gd name="connsiteX21" fmla="*/ 0 w 1518129"/>
                  <a:gd name="connsiteY21" fmla="*/ 891306 h 2123500"/>
                  <a:gd name="connsiteX0" fmla="*/ 0 w 1518129"/>
                  <a:gd name="connsiteY0" fmla="*/ 891306 h 2123500"/>
                  <a:gd name="connsiteX1" fmla="*/ 227051 w 1518129"/>
                  <a:gd name="connsiteY1" fmla="*/ 1320850 h 2123500"/>
                  <a:gd name="connsiteX2" fmla="*/ 462841 w 1518129"/>
                  <a:gd name="connsiteY2" fmla="*/ 1655174 h 2123500"/>
                  <a:gd name="connsiteX3" fmla="*/ 644540 w 1518129"/>
                  <a:gd name="connsiteY3" fmla="*/ 1879748 h 2123500"/>
                  <a:gd name="connsiteX4" fmla="*/ 678137 w 1518129"/>
                  <a:gd name="connsiteY4" fmla="*/ 2115210 h 2123500"/>
                  <a:gd name="connsiteX5" fmla="*/ 1358443 w 1518129"/>
                  <a:gd name="connsiteY5" fmla="*/ 2123500 h 2123500"/>
                  <a:gd name="connsiteX6" fmla="*/ 1358227 w 1518129"/>
                  <a:gd name="connsiteY6" fmla="*/ 1930484 h 2123500"/>
                  <a:gd name="connsiteX7" fmla="*/ 1516859 w 1518129"/>
                  <a:gd name="connsiteY7" fmla="*/ 1069958 h 2123500"/>
                  <a:gd name="connsiteX8" fmla="*/ 1464891 w 1518129"/>
                  <a:gd name="connsiteY8" fmla="*/ 644162 h 2123500"/>
                  <a:gd name="connsiteX9" fmla="*/ 1272486 w 1518129"/>
                  <a:gd name="connsiteY9" fmla="*/ 612493 h 2123500"/>
                  <a:gd name="connsiteX10" fmla="*/ 1264720 w 1518129"/>
                  <a:gd name="connsiteY10" fmla="*/ 911472 h 2123500"/>
                  <a:gd name="connsiteX11" fmla="*/ 1252622 w 1518129"/>
                  <a:gd name="connsiteY11" fmla="*/ 600743 h 2123500"/>
                  <a:gd name="connsiteX12" fmla="*/ 1022817 w 1518129"/>
                  <a:gd name="connsiteY12" fmla="*/ 558366 h 2123500"/>
                  <a:gd name="connsiteX13" fmla="*/ 1053082 w 1518129"/>
                  <a:gd name="connsiteY13" fmla="*/ 887580 h 2123500"/>
                  <a:gd name="connsiteX14" fmla="*/ 1001757 w 1518129"/>
                  <a:gd name="connsiteY14" fmla="*/ 557324 h 2123500"/>
                  <a:gd name="connsiteX15" fmla="*/ 806783 w 1518129"/>
                  <a:gd name="connsiteY15" fmla="*/ 513030 h 2123500"/>
                  <a:gd name="connsiteX16" fmla="*/ 810613 w 1518129"/>
                  <a:gd name="connsiteY16" fmla="*/ 901237 h 2123500"/>
                  <a:gd name="connsiteX17" fmla="*/ 778941 w 1518129"/>
                  <a:gd name="connsiteY17" fmla="*/ 121917 h 2123500"/>
                  <a:gd name="connsiteX18" fmla="*/ 582042 w 1518129"/>
                  <a:gd name="connsiteY18" fmla="*/ 161731 h 2123500"/>
                  <a:gd name="connsiteX19" fmla="*/ 554580 w 1518129"/>
                  <a:gd name="connsiteY19" fmla="*/ 1197645 h 2123500"/>
                  <a:gd name="connsiteX20" fmla="*/ 419736 w 1518129"/>
                  <a:gd name="connsiteY20" fmla="*/ 1153389 h 2123500"/>
                  <a:gd name="connsiteX21" fmla="*/ 0 w 1518129"/>
                  <a:gd name="connsiteY21" fmla="*/ 891306 h 2123500"/>
                  <a:gd name="connsiteX0" fmla="*/ 0 w 1518129"/>
                  <a:gd name="connsiteY0" fmla="*/ 891306 h 2123500"/>
                  <a:gd name="connsiteX1" fmla="*/ 227051 w 1518129"/>
                  <a:gd name="connsiteY1" fmla="*/ 1320850 h 2123500"/>
                  <a:gd name="connsiteX2" fmla="*/ 462841 w 1518129"/>
                  <a:gd name="connsiteY2" fmla="*/ 1655174 h 2123500"/>
                  <a:gd name="connsiteX3" fmla="*/ 644540 w 1518129"/>
                  <a:gd name="connsiteY3" fmla="*/ 1879748 h 2123500"/>
                  <a:gd name="connsiteX4" fmla="*/ 678137 w 1518129"/>
                  <a:gd name="connsiteY4" fmla="*/ 2115210 h 2123500"/>
                  <a:gd name="connsiteX5" fmla="*/ 1358443 w 1518129"/>
                  <a:gd name="connsiteY5" fmla="*/ 2123500 h 2123500"/>
                  <a:gd name="connsiteX6" fmla="*/ 1358227 w 1518129"/>
                  <a:gd name="connsiteY6" fmla="*/ 1930484 h 2123500"/>
                  <a:gd name="connsiteX7" fmla="*/ 1516859 w 1518129"/>
                  <a:gd name="connsiteY7" fmla="*/ 1069958 h 2123500"/>
                  <a:gd name="connsiteX8" fmla="*/ 1464891 w 1518129"/>
                  <a:gd name="connsiteY8" fmla="*/ 644162 h 2123500"/>
                  <a:gd name="connsiteX9" fmla="*/ 1272486 w 1518129"/>
                  <a:gd name="connsiteY9" fmla="*/ 612493 h 2123500"/>
                  <a:gd name="connsiteX10" fmla="*/ 1264720 w 1518129"/>
                  <a:gd name="connsiteY10" fmla="*/ 911472 h 2123500"/>
                  <a:gd name="connsiteX11" fmla="*/ 1252622 w 1518129"/>
                  <a:gd name="connsiteY11" fmla="*/ 600743 h 2123500"/>
                  <a:gd name="connsiteX12" fmla="*/ 1022817 w 1518129"/>
                  <a:gd name="connsiteY12" fmla="*/ 558366 h 2123500"/>
                  <a:gd name="connsiteX13" fmla="*/ 1053082 w 1518129"/>
                  <a:gd name="connsiteY13" fmla="*/ 887580 h 2123500"/>
                  <a:gd name="connsiteX14" fmla="*/ 1001757 w 1518129"/>
                  <a:gd name="connsiteY14" fmla="*/ 557324 h 2123500"/>
                  <a:gd name="connsiteX15" fmla="*/ 806783 w 1518129"/>
                  <a:gd name="connsiteY15" fmla="*/ 513030 h 2123500"/>
                  <a:gd name="connsiteX16" fmla="*/ 810613 w 1518129"/>
                  <a:gd name="connsiteY16" fmla="*/ 901237 h 2123500"/>
                  <a:gd name="connsiteX17" fmla="*/ 778941 w 1518129"/>
                  <a:gd name="connsiteY17" fmla="*/ 121917 h 2123500"/>
                  <a:gd name="connsiteX18" fmla="*/ 582042 w 1518129"/>
                  <a:gd name="connsiteY18" fmla="*/ 161731 h 2123500"/>
                  <a:gd name="connsiteX19" fmla="*/ 554580 w 1518129"/>
                  <a:gd name="connsiteY19" fmla="*/ 1197645 h 2123500"/>
                  <a:gd name="connsiteX20" fmla="*/ 419736 w 1518129"/>
                  <a:gd name="connsiteY20" fmla="*/ 1153389 h 2123500"/>
                  <a:gd name="connsiteX21" fmla="*/ 0 w 1518129"/>
                  <a:gd name="connsiteY21" fmla="*/ 891306 h 2123500"/>
                  <a:gd name="connsiteX0" fmla="*/ 0 w 1518129"/>
                  <a:gd name="connsiteY0" fmla="*/ 891306 h 2123500"/>
                  <a:gd name="connsiteX1" fmla="*/ 227051 w 1518129"/>
                  <a:gd name="connsiteY1" fmla="*/ 1320850 h 2123500"/>
                  <a:gd name="connsiteX2" fmla="*/ 462841 w 1518129"/>
                  <a:gd name="connsiteY2" fmla="*/ 1655174 h 2123500"/>
                  <a:gd name="connsiteX3" fmla="*/ 644540 w 1518129"/>
                  <a:gd name="connsiteY3" fmla="*/ 1879748 h 2123500"/>
                  <a:gd name="connsiteX4" fmla="*/ 678137 w 1518129"/>
                  <a:gd name="connsiteY4" fmla="*/ 2115210 h 2123500"/>
                  <a:gd name="connsiteX5" fmla="*/ 1358443 w 1518129"/>
                  <a:gd name="connsiteY5" fmla="*/ 2123500 h 2123500"/>
                  <a:gd name="connsiteX6" fmla="*/ 1358227 w 1518129"/>
                  <a:gd name="connsiteY6" fmla="*/ 1930484 h 2123500"/>
                  <a:gd name="connsiteX7" fmla="*/ 1516859 w 1518129"/>
                  <a:gd name="connsiteY7" fmla="*/ 1069958 h 2123500"/>
                  <a:gd name="connsiteX8" fmla="*/ 1464891 w 1518129"/>
                  <a:gd name="connsiteY8" fmla="*/ 644162 h 2123500"/>
                  <a:gd name="connsiteX9" fmla="*/ 1272486 w 1518129"/>
                  <a:gd name="connsiteY9" fmla="*/ 612493 h 2123500"/>
                  <a:gd name="connsiteX10" fmla="*/ 1264720 w 1518129"/>
                  <a:gd name="connsiteY10" fmla="*/ 911472 h 2123500"/>
                  <a:gd name="connsiteX11" fmla="*/ 1252622 w 1518129"/>
                  <a:gd name="connsiteY11" fmla="*/ 600743 h 2123500"/>
                  <a:gd name="connsiteX12" fmla="*/ 1022817 w 1518129"/>
                  <a:gd name="connsiteY12" fmla="*/ 558366 h 2123500"/>
                  <a:gd name="connsiteX13" fmla="*/ 1053082 w 1518129"/>
                  <a:gd name="connsiteY13" fmla="*/ 887580 h 2123500"/>
                  <a:gd name="connsiteX14" fmla="*/ 1001757 w 1518129"/>
                  <a:gd name="connsiteY14" fmla="*/ 557324 h 2123500"/>
                  <a:gd name="connsiteX15" fmla="*/ 806783 w 1518129"/>
                  <a:gd name="connsiteY15" fmla="*/ 513030 h 2123500"/>
                  <a:gd name="connsiteX16" fmla="*/ 810613 w 1518129"/>
                  <a:gd name="connsiteY16" fmla="*/ 901237 h 2123500"/>
                  <a:gd name="connsiteX17" fmla="*/ 778941 w 1518129"/>
                  <a:gd name="connsiteY17" fmla="*/ 121917 h 2123500"/>
                  <a:gd name="connsiteX18" fmla="*/ 582042 w 1518129"/>
                  <a:gd name="connsiteY18" fmla="*/ 161731 h 2123500"/>
                  <a:gd name="connsiteX19" fmla="*/ 554580 w 1518129"/>
                  <a:gd name="connsiteY19" fmla="*/ 1197645 h 2123500"/>
                  <a:gd name="connsiteX20" fmla="*/ 419736 w 1518129"/>
                  <a:gd name="connsiteY20" fmla="*/ 1153389 h 2123500"/>
                  <a:gd name="connsiteX21" fmla="*/ 0 w 1518129"/>
                  <a:gd name="connsiteY21" fmla="*/ 891306 h 2123500"/>
                  <a:gd name="connsiteX0" fmla="*/ 0 w 1518129"/>
                  <a:gd name="connsiteY0" fmla="*/ 891306 h 2133149"/>
                  <a:gd name="connsiteX1" fmla="*/ 227051 w 1518129"/>
                  <a:gd name="connsiteY1" fmla="*/ 1320850 h 2133149"/>
                  <a:gd name="connsiteX2" fmla="*/ 462841 w 1518129"/>
                  <a:gd name="connsiteY2" fmla="*/ 1655174 h 2133149"/>
                  <a:gd name="connsiteX3" fmla="*/ 644540 w 1518129"/>
                  <a:gd name="connsiteY3" fmla="*/ 1879748 h 2133149"/>
                  <a:gd name="connsiteX4" fmla="*/ 678137 w 1518129"/>
                  <a:gd name="connsiteY4" fmla="*/ 2115210 h 2133149"/>
                  <a:gd name="connsiteX5" fmla="*/ 1348794 w 1518129"/>
                  <a:gd name="connsiteY5" fmla="*/ 2133149 h 2133149"/>
                  <a:gd name="connsiteX6" fmla="*/ 1358227 w 1518129"/>
                  <a:gd name="connsiteY6" fmla="*/ 1930484 h 2133149"/>
                  <a:gd name="connsiteX7" fmla="*/ 1516859 w 1518129"/>
                  <a:gd name="connsiteY7" fmla="*/ 1069958 h 2133149"/>
                  <a:gd name="connsiteX8" fmla="*/ 1464891 w 1518129"/>
                  <a:gd name="connsiteY8" fmla="*/ 644162 h 2133149"/>
                  <a:gd name="connsiteX9" fmla="*/ 1272486 w 1518129"/>
                  <a:gd name="connsiteY9" fmla="*/ 612493 h 2133149"/>
                  <a:gd name="connsiteX10" fmla="*/ 1264720 w 1518129"/>
                  <a:gd name="connsiteY10" fmla="*/ 911472 h 2133149"/>
                  <a:gd name="connsiteX11" fmla="*/ 1252622 w 1518129"/>
                  <a:gd name="connsiteY11" fmla="*/ 600743 h 2133149"/>
                  <a:gd name="connsiteX12" fmla="*/ 1022817 w 1518129"/>
                  <a:gd name="connsiteY12" fmla="*/ 558366 h 2133149"/>
                  <a:gd name="connsiteX13" fmla="*/ 1053082 w 1518129"/>
                  <a:gd name="connsiteY13" fmla="*/ 887580 h 2133149"/>
                  <a:gd name="connsiteX14" fmla="*/ 1001757 w 1518129"/>
                  <a:gd name="connsiteY14" fmla="*/ 557324 h 2133149"/>
                  <a:gd name="connsiteX15" fmla="*/ 806783 w 1518129"/>
                  <a:gd name="connsiteY15" fmla="*/ 513030 h 2133149"/>
                  <a:gd name="connsiteX16" fmla="*/ 810613 w 1518129"/>
                  <a:gd name="connsiteY16" fmla="*/ 901237 h 2133149"/>
                  <a:gd name="connsiteX17" fmla="*/ 778941 w 1518129"/>
                  <a:gd name="connsiteY17" fmla="*/ 121917 h 2133149"/>
                  <a:gd name="connsiteX18" fmla="*/ 582042 w 1518129"/>
                  <a:gd name="connsiteY18" fmla="*/ 161731 h 2133149"/>
                  <a:gd name="connsiteX19" fmla="*/ 554580 w 1518129"/>
                  <a:gd name="connsiteY19" fmla="*/ 1197645 h 2133149"/>
                  <a:gd name="connsiteX20" fmla="*/ 419736 w 1518129"/>
                  <a:gd name="connsiteY20" fmla="*/ 1153389 h 2133149"/>
                  <a:gd name="connsiteX21" fmla="*/ 0 w 1518129"/>
                  <a:gd name="connsiteY21" fmla="*/ 891306 h 2133149"/>
                  <a:gd name="connsiteX0" fmla="*/ 0 w 1518129"/>
                  <a:gd name="connsiteY0" fmla="*/ 891306 h 2115210"/>
                  <a:gd name="connsiteX1" fmla="*/ 227051 w 1518129"/>
                  <a:gd name="connsiteY1" fmla="*/ 1320850 h 2115210"/>
                  <a:gd name="connsiteX2" fmla="*/ 462841 w 1518129"/>
                  <a:gd name="connsiteY2" fmla="*/ 1655174 h 2115210"/>
                  <a:gd name="connsiteX3" fmla="*/ 644540 w 1518129"/>
                  <a:gd name="connsiteY3" fmla="*/ 1879748 h 2115210"/>
                  <a:gd name="connsiteX4" fmla="*/ 678137 w 1518129"/>
                  <a:gd name="connsiteY4" fmla="*/ 2115210 h 2115210"/>
                  <a:gd name="connsiteX5" fmla="*/ 1339145 w 1518129"/>
                  <a:gd name="connsiteY5" fmla="*/ 2113852 h 2115210"/>
                  <a:gd name="connsiteX6" fmla="*/ 1358227 w 1518129"/>
                  <a:gd name="connsiteY6" fmla="*/ 1930484 h 2115210"/>
                  <a:gd name="connsiteX7" fmla="*/ 1516859 w 1518129"/>
                  <a:gd name="connsiteY7" fmla="*/ 1069958 h 2115210"/>
                  <a:gd name="connsiteX8" fmla="*/ 1464891 w 1518129"/>
                  <a:gd name="connsiteY8" fmla="*/ 644162 h 2115210"/>
                  <a:gd name="connsiteX9" fmla="*/ 1272486 w 1518129"/>
                  <a:gd name="connsiteY9" fmla="*/ 612493 h 2115210"/>
                  <a:gd name="connsiteX10" fmla="*/ 1264720 w 1518129"/>
                  <a:gd name="connsiteY10" fmla="*/ 911472 h 2115210"/>
                  <a:gd name="connsiteX11" fmla="*/ 1252622 w 1518129"/>
                  <a:gd name="connsiteY11" fmla="*/ 600743 h 2115210"/>
                  <a:gd name="connsiteX12" fmla="*/ 1022817 w 1518129"/>
                  <a:gd name="connsiteY12" fmla="*/ 558366 h 2115210"/>
                  <a:gd name="connsiteX13" fmla="*/ 1053082 w 1518129"/>
                  <a:gd name="connsiteY13" fmla="*/ 887580 h 2115210"/>
                  <a:gd name="connsiteX14" fmla="*/ 1001757 w 1518129"/>
                  <a:gd name="connsiteY14" fmla="*/ 557324 h 2115210"/>
                  <a:gd name="connsiteX15" fmla="*/ 806783 w 1518129"/>
                  <a:gd name="connsiteY15" fmla="*/ 513030 h 2115210"/>
                  <a:gd name="connsiteX16" fmla="*/ 810613 w 1518129"/>
                  <a:gd name="connsiteY16" fmla="*/ 901237 h 2115210"/>
                  <a:gd name="connsiteX17" fmla="*/ 778941 w 1518129"/>
                  <a:gd name="connsiteY17" fmla="*/ 121917 h 2115210"/>
                  <a:gd name="connsiteX18" fmla="*/ 582042 w 1518129"/>
                  <a:gd name="connsiteY18" fmla="*/ 161731 h 2115210"/>
                  <a:gd name="connsiteX19" fmla="*/ 554580 w 1518129"/>
                  <a:gd name="connsiteY19" fmla="*/ 1197645 h 2115210"/>
                  <a:gd name="connsiteX20" fmla="*/ 419736 w 1518129"/>
                  <a:gd name="connsiteY20" fmla="*/ 1153389 h 2115210"/>
                  <a:gd name="connsiteX21" fmla="*/ 0 w 1518129"/>
                  <a:gd name="connsiteY21" fmla="*/ 891306 h 2115210"/>
                  <a:gd name="connsiteX0" fmla="*/ 0 w 1518129"/>
                  <a:gd name="connsiteY0" fmla="*/ 891306 h 2174861"/>
                  <a:gd name="connsiteX1" fmla="*/ 227051 w 1518129"/>
                  <a:gd name="connsiteY1" fmla="*/ 1320850 h 2174861"/>
                  <a:gd name="connsiteX2" fmla="*/ 462841 w 1518129"/>
                  <a:gd name="connsiteY2" fmla="*/ 1655174 h 2174861"/>
                  <a:gd name="connsiteX3" fmla="*/ 644540 w 1518129"/>
                  <a:gd name="connsiteY3" fmla="*/ 1879748 h 2174861"/>
                  <a:gd name="connsiteX4" fmla="*/ 678137 w 1518129"/>
                  <a:gd name="connsiteY4" fmla="*/ 2115210 h 2174861"/>
                  <a:gd name="connsiteX5" fmla="*/ 1339145 w 1518129"/>
                  <a:gd name="connsiteY5" fmla="*/ 2174859 h 2174861"/>
                  <a:gd name="connsiteX6" fmla="*/ 1358227 w 1518129"/>
                  <a:gd name="connsiteY6" fmla="*/ 1930484 h 2174861"/>
                  <a:gd name="connsiteX7" fmla="*/ 1516859 w 1518129"/>
                  <a:gd name="connsiteY7" fmla="*/ 1069958 h 2174861"/>
                  <a:gd name="connsiteX8" fmla="*/ 1464891 w 1518129"/>
                  <a:gd name="connsiteY8" fmla="*/ 644162 h 2174861"/>
                  <a:gd name="connsiteX9" fmla="*/ 1272486 w 1518129"/>
                  <a:gd name="connsiteY9" fmla="*/ 612493 h 2174861"/>
                  <a:gd name="connsiteX10" fmla="*/ 1264720 w 1518129"/>
                  <a:gd name="connsiteY10" fmla="*/ 911472 h 2174861"/>
                  <a:gd name="connsiteX11" fmla="*/ 1252622 w 1518129"/>
                  <a:gd name="connsiteY11" fmla="*/ 600743 h 2174861"/>
                  <a:gd name="connsiteX12" fmla="*/ 1022817 w 1518129"/>
                  <a:gd name="connsiteY12" fmla="*/ 558366 h 2174861"/>
                  <a:gd name="connsiteX13" fmla="*/ 1053082 w 1518129"/>
                  <a:gd name="connsiteY13" fmla="*/ 887580 h 2174861"/>
                  <a:gd name="connsiteX14" fmla="*/ 1001757 w 1518129"/>
                  <a:gd name="connsiteY14" fmla="*/ 557324 h 2174861"/>
                  <a:gd name="connsiteX15" fmla="*/ 806783 w 1518129"/>
                  <a:gd name="connsiteY15" fmla="*/ 513030 h 2174861"/>
                  <a:gd name="connsiteX16" fmla="*/ 810613 w 1518129"/>
                  <a:gd name="connsiteY16" fmla="*/ 901237 h 2174861"/>
                  <a:gd name="connsiteX17" fmla="*/ 778941 w 1518129"/>
                  <a:gd name="connsiteY17" fmla="*/ 121917 h 2174861"/>
                  <a:gd name="connsiteX18" fmla="*/ 582042 w 1518129"/>
                  <a:gd name="connsiteY18" fmla="*/ 161731 h 2174861"/>
                  <a:gd name="connsiteX19" fmla="*/ 554580 w 1518129"/>
                  <a:gd name="connsiteY19" fmla="*/ 1197645 h 2174861"/>
                  <a:gd name="connsiteX20" fmla="*/ 419736 w 1518129"/>
                  <a:gd name="connsiteY20" fmla="*/ 1153389 h 2174861"/>
                  <a:gd name="connsiteX21" fmla="*/ 0 w 1518129"/>
                  <a:gd name="connsiteY21" fmla="*/ 891306 h 2174861"/>
                  <a:gd name="connsiteX0" fmla="*/ 0 w 1518129"/>
                  <a:gd name="connsiteY0" fmla="*/ 891306 h 2116848"/>
                  <a:gd name="connsiteX1" fmla="*/ 227051 w 1518129"/>
                  <a:gd name="connsiteY1" fmla="*/ 1320850 h 2116848"/>
                  <a:gd name="connsiteX2" fmla="*/ 462841 w 1518129"/>
                  <a:gd name="connsiteY2" fmla="*/ 1655174 h 2116848"/>
                  <a:gd name="connsiteX3" fmla="*/ 644540 w 1518129"/>
                  <a:gd name="connsiteY3" fmla="*/ 1879748 h 2116848"/>
                  <a:gd name="connsiteX4" fmla="*/ 678137 w 1518129"/>
                  <a:gd name="connsiteY4" fmla="*/ 2115210 h 2116848"/>
                  <a:gd name="connsiteX5" fmla="*/ 1358227 w 1518129"/>
                  <a:gd name="connsiteY5" fmla="*/ 1930484 h 2116848"/>
                  <a:gd name="connsiteX6" fmla="*/ 1516859 w 1518129"/>
                  <a:gd name="connsiteY6" fmla="*/ 1069958 h 2116848"/>
                  <a:gd name="connsiteX7" fmla="*/ 1464891 w 1518129"/>
                  <a:gd name="connsiteY7" fmla="*/ 644162 h 2116848"/>
                  <a:gd name="connsiteX8" fmla="*/ 1272486 w 1518129"/>
                  <a:gd name="connsiteY8" fmla="*/ 612493 h 2116848"/>
                  <a:gd name="connsiteX9" fmla="*/ 1264720 w 1518129"/>
                  <a:gd name="connsiteY9" fmla="*/ 911472 h 2116848"/>
                  <a:gd name="connsiteX10" fmla="*/ 1252622 w 1518129"/>
                  <a:gd name="connsiteY10" fmla="*/ 600743 h 2116848"/>
                  <a:gd name="connsiteX11" fmla="*/ 1022817 w 1518129"/>
                  <a:gd name="connsiteY11" fmla="*/ 558366 h 2116848"/>
                  <a:gd name="connsiteX12" fmla="*/ 1053082 w 1518129"/>
                  <a:gd name="connsiteY12" fmla="*/ 887580 h 2116848"/>
                  <a:gd name="connsiteX13" fmla="*/ 1001757 w 1518129"/>
                  <a:gd name="connsiteY13" fmla="*/ 557324 h 2116848"/>
                  <a:gd name="connsiteX14" fmla="*/ 806783 w 1518129"/>
                  <a:gd name="connsiteY14" fmla="*/ 513030 h 2116848"/>
                  <a:gd name="connsiteX15" fmla="*/ 810613 w 1518129"/>
                  <a:gd name="connsiteY15" fmla="*/ 901237 h 2116848"/>
                  <a:gd name="connsiteX16" fmla="*/ 778941 w 1518129"/>
                  <a:gd name="connsiteY16" fmla="*/ 121917 h 2116848"/>
                  <a:gd name="connsiteX17" fmla="*/ 582042 w 1518129"/>
                  <a:gd name="connsiteY17" fmla="*/ 161731 h 2116848"/>
                  <a:gd name="connsiteX18" fmla="*/ 554580 w 1518129"/>
                  <a:gd name="connsiteY18" fmla="*/ 1197645 h 2116848"/>
                  <a:gd name="connsiteX19" fmla="*/ 419736 w 1518129"/>
                  <a:gd name="connsiteY19" fmla="*/ 1153389 h 2116848"/>
                  <a:gd name="connsiteX20" fmla="*/ 0 w 1518129"/>
                  <a:gd name="connsiteY20" fmla="*/ 891306 h 2116848"/>
                  <a:gd name="connsiteX0" fmla="*/ 0 w 1518129"/>
                  <a:gd name="connsiteY0" fmla="*/ 891306 h 1987766"/>
                  <a:gd name="connsiteX1" fmla="*/ 227051 w 1518129"/>
                  <a:gd name="connsiteY1" fmla="*/ 1320850 h 1987766"/>
                  <a:gd name="connsiteX2" fmla="*/ 462841 w 1518129"/>
                  <a:gd name="connsiteY2" fmla="*/ 1655174 h 1987766"/>
                  <a:gd name="connsiteX3" fmla="*/ 644540 w 1518129"/>
                  <a:gd name="connsiteY3" fmla="*/ 1879748 h 1987766"/>
                  <a:gd name="connsiteX4" fmla="*/ 1358227 w 1518129"/>
                  <a:gd name="connsiteY4" fmla="*/ 1930484 h 1987766"/>
                  <a:gd name="connsiteX5" fmla="*/ 1516859 w 1518129"/>
                  <a:gd name="connsiteY5" fmla="*/ 1069958 h 1987766"/>
                  <a:gd name="connsiteX6" fmla="*/ 1464891 w 1518129"/>
                  <a:gd name="connsiteY6" fmla="*/ 644162 h 1987766"/>
                  <a:gd name="connsiteX7" fmla="*/ 1272486 w 1518129"/>
                  <a:gd name="connsiteY7" fmla="*/ 612493 h 1987766"/>
                  <a:gd name="connsiteX8" fmla="*/ 1264720 w 1518129"/>
                  <a:gd name="connsiteY8" fmla="*/ 911472 h 1987766"/>
                  <a:gd name="connsiteX9" fmla="*/ 1252622 w 1518129"/>
                  <a:gd name="connsiteY9" fmla="*/ 600743 h 1987766"/>
                  <a:gd name="connsiteX10" fmla="*/ 1022817 w 1518129"/>
                  <a:gd name="connsiteY10" fmla="*/ 558366 h 1987766"/>
                  <a:gd name="connsiteX11" fmla="*/ 1053082 w 1518129"/>
                  <a:gd name="connsiteY11" fmla="*/ 887580 h 1987766"/>
                  <a:gd name="connsiteX12" fmla="*/ 1001757 w 1518129"/>
                  <a:gd name="connsiteY12" fmla="*/ 557324 h 1987766"/>
                  <a:gd name="connsiteX13" fmla="*/ 806783 w 1518129"/>
                  <a:gd name="connsiteY13" fmla="*/ 513030 h 1987766"/>
                  <a:gd name="connsiteX14" fmla="*/ 810613 w 1518129"/>
                  <a:gd name="connsiteY14" fmla="*/ 901237 h 1987766"/>
                  <a:gd name="connsiteX15" fmla="*/ 778941 w 1518129"/>
                  <a:gd name="connsiteY15" fmla="*/ 121917 h 1987766"/>
                  <a:gd name="connsiteX16" fmla="*/ 582042 w 1518129"/>
                  <a:gd name="connsiteY16" fmla="*/ 161731 h 1987766"/>
                  <a:gd name="connsiteX17" fmla="*/ 554580 w 1518129"/>
                  <a:gd name="connsiteY17" fmla="*/ 1197645 h 1987766"/>
                  <a:gd name="connsiteX18" fmla="*/ 419736 w 1518129"/>
                  <a:gd name="connsiteY18" fmla="*/ 1153389 h 1987766"/>
                  <a:gd name="connsiteX19" fmla="*/ 0 w 1518129"/>
                  <a:gd name="connsiteY19" fmla="*/ 891306 h 1987766"/>
                  <a:gd name="connsiteX0" fmla="*/ 0 w 1518129"/>
                  <a:gd name="connsiteY0" fmla="*/ 891306 h 1934599"/>
                  <a:gd name="connsiteX1" fmla="*/ 227051 w 1518129"/>
                  <a:gd name="connsiteY1" fmla="*/ 1320850 h 1934599"/>
                  <a:gd name="connsiteX2" fmla="*/ 462841 w 1518129"/>
                  <a:gd name="connsiteY2" fmla="*/ 1655174 h 1934599"/>
                  <a:gd name="connsiteX3" fmla="*/ 644540 w 1518129"/>
                  <a:gd name="connsiteY3" fmla="*/ 1879748 h 1934599"/>
                  <a:gd name="connsiteX4" fmla="*/ 1358227 w 1518129"/>
                  <a:gd name="connsiteY4" fmla="*/ 1930484 h 1934599"/>
                  <a:gd name="connsiteX5" fmla="*/ 1516859 w 1518129"/>
                  <a:gd name="connsiteY5" fmla="*/ 1069958 h 1934599"/>
                  <a:gd name="connsiteX6" fmla="*/ 1464891 w 1518129"/>
                  <a:gd name="connsiteY6" fmla="*/ 644162 h 1934599"/>
                  <a:gd name="connsiteX7" fmla="*/ 1272486 w 1518129"/>
                  <a:gd name="connsiteY7" fmla="*/ 612493 h 1934599"/>
                  <a:gd name="connsiteX8" fmla="*/ 1264720 w 1518129"/>
                  <a:gd name="connsiteY8" fmla="*/ 911472 h 1934599"/>
                  <a:gd name="connsiteX9" fmla="*/ 1252622 w 1518129"/>
                  <a:gd name="connsiteY9" fmla="*/ 600743 h 1934599"/>
                  <a:gd name="connsiteX10" fmla="*/ 1022817 w 1518129"/>
                  <a:gd name="connsiteY10" fmla="*/ 558366 h 1934599"/>
                  <a:gd name="connsiteX11" fmla="*/ 1053082 w 1518129"/>
                  <a:gd name="connsiteY11" fmla="*/ 887580 h 1934599"/>
                  <a:gd name="connsiteX12" fmla="*/ 1001757 w 1518129"/>
                  <a:gd name="connsiteY12" fmla="*/ 557324 h 1934599"/>
                  <a:gd name="connsiteX13" fmla="*/ 806783 w 1518129"/>
                  <a:gd name="connsiteY13" fmla="*/ 513030 h 1934599"/>
                  <a:gd name="connsiteX14" fmla="*/ 810613 w 1518129"/>
                  <a:gd name="connsiteY14" fmla="*/ 901237 h 1934599"/>
                  <a:gd name="connsiteX15" fmla="*/ 778941 w 1518129"/>
                  <a:gd name="connsiteY15" fmla="*/ 121917 h 1934599"/>
                  <a:gd name="connsiteX16" fmla="*/ 582042 w 1518129"/>
                  <a:gd name="connsiteY16" fmla="*/ 161731 h 1934599"/>
                  <a:gd name="connsiteX17" fmla="*/ 554580 w 1518129"/>
                  <a:gd name="connsiteY17" fmla="*/ 1197645 h 1934599"/>
                  <a:gd name="connsiteX18" fmla="*/ 419736 w 1518129"/>
                  <a:gd name="connsiteY18" fmla="*/ 1153389 h 1934599"/>
                  <a:gd name="connsiteX19" fmla="*/ 0 w 1518129"/>
                  <a:gd name="connsiteY19" fmla="*/ 891306 h 1934599"/>
                  <a:gd name="connsiteX0" fmla="*/ 0 w 1518129"/>
                  <a:gd name="connsiteY0" fmla="*/ 891306 h 1914832"/>
                  <a:gd name="connsiteX1" fmla="*/ 227051 w 1518129"/>
                  <a:gd name="connsiteY1" fmla="*/ 1320850 h 1914832"/>
                  <a:gd name="connsiteX2" fmla="*/ 462841 w 1518129"/>
                  <a:gd name="connsiteY2" fmla="*/ 1655174 h 1914832"/>
                  <a:gd name="connsiteX3" fmla="*/ 644540 w 1518129"/>
                  <a:gd name="connsiteY3" fmla="*/ 1879748 h 1914832"/>
                  <a:gd name="connsiteX4" fmla="*/ 1366786 w 1518129"/>
                  <a:gd name="connsiteY4" fmla="*/ 1904807 h 1914832"/>
                  <a:gd name="connsiteX5" fmla="*/ 1516859 w 1518129"/>
                  <a:gd name="connsiteY5" fmla="*/ 1069958 h 1914832"/>
                  <a:gd name="connsiteX6" fmla="*/ 1464891 w 1518129"/>
                  <a:gd name="connsiteY6" fmla="*/ 644162 h 1914832"/>
                  <a:gd name="connsiteX7" fmla="*/ 1272486 w 1518129"/>
                  <a:gd name="connsiteY7" fmla="*/ 612493 h 1914832"/>
                  <a:gd name="connsiteX8" fmla="*/ 1264720 w 1518129"/>
                  <a:gd name="connsiteY8" fmla="*/ 911472 h 1914832"/>
                  <a:gd name="connsiteX9" fmla="*/ 1252622 w 1518129"/>
                  <a:gd name="connsiteY9" fmla="*/ 600743 h 1914832"/>
                  <a:gd name="connsiteX10" fmla="*/ 1022817 w 1518129"/>
                  <a:gd name="connsiteY10" fmla="*/ 558366 h 1914832"/>
                  <a:gd name="connsiteX11" fmla="*/ 1053082 w 1518129"/>
                  <a:gd name="connsiteY11" fmla="*/ 887580 h 1914832"/>
                  <a:gd name="connsiteX12" fmla="*/ 1001757 w 1518129"/>
                  <a:gd name="connsiteY12" fmla="*/ 557324 h 1914832"/>
                  <a:gd name="connsiteX13" fmla="*/ 806783 w 1518129"/>
                  <a:gd name="connsiteY13" fmla="*/ 513030 h 1914832"/>
                  <a:gd name="connsiteX14" fmla="*/ 810613 w 1518129"/>
                  <a:gd name="connsiteY14" fmla="*/ 901237 h 1914832"/>
                  <a:gd name="connsiteX15" fmla="*/ 778941 w 1518129"/>
                  <a:gd name="connsiteY15" fmla="*/ 121917 h 1914832"/>
                  <a:gd name="connsiteX16" fmla="*/ 582042 w 1518129"/>
                  <a:gd name="connsiteY16" fmla="*/ 161731 h 1914832"/>
                  <a:gd name="connsiteX17" fmla="*/ 554580 w 1518129"/>
                  <a:gd name="connsiteY17" fmla="*/ 1197645 h 1914832"/>
                  <a:gd name="connsiteX18" fmla="*/ 419736 w 1518129"/>
                  <a:gd name="connsiteY18" fmla="*/ 1153389 h 1914832"/>
                  <a:gd name="connsiteX19" fmla="*/ 0 w 1518129"/>
                  <a:gd name="connsiteY19" fmla="*/ 891306 h 1914832"/>
                  <a:gd name="connsiteX0" fmla="*/ 0 w 1518129"/>
                  <a:gd name="connsiteY0" fmla="*/ 891306 h 1910129"/>
                  <a:gd name="connsiteX1" fmla="*/ 227051 w 1518129"/>
                  <a:gd name="connsiteY1" fmla="*/ 1320850 h 1910129"/>
                  <a:gd name="connsiteX2" fmla="*/ 462841 w 1518129"/>
                  <a:gd name="connsiteY2" fmla="*/ 1655174 h 1910129"/>
                  <a:gd name="connsiteX3" fmla="*/ 644540 w 1518129"/>
                  <a:gd name="connsiteY3" fmla="*/ 1879748 h 1910129"/>
                  <a:gd name="connsiteX4" fmla="*/ 1366786 w 1518129"/>
                  <a:gd name="connsiteY4" fmla="*/ 1904807 h 1910129"/>
                  <a:gd name="connsiteX5" fmla="*/ 1516859 w 1518129"/>
                  <a:gd name="connsiteY5" fmla="*/ 1069958 h 1910129"/>
                  <a:gd name="connsiteX6" fmla="*/ 1464891 w 1518129"/>
                  <a:gd name="connsiteY6" fmla="*/ 644162 h 1910129"/>
                  <a:gd name="connsiteX7" fmla="*/ 1272486 w 1518129"/>
                  <a:gd name="connsiteY7" fmla="*/ 612493 h 1910129"/>
                  <a:gd name="connsiteX8" fmla="*/ 1264720 w 1518129"/>
                  <a:gd name="connsiteY8" fmla="*/ 911472 h 1910129"/>
                  <a:gd name="connsiteX9" fmla="*/ 1252622 w 1518129"/>
                  <a:gd name="connsiteY9" fmla="*/ 600743 h 1910129"/>
                  <a:gd name="connsiteX10" fmla="*/ 1022817 w 1518129"/>
                  <a:gd name="connsiteY10" fmla="*/ 558366 h 1910129"/>
                  <a:gd name="connsiteX11" fmla="*/ 1053082 w 1518129"/>
                  <a:gd name="connsiteY11" fmla="*/ 887580 h 1910129"/>
                  <a:gd name="connsiteX12" fmla="*/ 1001757 w 1518129"/>
                  <a:gd name="connsiteY12" fmla="*/ 557324 h 1910129"/>
                  <a:gd name="connsiteX13" fmla="*/ 806783 w 1518129"/>
                  <a:gd name="connsiteY13" fmla="*/ 513030 h 1910129"/>
                  <a:gd name="connsiteX14" fmla="*/ 810613 w 1518129"/>
                  <a:gd name="connsiteY14" fmla="*/ 901237 h 1910129"/>
                  <a:gd name="connsiteX15" fmla="*/ 778941 w 1518129"/>
                  <a:gd name="connsiteY15" fmla="*/ 121917 h 1910129"/>
                  <a:gd name="connsiteX16" fmla="*/ 582042 w 1518129"/>
                  <a:gd name="connsiteY16" fmla="*/ 161731 h 1910129"/>
                  <a:gd name="connsiteX17" fmla="*/ 554580 w 1518129"/>
                  <a:gd name="connsiteY17" fmla="*/ 1197645 h 1910129"/>
                  <a:gd name="connsiteX18" fmla="*/ 419736 w 1518129"/>
                  <a:gd name="connsiteY18" fmla="*/ 1153389 h 1910129"/>
                  <a:gd name="connsiteX19" fmla="*/ 0 w 1518129"/>
                  <a:gd name="connsiteY19" fmla="*/ 891306 h 1910129"/>
                  <a:gd name="connsiteX0" fmla="*/ 0 w 1518129"/>
                  <a:gd name="connsiteY0" fmla="*/ 891306 h 1907268"/>
                  <a:gd name="connsiteX1" fmla="*/ 227051 w 1518129"/>
                  <a:gd name="connsiteY1" fmla="*/ 1320850 h 1907268"/>
                  <a:gd name="connsiteX2" fmla="*/ 462841 w 1518129"/>
                  <a:gd name="connsiteY2" fmla="*/ 1655174 h 1907268"/>
                  <a:gd name="connsiteX3" fmla="*/ 644540 w 1518129"/>
                  <a:gd name="connsiteY3" fmla="*/ 1879748 h 1907268"/>
                  <a:gd name="connsiteX4" fmla="*/ 1366786 w 1518129"/>
                  <a:gd name="connsiteY4" fmla="*/ 1899100 h 1907268"/>
                  <a:gd name="connsiteX5" fmla="*/ 1516859 w 1518129"/>
                  <a:gd name="connsiteY5" fmla="*/ 1069958 h 1907268"/>
                  <a:gd name="connsiteX6" fmla="*/ 1464891 w 1518129"/>
                  <a:gd name="connsiteY6" fmla="*/ 644162 h 1907268"/>
                  <a:gd name="connsiteX7" fmla="*/ 1272486 w 1518129"/>
                  <a:gd name="connsiteY7" fmla="*/ 612493 h 1907268"/>
                  <a:gd name="connsiteX8" fmla="*/ 1264720 w 1518129"/>
                  <a:gd name="connsiteY8" fmla="*/ 911472 h 1907268"/>
                  <a:gd name="connsiteX9" fmla="*/ 1252622 w 1518129"/>
                  <a:gd name="connsiteY9" fmla="*/ 600743 h 1907268"/>
                  <a:gd name="connsiteX10" fmla="*/ 1022817 w 1518129"/>
                  <a:gd name="connsiteY10" fmla="*/ 558366 h 1907268"/>
                  <a:gd name="connsiteX11" fmla="*/ 1053082 w 1518129"/>
                  <a:gd name="connsiteY11" fmla="*/ 887580 h 1907268"/>
                  <a:gd name="connsiteX12" fmla="*/ 1001757 w 1518129"/>
                  <a:gd name="connsiteY12" fmla="*/ 557324 h 1907268"/>
                  <a:gd name="connsiteX13" fmla="*/ 806783 w 1518129"/>
                  <a:gd name="connsiteY13" fmla="*/ 513030 h 1907268"/>
                  <a:gd name="connsiteX14" fmla="*/ 810613 w 1518129"/>
                  <a:gd name="connsiteY14" fmla="*/ 901237 h 1907268"/>
                  <a:gd name="connsiteX15" fmla="*/ 778941 w 1518129"/>
                  <a:gd name="connsiteY15" fmla="*/ 121917 h 1907268"/>
                  <a:gd name="connsiteX16" fmla="*/ 582042 w 1518129"/>
                  <a:gd name="connsiteY16" fmla="*/ 161731 h 1907268"/>
                  <a:gd name="connsiteX17" fmla="*/ 554580 w 1518129"/>
                  <a:gd name="connsiteY17" fmla="*/ 1197645 h 1907268"/>
                  <a:gd name="connsiteX18" fmla="*/ 419736 w 1518129"/>
                  <a:gd name="connsiteY18" fmla="*/ 1153389 h 1907268"/>
                  <a:gd name="connsiteX19" fmla="*/ 0 w 1518129"/>
                  <a:gd name="connsiteY19" fmla="*/ 891306 h 1907268"/>
                  <a:gd name="connsiteX0" fmla="*/ 0 w 1518129"/>
                  <a:gd name="connsiteY0" fmla="*/ 891306 h 1907268"/>
                  <a:gd name="connsiteX1" fmla="*/ 227051 w 1518129"/>
                  <a:gd name="connsiteY1" fmla="*/ 1320850 h 1907268"/>
                  <a:gd name="connsiteX2" fmla="*/ 462841 w 1518129"/>
                  <a:gd name="connsiteY2" fmla="*/ 1655174 h 1907268"/>
                  <a:gd name="connsiteX3" fmla="*/ 644540 w 1518129"/>
                  <a:gd name="connsiteY3" fmla="*/ 1879748 h 1907268"/>
                  <a:gd name="connsiteX4" fmla="*/ 1366786 w 1518129"/>
                  <a:gd name="connsiteY4" fmla="*/ 1899100 h 1907268"/>
                  <a:gd name="connsiteX5" fmla="*/ 1516859 w 1518129"/>
                  <a:gd name="connsiteY5" fmla="*/ 1069958 h 1907268"/>
                  <a:gd name="connsiteX6" fmla="*/ 1464891 w 1518129"/>
                  <a:gd name="connsiteY6" fmla="*/ 644162 h 1907268"/>
                  <a:gd name="connsiteX7" fmla="*/ 1272486 w 1518129"/>
                  <a:gd name="connsiteY7" fmla="*/ 612493 h 1907268"/>
                  <a:gd name="connsiteX8" fmla="*/ 1264720 w 1518129"/>
                  <a:gd name="connsiteY8" fmla="*/ 911472 h 1907268"/>
                  <a:gd name="connsiteX9" fmla="*/ 1252622 w 1518129"/>
                  <a:gd name="connsiteY9" fmla="*/ 600743 h 1907268"/>
                  <a:gd name="connsiteX10" fmla="*/ 1022817 w 1518129"/>
                  <a:gd name="connsiteY10" fmla="*/ 558366 h 1907268"/>
                  <a:gd name="connsiteX11" fmla="*/ 1053082 w 1518129"/>
                  <a:gd name="connsiteY11" fmla="*/ 887580 h 1907268"/>
                  <a:gd name="connsiteX12" fmla="*/ 1001757 w 1518129"/>
                  <a:gd name="connsiteY12" fmla="*/ 557324 h 1907268"/>
                  <a:gd name="connsiteX13" fmla="*/ 806783 w 1518129"/>
                  <a:gd name="connsiteY13" fmla="*/ 513030 h 1907268"/>
                  <a:gd name="connsiteX14" fmla="*/ 810613 w 1518129"/>
                  <a:gd name="connsiteY14" fmla="*/ 901237 h 1907268"/>
                  <a:gd name="connsiteX15" fmla="*/ 778941 w 1518129"/>
                  <a:gd name="connsiteY15" fmla="*/ 121917 h 1907268"/>
                  <a:gd name="connsiteX16" fmla="*/ 582042 w 1518129"/>
                  <a:gd name="connsiteY16" fmla="*/ 161731 h 1907268"/>
                  <a:gd name="connsiteX17" fmla="*/ 554580 w 1518129"/>
                  <a:gd name="connsiteY17" fmla="*/ 1197645 h 1907268"/>
                  <a:gd name="connsiteX18" fmla="*/ 419736 w 1518129"/>
                  <a:gd name="connsiteY18" fmla="*/ 1153389 h 1907268"/>
                  <a:gd name="connsiteX19" fmla="*/ 0 w 1518129"/>
                  <a:gd name="connsiteY19" fmla="*/ 891306 h 1907268"/>
                  <a:gd name="connsiteX0" fmla="*/ 0 w 1518129"/>
                  <a:gd name="connsiteY0" fmla="*/ 891306 h 1910576"/>
                  <a:gd name="connsiteX1" fmla="*/ 227051 w 1518129"/>
                  <a:gd name="connsiteY1" fmla="*/ 1320850 h 1910576"/>
                  <a:gd name="connsiteX2" fmla="*/ 462841 w 1518129"/>
                  <a:gd name="connsiteY2" fmla="*/ 1655174 h 1910576"/>
                  <a:gd name="connsiteX3" fmla="*/ 655952 w 1518129"/>
                  <a:gd name="connsiteY3" fmla="*/ 1885455 h 1910576"/>
                  <a:gd name="connsiteX4" fmla="*/ 1366786 w 1518129"/>
                  <a:gd name="connsiteY4" fmla="*/ 1899100 h 1910576"/>
                  <a:gd name="connsiteX5" fmla="*/ 1516859 w 1518129"/>
                  <a:gd name="connsiteY5" fmla="*/ 1069958 h 1910576"/>
                  <a:gd name="connsiteX6" fmla="*/ 1464891 w 1518129"/>
                  <a:gd name="connsiteY6" fmla="*/ 644162 h 1910576"/>
                  <a:gd name="connsiteX7" fmla="*/ 1272486 w 1518129"/>
                  <a:gd name="connsiteY7" fmla="*/ 612493 h 1910576"/>
                  <a:gd name="connsiteX8" fmla="*/ 1264720 w 1518129"/>
                  <a:gd name="connsiteY8" fmla="*/ 911472 h 1910576"/>
                  <a:gd name="connsiteX9" fmla="*/ 1252622 w 1518129"/>
                  <a:gd name="connsiteY9" fmla="*/ 600743 h 1910576"/>
                  <a:gd name="connsiteX10" fmla="*/ 1022817 w 1518129"/>
                  <a:gd name="connsiteY10" fmla="*/ 558366 h 1910576"/>
                  <a:gd name="connsiteX11" fmla="*/ 1053082 w 1518129"/>
                  <a:gd name="connsiteY11" fmla="*/ 887580 h 1910576"/>
                  <a:gd name="connsiteX12" fmla="*/ 1001757 w 1518129"/>
                  <a:gd name="connsiteY12" fmla="*/ 557324 h 1910576"/>
                  <a:gd name="connsiteX13" fmla="*/ 806783 w 1518129"/>
                  <a:gd name="connsiteY13" fmla="*/ 513030 h 1910576"/>
                  <a:gd name="connsiteX14" fmla="*/ 810613 w 1518129"/>
                  <a:gd name="connsiteY14" fmla="*/ 901237 h 1910576"/>
                  <a:gd name="connsiteX15" fmla="*/ 778941 w 1518129"/>
                  <a:gd name="connsiteY15" fmla="*/ 121917 h 1910576"/>
                  <a:gd name="connsiteX16" fmla="*/ 582042 w 1518129"/>
                  <a:gd name="connsiteY16" fmla="*/ 161731 h 1910576"/>
                  <a:gd name="connsiteX17" fmla="*/ 554580 w 1518129"/>
                  <a:gd name="connsiteY17" fmla="*/ 1197645 h 1910576"/>
                  <a:gd name="connsiteX18" fmla="*/ 419736 w 1518129"/>
                  <a:gd name="connsiteY18" fmla="*/ 1153389 h 1910576"/>
                  <a:gd name="connsiteX19" fmla="*/ 0 w 1518129"/>
                  <a:gd name="connsiteY19" fmla="*/ 891306 h 1910576"/>
                  <a:gd name="connsiteX0" fmla="*/ 0 w 1518129"/>
                  <a:gd name="connsiteY0" fmla="*/ 891306 h 1918220"/>
                  <a:gd name="connsiteX1" fmla="*/ 227051 w 1518129"/>
                  <a:gd name="connsiteY1" fmla="*/ 1320850 h 1918220"/>
                  <a:gd name="connsiteX2" fmla="*/ 462841 w 1518129"/>
                  <a:gd name="connsiteY2" fmla="*/ 1655174 h 1918220"/>
                  <a:gd name="connsiteX3" fmla="*/ 670217 w 1518129"/>
                  <a:gd name="connsiteY3" fmla="*/ 1896868 h 1918220"/>
                  <a:gd name="connsiteX4" fmla="*/ 1366786 w 1518129"/>
                  <a:gd name="connsiteY4" fmla="*/ 1899100 h 1918220"/>
                  <a:gd name="connsiteX5" fmla="*/ 1516859 w 1518129"/>
                  <a:gd name="connsiteY5" fmla="*/ 1069958 h 1918220"/>
                  <a:gd name="connsiteX6" fmla="*/ 1464891 w 1518129"/>
                  <a:gd name="connsiteY6" fmla="*/ 644162 h 1918220"/>
                  <a:gd name="connsiteX7" fmla="*/ 1272486 w 1518129"/>
                  <a:gd name="connsiteY7" fmla="*/ 612493 h 1918220"/>
                  <a:gd name="connsiteX8" fmla="*/ 1264720 w 1518129"/>
                  <a:gd name="connsiteY8" fmla="*/ 911472 h 1918220"/>
                  <a:gd name="connsiteX9" fmla="*/ 1252622 w 1518129"/>
                  <a:gd name="connsiteY9" fmla="*/ 600743 h 1918220"/>
                  <a:gd name="connsiteX10" fmla="*/ 1022817 w 1518129"/>
                  <a:gd name="connsiteY10" fmla="*/ 558366 h 1918220"/>
                  <a:gd name="connsiteX11" fmla="*/ 1053082 w 1518129"/>
                  <a:gd name="connsiteY11" fmla="*/ 887580 h 1918220"/>
                  <a:gd name="connsiteX12" fmla="*/ 1001757 w 1518129"/>
                  <a:gd name="connsiteY12" fmla="*/ 557324 h 1918220"/>
                  <a:gd name="connsiteX13" fmla="*/ 806783 w 1518129"/>
                  <a:gd name="connsiteY13" fmla="*/ 513030 h 1918220"/>
                  <a:gd name="connsiteX14" fmla="*/ 810613 w 1518129"/>
                  <a:gd name="connsiteY14" fmla="*/ 901237 h 1918220"/>
                  <a:gd name="connsiteX15" fmla="*/ 778941 w 1518129"/>
                  <a:gd name="connsiteY15" fmla="*/ 121917 h 1918220"/>
                  <a:gd name="connsiteX16" fmla="*/ 582042 w 1518129"/>
                  <a:gd name="connsiteY16" fmla="*/ 161731 h 1918220"/>
                  <a:gd name="connsiteX17" fmla="*/ 554580 w 1518129"/>
                  <a:gd name="connsiteY17" fmla="*/ 1197645 h 1918220"/>
                  <a:gd name="connsiteX18" fmla="*/ 419736 w 1518129"/>
                  <a:gd name="connsiteY18" fmla="*/ 1153389 h 1918220"/>
                  <a:gd name="connsiteX19" fmla="*/ 0 w 1518129"/>
                  <a:gd name="connsiteY19" fmla="*/ 891306 h 1918220"/>
                  <a:gd name="connsiteX0" fmla="*/ 0 w 1518129"/>
                  <a:gd name="connsiteY0" fmla="*/ 891306 h 1901925"/>
                  <a:gd name="connsiteX1" fmla="*/ 227051 w 1518129"/>
                  <a:gd name="connsiteY1" fmla="*/ 1320850 h 1901925"/>
                  <a:gd name="connsiteX2" fmla="*/ 462841 w 1518129"/>
                  <a:gd name="connsiteY2" fmla="*/ 1655174 h 1901925"/>
                  <a:gd name="connsiteX3" fmla="*/ 670217 w 1518129"/>
                  <a:gd name="connsiteY3" fmla="*/ 1896868 h 1901925"/>
                  <a:gd name="connsiteX4" fmla="*/ 1366786 w 1518129"/>
                  <a:gd name="connsiteY4" fmla="*/ 1899100 h 1901925"/>
                  <a:gd name="connsiteX5" fmla="*/ 1516859 w 1518129"/>
                  <a:gd name="connsiteY5" fmla="*/ 1069958 h 1901925"/>
                  <a:gd name="connsiteX6" fmla="*/ 1464891 w 1518129"/>
                  <a:gd name="connsiteY6" fmla="*/ 644162 h 1901925"/>
                  <a:gd name="connsiteX7" fmla="*/ 1272486 w 1518129"/>
                  <a:gd name="connsiteY7" fmla="*/ 612493 h 1901925"/>
                  <a:gd name="connsiteX8" fmla="*/ 1264720 w 1518129"/>
                  <a:gd name="connsiteY8" fmla="*/ 911472 h 1901925"/>
                  <a:gd name="connsiteX9" fmla="*/ 1252622 w 1518129"/>
                  <a:gd name="connsiteY9" fmla="*/ 600743 h 1901925"/>
                  <a:gd name="connsiteX10" fmla="*/ 1022817 w 1518129"/>
                  <a:gd name="connsiteY10" fmla="*/ 558366 h 1901925"/>
                  <a:gd name="connsiteX11" fmla="*/ 1053082 w 1518129"/>
                  <a:gd name="connsiteY11" fmla="*/ 887580 h 1901925"/>
                  <a:gd name="connsiteX12" fmla="*/ 1001757 w 1518129"/>
                  <a:gd name="connsiteY12" fmla="*/ 557324 h 1901925"/>
                  <a:gd name="connsiteX13" fmla="*/ 806783 w 1518129"/>
                  <a:gd name="connsiteY13" fmla="*/ 513030 h 1901925"/>
                  <a:gd name="connsiteX14" fmla="*/ 810613 w 1518129"/>
                  <a:gd name="connsiteY14" fmla="*/ 901237 h 1901925"/>
                  <a:gd name="connsiteX15" fmla="*/ 778941 w 1518129"/>
                  <a:gd name="connsiteY15" fmla="*/ 121917 h 1901925"/>
                  <a:gd name="connsiteX16" fmla="*/ 582042 w 1518129"/>
                  <a:gd name="connsiteY16" fmla="*/ 161731 h 1901925"/>
                  <a:gd name="connsiteX17" fmla="*/ 554580 w 1518129"/>
                  <a:gd name="connsiteY17" fmla="*/ 1197645 h 1901925"/>
                  <a:gd name="connsiteX18" fmla="*/ 419736 w 1518129"/>
                  <a:gd name="connsiteY18" fmla="*/ 1153389 h 1901925"/>
                  <a:gd name="connsiteX19" fmla="*/ 0 w 1518129"/>
                  <a:gd name="connsiteY19" fmla="*/ 891306 h 1901925"/>
                  <a:gd name="connsiteX0" fmla="*/ 0 w 1518129"/>
                  <a:gd name="connsiteY0" fmla="*/ 891306 h 1901925"/>
                  <a:gd name="connsiteX1" fmla="*/ 227051 w 1518129"/>
                  <a:gd name="connsiteY1" fmla="*/ 1320850 h 1901925"/>
                  <a:gd name="connsiteX2" fmla="*/ 462841 w 1518129"/>
                  <a:gd name="connsiteY2" fmla="*/ 1655174 h 1901925"/>
                  <a:gd name="connsiteX3" fmla="*/ 670217 w 1518129"/>
                  <a:gd name="connsiteY3" fmla="*/ 1896868 h 1901925"/>
                  <a:gd name="connsiteX4" fmla="*/ 1366786 w 1518129"/>
                  <a:gd name="connsiteY4" fmla="*/ 1899100 h 1901925"/>
                  <a:gd name="connsiteX5" fmla="*/ 1516859 w 1518129"/>
                  <a:gd name="connsiteY5" fmla="*/ 1069958 h 1901925"/>
                  <a:gd name="connsiteX6" fmla="*/ 1464891 w 1518129"/>
                  <a:gd name="connsiteY6" fmla="*/ 644162 h 1901925"/>
                  <a:gd name="connsiteX7" fmla="*/ 1272486 w 1518129"/>
                  <a:gd name="connsiteY7" fmla="*/ 612493 h 1901925"/>
                  <a:gd name="connsiteX8" fmla="*/ 1264720 w 1518129"/>
                  <a:gd name="connsiteY8" fmla="*/ 911472 h 1901925"/>
                  <a:gd name="connsiteX9" fmla="*/ 1252622 w 1518129"/>
                  <a:gd name="connsiteY9" fmla="*/ 600743 h 1901925"/>
                  <a:gd name="connsiteX10" fmla="*/ 1022817 w 1518129"/>
                  <a:gd name="connsiteY10" fmla="*/ 558366 h 1901925"/>
                  <a:gd name="connsiteX11" fmla="*/ 1053082 w 1518129"/>
                  <a:gd name="connsiteY11" fmla="*/ 887580 h 1901925"/>
                  <a:gd name="connsiteX12" fmla="*/ 1001757 w 1518129"/>
                  <a:gd name="connsiteY12" fmla="*/ 557324 h 1901925"/>
                  <a:gd name="connsiteX13" fmla="*/ 806783 w 1518129"/>
                  <a:gd name="connsiteY13" fmla="*/ 513030 h 1901925"/>
                  <a:gd name="connsiteX14" fmla="*/ 810613 w 1518129"/>
                  <a:gd name="connsiteY14" fmla="*/ 901237 h 1901925"/>
                  <a:gd name="connsiteX15" fmla="*/ 778941 w 1518129"/>
                  <a:gd name="connsiteY15" fmla="*/ 121917 h 1901925"/>
                  <a:gd name="connsiteX16" fmla="*/ 582042 w 1518129"/>
                  <a:gd name="connsiteY16" fmla="*/ 161731 h 1901925"/>
                  <a:gd name="connsiteX17" fmla="*/ 554580 w 1518129"/>
                  <a:gd name="connsiteY17" fmla="*/ 1197645 h 1901925"/>
                  <a:gd name="connsiteX18" fmla="*/ 419736 w 1518129"/>
                  <a:gd name="connsiteY18" fmla="*/ 1153389 h 1901925"/>
                  <a:gd name="connsiteX19" fmla="*/ 0 w 1518129"/>
                  <a:gd name="connsiteY19" fmla="*/ 891306 h 1901925"/>
                  <a:gd name="connsiteX0" fmla="*/ 0 w 1518129"/>
                  <a:gd name="connsiteY0" fmla="*/ 891306 h 1900789"/>
                  <a:gd name="connsiteX1" fmla="*/ 227051 w 1518129"/>
                  <a:gd name="connsiteY1" fmla="*/ 1320850 h 1900789"/>
                  <a:gd name="connsiteX2" fmla="*/ 462841 w 1518129"/>
                  <a:gd name="connsiteY2" fmla="*/ 1655174 h 1900789"/>
                  <a:gd name="connsiteX3" fmla="*/ 670217 w 1518129"/>
                  <a:gd name="connsiteY3" fmla="*/ 1896868 h 1900789"/>
                  <a:gd name="connsiteX4" fmla="*/ 1366786 w 1518129"/>
                  <a:gd name="connsiteY4" fmla="*/ 1899100 h 1900789"/>
                  <a:gd name="connsiteX5" fmla="*/ 1516859 w 1518129"/>
                  <a:gd name="connsiteY5" fmla="*/ 1069958 h 1900789"/>
                  <a:gd name="connsiteX6" fmla="*/ 1464891 w 1518129"/>
                  <a:gd name="connsiteY6" fmla="*/ 644162 h 1900789"/>
                  <a:gd name="connsiteX7" fmla="*/ 1272486 w 1518129"/>
                  <a:gd name="connsiteY7" fmla="*/ 612493 h 1900789"/>
                  <a:gd name="connsiteX8" fmla="*/ 1264720 w 1518129"/>
                  <a:gd name="connsiteY8" fmla="*/ 911472 h 1900789"/>
                  <a:gd name="connsiteX9" fmla="*/ 1252622 w 1518129"/>
                  <a:gd name="connsiteY9" fmla="*/ 600743 h 1900789"/>
                  <a:gd name="connsiteX10" fmla="*/ 1022817 w 1518129"/>
                  <a:gd name="connsiteY10" fmla="*/ 558366 h 1900789"/>
                  <a:gd name="connsiteX11" fmla="*/ 1053082 w 1518129"/>
                  <a:gd name="connsiteY11" fmla="*/ 887580 h 1900789"/>
                  <a:gd name="connsiteX12" fmla="*/ 1001757 w 1518129"/>
                  <a:gd name="connsiteY12" fmla="*/ 557324 h 1900789"/>
                  <a:gd name="connsiteX13" fmla="*/ 806783 w 1518129"/>
                  <a:gd name="connsiteY13" fmla="*/ 513030 h 1900789"/>
                  <a:gd name="connsiteX14" fmla="*/ 810613 w 1518129"/>
                  <a:gd name="connsiteY14" fmla="*/ 901237 h 1900789"/>
                  <a:gd name="connsiteX15" fmla="*/ 778941 w 1518129"/>
                  <a:gd name="connsiteY15" fmla="*/ 121917 h 1900789"/>
                  <a:gd name="connsiteX16" fmla="*/ 582042 w 1518129"/>
                  <a:gd name="connsiteY16" fmla="*/ 161731 h 1900789"/>
                  <a:gd name="connsiteX17" fmla="*/ 554580 w 1518129"/>
                  <a:gd name="connsiteY17" fmla="*/ 1197645 h 1900789"/>
                  <a:gd name="connsiteX18" fmla="*/ 419736 w 1518129"/>
                  <a:gd name="connsiteY18" fmla="*/ 1153389 h 1900789"/>
                  <a:gd name="connsiteX19" fmla="*/ 0 w 1518129"/>
                  <a:gd name="connsiteY19" fmla="*/ 891306 h 1900789"/>
                  <a:gd name="connsiteX0" fmla="*/ 0 w 1518129"/>
                  <a:gd name="connsiteY0" fmla="*/ 891306 h 1899182"/>
                  <a:gd name="connsiteX1" fmla="*/ 227051 w 1518129"/>
                  <a:gd name="connsiteY1" fmla="*/ 1320850 h 1899182"/>
                  <a:gd name="connsiteX2" fmla="*/ 462841 w 1518129"/>
                  <a:gd name="connsiteY2" fmla="*/ 1655174 h 1899182"/>
                  <a:gd name="connsiteX3" fmla="*/ 670217 w 1518129"/>
                  <a:gd name="connsiteY3" fmla="*/ 1896868 h 1899182"/>
                  <a:gd name="connsiteX4" fmla="*/ 1366786 w 1518129"/>
                  <a:gd name="connsiteY4" fmla="*/ 1899100 h 1899182"/>
                  <a:gd name="connsiteX5" fmla="*/ 1516859 w 1518129"/>
                  <a:gd name="connsiteY5" fmla="*/ 1069958 h 1899182"/>
                  <a:gd name="connsiteX6" fmla="*/ 1464891 w 1518129"/>
                  <a:gd name="connsiteY6" fmla="*/ 644162 h 1899182"/>
                  <a:gd name="connsiteX7" fmla="*/ 1272486 w 1518129"/>
                  <a:gd name="connsiteY7" fmla="*/ 612493 h 1899182"/>
                  <a:gd name="connsiteX8" fmla="*/ 1264720 w 1518129"/>
                  <a:gd name="connsiteY8" fmla="*/ 911472 h 1899182"/>
                  <a:gd name="connsiteX9" fmla="*/ 1252622 w 1518129"/>
                  <a:gd name="connsiteY9" fmla="*/ 600743 h 1899182"/>
                  <a:gd name="connsiteX10" fmla="*/ 1022817 w 1518129"/>
                  <a:gd name="connsiteY10" fmla="*/ 558366 h 1899182"/>
                  <a:gd name="connsiteX11" fmla="*/ 1053082 w 1518129"/>
                  <a:gd name="connsiteY11" fmla="*/ 887580 h 1899182"/>
                  <a:gd name="connsiteX12" fmla="*/ 1001757 w 1518129"/>
                  <a:gd name="connsiteY12" fmla="*/ 557324 h 1899182"/>
                  <a:gd name="connsiteX13" fmla="*/ 806783 w 1518129"/>
                  <a:gd name="connsiteY13" fmla="*/ 513030 h 1899182"/>
                  <a:gd name="connsiteX14" fmla="*/ 810613 w 1518129"/>
                  <a:gd name="connsiteY14" fmla="*/ 901237 h 1899182"/>
                  <a:gd name="connsiteX15" fmla="*/ 778941 w 1518129"/>
                  <a:gd name="connsiteY15" fmla="*/ 121917 h 1899182"/>
                  <a:gd name="connsiteX16" fmla="*/ 582042 w 1518129"/>
                  <a:gd name="connsiteY16" fmla="*/ 161731 h 1899182"/>
                  <a:gd name="connsiteX17" fmla="*/ 554580 w 1518129"/>
                  <a:gd name="connsiteY17" fmla="*/ 1197645 h 1899182"/>
                  <a:gd name="connsiteX18" fmla="*/ 419736 w 1518129"/>
                  <a:gd name="connsiteY18" fmla="*/ 1153389 h 1899182"/>
                  <a:gd name="connsiteX19" fmla="*/ 0 w 1518129"/>
                  <a:gd name="connsiteY19" fmla="*/ 891306 h 1899182"/>
                  <a:gd name="connsiteX0" fmla="*/ 0 w 1518129"/>
                  <a:gd name="connsiteY0" fmla="*/ 891306 h 1898397"/>
                  <a:gd name="connsiteX1" fmla="*/ 227051 w 1518129"/>
                  <a:gd name="connsiteY1" fmla="*/ 1320850 h 1898397"/>
                  <a:gd name="connsiteX2" fmla="*/ 462841 w 1518129"/>
                  <a:gd name="connsiteY2" fmla="*/ 1655174 h 1898397"/>
                  <a:gd name="connsiteX3" fmla="*/ 670217 w 1518129"/>
                  <a:gd name="connsiteY3" fmla="*/ 1896868 h 1898397"/>
                  <a:gd name="connsiteX4" fmla="*/ 1366786 w 1518129"/>
                  <a:gd name="connsiteY4" fmla="*/ 1893394 h 1898397"/>
                  <a:gd name="connsiteX5" fmla="*/ 1516859 w 1518129"/>
                  <a:gd name="connsiteY5" fmla="*/ 1069958 h 1898397"/>
                  <a:gd name="connsiteX6" fmla="*/ 1464891 w 1518129"/>
                  <a:gd name="connsiteY6" fmla="*/ 644162 h 1898397"/>
                  <a:gd name="connsiteX7" fmla="*/ 1272486 w 1518129"/>
                  <a:gd name="connsiteY7" fmla="*/ 612493 h 1898397"/>
                  <a:gd name="connsiteX8" fmla="*/ 1264720 w 1518129"/>
                  <a:gd name="connsiteY8" fmla="*/ 911472 h 1898397"/>
                  <a:gd name="connsiteX9" fmla="*/ 1252622 w 1518129"/>
                  <a:gd name="connsiteY9" fmla="*/ 600743 h 1898397"/>
                  <a:gd name="connsiteX10" fmla="*/ 1022817 w 1518129"/>
                  <a:gd name="connsiteY10" fmla="*/ 558366 h 1898397"/>
                  <a:gd name="connsiteX11" fmla="*/ 1053082 w 1518129"/>
                  <a:gd name="connsiteY11" fmla="*/ 887580 h 1898397"/>
                  <a:gd name="connsiteX12" fmla="*/ 1001757 w 1518129"/>
                  <a:gd name="connsiteY12" fmla="*/ 557324 h 1898397"/>
                  <a:gd name="connsiteX13" fmla="*/ 806783 w 1518129"/>
                  <a:gd name="connsiteY13" fmla="*/ 513030 h 1898397"/>
                  <a:gd name="connsiteX14" fmla="*/ 810613 w 1518129"/>
                  <a:gd name="connsiteY14" fmla="*/ 901237 h 1898397"/>
                  <a:gd name="connsiteX15" fmla="*/ 778941 w 1518129"/>
                  <a:gd name="connsiteY15" fmla="*/ 121917 h 1898397"/>
                  <a:gd name="connsiteX16" fmla="*/ 582042 w 1518129"/>
                  <a:gd name="connsiteY16" fmla="*/ 161731 h 1898397"/>
                  <a:gd name="connsiteX17" fmla="*/ 554580 w 1518129"/>
                  <a:gd name="connsiteY17" fmla="*/ 1197645 h 1898397"/>
                  <a:gd name="connsiteX18" fmla="*/ 419736 w 1518129"/>
                  <a:gd name="connsiteY18" fmla="*/ 1153389 h 1898397"/>
                  <a:gd name="connsiteX19" fmla="*/ 0 w 1518129"/>
                  <a:gd name="connsiteY19" fmla="*/ 891306 h 1898397"/>
                  <a:gd name="connsiteX0" fmla="*/ 0 w 1518129"/>
                  <a:gd name="connsiteY0" fmla="*/ 891306 h 2083506"/>
                  <a:gd name="connsiteX1" fmla="*/ 227051 w 1518129"/>
                  <a:gd name="connsiteY1" fmla="*/ 1320850 h 2083506"/>
                  <a:gd name="connsiteX2" fmla="*/ 462841 w 1518129"/>
                  <a:gd name="connsiteY2" fmla="*/ 1655174 h 2083506"/>
                  <a:gd name="connsiteX3" fmla="*/ 685760 w 1518129"/>
                  <a:gd name="connsiteY3" fmla="*/ 2083377 h 2083506"/>
                  <a:gd name="connsiteX4" fmla="*/ 1366786 w 1518129"/>
                  <a:gd name="connsiteY4" fmla="*/ 1893394 h 2083506"/>
                  <a:gd name="connsiteX5" fmla="*/ 1516859 w 1518129"/>
                  <a:gd name="connsiteY5" fmla="*/ 1069958 h 2083506"/>
                  <a:gd name="connsiteX6" fmla="*/ 1464891 w 1518129"/>
                  <a:gd name="connsiteY6" fmla="*/ 644162 h 2083506"/>
                  <a:gd name="connsiteX7" fmla="*/ 1272486 w 1518129"/>
                  <a:gd name="connsiteY7" fmla="*/ 612493 h 2083506"/>
                  <a:gd name="connsiteX8" fmla="*/ 1264720 w 1518129"/>
                  <a:gd name="connsiteY8" fmla="*/ 911472 h 2083506"/>
                  <a:gd name="connsiteX9" fmla="*/ 1252622 w 1518129"/>
                  <a:gd name="connsiteY9" fmla="*/ 600743 h 2083506"/>
                  <a:gd name="connsiteX10" fmla="*/ 1022817 w 1518129"/>
                  <a:gd name="connsiteY10" fmla="*/ 558366 h 2083506"/>
                  <a:gd name="connsiteX11" fmla="*/ 1053082 w 1518129"/>
                  <a:gd name="connsiteY11" fmla="*/ 887580 h 2083506"/>
                  <a:gd name="connsiteX12" fmla="*/ 1001757 w 1518129"/>
                  <a:gd name="connsiteY12" fmla="*/ 557324 h 2083506"/>
                  <a:gd name="connsiteX13" fmla="*/ 806783 w 1518129"/>
                  <a:gd name="connsiteY13" fmla="*/ 513030 h 2083506"/>
                  <a:gd name="connsiteX14" fmla="*/ 810613 w 1518129"/>
                  <a:gd name="connsiteY14" fmla="*/ 901237 h 2083506"/>
                  <a:gd name="connsiteX15" fmla="*/ 778941 w 1518129"/>
                  <a:gd name="connsiteY15" fmla="*/ 121917 h 2083506"/>
                  <a:gd name="connsiteX16" fmla="*/ 582042 w 1518129"/>
                  <a:gd name="connsiteY16" fmla="*/ 161731 h 2083506"/>
                  <a:gd name="connsiteX17" fmla="*/ 554580 w 1518129"/>
                  <a:gd name="connsiteY17" fmla="*/ 1197645 h 2083506"/>
                  <a:gd name="connsiteX18" fmla="*/ 419736 w 1518129"/>
                  <a:gd name="connsiteY18" fmla="*/ 1153389 h 2083506"/>
                  <a:gd name="connsiteX19" fmla="*/ 0 w 1518129"/>
                  <a:gd name="connsiteY19" fmla="*/ 891306 h 2083506"/>
                  <a:gd name="connsiteX0" fmla="*/ 0 w 1518129"/>
                  <a:gd name="connsiteY0" fmla="*/ 891306 h 2087673"/>
                  <a:gd name="connsiteX1" fmla="*/ 227051 w 1518129"/>
                  <a:gd name="connsiteY1" fmla="*/ 1320850 h 2087673"/>
                  <a:gd name="connsiteX2" fmla="*/ 462841 w 1518129"/>
                  <a:gd name="connsiteY2" fmla="*/ 1655174 h 2087673"/>
                  <a:gd name="connsiteX3" fmla="*/ 685760 w 1518129"/>
                  <a:gd name="connsiteY3" fmla="*/ 2083377 h 2087673"/>
                  <a:gd name="connsiteX4" fmla="*/ 1304616 w 1518129"/>
                  <a:gd name="connsiteY4" fmla="*/ 2087673 h 2087673"/>
                  <a:gd name="connsiteX5" fmla="*/ 1516859 w 1518129"/>
                  <a:gd name="connsiteY5" fmla="*/ 1069958 h 2087673"/>
                  <a:gd name="connsiteX6" fmla="*/ 1464891 w 1518129"/>
                  <a:gd name="connsiteY6" fmla="*/ 644162 h 2087673"/>
                  <a:gd name="connsiteX7" fmla="*/ 1272486 w 1518129"/>
                  <a:gd name="connsiteY7" fmla="*/ 612493 h 2087673"/>
                  <a:gd name="connsiteX8" fmla="*/ 1264720 w 1518129"/>
                  <a:gd name="connsiteY8" fmla="*/ 911472 h 2087673"/>
                  <a:gd name="connsiteX9" fmla="*/ 1252622 w 1518129"/>
                  <a:gd name="connsiteY9" fmla="*/ 600743 h 2087673"/>
                  <a:gd name="connsiteX10" fmla="*/ 1022817 w 1518129"/>
                  <a:gd name="connsiteY10" fmla="*/ 558366 h 2087673"/>
                  <a:gd name="connsiteX11" fmla="*/ 1053082 w 1518129"/>
                  <a:gd name="connsiteY11" fmla="*/ 887580 h 2087673"/>
                  <a:gd name="connsiteX12" fmla="*/ 1001757 w 1518129"/>
                  <a:gd name="connsiteY12" fmla="*/ 557324 h 2087673"/>
                  <a:gd name="connsiteX13" fmla="*/ 806783 w 1518129"/>
                  <a:gd name="connsiteY13" fmla="*/ 513030 h 2087673"/>
                  <a:gd name="connsiteX14" fmla="*/ 810613 w 1518129"/>
                  <a:gd name="connsiteY14" fmla="*/ 901237 h 2087673"/>
                  <a:gd name="connsiteX15" fmla="*/ 778941 w 1518129"/>
                  <a:gd name="connsiteY15" fmla="*/ 121917 h 2087673"/>
                  <a:gd name="connsiteX16" fmla="*/ 582042 w 1518129"/>
                  <a:gd name="connsiteY16" fmla="*/ 161731 h 2087673"/>
                  <a:gd name="connsiteX17" fmla="*/ 554580 w 1518129"/>
                  <a:gd name="connsiteY17" fmla="*/ 1197645 h 2087673"/>
                  <a:gd name="connsiteX18" fmla="*/ 419736 w 1518129"/>
                  <a:gd name="connsiteY18" fmla="*/ 1153389 h 2087673"/>
                  <a:gd name="connsiteX19" fmla="*/ 0 w 1518129"/>
                  <a:gd name="connsiteY19" fmla="*/ 891306 h 2087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18129" h="2087673">
                    <a:moveTo>
                      <a:pt x="0" y="891306"/>
                    </a:moveTo>
                    <a:cubicBezTo>
                      <a:pt x="124742" y="1042097"/>
                      <a:pt x="180313" y="1188925"/>
                      <a:pt x="227051" y="1320850"/>
                    </a:cubicBezTo>
                    <a:cubicBezTo>
                      <a:pt x="283134" y="1440332"/>
                      <a:pt x="360533" y="1506746"/>
                      <a:pt x="462841" y="1655174"/>
                    </a:cubicBezTo>
                    <a:cubicBezTo>
                      <a:pt x="565096" y="1757587"/>
                      <a:pt x="645749" y="2041189"/>
                      <a:pt x="685760" y="2083377"/>
                    </a:cubicBezTo>
                    <a:cubicBezTo>
                      <a:pt x="889200" y="2089319"/>
                      <a:pt x="1008846" y="2083505"/>
                      <a:pt x="1304616" y="2087673"/>
                    </a:cubicBezTo>
                    <a:cubicBezTo>
                      <a:pt x="1468370" y="1792044"/>
                      <a:pt x="1516858" y="1179685"/>
                      <a:pt x="1516859" y="1069958"/>
                    </a:cubicBezTo>
                    <a:cubicBezTo>
                      <a:pt x="1522576" y="857179"/>
                      <a:pt x="1509640" y="720406"/>
                      <a:pt x="1464891" y="644162"/>
                    </a:cubicBezTo>
                    <a:cubicBezTo>
                      <a:pt x="1396021" y="572742"/>
                      <a:pt x="1370976" y="579197"/>
                      <a:pt x="1272486" y="612493"/>
                    </a:cubicBezTo>
                    <a:cubicBezTo>
                      <a:pt x="1306205" y="707004"/>
                      <a:pt x="1275123" y="829781"/>
                      <a:pt x="1264720" y="911472"/>
                    </a:cubicBezTo>
                    <a:cubicBezTo>
                      <a:pt x="1250153" y="907906"/>
                      <a:pt x="1292939" y="659594"/>
                      <a:pt x="1252622" y="600743"/>
                    </a:cubicBezTo>
                    <a:cubicBezTo>
                      <a:pt x="1202656" y="541892"/>
                      <a:pt x="1107533" y="508148"/>
                      <a:pt x="1022817" y="558366"/>
                    </a:cubicBezTo>
                    <a:cubicBezTo>
                      <a:pt x="1086811" y="668103"/>
                      <a:pt x="1058849" y="793697"/>
                      <a:pt x="1053082" y="887580"/>
                    </a:cubicBezTo>
                    <a:cubicBezTo>
                      <a:pt x="1041532" y="883386"/>
                      <a:pt x="1071753" y="653519"/>
                      <a:pt x="1001757" y="557324"/>
                    </a:cubicBezTo>
                    <a:cubicBezTo>
                      <a:pt x="946234" y="504548"/>
                      <a:pt x="915026" y="504758"/>
                      <a:pt x="806783" y="513030"/>
                    </a:cubicBezTo>
                    <a:cubicBezTo>
                      <a:pt x="816055" y="653003"/>
                      <a:pt x="822837" y="732256"/>
                      <a:pt x="810613" y="901237"/>
                    </a:cubicBezTo>
                    <a:cubicBezTo>
                      <a:pt x="782414" y="451352"/>
                      <a:pt x="784675" y="276900"/>
                      <a:pt x="778941" y="121917"/>
                    </a:cubicBezTo>
                    <a:cubicBezTo>
                      <a:pt x="774616" y="-32693"/>
                      <a:pt x="569584" y="-61779"/>
                      <a:pt x="582042" y="161731"/>
                    </a:cubicBezTo>
                    <a:cubicBezTo>
                      <a:pt x="570378" y="380417"/>
                      <a:pt x="623442" y="1132875"/>
                      <a:pt x="554580" y="1197645"/>
                    </a:cubicBezTo>
                    <a:cubicBezTo>
                      <a:pt x="495024" y="1230412"/>
                      <a:pt x="496393" y="1222363"/>
                      <a:pt x="419736" y="1153389"/>
                    </a:cubicBezTo>
                    <a:cubicBezTo>
                      <a:pt x="331744" y="1046414"/>
                      <a:pt x="197603" y="767201"/>
                      <a:pt x="0" y="89130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C8BD2C9-7910-45DC-A0AB-838091532D49}"/>
                </a:ext>
              </a:extLst>
            </p:cNvPr>
            <p:cNvSpPr txBox="1"/>
            <p:nvPr/>
          </p:nvSpPr>
          <p:spPr>
            <a:xfrm>
              <a:off x="-669715" y="2129460"/>
              <a:ext cx="248756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D</a:t>
              </a:r>
              <a:r>
                <a:rPr lang="en-US" sz="2400" b="1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istance</a:t>
              </a:r>
              <a:endParaRPr lang="en-ID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065C17B-E262-450B-BCB3-978E019124FC}"/>
                </a:ext>
              </a:extLst>
            </p:cNvPr>
            <p:cNvSpPr txBox="1"/>
            <p:nvPr/>
          </p:nvSpPr>
          <p:spPr>
            <a:xfrm>
              <a:off x="3315480" y="1666198"/>
              <a:ext cx="887960" cy="646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22</a:t>
              </a:r>
              <a:r>
                <a:rPr lang="en-US" sz="1800" b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0 cm</a:t>
              </a:r>
              <a:endParaRPr lang="en-ID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E550284-BBCF-4C0C-B757-C445DC3976A9}"/>
                </a:ext>
              </a:extLst>
            </p:cNvPr>
            <p:cNvSpPr txBox="1"/>
            <p:nvPr/>
          </p:nvSpPr>
          <p:spPr>
            <a:xfrm>
              <a:off x="2653342" y="2849279"/>
              <a:ext cx="887960" cy="646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30</a:t>
              </a:r>
              <a:r>
                <a:rPr lang="en-US" sz="1800" b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0 cm</a:t>
              </a:r>
              <a:endParaRPr lang="en-ID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80B3E8B-C520-4421-81EC-E18091AAC620}"/>
                </a:ext>
              </a:extLst>
            </p:cNvPr>
            <p:cNvSpPr txBox="1"/>
            <p:nvPr/>
          </p:nvSpPr>
          <p:spPr>
            <a:xfrm>
              <a:off x="2653342" y="493693"/>
              <a:ext cx="887960" cy="646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140 cm</a:t>
              </a:r>
              <a:endParaRPr lang="en-ID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C922AAA-559B-438A-AD2B-87A8660BCB5C}"/>
              </a:ext>
            </a:extLst>
          </p:cNvPr>
          <p:cNvGrpSpPr/>
          <p:nvPr/>
        </p:nvGrpSpPr>
        <p:grpSpPr>
          <a:xfrm>
            <a:off x="1189470" y="1546976"/>
            <a:ext cx="5120966" cy="1387530"/>
            <a:chOff x="-1231882" y="1278836"/>
            <a:chExt cx="6278808" cy="1701248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25D82C5-76AF-4411-9EBD-D5F2DD1C55FF}"/>
                </a:ext>
              </a:extLst>
            </p:cNvPr>
            <p:cNvGrpSpPr/>
            <p:nvPr/>
          </p:nvGrpSpPr>
          <p:grpSpPr>
            <a:xfrm>
              <a:off x="-1187020" y="1278836"/>
              <a:ext cx="6193199" cy="1701248"/>
              <a:chOff x="2939962" y="3593649"/>
              <a:chExt cx="6193199" cy="1701248"/>
            </a:xfrm>
          </p:grpSpPr>
          <p:sp>
            <p:nvSpPr>
              <p:cNvPr id="88" name="Rounded Rectangle 3">
                <a:extLst>
                  <a:ext uri="{FF2B5EF4-FFF2-40B4-BE49-F238E27FC236}">
                    <a16:creationId xmlns:a16="http://schemas.microsoft.com/office/drawing/2014/main" id="{AE68028D-FA0A-46D6-BB34-939A9B96694F}"/>
                  </a:ext>
                </a:extLst>
              </p:cNvPr>
              <p:cNvSpPr/>
              <p:nvPr/>
            </p:nvSpPr>
            <p:spPr>
              <a:xfrm rot="5400000" flipH="1">
                <a:off x="6874653" y="3892423"/>
                <a:ext cx="108000" cy="936000"/>
              </a:xfrm>
              <a:custGeom>
                <a:avLst/>
                <a:gdLst>
                  <a:gd name="connsiteX0" fmla="*/ 727470 w 727470"/>
                  <a:gd name="connsiteY0" fmla="*/ 3816423 h 5112569"/>
                  <a:gd name="connsiteX1" fmla="*/ 727470 w 727470"/>
                  <a:gd name="connsiteY1" fmla="*/ 5112569 h 5112569"/>
                  <a:gd name="connsiteX2" fmla="*/ 6695 w 727470"/>
                  <a:gd name="connsiteY2" fmla="*/ 5112569 h 5112569"/>
                  <a:gd name="connsiteX3" fmla="*/ 6695 w 727470"/>
                  <a:gd name="connsiteY3" fmla="*/ 3816425 h 5112569"/>
                  <a:gd name="connsiteX4" fmla="*/ 1 w 727470"/>
                  <a:gd name="connsiteY4" fmla="*/ 3816425 h 5112569"/>
                  <a:gd name="connsiteX5" fmla="*/ 1 w 727470"/>
                  <a:gd name="connsiteY5" fmla="*/ 2520281 h 5112569"/>
                  <a:gd name="connsiteX6" fmla="*/ 0 w 727470"/>
                  <a:gd name="connsiteY6" fmla="*/ 2520281 h 5112569"/>
                  <a:gd name="connsiteX7" fmla="*/ 0 w 727470"/>
                  <a:gd name="connsiteY7" fmla="*/ 1224135 h 5112569"/>
                  <a:gd name="connsiteX8" fmla="*/ 0 w 727470"/>
                  <a:gd name="connsiteY8" fmla="*/ 768850 h 5112569"/>
                  <a:gd name="connsiteX9" fmla="*/ 0 w 727470"/>
                  <a:gd name="connsiteY9" fmla="*/ 120129 h 5112569"/>
                  <a:gd name="connsiteX10" fmla="*/ 120129 w 727470"/>
                  <a:gd name="connsiteY10" fmla="*/ 0 h 5112569"/>
                  <a:gd name="connsiteX11" fmla="*/ 240258 w 727470"/>
                  <a:gd name="connsiteY11" fmla="*/ 120129 h 5112569"/>
                  <a:gd name="connsiteX12" fmla="*/ 240258 w 727470"/>
                  <a:gd name="connsiteY12" fmla="*/ 120152 h 5112569"/>
                  <a:gd name="connsiteX13" fmla="*/ 360387 w 727470"/>
                  <a:gd name="connsiteY13" fmla="*/ 23 h 5112569"/>
                  <a:gd name="connsiteX14" fmla="*/ 480516 w 727470"/>
                  <a:gd name="connsiteY14" fmla="*/ 120152 h 5112569"/>
                  <a:gd name="connsiteX15" fmla="*/ 480516 w 727470"/>
                  <a:gd name="connsiteY15" fmla="*/ 120174 h 5112569"/>
                  <a:gd name="connsiteX16" fmla="*/ 600645 w 727470"/>
                  <a:gd name="connsiteY16" fmla="*/ 45 h 5112569"/>
                  <a:gd name="connsiteX17" fmla="*/ 720775 w 727470"/>
                  <a:gd name="connsiteY17" fmla="*/ 120175 h 5112569"/>
                  <a:gd name="connsiteX18" fmla="*/ 720775 w 727470"/>
                  <a:gd name="connsiteY18" fmla="*/ 768849 h 5112569"/>
                  <a:gd name="connsiteX19" fmla="*/ 720775 w 727470"/>
                  <a:gd name="connsiteY19" fmla="*/ 1224135 h 5112569"/>
                  <a:gd name="connsiteX20" fmla="*/ 720775 w 727470"/>
                  <a:gd name="connsiteY20" fmla="*/ 2520279 h 5112569"/>
                  <a:gd name="connsiteX21" fmla="*/ 720776 w 727470"/>
                  <a:gd name="connsiteY21" fmla="*/ 2520279 h 5112569"/>
                  <a:gd name="connsiteX22" fmla="*/ 720776 w 727470"/>
                  <a:gd name="connsiteY22" fmla="*/ 3816423 h 5112569"/>
                  <a:gd name="connsiteX23" fmla="*/ 727470 w 727470"/>
                  <a:gd name="connsiteY23" fmla="*/ 3816423 h 5112569"/>
                  <a:gd name="connsiteX0" fmla="*/ 727470 w 727470"/>
                  <a:gd name="connsiteY0" fmla="*/ 3816423 h 5112569"/>
                  <a:gd name="connsiteX1" fmla="*/ 727470 w 727470"/>
                  <a:gd name="connsiteY1" fmla="*/ 5112569 h 5112569"/>
                  <a:gd name="connsiteX2" fmla="*/ 6695 w 727470"/>
                  <a:gd name="connsiteY2" fmla="*/ 5112569 h 5112569"/>
                  <a:gd name="connsiteX3" fmla="*/ 6695 w 727470"/>
                  <a:gd name="connsiteY3" fmla="*/ 3816425 h 5112569"/>
                  <a:gd name="connsiteX4" fmla="*/ 1 w 727470"/>
                  <a:gd name="connsiteY4" fmla="*/ 3816425 h 5112569"/>
                  <a:gd name="connsiteX5" fmla="*/ 1 w 727470"/>
                  <a:gd name="connsiteY5" fmla="*/ 2520281 h 5112569"/>
                  <a:gd name="connsiteX6" fmla="*/ 0 w 727470"/>
                  <a:gd name="connsiteY6" fmla="*/ 2520281 h 5112569"/>
                  <a:gd name="connsiteX7" fmla="*/ 0 w 727470"/>
                  <a:gd name="connsiteY7" fmla="*/ 1224135 h 5112569"/>
                  <a:gd name="connsiteX8" fmla="*/ 0 w 727470"/>
                  <a:gd name="connsiteY8" fmla="*/ 768850 h 5112569"/>
                  <a:gd name="connsiteX9" fmla="*/ 0 w 727470"/>
                  <a:gd name="connsiteY9" fmla="*/ 120129 h 5112569"/>
                  <a:gd name="connsiteX10" fmla="*/ 120129 w 727470"/>
                  <a:gd name="connsiteY10" fmla="*/ 0 h 5112569"/>
                  <a:gd name="connsiteX11" fmla="*/ 240258 w 727470"/>
                  <a:gd name="connsiteY11" fmla="*/ 120129 h 5112569"/>
                  <a:gd name="connsiteX12" fmla="*/ 240258 w 727470"/>
                  <a:gd name="connsiteY12" fmla="*/ 120152 h 5112569"/>
                  <a:gd name="connsiteX13" fmla="*/ 360387 w 727470"/>
                  <a:gd name="connsiteY13" fmla="*/ 23 h 5112569"/>
                  <a:gd name="connsiteX14" fmla="*/ 480516 w 727470"/>
                  <a:gd name="connsiteY14" fmla="*/ 120152 h 5112569"/>
                  <a:gd name="connsiteX15" fmla="*/ 480516 w 727470"/>
                  <a:gd name="connsiteY15" fmla="*/ 120174 h 5112569"/>
                  <a:gd name="connsiteX16" fmla="*/ 600645 w 727470"/>
                  <a:gd name="connsiteY16" fmla="*/ 45 h 5112569"/>
                  <a:gd name="connsiteX17" fmla="*/ 720775 w 727470"/>
                  <a:gd name="connsiteY17" fmla="*/ 120175 h 5112569"/>
                  <a:gd name="connsiteX18" fmla="*/ 720775 w 727470"/>
                  <a:gd name="connsiteY18" fmla="*/ 768849 h 5112569"/>
                  <a:gd name="connsiteX19" fmla="*/ 720775 w 727470"/>
                  <a:gd name="connsiteY19" fmla="*/ 1224135 h 5112569"/>
                  <a:gd name="connsiteX20" fmla="*/ 720775 w 727470"/>
                  <a:gd name="connsiteY20" fmla="*/ 2520279 h 5112569"/>
                  <a:gd name="connsiteX21" fmla="*/ 720776 w 727470"/>
                  <a:gd name="connsiteY21" fmla="*/ 2520279 h 5112569"/>
                  <a:gd name="connsiteX22" fmla="*/ 720776 w 727470"/>
                  <a:gd name="connsiteY22" fmla="*/ 3816423 h 5112569"/>
                  <a:gd name="connsiteX23" fmla="*/ 727470 w 727470"/>
                  <a:gd name="connsiteY23" fmla="*/ 3816423 h 5112569"/>
                  <a:gd name="connsiteX0" fmla="*/ 727470 w 727470"/>
                  <a:gd name="connsiteY0" fmla="*/ 3816423 h 5112569"/>
                  <a:gd name="connsiteX1" fmla="*/ 727470 w 727470"/>
                  <a:gd name="connsiteY1" fmla="*/ 5112569 h 5112569"/>
                  <a:gd name="connsiteX2" fmla="*/ 6695 w 727470"/>
                  <a:gd name="connsiteY2" fmla="*/ 5112569 h 5112569"/>
                  <a:gd name="connsiteX3" fmla="*/ 6695 w 727470"/>
                  <a:gd name="connsiteY3" fmla="*/ 3816425 h 5112569"/>
                  <a:gd name="connsiteX4" fmla="*/ 1 w 727470"/>
                  <a:gd name="connsiteY4" fmla="*/ 3816425 h 5112569"/>
                  <a:gd name="connsiteX5" fmla="*/ 1 w 727470"/>
                  <a:gd name="connsiteY5" fmla="*/ 2520281 h 5112569"/>
                  <a:gd name="connsiteX6" fmla="*/ 0 w 727470"/>
                  <a:gd name="connsiteY6" fmla="*/ 2520281 h 5112569"/>
                  <a:gd name="connsiteX7" fmla="*/ 0 w 727470"/>
                  <a:gd name="connsiteY7" fmla="*/ 1224135 h 5112569"/>
                  <a:gd name="connsiteX8" fmla="*/ 0 w 727470"/>
                  <a:gd name="connsiteY8" fmla="*/ 768850 h 5112569"/>
                  <a:gd name="connsiteX9" fmla="*/ 0 w 727470"/>
                  <a:gd name="connsiteY9" fmla="*/ 120129 h 5112569"/>
                  <a:gd name="connsiteX10" fmla="*/ 120129 w 727470"/>
                  <a:gd name="connsiteY10" fmla="*/ 0 h 5112569"/>
                  <a:gd name="connsiteX11" fmla="*/ 240258 w 727470"/>
                  <a:gd name="connsiteY11" fmla="*/ 120129 h 5112569"/>
                  <a:gd name="connsiteX12" fmla="*/ 240258 w 727470"/>
                  <a:gd name="connsiteY12" fmla="*/ 120152 h 5112569"/>
                  <a:gd name="connsiteX13" fmla="*/ 360387 w 727470"/>
                  <a:gd name="connsiteY13" fmla="*/ 23 h 5112569"/>
                  <a:gd name="connsiteX14" fmla="*/ 480516 w 727470"/>
                  <a:gd name="connsiteY14" fmla="*/ 120152 h 5112569"/>
                  <a:gd name="connsiteX15" fmla="*/ 480516 w 727470"/>
                  <a:gd name="connsiteY15" fmla="*/ 120174 h 5112569"/>
                  <a:gd name="connsiteX16" fmla="*/ 600645 w 727470"/>
                  <a:gd name="connsiteY16" fmla="*/ 45 h 5112569"/>
                  <a:gd name="connsiteX17" fmla="*/ 720775 w 727470"/>
                  <a:gd name="connsiteY17" fmla="*/ 120175 h 5112569"/>
                  <a:gd name="connsiteX18" fmla="*/ 720775 w 727470"/>
                  <a:gd name="connsiteY18" fmla="*/ 768849 h 5112569"/>
                  <a:gd name="connsiteX19" fmla="*/ 720775 w 727470"/>
                  <a:gd name="connsiteY19" fmla="*/ 1224135 h 5112569"/>
                  <a:gd name="connsiteX20" fmla="*/ 720775 w 727470"/>
                  <a:gd name="connsiteY20" fmla="*/ 2520279 h 5112569"/>
                  <a:gd name="connsiteX21" fmla="*/ 720776 w 727470"/>
                  <a:gd name="connsiteY21" fmla="*/ 2520279 h 5112569"/>
                  <a:gd name="connsiteX22" fmla="*/ 720776 w 727470"/>
                  <a:gd name="connsiteY22" fmla="*/ 3816423 h 5112569"/>
                  <a:gd name="connsiteX23" fmla="*/ 727470 w 727470"/>
                  <a:gd name="connsiteY23" fmla="*/ 3816423 h 5112569"/>
                  <a:gd name="connsiteX0" fmla="*/ 727470 w 727470"/>
                  <a:gd name="connsiteY0" fmla="*/ 3816423 h 5112569"/>
                  <a:gd name="connsiteX1" fmla="*/ 727470 w 727470"/>
                  <a:gd name="connsiteY1" fmla="*/ 5112569 h 5112569"/>
                  <a:gd name="connsiteX2" fmla="*/ 6695 w 727470"/>
                  <a:gd name="connsiteY2" fmla="*/ 5112569 h 5112569"/>
                  <a:gd name="connsiteX3" fmla="*/ 6695 w 727470"/>
                  <a:gd name="connsiteY3" fmla="*/ 3816425 h 5112569"/>
                  <a:gd name="connsiteX4" fmla="*/ 1 w 727470"/>
                  <a:gd name="connsiteY4" fmla="*/ 3816425 h 5112569"/>
                  <a:gd name="connsiteX5" fmla="*/ 1 w 727470"/>
                  <a:gd name="connsiteY5" fmla="*/ 2520281 h 5112569"/>
                  <a:gd name="connsiteX6" fmla="*/ 0 w 727470"/>
                  <a:gd name="connsiteY6" fmla="*/ 2520281 h 5112569"/>
                  <a:gd name="connsiteX7" fmla="*/ 0 w 727470"/>
                  <a:gd name="connsiteY7" fmla="*/ 1224135 h 5112569"/>
                  <a:gd name="connsiteX8" fmla="*/ 0 w 727470"/>
                  <a:gd name="connsiteY8" fmla="*/ 768850 h 5112569"/>
                  <a:gd name="connsiteX9" fmla="*/ 0 w 727470"/>
                  <a:gd name="connsiteY9" fmla="*/ 120129 h 5112569"/>
                  <a:gd name="connsiteX10" fmla="*/ 120129 w 727470"/>
                  <a:gd name="connsiteY10" fmla="*/ 0 h 5112569"/>
                  <a:gd name="connsiteX11" fmla="*/ 240258 w 727470"/>
                  <a:gd name="connsiteY11" fmla="*/ 120129 h 5112569"/>
                  <a:gd name="connsiteX12" fmla="*/ 240258 w 727470"/>
                  <a:gd name="connsiteY12" fmla="*/ 120152 h 5112569"/>
                  <a:gd name="connsiteX13" fmla="*/ 360387 w 727470"/>
                  <a:gd name="connsiteY13" fmla="*/ 23 h 5112569"/>
                  <a:gd name="connsiteX14" fmla="*/ 480516 w 727470"/>
                  <a:gd name="connsiteY14" fmla="*/ 120152 h 5112569"/>
                  <a:gd name="connsiteX15" fmla="*/ 480516 w 727470"/>
                  <a:gd name="connsiteY15" fmla="*/ 120174 h 5112569"/>
                  <a:gd name="connsiteX16" fmla="*/ 600645 w 727470"/>
                  <a:gd name="connsiteY16" fmla="*/ 45 h 5112569"/>
                  <a:gd name="connsiteX17" fmla="*/ 720775 w 727470"/>
                  <a:gd name="connsiteY17" fmla="*/ 120175 h 5112569"/>
                  <a:gd name="connsiteX18" fmla="*/ 720775 w 727470"/>
                  <a:gd name="connsiteY18" fmla="*/ 768849 h 5112569"/>
                  <a:gd name="connsiteX19" fmla="*/ 720775 w 727470"/>
                  <a:gd name="connsiteY19" fmla="*/ 1224135 h 5112569"/>
                  <a:gd name="connsiteX20" fmla="*/ 720775 w 727470"/>
                  <a:gd name="connsiteY20" fmla="*/ 2520279 h 5112569"/>
                  <a:gd name="connsiteX21" fmla="*/ 720776 w 727470"/>
                  <a:gd name="connsiteY21" fmla="*/ 2520279 h 5112569"/>
                  <a:gd name="connsiteX22" fmla="*/ 720776 w 727470"/>
                  <a:gd name="connsiteY22" fmla="*/ 3816423 h 5112569"/>
                  <a:gd name="connsiteX23" fmla="*/ 727470 w 727470"/>
                  <a:gd name="connsiteY23" fmla="*/ 3816423 h 5112569"/>
                  <a:gd name="connsiteX0" fmla="*/ 727470 w 727470"/>
                  <a:gd name="connsiteY0" fmla="*/ 3816423 h 5112569"/>
                  <a:gd name="connsiteX1" fmla="*/ 727470 w 727470"/>
                  <a:gd name="connsiteY1" fmla="*/ 5112569 h 5112569"/>
                  <a:gd name="connsiteX2" fmla="*/ 6695 w 727470"/>
                  <a:gd name="connsiteY2" fmla="*/ 5112569 h 5112569"/>
                  <a:gd name="connsiteX3" fmla="*/ 6695 w 727470"/>
                  <a:gd name="connsiteY3" fmla="*/ 3816425 h 5112569"/>
                  <a:gd name="connsiteX4" fmla="*/ 1 w 727470"/>
                  <a:gd name="connsiteY4" fmla="*/ 3816425 h 5112569"/>
                  <a:gd name="connsiteX5" fmla="*/ 1 w 727470"/>
                  <a:gd name="connsiteY5" fmla="*/ 2520281 h 5112569"/>
                  <a:gd name="connsiteX6" fmla="*/ 0 w 727470"/>
                  <a:gd name="connsiteY6" fmla="*/ 2520281 h 5112569"/>
                  <a:gd name="connsiteX7" fmla="*/ 0 w 727470"/>
                  <a:gd name="connsiteY7" fmla="*/ 1224135 h 5112569"/>
                  <a:gd name="connsiteX8" fmla="*/ 0 w 727470"/>
                  <a:gd name="connsiteY8" fmla="*/ 768850 h 5112569"/>
                  <a:gd name="connsiteX9" fmla="*/ 0 w 727470"/>
                  <a:gd name="connsiteY9" fmla="*/ 120129 h 5112569"/>
                  <a:gd name="connsiteX10" fmla="*/ 120129 w 727470"/>
                  <a:gd name="connsiteY10" fmla="*/ 0 h 5112569"/>
                  <a:gd name="connsiteX11" fmla="*/ 240258 w 727470"/>
                  <a:gd name="connsiteY11" fmla="*/ 120129 h 5112569"/>
                  <a:gd name="connsiteX12" fmla="*/ 240258 w 727470"/>
                  <a:gd name="connsiteY12" fmla="*/ 120152 h 5112569"/>
                  <a:gd name="connsiteX13" fmla="*/ 360387 w 727470"/>
                  <a:gd name="connsiteY13" fmla="*/ 23 h 5112569"/>
                  <a:gd name="connsiteX14" fmla="*/ 480516 w 727470"/>
                  <a:gd name="connsiteY14" fmla="*/ 120152 h 5112569"/>
                  <a:gd name="connsiteX15" fmla="*/ 480516 w 727470"/>
                  <a:gd name="connsiteY15" fmla="*/ 120174 h 5112569"/>
                  <a:gd name="connsiteX16" fmla="*/ 600645 w 727470"/>
                  <a:gd name="connsiteY16" fmla="*/ 45 h 5112569"/>
                  <a:gd name="connsiteX17" fmla="*/ 720775 w 727470"/>
                  <a:gd name="connsiteY17" fmla="*/ 120175 h 5112569"/>
                  <a:gd name="connsiteX18" fmla="*/ 720775 w 727470"/>
                  <a:gd name="connsiteY18" fmla="*/ 768849 h 5112569"/>
                  <a:gd name="connsiteX19" fmla="*/ 720775 w 727470"/>
                  <a:gd name="connsiteY19" fmla="*/ 1224135 h 5112569"/>
                  <a:gd name="connsiteX20" fmla="*/ 720775 w 727470"/>
                  <a:gd name="connsiteY20" fmla="*/ 2520279 h 5112569"/>
                  <a:gd name="connsiteX21" fmla="*/ 720776 w 727470"/>
                  <a:gd name="connsiteY21" fmla="*/ 2520279 h 5112569"/>
                  <a:gd name="connsiteX22" fmla="*/ 720776 w 727470"/>
                  <a:gd name="connsiteY22" fmla="*/ 3816423 h 5112569"/>
                  <a:gd name="connsiteX23" fmla="*/ 727470 w 727470"/>
                  <a:gd name="connsiteY23" fmla="*/ 3816423 h 5112569"/>
                  <a:gd name="connsiteX0" fmla="*/ 727470 w 727470"/>
                  <a:gd name="connsiteY0" fmla="*/ 3816423 h 5112569"/>
                  <a:gd name="connsiteX1" fmla="*/ 727470 w 727470"/>
                  <a:gd name="connsiteY1" fmla="*/ 5112569 h 5112569"/>
                  <a:gd name="connsiteX2" fmla="*/ 6695 w 727470"/>
                  <a:gd name="connsiteY2" fmla="*/ 5112569 h 5112569"/>
                  <a:gd name="connsiteX3" fmla="*/ 6695 w 727470"/>
                  <a:gd name="connsiteY3" fmla="*/ 3816425 h 5112569"/>
                  <a:gd name="connsiteX4" fmla="*/ 1 w 727470"/>
                  <a:gd name="connsiteY4" fmla="*/ 3816425 h 5112569"/>
                  <a:gd name="connsiteX5" fmla="*/ 1 w 727470"/>
                  <a:gd name="connsiteY5" fmla="*/ 2520281 h 5112569"/>
                  <a:gd name="connsiteX6" fmla="*/ 0 w 727470"/>
                  <a:gd name="connsiteY6" fmla="*/ 2520281 h 5112569"/>
                  <a:gd name="connsiteX7" fmla="*/ 0 w 727470"/>
                  <a:gd name="connsiteY7" fmla="*/ 1224135 h 5112569"/>
                  <a:gd name="connsiteX8" fmla="*/ 0 w 727470"/>
                  <a:gd name="connsiteY8" fmla="*/ 768850 h 5112569"/>
                  <a:gd name="connsiteX9" fmla="*/ 0 w 727470"/>
                  <a:gd name="connsiteY9" fmla="*/ 120129 h 5112569"/>
                  <a:gd name="connsiteX10" fmla="*/ 120129 w 727470"/>
                  <a:gd name="connsiteY10" fmla="*/ 0 h 5112569"/>
                  <a:gd name="connsiteX11" fmla="*/ 240258 w 727470"/>
                  <a:gd name="connsiteY11" fmla="*/ 120129 h 5112569"/>
                  <a:gd name="connsiteX12" fmla="*/ 240258 w 727470"/>
                  <a:gd name="connsiteY12" fmla="*/ 120152 h 5112569"/>
                  <a:gd name="connsiteX13" fmla="*/ 360387 w 727470"/>
                  <a:gd name="connsiteY13" fmla="*/ 23 h 5112569"/>
                  <a:gd name="connsiteX14" fmla="*/ 480516 w 727470"/>
                  <a:gd name="connsiteY14" fmla="*/ 120152 h 5112569"/>
                  <a:gd name="connsiteX15" fmla="*/ 600645 w 727470"/>
                  <a:gd name="connsiteY15" fmla="*/ 45 h 5112569"/>
                  <a:gd name="connsiteX16" fmla="*/ 720775 w 727470"/>
                  <a:gd name="connsiteY16" fmla="*/ 120175 h 5112569"/>
                  <a:gd name="connsiteX17" fmla="*/ 720775 w 727470"/>
                  <a:gd name="connsiteY17" fmla="*/ 768849 h 5112569"/>
                  <a:gd name="connsiteX18" fmla="*/ 720775 w 727470"/>
                  <a:gd name="connsiteY18" fmla="*/ 1224135 h 5112569"/>
                  <a:gd name="connsiteX19" fmla="*/ 720775 w 727470"/>
                  <a:gd name="connsiteY19" fmla="*/ 2520279 h 5112569"/>
                  <a:gd name="connsiteX20" fmla="*/ 720776 w 727470"/>
                  <a:gd name="connsiteY20" fmla="*/ 2520279 h 5112569"/>
                  <a:gd name="connsiteX21" fmla="*/ 720776 w 727470"/>
                  <a:gd name="connsiteY21" fmla="*/ 3816423 h 5112569"/>
                  <a:gd name="connsiteX22" fmla="*/ 727470 w 727470"/>
                  <a:gd name="connsiteY22" fmla="*/ 3816423 h 5112569"/>
                  <a:gd name="connsiteX0" fmla="*/ 727470 w 727470"/>
                  <a:gd name="connsiteY0" fmla="*/ 3816423 h 5112569"/>
                  <a:gd name="connsiteX1" fmla="*/ 727470 w 727470"/>
                  <a:gd name="connsiteY1" fmla="*/ 5112569 h 5112569"/>
                  <a:gd name="connsiteX2" fmla="*/ 6695 w 727470"/>
                  <a:gd name="connsiteY2" fmla="*/ 5112569 h 5112569"/>
                  <a:gd name="connsiteX3" fmla="*/ 6695 w 727470"/>
                  <a:gd name="connsiteY3" fmla="*/ 3816425 h 5112569"/>
                  <a:gd name="connsiteX4" fmla="*/ 1 w 727470"/>
                  <a:gd name="connsiteY4" fmla="*/ 3816425 h 5112569"/>
                  <a:gd name="connsiteX5" fmla="*/ 1 w 727470"/>
                  <a:gd name="connsiteY5" fmla="*/ 2520281 h 5112569"/>
                  <a:gd name="connsiteX6" fmla="*/ 0 w 727470"/>
                  <a:gd name="connsiteY6" fmla="*/ 2520281 h 5112569"/>
                  <a:gd name="connsiteX7" fmla="*/ 0 w 727470"/>
                  <a:gd name="connsiteY7" fmla="*/ 1224135 h 5112569"/>
                  <a:gd name="connsiteX8" fmla="*/ 0 w 727470"/>
                  <a:gd name="connsiteY8" fmla="*/ 768850 h 5112569"/>
                  <a:gd name="connsiteX9" fmla="*/ 0 w 727470"/>
                  <a:gd name="connsiteY9" fmla="*/ 120129 h 5112569"/>
                  <a:gd name="connsiteX10" fmla="*/ 120129 w 727470"/>
                  <a:gd name="connsiteY10" fmla="*/ 0 h 5112569"/>
                  <a:gd name="connsiteX11" fmla="*/ 240258 w 727470"/>
                  <a:gd name="connsiteY11" fmla="*/ 120129 h 5112569"/>
                  <a:gd name="connsiteX12" fmla="*/ 240258 w 727470"/>
                  <a:gd name="connsiteY12" fmla="*/ 120152 h 5112569"/>
                  <a:gd name="connsiteX13" fmla="*/ 360387 w 727470"/>
                  <a:gd name="connsiteY13" fmla="*/ 24 h 5112569"/>
                  <a:gd name="connsiteX14" fmla="*/ 480516 w 727470"/>
                  <a:gd name="connsiteY14" fmla="*/ 120152 h 5112569"/>
                  <a:gd name="connsiteX15" fmla="*/ 600645 w 727470"/>
                  <a:gd name="connsiteY15" fmla="*/ 45 h 5112569"/>
                  <a:gd name="connsiteX16" fmla="*/ 720775 w 727470"/>
                  <a:gd name="connsiteY16" fmla="*/ 120175 h 5112569"/>
                  <a:gd name="connsiteX17" fmla="*/ 720775 w 727470"/>
                  <a:gd name="connsiteY17" fmla="*/ 768849 h 5112569"/>
                  <a:gd name="connsiteX18" fmla="*/ 720775 w 727470"/>
                  <a:gd name="connsiteY18" fmla="*/ 1224135 h 5112569"/>
                  <a:gd name="connsiteX19" fmla="*/ 720775 w 727470"/>
                  <a:gd name="connsiteY19" fmla="*/ 2520279 h 5112569"/>
                  <a:gd name="connsiteX20" fmla="*/ 720776 w 727470"/>
                  <a:gd name="connsiteY20" fmla="*/ 2520279 h 5112569"/>
                  <a:gd name="connsiteX21" fmla="*/ 720776 w 727470"/>
                  <a:gd name="connsiteY21" fmla="*/ 3816423 h 5112569"/>
                  <a:gd name="connsiteX22" fmla="*/ 727470 w 727470"/>
                  <a:gd name="connsiteY22" fmla="*/ 3816423 h 5112569"/>
                  <a:gd name="connsiteX0" fmla="*/ 727470 w 727470"/>
                  <a:gd name="connsiteY0" fmla="*/ 3816423 h 5112569"/>
                  <a:gd name="connsiteX1" fmla="*/ 727470 w 727470"/>
                  <a:gd name="connsiteY1" fmla="*/ 5112569 h 5112569"/>
                  <a:gd name="connsiteX2" fmla="*/ 6695 w 727470"/>
                  <a:gd name="connsiteY2" fmla="*/ 5112569 h 5112569"/>
                  <a:gd name="connsiteX3" fmla="*/ 6695 w 727470"/>
                  <a:gd name="connsiteY3" fmla="*/ 3816425 h 5112569"/>
                  <a:gd name="connsiteX4" fmla="*/ 1 w 727470"/>
                  <a:gd name="connsiteY4" fmla="*/ 3816425 h 5112569"/>
                  <a:gd name="connsiteX5" fmla="*/ 1 w 727470"/>
                  <a:gd name="connsiteY5" fmla="*/ 2520281 h 5112569"/>
                  <a:gd name="connsiteX6" fmla="*/ 0 w 727470"/>
                  <a:gd name="connsiteY6" fmla="*/ 2520281 h 5112569"/>
                  <a:gd name="connsiteX7" fmla="*/ 0 w 727470"/>
                  <a:gd name="connsiteY7" fmla="*/ 1224135 h 5112569"/>
                  <a:gd name="connsiteX8" fmla="*/ 0 w 727470"/>
                  <a:gd name="connsiteY8" fmla="*/ 768850 h 5112569"/>
                  <a:gd name="connsiteX9" fmla="*/ 0 w 727470"/>
                  <a:gd name="connsiteY9" fmla="*/ 120129 h 5112569"/>
                  <a:gd name="connsiteX10" fmla="*/ 120129 w 727470"/>
                  <a:gd name="connsiteY10" fmla="*/ 0 h 5112569"/>
                  <a:gd name="connsiteX11" fmla="*/ 240258 w 727470"/>
                  <a:gd name="connsiteY11" fmla="*/ 120129 h 5112569"/>
                  <a:gd name="connsiteX12" fmla="*/ 240258 w 727470"/>
                  <a:gd name="connsiteY12" fmla="*/ 120152 h 5112569"/>
                  <a:gd name="connsiteX13" fmla="*/ 480516 w 727470"/>
                  <a:gd name="connsiteY13" fmla="*/ 120152 h 5112569"/>
                  <a:gd name="connsiteX14" fmla="*/ 600645 w 727470"/>
                  <a:gd name="connsiteY14" fmla="*/ 45 h 5112569"/>
                  <a:gd name="connsiteX15" fmla="*/ 720775 w 727470"/>
                  <a:gd name="connsiteY15" fmla="*/ 120175 h 5112569"/>
                  <a:gd name="connsiteX16" fmla="*/ 720775 w 727470"/>
                  <a:gd name="connsiteY16" fmla="*/ 768849 h 5112569"/>
                  <a:gd name="connsiteX17" fmla="*/ 720775 w 727470"/>
                  <a:gd name="connsiteY17" fmla="*/ 1224135 h 5112569"/>
                  <a:gd name="connsiteX18" fmla="*/ 720775 w 727470"/>
                  <a:gd name="connsiteY18" fmla="*/ 2520279 h 5112569"/>
                  <a:gd name="connsiteX19" fmla="*/ 720776 w 727470"/>
                  <a:gd name="connsiteY19" fmla="*/ 2520279 h 5112569"/>
                  <a:gd name="connsiteX20" fmla="*/ 720776 w 727470"/>
                  <a:gd name="connsiteY20" fmla="*/ 3816423 h 5112569"/>
                  <a:gd name="connsiteX21" fmla="*/ 727470 w 727470"/>
                  <a:gd name="connsiteY21" fmla="*/ 3816423 h 5112569"/>
                  <a:gd name="connsiteX0" fmla="*/ 727470 w 727470"/>
                  <a:gd name="connsiteY0" fmla="*/ 3816423 h 5112569"/>
                  <a:gd name="connsiteX1" fmla="*/ 727470 w 727470"/>
                  <a:gd name="connsiteY1" fmla="*/ 5112569 h 5112569"/>
                  <a:gd name="connsiteX2" fmla="*/ 6695 w 727470"/>
                  <a:gd name="connsiteY2" fmla="*/ 5112569 h 5112569"/>
                  <a:gd name="connsiteX3" fmla="*/ 6695 w 727470"/>
                  <a:gd name="connsiteY3" fmla="*/ 3816425 h 5112569"/>
                  <a:gd name="connsiteX4" fmla="*/ 1 w 727470"/>
                  <a:gd name="connsiteY4" fmla="*/ 3816425 h 5112569"/>
                  <a:gd name="connsiteX5" fmla="*/ 1 w 727470"/>
                  <a:gd name="connsiteY5" fmla="*/ 2520281 h 5112569"/>
                  <a:gd name="connsiteX6" fmla="*/ 0 w 727470"/>
                  <a:gd name="connsiteY6" fmla="*/ 2520281 h 5112569"/>
                  <a:gd name="connsiteX7" fmla="*/ 0 w 727470"/>
                  <a:gd name="connsiteY7" fmla="*/ 1224135 h 5112569"/>
                  <a:gd name="connsiteX8" fmla="*/ 0 w 727470"/>
                  <a:gd name="connsiteY8" fmla="*/ 768850 h 5112569"/>
                  <a:gd name="connsiteX9" fmla="*/ 0 w 727470"/>
                  <a:gd name="connsiteY9" fmla="*/ 120129 h 5112569"/>
                  <a:gd name="connsiteX10" fmla="*/ 120129 w 727470"/>
                  <a:gd name="connsiteY10" fmla="*/ 0 h 5112569"/>
                  <a:gd name="connsiteX11" fmla="*/ 240258 w 727470"/>
                  <a:gd name="connsiteY11" fmla="*/ 120129 h 5112569"/>
                  <a:gd name="connsiteX12" fmla="*/ 240259 w 727470"/>
                  <a:gd name="connsiteY12" fmla="*/ 120151 h 5112569"/>
                  <a:gd name="connsiteX13" fmla="*/ 480516 w 727470"/>
                  <a:gd name="connsiteY13" fmla="*/ 120152 h 5112569"/>
                  <a:gd name="connsiteX14" fmla="*/ 600645 w 727470"/>
                  <a:gd name="connsiteY14" fmla="*/ 45 h 5112569"/>
                  <a:gd name="connsiteX15" fmla="*/ 720775 w 727470"/>
                  <a:gd name="connsiteY15" fmla="*/ 120175 h 5112569"/>
                  <a:gd name="connsiteX16" fmla="*/ 720775 w 727470"/>
                  <a:gd name="connsiteY16" fmla="*/ 768849 h 5112569"/>
                  <a:gd name="connsiteX17" fmla="*/ 720775 w 727470"/>
                  <a:gd name="connsiteY17" fmla="*/ 1224135 h 5112569"/>
                  <a:gd name="connsiteX18" fmla="*/ 720775 w 727470"/>
                  <a:gd name="connsiteY18" fmla="*/ 2520279 h 5112569"/>
                  <a:gd name="connsiteX19" fmla="*/ 720776 w 727470"/>
                  <a:gd name="connsiteY19" fmla="*/ 2520279 h 5112569"/>
                  <a:gd name="connsiteX20" fmla="*/ 720776 w 727470"/>
                  <a:gd name="connsiteY20" fmla="*/ 3816423 h 5112569"/>
                  <a:gd name="connsiteX21" fmla="*/ 727470 w 727470"/>
                  <a:gd name="connsiteY21" fmla="*/ 3816423 h 5112569"/>
                  <a:gd name="connsiteX0" fmla="*/ 727470 w 727470"/>
                  <a:gd name="connsiteY0" fmla="*/ 3816423 h 5112569"/>
                  <a:gd name="connsiteX1" fmla="*/ 727470 w 727470"/>
                  <a:gd name="connsiteY1" fmla="*/ 5112569 h 5112569"/>
                  <a:gd name="connsiteX2" fmla="*/ 6695 w 727470"/>
                  <a:gd name="connsiteY2" fmla="*/ 5112569 h 5112569"/>
                  <a:gd name="connsiteX3" fmla="*/ 6695 w 727470"/>
                  <a:gd name="connsiteY3" fmla="*/ 3816425 h 5112569"/>
                  <a:gd name="connsiteX4" fmla="*/ 1 w 727470"/>
                  <a:gd name="connsiteY4" fmla="*/ 3816425 h 5112569"/>
                  <a:gd name="connsiteX5" fmla="*/ 1 w 727470"/>
                  <a:gd name="connsiteY5" fmla="*/ 2520281 h 5112569"/>
                  <a:gd name="connsiteX6" fmla="*/ 0 w 727470"/>
                  <a:gd name="connsiteY6" fmla="*/ 2520281 h 5112569"/>
                  <a:gd name="connsiteX7" fmla="*/ 0 w 727470"/>
                  <a:gd name="connsiteY7" fmla="*/ 1224135 h 5112569"/>
                  <a:gd name="connsiteX8" fmla="*/ 0 w 727470"/>
                  <a:gd name="connsiteY8" fmla="*/ 768850 h 5112569"/>
                  <a:gd name="connsiteX9" fmla="*/ 0 w 727470"/>
                  <a:gd name="connsiteY9" fmla="*/ 120129 h 5112569"/>
                  <a:gd name="connsiteX10" fmla="*/ 120129 w 727470"/>
                  <a:gd name="connsiteY10" fmla="*/ 0 h 5112569"/>
                  <a:gd name="connsiteX11" fmla="*/ 240258 w 727470"/>
                  <a:gd name="connsiteY11" fmla="*/ 120129 h 5112569"/>
                  <a:gd name="connsiteX12" fmla="*/ 480516 w 727470"/>
                  <a:gd name="connsiteY12" fmla="*/ 120152 h 5112569"/>
                  <a:gd name="connsiteX13" fmla="*/ 600645 w 727470"/>
                  <a:gd name="connsiteY13" fmla="*/ 45 h 5112569"/>
                  <a:gd name="connsiteX14" fmla="*/ 720775 w 727470"/>
                  <a:gd name="connsiteY14" fmla="*/ 120175 h 5112569"/>
                  <a:gd name="connsiteX15" fmla="*/ 720775 w 727470"/>
                  <a:gd name="connsiteY15" fmla="*/ 768849 h 5112569"/>
                  <a:gd name="connsiteX16" fmla="*/ 720775 w 727470"/>
                  <a:gd name="connsiteY16" fmla="*/ 1224135 h 5112569"/>
                  <a:gd name="connsiteX17" fmla="*/ 720775 w 727470"/>
                  <a:gd name="connsiteY17" fmla="*/ 2520279 h 5112569"/>
                  <a:gd name="connsiteX18" fmla="*/ 720776 w 727470"/>
                  <a:gd name="connsiteY18" fmla="*/ 2520279 h 5112569"/>
                  <a:gd name="connsiteX19" fmla="*/ 720776 w 727470"/>
                  <a:gd name="connsiteY19" fmla="*/ 3816423 h 5112569"/>
                  <a:gd name="connsiteX20" fmla="*/ 727470 w 727470"/>
                  <a:gd name="connsiteY20" fmla="*/ 3816423 h 5112569"/>
                  <a:gd name="connsiteX0" fmla="*/ 727470 w 727470"/>
                  <a:gd name="connsiteY0" fmla="*/ 3816423 h 5112569"/>
                  <a:gd name="connsiteX1" fmla="*/ 727470 w 727470"/>
                  <a:gd name="connsiteY1" fmla="*/ 5112569 h 5112569"/>
                  <a:gd name="connsiteX2" fmla="*/ 6695 w 727470"/>
                  <a:gd name="connsiteY2" fmla="*/ 5112569 h 5112569"/>
                  <a:gd name="connsiteX3" fmla="*/ 6695 w 727470"/>
                  <a:gd name="connsiteY3" fmla="*/ 3816425 h 5112569"/>
                  <a:gd name="connsiteX4" fmla="*/ 1 w 727470"/>
                  <a:gd name="connsiteY4" fmla="*/ 3816425 h 5112569"/>
                  <a:gd name="connsiteX5" fmla="*/ 1 w 727470"/>
                  <a:gd name="connsiteY5" fmla="*/ 2520281 h 5112569"/>
                  <a:gd name="connsiteX6" fmla="*/ 0 w 727470"/>
                  <a:gd name="connsiteY6" fmla="*/ 2520281 h 5112569"/>
                  <a:gd name="connsiteX7" fmla="*/ 0 w 727470"/>
                  <a:gd name="connsiteY7" fmla="*/ 1224135 h 5112569"/>
                  <a:gd name="connsiteX8" fmla="*/ 0 w 727470"/>
                  <a:gd name="connsiteY8" fmla="*/ 768850 h 5112569"/>
                  <a:gd name="connsiteX9" fmla="*/ 0 w 727470"/>
                  <a:gd name="connsiteY9" fmla="*/ 120129 h 5112569"/>
                  <a:gd name="connsiteX10" fmla="*/ 120129 w 727470"/>
                  <a:gd name="connsiteY10" fmla="*/ 0 h 5112569"/>
                  <a:gd name="connsiteX11" fmla="*/ 240258 w 727470"/>
                  <a:gd name="connsiteY11" fmla="*/ 120129 h 5112569"/>
                  <a:gd name="connsiteX12" fmla="*/ 600645 w 727470"/>
                  <a:gd name="connsiteY12" fmla="*/ 45 h 5112569"/>
                  <a:gd name="connsiteX13" fmla="*/ 720775 w 727470"/>
                  <a:gd name="connsiteY13" fmla="*/ 120175 h 5112569"/>
                  <a:gd name="connsiteX14" fmla="*/ 720775 w 727470"/>
                  <a:gd name="connsiteY14" fmla="*/ 768849 h 5112569"/>
                  <a:gd name="connsiteX15" fmla="*/ 720775 w 727470"/>
                  <a:gd name="connsiteY15" fmla="*/ 1224135 h 5112569"/>
                  <a:gd name="connsiteX16" fmla="*/ 720775 w 727470"/>
                  <a:gd name="connsiteY16" fmla="*/ 2520279 h 5112569"/>
                  <a:gd name="connsiteX17" fmla="*/ 720776 w 727470"/>
                  <a:gd name="connsiteY17" fmla="*/ 2520279 h 5112569"/>
                  <a:gd name="connsiteX18" fmla="*/ 720776 w 727470"/>
                  <a:gd name="connsiteY18" fmla="*/ 3816423 h 5112569"/>
                  <a:gd name="connsiteX19" fmla="*/ 727470 w 727470"/>
                  <a:gd name="connsiteY19" fmla="*/ 3816423 h 5112569"/>
                  <a:gd name="connsiteX0" fmla="*/ 727470 w 727470"/>
                  <a:gd name="connsiteY0" fmla="*/ 3816423 h 5112569"/>
                  <a:gd name="connsiteX1" fmla="*/ 727470 w 727470"/>
                  <a:gd name="connsiteY1" fmla="*/ 5112569 h 5112569"/>
                  <a:gd name="connsiteX2" fmla="*/ 6695 w 727470"/>
                  <a:gd name="connsiteY2" fmla="*/ 5112569 h 5112569"/>
                  <a:gd name="connsiteX3" fmla="*/ 6695 w 727470"/>
                  <a:gd name="connsiteY3" fmla="*/ 3816425 h 5112569"/>
                  <a:gd name="connsiteX4" fmla="*/ 1 w 727470"/>
                  <a:gd name="connsiteY4" fmla="*/ 3816425 h 5112569"/>
                  <a:gd name="connsiteX5" fmla="*/ 1 w 727470"/>
                  <a:gd name="connsiteY5" fmla="*/ 2520281 h 5112569"/>
                  <a:gd name="connsiteX6" fmla="*/ 0 w 727470"/>
                  <a:gd name="connsiteY6" fmla="*/ 2520281 h 5112569"/>
                  <a:gd name="connsiteX7" fmla="*/ 0 w 727470"/>
                  <a:gd name="connsiteY7" fmla="*/ 1224135 h 5112569"/>
                  <a:gd name="connsiteX8" fmla="*/ 0 w 727470"/>
                  <a:gd name="connsiteY8" fmla="*/ 768850 h 5112569"/>
                  <a:gd name="connsiteX9" fmla="*/ 0 w 727470"/>
                  <a:gd name="connsiteY9" fmla="*/ 120129 h 5112569"/>
                  <a:gd name="connsiteX10" fmla="*/ 120129 w 727470"/>
                  <a:gd name="connsiteY10" fmla="*/ 0 h 5112569"/>
                  <a:gd name="connsiteX11" fmla="*/ 240258 w 727470"/>
                  <a:gd name="connsiteY11" fmla="*/ 120129 h 5112569"/>
                  <a:gd name="connsiteX12" fmla="*/ 720775 w 727470"/>
                  <a:gd name="connsiteY12" fmla="*/ 120175 h 5112569"/>
                  <a:gd name="connsiteX13" fmla="*/ 720775 w 727470"/>
                  <a:gd name="connsiteY13" fmla="*/ 768849 h 5112569"/>
                  <a:gd name="connsiteX14" fmla="*/ 720775 w 727470"/>
                  <a:gd name="connsiteY14" fmla="*/ 1224135 h 5112569"/>
                  <a:gd name="connsiteX15" fmla="*/ 720775 w 727470"/>
                  <a:gd name="connsiteY15" fmla="*/ 2520279 h 5112569"/>
                  <a:gd name="connsiteX16" fmla="*/ 720776 w 727470"/>
                  <a:gd name="connsiteY16" fmla="*/ 2520279 h 5112569"/>
                  <a:gd name="connsiteX17" fmla="*/ 720776 w 727470"/>
                  <a:gd name="connsiteY17" fmla="*/ 3816423 h 5112569"/>
                  <a:gd name="connsiteX18" fmla="*/ 727470 w 727470"/>
                  <a:gd name="connsiteY18" fmla="*/ 3816423 h 5112569"/>
                  <a:gd name="connsiteX0" fmla="*/ 727470 w 727470"/>
                  <a:gd name="connsiteY0" fmla="*/ 3816518 h 5112664"/>
                  <a:gd name="connsiteX1" fmla="*/ 727470 w 727470"/>
                  <a:gd name="connsiteY1" fmla="*/ 5112664 h 5112664"/>
                  <a:gd name="connsiteX2" fmla="*/ 6695 w 727470"/>
                  <a:gd name="connsiteY2" fmla="*/ 5112664 h 5112664"/>
                  <a:gd name="connsiteX3" fmla="*/ 6695 w 727470"/>
                  <a:gd name="connsiteY3" fmla="*/ 3816520 h 5112664"/>
                  <a:gd name="connsiteX4" fmla="*/ 1 w 727470"/>
                  <a:gd name="connsiteY4" fmla="*/ 3816520 h 5112664"/>
                  <a:gd name="connsiteX5" fmla="*/ 1 w 727470"/>
                  <a:gd name="connsiteY5" fmla="*/ 2520376 h 5112664"/>
                  <a:gd name="connsiteX6" fmla="*/ 0 w 727470"/>
                  <a:gd name="connsiteY6" fmla="*/ 2520376 h 5112664"/>
                  <a:gd name="connsiteX7" fmla="*/ 0 w 727470"/>
                  <a:gd name="connsiteY7" fmla="*/ 1224230 h 5112664"/>
                  <a:gd name="connsiteX8" fmla="*/ 0 w 727470"/>
                  <a:gd name="connsiteY8" fmla="*/ 768945 h 5112664"/>
                  <a:gd name="connsiteX9" fmla="*/ 0 w 727470"/>
                  <a:gd name="connsiteY9" fmla="*/ 120224 h 5112664"/>
                  <a:gd name="connsiteX10" fmla="*/ 120129 w 727470"/>
                  <a:gd name="connsiteY10" fmla="*/ 95 h 5112664"/>
                  <a:gd name="connsiteX11" fmla="*/ 720775 w 727470"/>
                  <a:gd name="connsiteY11" fmla="*/ 120270 h 5112664"/>
                  <a:gd name="connsiteX12" fmla="*/ 720775 w 727470"/>
                  <a:gd name="connsiteY12" fmla="*/ 768944 h 5112664"/>
                  <a:gd name="connsiteX13" fmla="*/ 720775 w 727470"/>
                  <a:gd name="connsiteY13" fmla="*/ 1224230 h 5112664"/>
                  <a:gd name="connsiteX14" fmla="*/ 720775 w 727470"/>
                  <a:gd name="connsiteY14" fmla="*/ 2520374 h 5112664"/>
                  <a:gd name="connsiteX15" fmla="*/ 720776 w 727470"/>
                  <a:gd name="connsiteY15" fmla="*/ 2520374 h 5112664"/>
                  <a:gd name="connsiteX16" fmla="*/ 720776 w 727470"/>
                  <a:gd name="connsiteY16" fmla="*/ 3816518 h 5112664"/>
                  <a:gd name="connsiteX17" fmla="*/ 727470 w 727470"/>
                  <a:gd name="connsiteY17" fmla="*/ 3816518 h 5112664"/>
                  <a:gd name="connsiteX0" fmla="*/ 727470 w 727470"/>
                  <a:gd name="connsiteY0" fmla="*/ 3696293 h 4992439"/>
                  <a:gd name="connsiteX1" fmla="*/ 727470 w 727470"/>
                  <a:gd name="connsiteY1" fmla="*/ 4992439 h 4992439"/>
                  <a:gd name="connsiteX2" fmla="*/ 6695 w 727470"/>
                  <a:gd name="connsiteY2" fmla="*/ 4992439 h 4992439"/>
                  <a:gd name="connsiteX3" fmla="*/ 6695 w 727470"/>
                  <a:gd name="connsiteY3" fmla="*/ 3696295 h 4992439"/>
                  <a:gd name="connsiteX4" fmla="*/ 1 w 727470"/>
                  <a:gd name="connsiteY4" fmla="*/ 3696295 h 4992439"/>
                  <a:gd name="connsiteX5" fmla="*/ 1 w 727470"/>
                  <a:gd name="connsiteY5" fmla="*/ 2400151 h 4992439"/>
                  <a:gd name="connsiteX6" fmla="*/ 0 w 727470"/>
                  <a:gd name="connsiteY6" fmla="*/ 2400151 h 4992439"/>
                  <a:gd name="connsiteX7" fmla="*/ 0 w 727470"/>
                  <a:gd name="connsiteY7" fmla="*/ 1104005 h 4992439"/>
                  <a:gd name="connsiteX8" fmla="*/ 0 w 727470"/>
                  <a:gd name="connsiteY8" fmla="*/ 648720 h 4992439"/>
                  <a:gd name="connsiteX9" fmla="*/ 0 w 727470"/>
                  <a:gd name="connsiteY9" fmla="*/ -1 h 4992439"/>
                  <a:gd name="connsiteX10" fmla="*/ 720775 w 727470"/>
                  <a:gd name="connsiteY10" fmla="*/ 45 h 4992439"/>
                  <a:gd name="connsiteX11" fmla="*/ 720775 w 727470"/>
                  <a:gd name="connsiteY11" fmla="*/ 648719 h 4992439"/>
                  <a:gd name="connsiteX12" fmla="*/ 720775 w 727470"/>
                  <a:gd name="connsiteY12" fmla="*/ 1104005 h 4992439"/>
                  <a:gd name="connsiteX13" fmla="*/ 720775 w 727470"/>
                  <a:gd name="connsiteY13" fmla="*/ 2400149 h 4992439"/>
                  <a:gd name="connsiteX14" fmla="*/ 720776 w 727470"/>
                  <a:gd name="connsiteY14" fmla="*/ 2400149 h 4992439"/>
                  <a:gd name="connsiteX15" fmla="*/ 720776 w 727470"/>
                  <a:gd name="connsiteY15" fmla="*/ 3696293 h 4992439"/>
                  <a:gd name="connsiteX16" fmla="*/ 727470 w 727470"/>
                  <a:gd name="connsiteY16" fmla="*/ 3696293 h 4992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27470" h="4992439">
                    <a:moveTo>
                      <a:pt x="727470" y="3696293"/>
                    </a:moveTo>
                    <a:lnTo>
                      <a:pt x="727470" y="4992439"/>
                    </a:lnTo>
                    <a:lnTo>
                      <a:pt x="6695" y="4992439"/>
                    </a:lnTo>
                    <a:lnTo>
                      <a:pt x="6695" y="3696295"/>
                    </a:lnTo>
                    <a:lnTo>
                      <a:pt x="1" y="3696295"/>
                    </a:lnTo>
                    <a:lnTo>
                      <a:pt x="1" y="2400151"/>
                    </a:lnTo>
                    <a:lnTo>
                      <a:pt x="0" y="2400151"/>
                    </a:lnTo>
                    <a:lnTo>
                      <a:pt x="0" y="1104005"/>
                    </a:lnTo>
                    <a:lnTo>
                      <a:pt x="0" y="648720"/>
                    </a:lnTo>
                    <a:lnTo>
                      <a:pt x="0" y="-1"/>
                    </a:lnTo>
                    <a:lnTo>
                      <a:pt x="720775" y="45"/>
                    </a:lnTo>
                    <a:lnTo>
                      <a:pt x="720775" y="648719"/>
                    </a:lnTo>
                    <a:lnTo>
                      <a:pt x="720775" y="1104005"/>
                    </a:lnTo>
                    <a:lnTo>
                      <a:pt x="720775" y="2400149"/>
                    </a:lnTo>
                    <a:lnTo>
                      <a:pt x="720776" y="2400149"/>
                    </a:lnTo>
                    <a:lnTo>
                      <a:pt x="720776" y="3696293"/>
                    </a:lnTo>
                    <a:lnTo>
                      <a:pt x="727470" y="3696293"/>
                    </a:lnTo>
                    <a:close/>
                  </a:path>
                </a:pathLst>
              </a:custGeom>
              <a:gradFill>
                <a:gsLst>
                  <a:gs pos="48000">
                    <a:srgbClr val="32B0BE"/>
                  </a:gs>
                  <a:gs pos="100000">
                    <a:sysClr val="window" lastClr="FFFFFF"/>
                  </a:gs>
                </a:gsLst>
                <a:lin ang="10800000" scaled="1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90" name="Oval 72">
                <a:extLst>
                  <a:ext uri="{FF2B5EF4-FFF2-40B4-BE49-F238E27FC236}">
                    <a16:creationId xmlns:a16="http://schemas.microsoft.com/office/drawing/2014/main" id="{3A3BE6B9-361D-4DC6-A45D-5E54203BF00F}"/>
                  </a:ext>
                </a:extLst>
              </p:cNvPr>
              <p:cNvSpPr/>
              <p:nvPr/>
            </p:nvSpPr>
            <p:spPr>
              <a:xfrm rot="5400000">
                <a:off x="7458857" y="3283442"/>
                <a:ext cx="1189155" cy="2159452"/>
              </a:xfrm>
              <a:prstGeom prst="roundRect">
                <a:avLst/>
              </a:prstGeom>
              <a:solidFill>
                <a:sysClr val="window" lastClr="FFFFFF">
                  <a:lumMod val="95000"/>
                </a:sysClr>
              </a:solidFill>
              <a:ln w="38100" cap="flat" cmpd="sng" algn="ctr">
                <a:solidFill>
                  <a:srgbClr val="32B0BE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B354CF66-424C-4BB4-8643-35C1E6C243F9}"/>
                  </a:ext>
                </a:extLst>
              </p:cNvPr>
              <p:cNvSpPr/>
              <p:nvPr/>
            </p:nvSpPr>
            <p:spPr>
              <a:xfrm>
                <a:off x="2939962" y="4355742"/>
                <a:ext cx="1134235" cy="7294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grpSp>
            <p:nvGrpSpPr>
              <p:cNvPr id="93" name="Group 115">
                <a:extLst>
                  <a:ext uri="{FF2B5EF4-FFF2-40B4-BE49-F238E27FC236}">
                    <a16:creationId xmlns:a16="http://schemas.microsoft.com/office/drawing/2014/main" id="{C768A3BB-91E8-497D-9EF6-CE4B43A0B343}"/>
                  </a:ext>
                </a:extLst>
              </p:cNvPr>
              <p:cNvGrpSpPr/>
              <p:nvPr/>
            </p:nvGrpSpPr>
            <p:grpSpPr>
              <a:xfrm rot="5400000">
                <a:off x="5233410" y="3478072"/>
                <a:ext cx="1093501" cy="1741553"/>
                <a:chOff x="6867874" y="3721883"/>
                <a:chExt cx="1093501" cy="1741553"/>
              </a:xfrm>
            </p:grpSpPr>
            <p:sp>
              <p:nvSpPr>
                <p:cNvPr id="95" name="Oval 7">
                  <a:extLst>
                    <a:ext uri="{FF2B5EF4-FFF2-40B4-BE49-F238E27FC236}">
                      <a16:creationId xmlns:a16="http://schemas.microsoft.com/office/drawing/2014/main" id="{6A7AAF9F-5059-466B-BC7D-1DBD46FE0B83}"/>
                    </a:ext>
                  </a:extLst>
                </p:cNvPr>
                <p:cNvSpPr/>
                <p:nvPr/>
              </p:nvSpPr>
              <p:spPr>
                <a:xfrm>
                  <a:off x="6867874" y="3721883"/>
                  <a:ext cx="1093501" cy="1741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3501" h="1741553">
                      <a:moveTo>
                        <a:pt x="422037" y="0"/>
                      </a:moveTo>
                      <a:lnTo>
                        <a:pt x="422037" y="630979"/>
                      </a:lnTo>
                      <a:cubicBezTo>
                        <a:pt x="422037" y="680563"/>
                        <a:pt x="455258" y="722388"/>
                        <a:pt x="500795" y="734926"/>
                      </a:cubicBezTo>
                      <a:lnTo>
                        <a:pt x="500795" y="955639"/>
                      </a:lnTo>
                      <a:cubicBezTo>
                        <a:pt x="500795" y="982077"/>
                        <a:pt x="522227" y="1003509"/>
                        <a:pt x="548664" y="1003509"/>
                      </a:cubicBezTo>
                      <a:cubicBezTo>
                        <a:pt x="575102" y="1003509"/>
                        <a:pt x="596533" y="982077"/>
                        <a:pt x="596533" y="955639"/>
                      </a:cubicBezTo>
                      <a:lnTo>
                        <a:pt x="596533" y="735077"/>
                      </a:lnTo>
                      <a:cubicBezTo>
                        <a:pt x="642317" y="722690"/>
                        <a:pt x="675778" y="680742"/>
                        <a:pt x="675778" y="630979"/>
                      </a:cubicBezTo>
                      <a:lnTo>
                        <a:pt x="675778" y="658"/>
                      </a:lnTo>
                      <a:cubicBezTo>
                        <a:pt x="911634" y="31647"/>
                        <a:pt x="1093500" y="233580"/>
                        <a:pt x="1093500" y="477990"/>
                      </a:cubicBezTo>
                      <a:lnTo>
                        <a:pt x="1093500" y="780133"/>
                      </a:lnTo>
                      <a:lnTo>
                        <a:pt x="1093501" y="780133"/>
                      </a:lnTo>
                      <a:lnTo>
                        <a:pt x="1093501" y="1260843"/>
                      </a:lnTo>
                      <a:cubicBezTo>
                        <a:pt x="1093501" y="1526332"/>
                        <a:pt x="878279" y="1741553"/>
                        <a:pt x="612791" y="1741553"/>
                      </a:cubicBezTo>
                      <a:lnTo>
                        <a:pt x="480710" y="1741553"/>
                      </a:lnTo>
                      <a:cubicBezTo>
                        <a:pt x="215222" y="1741553"/>
                        <a:pt x="1" y="1526332"/>
                        <a:pt x="1" y="1260843"/>
                      </a:cubicBezTo>
                      <a:lnTo>
                        <a:pt x="1" y="787709"/>
                      </a:lnTo>
                      <a:lnTo>
                        <a:pt x="0" y="787709"/>
                      </a:lnTo>
                      <a:lnTo>
                        <a:pt x="0" y="477990"/>
                      </a:lnTo>
                      <a:cubicBezTo>
                        <a:pt x="0" y="232085"/>
                        <a:pt x="184097" y="29180"/>
                        <a:pt x="422037" y="0"/>
                      </a:cubicBezTo>
                      <a:close/>
                    </a:path>
                  </a:pathLst>
                </a:custGeom>
                <a:solidFill>
                  <a:srgbClr val="32B0B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37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96" name="Rounded Rectangle 108">
                  <a:extLst>
                    <a:ext uri="{FF2B5EF4-FFF2-40B4-BE49-F238E27FC236}">
                      <a16:creationId xmlns:a16="http://schemas.microsoft.com/office/drawing/2014/main" id="{BB1F5E9E-EDBD-4677-AE29-358207A06AE4}"/>
                    </a:ext>
                  </a:extLst>
                </p:cNvPr>
                <p:cNvSpPr/>
                <p:nvPr/>
              </p:nvSpPr>
              <p:spPr>
                <a:xfrm>
                  <a:off x="7309131" y="3809649"/>
                  <a:ext cx="210986" cy="4572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64CED8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37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</p:grpSp>
          <p:sp>
            <p:nvSpPr>
              <p:cNvPr id="94" name="Freeform 62">
                <a:extLst>
                  <a:ext uri="{FF2B5EF4-FFF2-40B4-BE49-F238E27FC236}">
                    <a16:creationId xmlns:a16="http://schemas.microsoft.com/office/drawing/2014/main" id="{D67CCE0E-6B83-4D47-A8AB-3109F6A78032}"/>
                  </a:ext>
                </a:extLst>
              </p:cNvPr>
              <p:cNvSpPr/>
              <p:nvPr/>
            </p:nvSpPr>
            <p:spPr>
              <a:xfrm rot="5400000">
                <a:off x="4243782" y="3274526"/>
                <a:ext cx="1701248" cy="2339494"/>
              </a:xfrm>
              <a:custGeom>
                <a:avLst/>
                <a:gdLst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675180 h 2070201"/>
                  <a:gd name="connsiteX3" fmla="*/ 687628 w 1404518"/>
                  <a:gd name="connsiteY3" fmla="*/ 2070201 h 2070201"/>
                  <a:gd name="connsiteX4" fmla="*/ 1302105 w 1404518"/>
                  <a:gd name="connsiteY4" fmla="*/ 2018995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675180 h 2070201"/>
                  <a:gd name="connsiteX3" fmla="*/ 687628 w 1404518"/>
                  <a:gd name="connsiteY3" fmla="*/ 2070201 h 2070201"/>
                  <a:gd name="connsiteX4" fmla="*/ 1302105 w 1404518"/>
                  <a:gd name="connsiteY4" fmla="*/ 2018995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741017 h 2070201"/>
                  <a:gd name="connsiteX3" fmla="*/ 687628 w 1404518"/>
                  <a:gd name="connsiteY3" fmla="*/ 2070201 h 2070201"/>
                  <a:gd name="connsiteX4" fmla="*/ 1302105 w 1404518"/>
                  <a:gd name="connsiteY4" fmla="*/ 2018995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741017 h 2070201"/>
                  <a:gd name="connsiteX3" fmla="*/ 687628 w 1404518"/>
                  <a:gd name="connsiteY3" fmla="*/ 2070201 h 2070201"/>
                  <a:gd name="connsiteX4" fmla="*/ 1302105 w 1404518"/>
                  <a:gd name="connsiteY4" fmla="*/ 2018995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741017 h 2070201"/>
                  <a:gd name="connsiteX3" fmla="*/ 687628 w 1404518"/>
                  <a:gd name="connsiteY3" fmla="*/ 2070201 h 2070201"/>
                  <a:gd name="connsiteX4" fmla="*/ 1302105 w 1404518"/>
                  <a:gd name="connsiteY4" fmla="*/ 2018995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741017 h 2070201"/>
                  <a:gd name="connsiteX3" fmla="*/ 687628 w 1404518"/>
                  <a:gd name="connsiteY3" fmla="*/ 2070201 h 2070201"/>
                  <a:gd name="connsiteX4" fmla="*/ 1331366 w 1404518"/>
                  <a:gd name="connsiteY4" fmla="*/ 2055571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741017 h 2070201"/>
                  <a:gd name="connsiteX3" fmla="*/ 687628 w 1404518"/>
                  <a:gd name="connsiteY3" fmla="*/ 2070201 h 2070201"/>
                  <a:gd name="connsiteX4" fmla="*/ 1294790 w 1404518"/>
                  <a:gd name="connsiteY4" fmla="*/ 2055571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04518"/>
                  <a:gd name="connsiteY0" fmla="*/ 1053388 h 2070201"/>
                  <a:gd name="connsiteX1" fmla="*/ 124358 w 1404518"/>
                  <a:gd name="connsiteY1" fmla="*/ 1382572 h 2070201"/>
                  <a:gd name="connsiteX2" fmla="*/ 292608 w 1404518"/>
                  <a:gd name="connsiteY2" fmla="*/ 1741017 h 2070201"/>
                  <a:gd name="connsiteX3" fmla="*/ 687628 w 1404518"/>
                  <a:gd name="connsiteY3" fmla="*/ 2070201 h 2070201"/>
                  <a:gd name="connsiteX4" fmla="*/ 1294790 w 1404518"/>
                  <a:gd name="connsiteY4" fmla="*/ 2055571 h 2070201"/>
                  <a:gd name="connsiteX5" fmla="*/ 1404518 w 1404518"/>
                  <a:gd name="connsiteY5" fmla="*/ 1155801 h 2070201"/>
                  <a:gd name="connsiteX6" fmla="*/ 1221638 w 1404518"/>
                  <a:gd name="connsiteY6" fmla="*/ 768096 h 2070201"/>
                  <a:gd name="connsiteX7" fmla="*/ 1177747 w 1404518"/>
                  <a:gd name="connsiteY7" fmla="*/ 965606 h 2070201"/>
                  <a:gd name="connsiteX8" fmla="*/ 1024128 w 1404518"/>
                  <a:gd name="connsiteY8" fmla="*/ 694944 h 2070201"/>
                  <a:gd name="connsiteX9" fmla="*/ 921715 w 1404518"/>
                  <a:gd name="connsiteY9" fmla="*/ 929030 h 2070201"/>
                  <a:gd name="connsiteX10" fmla="*/ 877824 w 1404518"/>
                  <a:gd name="connsiteY10" fmla="*/ 629107 h 2070201"/>
                  <a:gd name="connsiteX11" fmla="*/ 709574 w 1404518"/>
                  <a:gd name="connsiteY11" fmla="*/ 936345 h 2070201"/>
                  <a:gd name="connsiteX12" fmla="*/ 526694 w 1404518"/>
                  <a:gd name="connsiteY12" fmla="*/ 0 h 2070201"/>
                  <a:gd name="connsiteX13" fmla="*/ 468172 w 1404518"/>
                  <a:gd name="connsiteY13" fmla="*/ 1338681 h 2070201"/>
                  <a:gd name="connsiteX14" fmla="*/ 321868 w 1404518"/>
                  <a:gd name="connsiteY14" fmla="*/ 1287475 h 2070201"/>
                  <a:gd name="connsiteX15" fmla="*/ 0 w 1404518"/>
                  <a:gd name="connsiteY15" fmla="*/ 1053388 h 2070201"/>
                  <a:gd name="connsiteX0" fmla="*/ 0 w 1413093"/>
                  <a:gd name="connsiteY0" fmla="*/ 1053388 h 2070201"/>
                  <a:gd name="connsiteX1" fmla="*/ 124358 w 1413093"/>
                  <a:gd name="connsiteY1" fmla="*/ 1382572 h 2070201"/>
                  <a:gd name="connsiteX2" fmla="*/ 292608 w 1413093"/>
                  <a:gd name="connsiteY2" fmla="*/ 1741017 h 2070201"/>
                  <a:gd name="connsiteX3" fmla="*/ 687628 w 1413093"/>
                  <a:gd name="connsiteY3" fmla="*/ 2070201 h 2070201"/>
                  <a:gd name="connsiteX4" fmla="*/ 1294790 w 1413093"/>
                  <a:gd name="connsiteY4" fmla="*/ 2055571 h 2070201"/>
                  <a:gd name="connsiteX5" fmla="*/ 1404518 w 1413093"/>
                  <a:gd name="connsiteY5" fmla="*/ 1155801 h 2070201"/>
                  <a:gd name="connsiteX6" fmla="*/ 1221638 w 1413093"/>
                  <a:gd name="connsiteY6" fmla="*/ 768096 h 2070201"/>
                  <a:gd name="connsiteX7" fmla="*/ 1177747 w 1413093"/>
                  <a:gd name="connsiteY7" fmla="*/ 965606 h 2070201"/>
                  <a:gd name="connsiteX8" fmla="*/ 1024128 w 1413093"/>
                  <a:gd name="connsiteY8" fmla="*/ 694944 h 2070201"/>
                  <a:gd name="connsiteX9" fmla="*/ 921715 w 1413093"/>
                  <a:gd name="connsiteY9" fmla="*/ 929030 h 2070201"/>
                  <a:gd name="connsiteX10" fmla="*/ 877824 w 1413093"/>
                  <a:gd name="connsiteY10" fmla="*/ 629107 h 2070201"/>
                  <a:gd name="connsiteX11" fmla="*/ 709574 w 1413093"/>
                  <a:gd name="connsiteY11" fmla="*/ 936345 h 2070201"/>
                  <a:gd name="connsiteX12" fmla="*/ 526694 w 1413093"/>
                  <a:gd name="connsiteY12" fmla="*/ 0 h 2070201"/>
                  <a:gd name="connsiteX13" fmla="*/ 468172 w 1413093"/>
                  <a:gd name="connsiteY13" fmla="*/ 1338681 h 2070201"/>
                  <a:gd name="connsiteX14" fmla="*/ 321868 w 1413093"/>
                  <a:gd name="connsiteY14" fmla="*/ 1287475 h 2070201"/>
                  <a:gd name="connsiteX15" fmla="*/ 0 w 1413093"/>
                  <a:gd name="connsiteY15" fmla="*/ 1053388 h 2070201"/>
                  <a:gd name="connsiteX0" fmla="*/ 0 w 1413093"/>
                  <a:gd name="connsiteY0" fmla="*/ 1053388 h 2070201"/>
                  <a:gd name="connsiteX1" fmla="*/ 124358 w 1413093"/>
                  <a:gd name="connsiteY1" fmla="*/ 1382572 h 2070201"/>
                  <a:gd name="connsiteX2" fmla="*/ 292608 w 1413093"/>
                  <a:gd name="connsiteY2" fmla="*/ 1741017 h 2070201"/>
                  <a:gd name="connsiteX3" fmla="*/ 687628 w 1413093"/>
                  <a:gd name="connsiteY3" fmla="*/ 2070201 h 2070201"/>
                  <a:gd name="connsiteX4" fmla="*/ 1294790 w 1413093"/>
                  <a:gd name="connsiteY4" fmla="*/ 2055571 h 2070201"/>
                  <a:gd name="connsiteX5" fmla="*/ 1404518 w 1413093"/>
                  <a:gd name="connsiteY5" fmla="*/ 1155801 h 2070201"/>
                  <a:gd name="connsiteX6" fmla="*/ 1221638 w 1413093"/>
                  <a:gd name="connsiteY6" fmla="*/ 768096 h 2070201"/>
                  <a:gd name="connsiteX7" fmla="*/ 1177747 w 1413093"/>
                  <a:gd name="connsiteY7" fmla="*/ 965606 h 2070201"/>
                  <a:gd name="connsiteX8" fmla="*/ 1024128 w 1413093"/>
                  <a:gd name="connsiteY8" fmla="*/ 694944 h 2070201"/>
                  <a:gd name="connsiteX9" fmla="*/ 921715 w 1413093"/>
                  <a:gd name="connsiteY9" fmla="*/ 929030 h 2070201"/>
                  <a:gd name="connsiteX10" fmla="*/ 877824 w 1413093"/>
                  <a:gd name="connsiteY10" fmla="*/ 629107 h 2070201"/>
                  <a:gd name="connsiteX11" fmla="*/ 709574 w 1413093"/>
                  <a:gd name="connsiteY11" fmla="*/ 936345 h 2070201"/>
                  <a:gd name="connsiteX12" fmla="*/ 526694 w 1413093"/>
                  <a:gd name="connsiteY12" fmla="*/ 0 h 2070201"/>
                  <a:gd name="connsiteX13" fmla="*/ 468172 w 1413093"/>
                  <a:gd name="connsiteY13" fmla="*/ 1338681 h 2070201"/>
                  <a:gd name="connsiteX14" fmla="*/ 321868 w 1413093"/>
                  <a:gd name="connsiteY14" fmla="*/ 1287475 h 2070201"/>
                  <a:gd name="connsiteX15" fmla="*/ 0 w 1413093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1024128 w 1404608"/>
                  <a:gd name="connsiteY8" fmla="*/ 694944 h 2070201"/>
                  <a:gd name="connsiteX9" fmla="*/ 921715 w 1404608"/>
                  <a:gd name="connsiteY9" fmla="*/ 929030 h 2070201"/>
                  <a:gd name="connsiteX10" fmla="*/ 877824 w 1404608"/>
                  <a:gd name="connsiteY10" fmla="*/ 629107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1024128 w 1404608"/>
                  <a:gd name="connsiteY8" fmla="*/ 694944 h 2070201"/>
                  <a:gd name="connsiteX9" fmla="*/ 921715 w 1404608"/>
                  <a:gd name="connsiteY9" fmla="*/ 929030 h 2070201"/>
                  <a:gd name="connsiteX10" fmla="*/ 877824 w 1404608"/>
                  <a:gd name="connsiteY10" fmla="*/ 629107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1024128 w 1404608"/>
                  <a:gd name="connsiteY8" fmla="*/ 694944 h 2070201"/>
                  <a:gd name="connsiteX9" fmla="*/ 921715 w 1404608"/>
                  <a:gd name="connsiteY9" fmla="*/ 929030 h 2070201"/>
                  <a:gd name="connsiteX10" fmla="*/ 877824 w 1404608"/>
                  <a:gd name="connsiteY10" fmla="*/ 629107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1024128 w 1404608"/>
                  <a:gd name="connsiteY8" fmla="*/ 694944 h 2070201"/>
                  <a:gd name="connsiteX9" fmla="*/ 921715 w 1404608"/>
                  <a:gd name="connsiteY9" fmla="*/ 929030 h 2070201"/>
                  <a:gd name="connsiteX10" fmla="*/ 877824 w 1404608"/>
                  <a:gd name="connsiteY10" fmla="*/ 629107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980236 w 1404608"/>
                  <a:gd name="connsiteY8" fmla="*/ 694944 h 2070201"/>
                  <a:gd name="connsiteX9" fmla="*/ 921715 w 1404608"/>
                  <a:gd name="connsiteY9" fmla="*/ 929030 h 2070201"/>
                  <a:gd name="connsiteX10" fmla="*/ 877824 w 1404608"/>
                  <a:gd name="connsiteY10" fmla="*/ 629107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980236 w 1404608"/>
                  <a:gd name="connsiteY8" fmla="*/ 694944 h 2070201"/>
                  <a:gd name="connsiteX9" fmla="*/ 921715 w 1404608"/>
                  <a:gd name="connsiteY9" fmla="*/ 929030 h 2070201"/>
                  <a:gd name="connsiteX10" fmla="*/ 877824 w 1404608"/>
                  <a:gd name="connsiteY10" fmla="*/ 629107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980236 w 1404608"/>
                  <a:gd name="connsiteY8" fmla="*/ 694944 h 2070201"/>
                  <a:gd name="connsiteX9" fmla="*/ 921715 w 1404608"/>
                  <a:gd name="connsiteY9" fmla="*/ 929030 h 2070201"/>
                  <a:gd name="connsiteX10" fmla="*/ 790042 w 1404608"/>
                  <a:gd name="connsiteY10" fmla="*/ 599846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980236 w 1404608"/>
                  <a:gd name="connsiteY8" fmla="*/ 694944 h 2070201"/>
                  <a:gd name="connsiteX9" fmla="*/ 921715 w 1404608"/>
                  <a:gd name="connsiteY9" fmla="*/ 929030 h 2070201"/>
                  <a:gd name="connsiteX10" fmla="*/ 738836 w 1404608"/>
                  <a:gd name="connsiteY10" fmla="*/ 592531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980236 w 1404608"/>
                  <a:gd name="connsiteY8" fmla="*/ 694944 h 2070201"/>
                  <a:gd name="connsiteX9" fmla="*/ 921715 w 1404608"/>
                  <a:gd name="connsiteY9" fmla="*/ 929030 h 2070201"/>
                  <a:gd name="connsiteX10" fmla="*/ 738836 w 1404608"/>
                  <a:gd name="connsiteY10" fmla="*/ 592531 h 2070201"/>
                  <a:gd name="connsiteX11" fmla="*/ 709574 w 1404608"/>
                  <a:gd name="connsiteY11" fmla="*/ 936345 h 2070201"/>
                  <a:gd name="connsiteX12" fmla="*/ 526694 w 1404608"/>
                  <a:gd name="connsiteY12" fmla="*/ 0 h 2070201"/>
                  <a:gd name="connsiteX13" fmla="*/ 468172 w 1404608"/>
                  <a:gd name="connsiteY13" fmla="*/ 1338681 h 2070201"/>
                  <a:gd name="connsiteX14" fmla="*/ 321868 w 1404608"/>
                  <a:gd name="connsiteY14" fmla="*/ 1287475 h 2070201"/>
                  <a:gd name="connsiteX15" fmla="*/ 0 w 1404608"/>
                  <a:gd name="connsiteY15" fmla="*/ 1053388 h 2070201"/>
                  <a:gd name="connsiteX0" fmla="*/ 0 w 1404608"/>
                  <a:gd name="connsiteY0" fmla="*/ 1053388 h 2070201"/>
                  <a:gd name="connsiteX1" fmla="*/ 124358 w 1404608"/>
                  <a:gd name="connsiteY1" fmla="*/ 1382572 h 2070201"/>
                  <a:gd name="connsiteX2" fmla="*/ 292608 w 1404608"/>
                  <a:gd name="connsiteY2" fmla="*/ 1741017 h 2070201"/>
                  <a:gd name="connsiteX3" fmla="*/ 687628 w 1404608"/>
                  <a:gd name="connsiteY3" fmla="*/ 2070201 h 2070201"/>
                  <a:gd name="connsiteX4" fmla="*/ 1294790 w 1404608"/>
                  <a:gd name="connsiteY4" fmla="*/ 2055571 h 2070201"/>
                  <a:gd name="connsiteX5" fmla="*/ 1404518 w 1404608"/>
                  <a:gd name="connsiteY5" fmla="*/ 1155801 h 2070201"/>
                  <a:gd name="connsiteX6" fmla="*/ 1221638 w 1404608"/>
                  <a:gd name="connsiteY6" fmla="*/ 768096 h 2070201"/>
                  <a:gd name="connsiteX7" fmla="*/ 1177747 w 1404608"/>
                  <a:gd name="connsiteY7" fmla="*/ 965606 h 2070201"/>
                  <a:gd name="connsiteX8" fmla="*/ 980236 w 1404608"/>
                  <a:gd name="connsiteY8" fmla="*/ 694944 h 2070201"/>
                  <a:gd name="connsiteX9" fmla="*/ 921715 w 1404608"/>
                  <a:gd name="connsiteY9" fmla="*/ 929030 h 2070201"/>
                  <a:gd name="connsiteX10" fmla="*/ 738836 w 1404608"/>
                  <a:gd name="connsiteY10" fmla="*/ 592531 h 2070201"/>
                  <a:gd name="connsiteX11" fmla="*/ 709574 w 1404608"/>
                  <a:gd name="connsiteY11" fmla="*/ 936345 h 2070201"/>
                  <a:gd name="connsiteX12" fmla="*/ 702259 w 1404608"/>
                  <a:gd name="connsiteY12" fmla="*/ 629107 h 2070201"/>
                  <a:gd name="connsiteX13" fmla="*/ 526694 w 1404608"/>
                  <a:gd name="connsiteY13" fmla="*/ 0 h 2070201"/>
                  <a:gd name="connsiteX14" fmla="*/ 468172 w 1404608"/>
                  <a:gd name="connsiteY14" fmla="*/ 1338681 h 2070201"/>
                  <a:gd name="connsiteX15" fmla="*/ 321868 w 1404608"/>
                  <a:gd name="connsiteY15" fmla="*/ 1287475 h 2070201"/>
                  <a:gd name="connsiteX16" fmla="*/ 0 w 1404608"/>
                  <a:gd name="connsiteY16" fmla="*/ 1053388 h 2070201"/>
                  <a:gd name="connsiteX0" fmla="*/ 0 w 1404608"/>
                  <a:gd name="connsiteY0" fmla="*/ 1056935 h 2073748"/>
                  <a:gd name="connsiteX1" fmla="*/ 124358 w 1404608"/>
                  <a:gd name="connsiteY1" fmla="*/ 1386119 h 2073748"/>
                  <a:gd name="connsiteX2" fmla="*/ 292608 w 1404608"/>
                  <a:gd name="connsiteY2" fmla="*/ 1744564 h 2073748"/>
                  <a:gd name="connsiteX3" fmla="*/ 687628 w 1404608"/>
                  <a:gd name="connsiteY3" fmla="*/ 2073748 h 2073748"/>
                  <a:gd name="connsiteX4" fmla="*/ 1294790 w 1404608"/>
                  <a:gd name="connsiteY4" fmla="*/ 2059118 h 2073748"/>
                  <a:gd name="connsiteX5" fmla="*/ 1404518 w 1404608"/>
                  <a:gd name="connsiteY5" fmla="*/ 1159348 h 2073748"/>
                  <a:gd name="connsiteX6" fmla="*/ 1221638 w 1404608"/>
                  <a:gd name="connsiteY6" fmla="*/ 771643 h 2073748"/>
                  <a:gd name="connsiteX7" fmla="*/ 1177747 w 1404608"/>
                  <a:gd name="connsiteY7" fmla="*/ 969153 h 2073748"/>
                  <a:gd name="connsiteX8" fmla="*/ 980236 w 1404608"/>
                  <a:gd name="connsiteY8" fmla="*/ 698491 h 2073748"/>
                  <a:gd name="connsiteX9" fmla="*/ 921715 w 1404608"/>
                  <a:gd name="connsiteY9" fmla="*/ 932577 h 2073748"/>
                  <a:gd name="connsiteX10" fmla="*/ 738836 w 1404608"/>
                  <a:gd name="connsiteY10" fmla="*/ 596078 h 2073748"/>
                  <a:gd name="connsiteX11" fmla="*/ 709574 w 1404608"/>
                  <a:gd name="connsiteY11" fmla="*/ 939892 h 2073748"/>
                  <a:gd name="connsiteX12" fmla="*/ 526694 w 1404608"/>
                  <a:gd name="connsiteY12" fmla="*/ 3547 h 2073748"/>
                  <a:gd name="connsiteX13" fmla="*/ 468172 w 1404608"/>
                  <a:gd name="connsiteY13" fmla="*/ 1342228 h 2073748"/>
                  <a:gd name="connsiteX14" fmla="*/ 321868 w 1404608"/>
                  <a:gd name="connsiteY14" fmla="*/ 1291022 h 2073748"/>
                  <a:gd name="connsiteX15" fmla="*/ 0 w 1404608"/>
                  <a:gd name="connsiteY15" fmla="*/ 1056935 h 2073748"/>
                  <a:gd name="connsiteX0" fmla="*/ 0 w 1404608"/>
                  <a:gd name="connsiteY0" fmla="*/ 1056935 h 2073748"/>
                  <a:gd name="connsiteX1" fmla="*/ 124358 w 1404608"/>
                  <a:gd name="connsiteY1" fmla="*/ 1386119 h 2073748"/>
                  <a:gd name="connsiteX2" fmla="*/ 292608 w 1404608"/>
                  <a:gd name="connsiteY2" fmla="*/ 1744564 h 2073748"/>
                  <a:gd name="connsiteX3" fmla="*/ 687628 w 1404608"/>
                  <a:gd name="connsiteY3" fmla="*/ 2073748 h 2073748"/>
                  <a:gd name="connsiteX4" fmla="*/ 1294790 w 1404608"/>
                  <a:gd name="connsiteY4" fmla="*/ 2059118 h 2073748"/>
                  <a:gd name="connsiteX5" fmla="*/ 1404518 w 1404608"/>
                  <a:gd name="connsiteY5" fmla="*/ 1159348 h 2073748"/>
                  <a:gd name="connsiteX6" fmla="*/ 1221638 w 1404608"/>
                  <a:gd name="connsiteY6" fmla="*/ 771643 h 2073748"/>
                  <a:gd name="connsiteX7" fmla="*/ 1177747 w 1404608"/>
                  <a:gd name="connsiteY7" fmla="*/ 969153 h 2073748"/>
                  <a:gd name="connsiteX8" fmla="*/ 980236 w 1404608"/>
                  <a:gd name="connsiteY8" fmla="*/ 698491 h 2073748"/>
                  <a:gd name="connsiteX9" fmla="*/ 921715 w 1404608"/>
                  <a:gd name="connsiteY9" fmla="*/ 932577 h 2073748"/>
                  <a:gd name="connsiteX10" fmla="*/ 738836 w 1404608"/>
                  <a:gd name="connsiteY10" fmla="*/ 596078 h 2073748"/>
                  <a:gd name="connsiteX11" fmla="*/ 709574 w 1404608"/>
                  <a:gd name="connsiteY11" fmla="*/ 939892 h 2073748"/>
                  <a:gd name="connsiteX12" fmla="*/ 526694 w 1404608"/>
                  <a:gd name="connsiteY12" fmla="*/ 3547 h 2073748"/>
                  <a:gd name="connsiteX13" fmla="*/ 468172 w 1404608"/>
                  <a:gd name="connsiteY13" fmla="*/ 1342228 h 2073748"/>
                  <a:gd name="connsiteX14" fmla="*/ 321868 w 1404608"/>
                  <a:gd name="connsiteY14" fmla="*/ 1291022 h 2073748"/>
                  <a:gd name="connsiteX15" fmla="*/ 0 w 1404608"/>
                  <a:gd name="connsiteY15" fmla="*/ 1056935 h 2073748"/>
                  <a:gd name="connsiteX0" fmla="*/ 0 w 1404608"/>
                  <a:gd name="connsiteY0" fmla="*/ 1056935 h 2073748"/>
                  <a:gd name="connsiteX1" fmla="*/ 124358 w 1404608"/>
                  <a:gd name="connsiteY1" fmla="*/ 1386119 h 2073748"/>
                  <a:gd name="connsiteX2" fmla="*/ 292608 w 1404608"/>
                  <a:gd name="connsiteY2" fmla="*/ 1744564 h 2073748"/>
                  <a:gd name="connsiteX3" fmla="*/ 687628 w 1404608"/>
                  <a:gd name="connsiteY3" fmla="*/ 2073748 h 2073748"/>
                  <a:gd name="connsiteX4" fmla="*/ 1294790 w 1404608"/>
                  <a:gd name="connsiteY4" fmla="*/ 2059118 h 2073748"/>
                  <a:gd name="connsiteX5" fmla="*/ 1404518 w 1404608"/>
                  <a:gd name="connsiteY5" fmla="*/ 1159348 h 2073748"/>
                  <a:gd name="connsiteX6" fmla="*/ 1221638 w 1404608"/>
                  <a:gd name="connsiteY6" fmla="*/ 771643 h 2073748"/>
                  <a:gd name="connsiteX7" fmla="*/ 1177747 w 1404608"/>
                  <a:gd name="connsiteY7" fmla="*/ 969153 h 2073748"/>
                  <a:gd name="connsiteX8" fmla="*/ 980236 w 1404608"/>
                  <a:gd name="connsiteY8" fmla="*/ 698491 h 2073748"/>
                  <a:gd name="connsiteX9" fmla="*/ 921715 w 1404608"/>
                  <a:gd name="connsiteY9" fmla="*/ 932577 h 2073748"/>
                  <a:gd name="connsiteX10" fmla="*/ 738836 w 1404608"/>
                  <a:gd name="connsiteY10" fmla="*/ 596078 h 2073748"/>
                  <a:gd name="connsiteX11" fmla="*/ 709574 w 1404608"/>
                  <a:gd name="connsiteY11" fmla="*/ 939892 h 2073748"/>
                  <a:gd name="connsiteX12" fmla="*/ 526694 w 1404608"/>
                  <a:gd name="connsiteY12" fmla="*/ 3547 h 2073748"/>
                  <a:gd name="connsiteX13" fmla="*/ 468172 w 1404608"/>
                  <a:gd name="connsiteY13" fmla="*/ 1342228 h 2073748"/>
                  <a:gd name="connsiteX14" fmla="*/ 321868 w 1404608"/>
                  <a:gd name="connsiteY14" fmla="*/ 1291022 h 2073748"/>
                  <a:gd name="connsiteX15" fmla="*/ 0 w 1404608"/>
                  <a:gd name="connsiteY15" fmla="*/ 1056935 h 2073748"/>
                  <a:gd name="connsiteX0" fmla="*/ 0 w 1404608"/>
                  <a:gd name="connsiteY0" fmla="*/ 1058942 h 2075755"/>
                  <a:gd name="connsiteX1" fmla="*/ 124358 w 1404608"/>
                  <a:gd name="connsiteY1" fmla="*/ 1388126 h 2075755"/>
                  <a:gd name="connsiteX2" fmla="*/ 292608 w 1404608"/>
                  <a:gd name="connsiteY2" fmla="*/ 1746571 h 2075755"/>
                  <a:gd name="connsiteX3" fmla="*/ 687628 w 1404608"/>
                  <a:gd name="connsiteY3" fmla="*/ 2075755 h 2075755"/>
                  <a:gd name="connsiteX4" fmla="*/ 1294790 w 1404608"/>
                  <a:gd name="connsiteY4" fmla="*/ 2061125 h 2075755"/>
                  <a:gd name="connsiteX5" fmla="*/ 1404518 w 1404608"/>
                  <a:gd name="connsiteY5" fmla="*/ 1161355 h 2075755"/>
                  <a:gd name="connsiteX6" fmla="*/ 1221638 w 1404608"/>
                  <a:gd name="connsiteY6" fmla="*/ 773650 h 2075755"/>
                  <a:gd name="connsiteX7" fmla="*/ 1177747 w 1404608"/>
                  <a:gd name="connsiteY7" fmla="*/ 971160 h 2075755"/>
                  <a:gd name="connsiteX8" fmla="*/ 980236 w 1404608"/>
                  <a:gd name="connsiteY8" fmla="*/ 700498 h 2075755"/>
                  <a:gd name="connsiteX9" fmla="*/ 921715 w 1404608"/>
                  <a:gd name="connsiteY9" fmla="*/ 934584 h 2075755"/>
                  <a:gd name="connsiteX10" fmla="*/ 738836 w 1404608"/>
                  <a:gd name="connsiteY10" fmla="*/ 598085 h 2075755"/>
                  <a:gd name="connsiteX11" fmla="*/ 709574 w 1404608"/>
                  <a:gd name="connsiteY11" fmla="*/ 941899 h 2075755"/>
                  <a:gd name="connsiteX12" fmla="*/ 526694 w 1404608"/>
                  <a:gd name="connsiteY12" fmla="*/ 5554 h 2075755"/>
                  <a:gd name="connsiteX13" fmla="*/ 468172 w 1404608"/>
                  <a:gd name="connsiteY13" fmla="*/ 1344235 h 2075755"/>
                  <a:gd name="connsiteX14" fmla="*/ 321868 w 1404608"/>
                  <a:gd name="connsiteY14" fmla="*/ 1293029 h 2075755"/>
                  <a:gd name="connsiteX15" fmla="*/ 0 w 1404608"/>
                  <a:gd name="connsiteY15" fmla="*/ 1058942 h 2075755"/>
                  <a:gd name="connsiteX0" fmla="*/ 0 w 1404608"/>
                  <a:gd name="connsiteY0" fmla="*/ 1029958 h 2046771"/>
                  <a:gd name="connsiteX1" fmla="*/ 124358 w 1404608"/>
                  <a:gd name="connsiteY1" fmla="*/ 1359142 h 2046771"/>
                  <a:gd name="connsiteX2" fmla="*/ 292608 w 1404608"/>
                  <a:gd name="connsiteY2" fmla="*/ 1717587 h 2046771"/>
                  <a:gd name="connsiteX3" fmla="*/ 687628 w 1404608"/>
                  <a:gd name="connsiteY3" fmla="*/ 2046771 h 2046771"/>
                  <a:gd name="connsiteX4" fmla="*/ 1294790 w 1404608"/>
                  <a:gd name="connsiteY4" fmla="*/ 2032141 h 2046771"/>
                  <a:gd name="connsiteX5" fmla="*/ 1404518 w 1404608"/>
                  <a:gd name="connsiteY5" fmla="*/ 1132371 h 2046771"/>
                  <a:gd name="connsiteX6" fmla="*/ 1221638 w 1404608"/>
                  <a:gd name="connsiteY6" fmla="*/ 744666 h 2046771"/>
                  <a:gd name="connsiteX7" fmla="*/ 1177747 w 1404608"/>
                  <a:gd name="connsiteY7" fmla="*/ 942176 h 2046771"/>
                  <a:gd name="connsiteX8" fmla="*/ 980236 w 1404608"/>
                  <a:gd name="connsiteY8" fmla="*/ 671514 h 2046771"/>
                  <a:gd name="connsiteX9" fmla="*/ 921715 w 1404608"/>
                  <a:gd name="connsiteY9" fmla="*/ 905600 h 2046771"/>
                  <a:gd name="connsiteX10" fmla="*/ 738836 w 1404608"/>
                  <a:gd name="connsiteY10" fmla="*/ 569101 h 2046771"/>
                  <a:gd name="connsiteX11" fmla="*/ 709574 w 1404608"/>
                  <a:gd name="connsiteY11" fmla="*/ 912915 h 2046771"/>
                  <a:gd name="connsiteX12" fmla="*/ 526694 w 1404608"/>
                  <a:gd name="connsiteY12" fmla="*/ 5831 h 2046771"/>
                  <a:gd name="connsiteX13" fmla="*/ 468172 w 1404608"/>
                  <a:gd name="connsiteY13" fmla="*/ 1315251 h 2046771"/>
                  <a:gd name="connsiteX14" fmla="*/ 321868 w 1404608"/>
                  <a:gd name="connsiteY14" fmla="*/ 1264045 h 2046771"/>
                  <a:gd name="connsiteX15" fmla="*/ 0 w 1404608"/>
                  <a:gd name="connsiteY15" fmla="*/ 1029958 h 2046771"/>
                  <a:gd name="connsiteX0" fmla="*/ 0 w 1404608"/>
                  <a:gd name="connsiteY0" fmla="*/ 1024127 h 2040940"/>
                  <a:gd name="connsiteX1" fmla="*/ 124358 w 1404608"/>
                  <a:gd name="connsiteY1" fmla="*/ 1353311 h 2040940"/>
                  <a:gd name="connsiteX2" fmla="*/ 292608 w 1404608"/>
                  <a:gd name="connsiteY2" fmla="*/ 1711756 h 2040940"/>
                  <a:gd name="connsiteX3" fmla="*/ 687628 w 1404608"/>
                  <a:gd name="connsiteY3" fmla="*/ 2040940 h 2040940"/>
                  <a:gd name="connsiteX4" fmla="*/ 1294790 w 1404608"/>
                  <a:gd name="connsiteY4" fmla="*/ 2026310 h 2040940"/>
                  <a:gd name="connsiteX5" fmla="*/ 1404518 w 1404608"/>
                  <a:gd name="connsiteY5" fmla="*/ 1126540 h 2040940"/>
                  <a:gd name="connsiteX6" fmla="*/ 1221638 w 1404608"/>
                  <a:gd name="connsiteY6" fmla="*/ 738835 h 2040940"/>
                  <a:gd name="connsiteX7" fmla="*/ 1177747 w 1404608"/>
                  <a:gd name="connsiteY7" fmla="*/ 936345 h 2040940"/>
                  <a:gd name="connsiteX8" fmla="*/ 980236 w 1404608"/>
                  <a:gd name="connsiteY8" fmla="*/ 665683 h 2040940"/>
                  <a:gd name="connsiteX9" fmla="*/ 921715 w 1404608"/>
                  <a:gd name="connsiteY9" fmla="*/ 899769 h 2040940"/>
                  <a:gd name="connsiteX10" fmla="*/ 738836 w 1404608"/>
                  <a:gd name="connsiteY10" fmla="*/ 563270 h 2040940"/>
                  <a:gd name="connsiteX11" fmla="*/ 709574 w 1404608"/>
                  <a:gd name="connsiteY11" fmla="*/ 907084 h 2040940"/>
                  <a:gd name="connsiteX12" fmla="*/ 526694 w 1404608"/>
                  <a:gd name="connsiteY12" fmla="*/ 0 h 2040940"/>
                  <a:gd name="connsiteX13" fmla="*/ 468172 w 1404608"/>
                  <a:gd name="connsiteY13" fmla="*/ 1309420 h 2040940"/>
                  <a:gd name="connsiteX14" fmla="*/ 321868 w 1404608"/>
                  <a:gd name="connsiteY14" fmla="*/ 1258214 h 2040940"/>
                  <a:gd name="connsiteX15" fmla="*/ 0 w 1404608"/>
                  <a:gd name="connsiteY15" fmla="*/ 1024127 h 2040940"/>
                  <a:gd name="connsiteX0" fmla="*/ 0 w 1404608"/>
                  <a:gd name="connsiteY0" fmla="*/ 1024614 h 2041427"/>
                  <a:gd name="connsiteX1" fmla="*/ 124358 w 1404608"/>
                  <a:gd name="connsiteY1" fmla="*/ 1353798 h 2041427"/>
                  <a:gd name="connsiteX2" fmla="*/ 292608 w 1404608"/>
                  <a:gd name="connsiteY2" fmla="*/ 1712243 h 2041427"/>
                  <a:gd name="connsiteX3" fmla="*/ 687628 w 1404608"/>
                  <a:gd name="connsiteY3" fmla="*/ 2041427 h 2041427"/>
                  <a:gd name="connsiteX4" fmla="*/ 1294790 w 1404608"/>
                  <a:gd name="connsiteY4" fmla="*/ 2026797 h 2041427"/>
                  <a:gd name="connsiteX5" fmla="*/ 1404518 w 1404608"/>
                  <a:gd name="connsiteY5" fmla="*/ 1127027 h 2041427"/>
                  <a:gd name="connsiteX6" fmla="*/ 1221638 w 1404608"/>
                  <a:gd name="connsiteY6" fmla="*/ 739322 h 2041427"/>
                  <a:gd name="connsiteX7" fmla="*/ 1177747 w 1404608"/>
                  <a:gd name="connsiteY7" fmla="*/ 936832 h 2041427"/>
                  <a:gd name="connsiteX8" fmla="*/ 980236 w 1404608"/>
                  <a:gd name="connsiteY8" fmla="*/ 666170 h 2041427"/>
                  <a:gd name="connsiteX9" fmla="*/ 921715 w 1404608"/>
                  <a:gd name="connsiteY9" fmla="*/ 900256 h 2041427"/>
                  <a:gd name="connsiteX10" fmla="*/ 738836 w 1404608"/>
                  <a:gd name="connsiteY10" fmla="*/ 563757 h 2041427"/>
                  <a:gd name="connsiteX11" fmla="*/ 709574 w 1404608"/>
                  <a:gd name="connsiteY11" fmla="*/ 907571 h 2041427"/>
                  <a:gd name="connsiteX12" fmla="*/ 526694 w 1404608"/>
                  <a:gd name="connsiteY12" fmla="*/ 487 h 2041427"/>
                  <a:gd name="connsiteX13" fmla="*/ 468172 w 1404608"/>
                  <a:gd name="connsiteY13" fmla="*/ 1309907 h 2041427"/>
                  <a:gd name="connsiteX14" fmla="*/ 321868 w 1404608"/>
                  <a:gd name="connsiteY14" fmla="*/ 1258701 h 2041427"/>
                  <a:gd name="connsiteX15" fmla="*/ 0 w 1404608"/>
                  <a:gd name="connsiteY15" fmla="*/ 1024614 h 2041427"/>
                  <a:gd name="connsiteX0" fmla="*/ 0 w 1404608"/>
                  <a:gd name="connsiteY0" fmla="*/ 1024614 h 2041427"/>
                  <a:gd name="connsiteX1" fmla="*/ 124358 w 1404608"/>
                  <a:gd name="connsiteY1" fmla="*/ 1353798 h 2041427"/>
                  <a:gd name="connsiteX2" fmla="*/ 292608 w 1404608"/>
                  <a:gd name="connsiteY2" fmla="*/ 1712243 h 2041427"/>
                  <a:gd name="connsiteX3" fmla="*/ 687628 w 1404608"/>
                  <a:gd name="connsiteY3" fmla="*/ 2041427 h 2041427"/>
                  <a:gd name="connsiteX4" fmla="*/ 1294790 w 1404608"/>
                  <a:gd name="connsiteY4" fmla="*/ 2026797 h 2041427"/>
                  <a:gd name="connsiteX5" fmla="*/ 1404518 w 1404608"/>
                  <a:gd name="connsiteY5" fmla="*/ 1127027 h 2041427"/>
                  <a:gd name="connsiteX6" fmla="*/ 1221638 w 1404608"/>
                  <a:gd name="connsiteY6" fmla="*/ 739322 h 2041427"/>
                  <a:gd name="connsiteX7" fmla="*/ 1177747 w 1404608"/>
                  <a:gd name="connsiteY7" fmla="*/ 936832 h 2041427"/>
                  <a:gd name="connsiteX8" fmla="*/ 980236 w 1404608"/>
                  <a:gd name="connsiteY8" fmla="*/ 666170 h 2041427"/>
                  <a:gd name="connsiteX9" fmla="*/ 921715 w 1404608"/>
                  <a:gd name="connsiteY9" fmla="*/ 900256 h 2041427"/>
                  <a:gd name="connsiteX10" fmla="*/ 738836 w 1404608"/>
                  <a:gd name="connsiteY10" fmla="*/ 563757 h 2041427"/>
                  <a:gd name="connsiteX11" fmla="*/ 709574 w 1404608"/>
                  <a:gd name="connsiteY11" fmla="*/ 907571 h 2041427"/>
                  <a:gd name="connsiteX12" fmla="*/ 526694 w 1404608"/>
                  <a:gd name="connsiteY12" fmla="*/ 487 h 2041427"/>
                  <a:gd name="connsiteX13" fmla="*/ 468172 w 1404608"/>
                  <a:gd name="connsiteY13" fmla="*/ 1309907 h 2041427"/>
                  <a:gd name="connsiteX14" fmla="*/ 321868 w 1404608"/>
                  <a:gd name="connsiteY14" fmla="*/ 1258701 h 2041427"/>
                  <a:gd name="connsiteX15" fmla="*/ 0 w 1404608"/>
                  <a:gd name="connsiteY15" fmla="*/ 1024614 h 2041427"/>
                  <a:gd name="connsiteX0" fmla="*/ 0 w 1404608"/>
                  <a:gd name="connsiteY0" fmla="*/ 1024370 h 2041183"/>
                  <a:gd name="connsiteX1" fmla="*/ 124358 w 1404608"/>
                  <a:gd name="connsiteY1" fmla="*/ 1353554 h 2041183"/>
                  <a:gd name="connsiteX2" fmla="*/ 292608 w 1404608"/>
                  <a:gd name="connsiteY2" fmla="*/ 1711999 h 2041183"/>
                  <a:gd name="connsiteX3" fmla="*/ 687628 w 1404608"/>
                  <a:gd name="connsiteY3" fmla="*/ 2041183 h 2041183"/>
                  <a:gd name="connsiteX4" fmla="*/ 1294790 w 1404608"/>
                  <a:gd name="connsiteY4" fmla="*/ 2026553 h 2041183"/>
                  <a:gd name="connsiteX5" fmla="*/ 1404518 w 1404608"/>
                  <a:gd name="connsiteY5" fmla="*/ 1126783 h 2041183"/>
                  <a:gd name="connsiteX6" fmla="*/ 1221638 w 1404608"/>
                  <a:gd name="connsiteY6" fmla="*/ 739078 h 2041183"/>
                  <a:gd name="connsiteX7" fmla="*/ 1177747 w 1404608"/>
                  <a:gd name="connsiteY7" fmla="*/ 936588 h 2041183"/>
                  <a:gd name="connsiteX8" fmla="*/ 980236 w 1404608"/>
                  <a:gd name="connsiteY8" fmla="*/ 665926 h 2041183"/>
                  <a:gd name="connsiteX9" fmla="*/ 921715 w 1404608"/>
                  <a:gd name="connsiteY9" fmla="*/ 900012 h 2041183"/>
                  <a:gd name="connsiteX10" fmla="*/ 738836 w 1404608"/>
                  <a:gd name="connsiteY10" fmla="*/ 563513 h 2041183"/>
                  <a:gd name="connsiteX11" fmla="*/ 709574 w 1404608"/>
                  <a:gd name="connsiteY11" fmla="*/ 907327 h 2041183"/>
                  <a:gd name="connsiteX12" fmla="*/ 526694 w 1404608"/>
                  <a:gd name="connsiteY12" fmla="*/ 243 h 2041183"/>
                  <a:gd name="connsiteX13" fmla="*/ 468172 w 1404608"/>
                  <a:gd name="connsiteY13" fmla="*/ 1309663 h 2041183"/>
                  <a:gd name="connsiteX14" fmla="*/ 321868 w 1404608"/>
                  <a:gd name="connsiteY14" fmla="*/ 1258457 h 2041183"/>
                  <a:gd name="connsiteX15" fmla="*/ 0 w 1404608"/>
                  <a:gd name="connsiteY15" fmla="*/ 1024370 h 2041183"/>
                  <a:gd name="connsiteX0" fmla="*/ 0 w 1404608"/>
                  <a:gd name="connsiteY0" fmla="*/ 1024383 h 2041196"/>
                  <a:gd name="connsiteX1" fmla="*/ 124358 w 1404608"/>
                  <a:gd name="connsiteY1" fmla="*/ 1353567 h 2041196"/>
                  <a:gd name="connsiteX2" fmla="*/ 292608 w 1404608"/>
                  <a:gd name="connsiteY2" fmla="*/ 1712012 h 2041196"/>
                  <a:gd name="connsiteX3" fmla="*/ 687628 w 1404608"/>
                  <a:gd name="connsiteY3" fmla="*/ 2041196 h 2041196"/>
                  <a:gd name="connsiteX4" fmla="*/ 1294790 w 1404608"/>
                  <a:gd name="connsiteY4" fmla="*/ 2026566 h 2041196"/>
                  <a:gd name="connsiteX5" fmla="*/ 1404518 w 1404608"/>
                  <a:gd name="connsiteY5" fmla="*/ 1126796 h 2041196"/>
                  <a:gd name="connsiteX6" fmla="*/ 1221638 w 1404608"/>
                  <a:gd name="connsiteY6" fmla="*/ 739091 h 2041196"/>
                  <a:gd name="connsiteX7" fmla="*/ 1177747 w 1404608"/>
                  <a:gd name="connsiteY7" fmla="*/ 936601 h 2041196"/>
                  <a:gd name="connsiteX8" fmla="*/ 980236 w 1404608"/>
                  <a:gd name="connsiteY8" fmla="*/ 665939 h 2041196"/>
                  <a:gd name="connsiteX9" fmla="*/ 921715 w 1404608"/>
                  <a:gd name="connsiteY9" fmla="*/ 900025 h 2041196"/>
                  <a:gd name="connsiteX10" fmla="*/ 738836 w 1404608"/>
                  <a:gd name="connsiteY10" fmla="*/ 563526 h 2041196"/>
                  <a:gd name="connsiteX11" fmla="*/ 709574 w 1404608"/>
                  <a:gd name="connsiteY11" fmla="*/ 907340 h 2041196"/>
                  <a:gd name="connsiteX12" fmla="*/ 526694 w 1404608"/>
                  <a:gd name="connsiteY12" fmla="*/ 256 h 2041196"/>
                  <a:gd name="connsiteX13" fmla="*/ 453541 w 1404608"/>
                  <a:gd name="connsiteY13" fmla="*/ 1258469 h 2041196"/>
                  <a:gd name="connsiteX14" fmla="*/ 321868 w 1404608"/>
                  <a:gd name="connsiteY14" fmla="*/ 1258470 h 2041196"/>
                  <a:gd name="connsiteX15" fmla="*/ 0 w 1404608"/>
                  <a:gd name="connsiteY15" fmla="*/ 1024383 h 2041196"/>
                  <a:gd name="connsiteX0" fmla="*/ 0 w 1404608"/>
                  <a:gd name="connsiteY0" fmla="*/ 1024383 h 2041196"/>
                  <a:gd name="connsiteX1" fmla="*/ 124358 w 1404608"/>
                  <a:gd name="connsiteY1" fmla="*/ 1353567 h 2041196"/>
                  <a:gd name="connsiteX2" fmla="*/ 292608 w 1404608"/>
                  <a:gd name="connsiteY2" fmla="*/ 1712012 h 2041196"/>
                  <a:gd name="connsiteX3" fmla="*/ 687628 w 1404608"/>
                  <a:gd name="connsiteY3" fmla="*/ 2041196 h 2041196"/>
                  <a:gd name="connsiteX4" fmla="*/ 1294790 w 1404608"/>
                  <a:gd name="connsiteY4" fmla="*/ 2026566 h 2041196"/>
                  <a:gd name="connsiteX5" fmla="*/ 1404518 w 1404608"/>
                  <a:gd name="connsiteY5" fmla="*/ 1126796 h 2041196"/>
                  <a:gd name="connsiteX6" fmla="*/ 1221638 w 1404608"/>
                  <a:gd name="connsiteY6" fmla="*/ 739091 h 2041196"/>
                  <a:gd name="connsiteX7" fmla="*/ 1177747 w 1404608"/>
                  <a:gd name="connsiteY7" fmla="*/ 936601 h 2041196"/>
                  <a:gd name="connsiteX8" fmla="*/ 980236 w 1404608"/>
                  <a:gd name="connsiteY8" fmla="*/ 665939 h 2041196"/>
                  <a:gd name="connsiteX9" fmla="*/ 921715 w 1404608"/>
                  <a:gd name="connsiteY9" fmla="*/ 900025 h 2041196"/>
                  <a:gd name="connsiteX10" fmla="*/ 738836 w 1404608"/>
                  <a:gd name="connsiteY10" fmla="*/ 563526 h 2041196"/>
                  <a:gd name="connsiteX11" fmla="*/ 709574 w 1404608"/>
                  <a:gd name="connsiteY11" fmla="*/ 907340 h 2041196"/>
                  <a:gd name="connsiteX12" fmla="*/ 526694 w 1404608"/>
                  <a:gd name="connsiteY12" fmla="*/ 256 h 2041196"/>
                  <a:gd name="connsiteX13" fmla="*/ 453541 w 1404608"/>
                  <a:gd name="connsiteY13" fmla="*/ 1258469 h 2041196"/>
                  <a:gd name="connsiteX14" fmla="*/ 321868 w 1404608"/>
                  <a:gd name="connsiteY14" fmla="*/ 1258470 h 2041196"/>
                  <a:gd name="connsiteX15" fmla="*/ 0 w 1404608"/>
                  <a:gd name="connsiteY15" fmla="*/ 1024383 h 2041196"/>
                  <a:gd name="connsiteX0" fmla="*/ 0 w 1404608"/>
                  <a:gd name="connsiteY0" fmla="*/ 1024369 h 2041182"/>
                  <a:gd name="connsiteX1" fmla="*/ 124358 w 1404608"/>
                  <a:gd name="connsiteY1" fmla="*/ 1353553 h 2041182"/>
                  <a:gd name="connsiteX2" fmla="*/ 292608 w 1404608"/>
                  <a:gd name="connsiteY2" fmla="*/ 1711998 h 2041182"/>
                  <a:gd name="connsiteX3" fmla="*/ 687628 w 1404608"/>
                  <a:gd name="connsiteY3" fmla="*/ 2041182 h 2041182"/>
                  <a:gd name="connsiteX4" fmla="*/ 1294790 w 1404608"/>
                  <a:gd name="connsiteY4" fmla="*/ 2026552 h 2041182"/>
                  <a:gd name="connsiteX5" fmla="*/ 1404518 w 1404608"/>
                  <a:gd name="connsiteY5" fmla="*/ 1126782 h 2041182"/>
                  <a:gd name="connsiteX6" fmla="*/ 1221638 w 1404608"/>
                  <a:gd name="connsiteY6" fmla="*/ 739077 h 2041182"/>
                  <a:gd name="connsiteX7" fmla="*/ 1177747 w 1404608"/>
                  <a:gd name="connsiteY7" fmla="*/ 936587 h 2041182"/>
                  <a:gd name="connsiteX8" fmla="*/ 980236 w 1404608"/>
                  <a:gd name="connsiteY8" fmla="*/ 665925 h 2041182"/>
                  <a:gd name="connsiteX9" fmla="*/ 921715 w 1404608"/>
                  <a:gd name="connsiteY9" fmla="*/ 900011 h 2041182"/>
                  <a:gd name="connsiteX10" fmla="*/ 738836 w 1404608"/>
                  <a:gd name="connsiteY10" fmla="*/ 563512 h 2041182"/>
                  <a:gd name="connsiteX11" fmla="*/ 709574 w 1404608"/>
                  <a:gd name="connsiteY11" fmla="*/ 907326 h 2041182"/>
                  <a:gd name="connsiteX12" fmla="*/ 526694 w 1404608"/>
                  <a:gd name="connsiteY12" fmla="*/ 242 h 2041182"/>
                  <a:gd name="connsiteX13" fmla="*/ 456712 w 1404608"/>
                  <a:gd name="connsiteY13" fmla="*/ 1312361 h 2041182"/>
                  <a:gd name="connsiteX14" fmla="*/ 321868 w 1404608"/>
                  <a:gd name="connsiteY14" fmla="*/ 1258456 h 2041182"/>
                  <a:gd name="connsiteX15" fmla="*/ 0 w 1404608"/>
                  <a:gd name="connsiteY15" fmla="*/ 1024369 h 2041182"/>
                  <a:gd name="connsiteX0" fmla="*/ 0 w 1404608"/>
                  <a:gd name="connsiteY0" fmla="*/ 1024369 h 2041182"/>
                  <a:gd name="connsiteX1" fmla="*/ 124358 w 1404608"/>
                  <a:gd name="connsiteY1" fmla="*/ 1353553 h 2041182"/>
                  <a:gd name="connsiteX2" fmla="*/ 292608 w 1404608"/>
                  <a:gd name="connsiteY2" fmla="*/ 1711998 h 2041182"/>
                  <a:gd name="connsiteX3" fmla="*/ 687628 w 1404608"/>
                  <a:gd name="connsiteY3" fmla="*/ 2041182 h 2041182"/>
                  <a:gd name="connsiteX4" fmla="*/ 1294790 w 1404608"/>
                  <a:gd name="connsiteY4" fmla="*/ 2026552 h 2041182"/>
                  <a:gd name="connsiteX5" fmla="*/ 1404518 w 1404608"/>
                  <a:gd name="connsiteY5" fmla="*/ 1126782 h 2041182"/>
                  <a:gd name="connsiteX6" fmla="*/ 1221638 w 1404608"/>
                  <a:gd name="connsiteY6" fmla="*/ 739077 h 2041182"/>
                  <a:gd name="connsiteX7" fmla="*/ 1177747 w 1404608"/>
                  <a:gd name="connsiteY7" fmla="*/ 936587 h 2041182"/>
                  <a:gd name="connsiteX8" fmla="*/ 980236 w 1404608"/>
                  <a:gd name="connsiteY8" fmla="*/ 665925 h 2041182"/>
                  <a:gd name="connsiteX9" fmla="*/ 921715 w 1404608"/>
                  <a:gd name="connsiteY9" fmla="*/ 900011 h 2041182"/>
                  <a:gd name="connsiteX10" fmla="*/ 738836 w 1404608"/>
                  <a:gd name="connsiteY10" fmla="*/ 563512 h 2041182"/>
                  <a:gd name="connsiteX11" fmla="*/ 709574 w 1404608"/>
                  <a:gd name="connsiteY11" fmla="*/ 907326 h 2041182"/>
                  <a:gd name="connsiteX12" fmla="*/ 526694 w 1404608"/>
                  <a:gd name="connsiteY12" fmla="*/ 242 h 2041182"/>
                  <a:gd name="connsiteX13" fmla="*/ 456712 w 1404608"/>
                  <a:gd name="connsiteY13" fmla="*/ 1312361 h 2041182"/>
                  <a:gd name="connsiteX14" fmla="*/ 321868 w 1404608"/>
                  <a:gd name="connsiteY14" fmla="*/ 1258456 h 2041182"/>
                  <a:gd name="connsiteX15" fmla="*/ 0 w 1404608"/>
                  <a:gd name="connsiteY15" fmla="*/ 1024369 h 2041182"/>
                  <a:gd name="connsiteX0" fmla="*/ 0 w 1404608"/>
                  <a:gd name="connsiteY0" fmla="*/ 1024369 h 2041182"/>
                  <a:gd name="connsiteX1" fmla="*/ 124358 w 1404608"/>
                  <a:gd name="connsiteY1" fmla="*/ 1353553 h 2041182"/>
                  <a:gd name="connsiteX2" fmla="*/ 292608 w 1404608"/>
                  <a:gd name="connsiteY2" fmla="*/ 1711998 h 2041182"/>
                  <a:gd name="connsiteX3" fmla="*/ 687628 w 1404608"/>
                  <a:gd name="connsiteY3" fmla="*/ 2041182 h 2041182"/>
                  <a:gd name="connsiteX4" fmla="*/ 1294790 w 1404608"/>
                  <a:gd name="connsiteY4" fmla="*/ 2026552 h 2041182"/>
                  <a:gd name="connsiteX5" fmla="*/ 1404518 w 1404608"/>
                  <a:gd name="connsiteY5" fmla="*/ 1126782 h 2041182"/>
                  <a:gd name="connsiteX6" fmla="*/ 1221638 w 1404608"/>
                  <a:gd name="connsiteY6" fmla="*/ 739077 h 2041182"/>
                  <a:gd name="connsiteX7" fmla="*/ 1177747 w 1404608"/>
                  <a:gd name="connsiteY7" fmla="*/ 936587 h 2041182"/>
                  <a:gd name="connsiteX8" fmla="*/ 980236 w 1404608"/>
                  <a:gd name="connsiteY8" fmla="*/ 665925 h 2041182"/>
                  <a:gd name="connsiteX9" fmla="*/ 921715 w 1404608"/>
                  <a:gd name="connsiteY9" fmla="*/ 900011 h 2041182"/>
                  <a:gd name="connsiteX10" fmla="*/ 738836 w 1404608"/>
                  <a:gd name="connsiteY10" fmla="*/ 563512 h 2041182"/>
                  <a:gd name="connsiteX11" fmla="*/ 709574 w 1404608"/>
                  <a:gd name="connsiteY11" fmla="*/ 907326 h 2041182"/>
                  <a:gd name="connsiteX12" fmla="*/ 526694 w 1404608"/>
                  <a:gd name="connsiteY12" fmla="*/ 242 h 2041182"/>
                  <a:gd name="connsiteX13" fmla="*/ 456712 w 1404608"/>
                  <a:gd name="connsiteY13" fmla="*/ 1312361 h 2041182"/>
                  <a:gd name="connsiteX14" fmla="*/ 321868 w 1404608"/>
                  <a:gd name="connsiteY14" fmla="*/ 1258456 h 2041182"/>
                  <a:gd name="connsiteX15" fmla="*/ 0 w 1404608"/>
                  <a:gd name="connsiteY15" fmla="*/ 1024369 h 2041182"/>
                  <a:gd name="connsiteX0" fmla="*/ 0 w 1420463"/>
                  <a:gd name="connsiteY0" fmla="*/ 957779 h 2041182"/>
                  <a:gd name="connsiteX1" fmla="*/ 140213 w 1420463"/>
                  <a:gd name="connsiteY1" fmla="*/ 1353553 h 2041182"/>
                  <a:gd name="connsiteX2" fmla="*/ 308463 w 1420463"/>
                  <a:gd name="connsiteY2" fmla="*/ 1711998 h 2041182"/>
                  <a:gd name="connsiteX3" fmla="*/ 703483 w 1420463"/>
                  <a:gd name="connsiteY3" fmla="*/ 2041182 h 2041182"/>
                  <a:gd name="connsiteX4" fmla="*/ 1310645 w 1420463"/>
                  <a:gd name="connsiteY4" fmla="*/ 2026552 h 2041182"/>
                  <a:gd name="connsiteX5" fmla="*/ 1420373 w 1420463"/>
                  <a:gd name="connsiteY5" fmla="*/ 1126782 h 2041182"/>
                  <a:gd name="connsiteX6" fmla="*/ 1237493 w 1420463"/>
                  <a:gd name="connsiteY6" fmla="*/ 739077 h 2041182"/>
                  <a:gd name="connsiteX7" fmla="*/ 1193602 w 1420463"/>
                  <a:gd name="connsiteY7" fmla="*/ 936587 h 2041182"/>
                  <a:gd name="connsiteX8" fmla="*/ 996091 w 1420463"/>
                  <a:gd name="connsiteY8" fmla="*/ 665925 h 2041182"/>
                  <a:gd name="connsiteX9" fmla="*/ 937570 w 1420463"/>
                  <a:gd name="connsiteY9" fmla="*/ 900011 h 2041182"/>
                  <a:gd name="connsiteX10" fmla="*/ 754691 w 1420463"/>
                  <a:gd name="connsiteY10" fmla="*/ 563512 h 2041182"/>
                  <a:gd name="connsiteX11" fmla="*/ 725429 w 1420463"/>
                  <a:gd name="connsiteY11" fmla="*/ 907326 h 2041182"/>
                  <a:gd name="connsiteX12" fmla="*/ 542549 w 1420463"/>
                  <a:gd name="connsiteY12" fmla="*/ 242 h 2041182"/>
                  <a:gd name="connsiteX13" fmla="*/ 472567 w 1420463"/>
                  <a:gd name="connsiteY13" fmla="*/ 1312361 h 2041182"/>
                  <a:gd name="connsiteX14" fmla="*/ 337723 w 1420463"/>
                  <a:gd name="connsiteY14" fmla="*/ 1258456 h 2041182"/>
                  <a:gd name="connsiteX15" fmla="*/ 0 w 1420463"/>
                  <a:gd name="connsiteY15" fmla="*/ 957779 h 2041182"/>
                  <a:gd name="connsiteX0" fmla="*/ 0 w 1420463"/>
                  <a:gd name="connsiteY0" fmla="*/ 957779 h 2041182"/>
                  <a:gd name="connsiteX1" fmla="*/ 140213 w 1420463"/>
                  <a:gd name="connsiteY1" fmla="*/ 1353553 h 2041182"/>
                  <a:gd name="connsiteX2" fmla="*/ 308463 w 1420463"/>
                  <a:gd name="connsiteY2" fmla="*/ 1711998 h 2041182"/>
                  <a:gd name="connsiteX3" fmla="*/ 703483 w 1420463"/>
                  <a:gd name="connsiteY3" fmla="*/ 2041182 h 2041182"/>
                  <a:gd name="connsiteX4" fmla="*/ 1310645 w 1420463"/>
                  <a:gd name="connsiteY4" fmla="*/ 2026552 h 2041182"/>
                  <a:gd name="connsiteX5" fmla="*/ 1420373 w 1420463"/>
                  <a:gd name="connsiteY5" fmla="*/ 1126782 h 2041182"/>
                  <a:gd name="connsiteX6" fmla="*/ 1237493 w 1420463"/>
                  <a:gd name="connsiteY6" fmla="*/ 739077 h 2041182"/>
                  <a:gd name="connsiteX7" fmla="*/ 1193602 w 1420463"/>
                  <a:gd name="connsiteY7" fmla="*/ 936587 h 2041182"/>
                  <a:gd name="connsiteX8" fmla="*/ 996091 w 1420463"/>
                  <a:gd name="connsiteY8" fmla="*/ 665925 h 2041182"/>
                  <a:gd name="connsiteX9" fmla="*/ 937570 w 1420463"/>
                  <a:gd name="connsiteY9" fmla="*/ 900011 h 2041182"/>
                  <a:gd name="connsiteX10" fmla="*/ 754691 w 1420463"/>
                  <a:gd name="connsiteY10" fmla="*/ 563512 h 2041182"/>
                  <a:gd name="connsiteX11" fmla="*/ 725429 w 1420463"/>
                  <a:gd name="connsiteY11" fmla="*/ 907326 h 2041182"/>
                  <a:gd name="connsiteX12" fmla="*/ 542549 w 1420463"/>
                  <a:gd name="connsiteY12" fmla="*/ 242 h 2041182"/>
                  <a:gd name="connsiteX13" fmla="*/ 472567 w 1420463"/>
                  <a:gd name="connsiteY13" fmla="*/ 1312361 h 2041182"/>
                  <a:gd name="connsiteX14" fmla="*/ 337723 w 1420463"/>
                  <a:gd name="connsiteY14" fmla="*/ 1258456 h 2041182"/>
                  <a:gd name="connsiteX15" fmla="*/ 0 w 1420463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38289 w 1421182"/>
                  <a:gd name="connsiteY9" fmla="*/ 900011 h 2041182"/>
                  <a:gd name="connsiteX10" fmla="*/ 755410 w 1421182"/>
                  <a:gd name="connsiteY10" fmla="*/ 563512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38289 w 1421182"/>
                  <a:gd name="connsiteY9" fmla="*/ 900011 h 2041182"/>
                  <a:gd name="connsiteX10" fmla="*/ 736384 w 1421182"/>
                  <a:gd name="connsiteY10" fmla="*/ 563512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38289 w 1421182"/>
                  <a:gd name="connsiteY9" fmla="*/ 900011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38289 w 1421182"/>
                  <a:gd name="connsiteY9" fmla="*/ 900011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38289 w 1421182"/>
                  <a:gd name="connsiteY9" fmla="*/ 900011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38289 w 1421182"/>
                  <a:gd name="connsiteY9" fmla="*/ 900011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96810 w 1421182"/>
                  <a:gd name="connsiteY8" fmla="*/ 665925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94321 w 1421182"/>
                  <a:gd name="connsiteY7" fmla="*/ 936587 h 2041182"/>
                  <a:gd name="connsiteX8" fmla="*/ 955588 w 1421182"/>
                  <a:gd name="connsiteY8" fmla="*/ 659583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78466 w 1421182"/>
                  <a:gd name="connsiteY7" fmla="*/ 927074 h 2041182"/>
                  <a:gd name="connsiteX8" fmla="*/ 955588 w 1421182"/>
                  <a:gd name="connsiteY8" fmla="*/ 659583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78466 w 1421182"/>
                  <a:gd name="connsiteY7" fmla="*/ 927074 h 2041182"/>
                  <a:gd name="connsiteX8" fmla="*/ 955588 w 1421182"/>
                  <a:gd name="connsiteY8" fmla="*/ 659583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78466 w 1421182"/>
                  <a:gd name="connsiteY7" fmla="*/ 927074 h 2041182"/>
                  <a:gd name="connsiteX8" fmla="*/ 955588 w 1421182"/>
                  <a:gd name="connsiteY8" fmla="*/ 618361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78466 w 1421182"/>
                  <a:gd name="connsiteY7" fmla="*/ 927074 h 2041182"/>
                  <a:gd name="connsiteX8" fmla="*/ 955588 w 1421182"/>
                  <a:gd name="connsiteY8" fmla="*/ 618361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238212 w 1421182"/>
                  <a:gd name="connsiteY6" fmla="*/ 739077 h 2041182"/>
                  <a:gd name="connsiteX7" fmla="*/ 1178466 w 1421182"/>
                  <a:gd name="connsiteY7" fmla="*/ 927074 h 2041182"/>
                  <a:gd name="connsiteX8" fmla="*/ 955588 w 1421182"/>
                  <a:gd name="connsiteY8" fmla="*/ 618361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87477 w 1421182"/>
                  <a:gd name="connsiteY6" fmla="*/ 691513 h 2041182"/>
                  <a:gd name="connsiteX7" fmla="*/ 1178466 w 1421182"/>
                  <a:gd name="connsiteY7" fmla="*/ 927074 h 2041182"/>
                  <a:gd name="connsiteX8" fmla="*/ 955588 w 1421182"/>
                  <a:gd name="connsiteY8" fmla="*/ 618361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87477 w 1421182"/>
                  <a:gd name="connsiteY6" fmla="*/ 691513 h 2041182"/>
                  <a:gd name="connsiteX7" fmla="*/ 1178466 w 1421182"/>
                  <a:gd name="connsiteY7" fmla="*/ 927074 h 2041182"/>
                  <a:gd name="connsiteX8" fmla="*/ 955588 w 1421182"/>
                  <a:gd name="connsiteY8" fmla="*/ 618361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87477 w 1421182"/>
                  <a:gd name="connsiteY6" fmla="*/ 691513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87477 w 1421182"/>
                  <a:gd name="connsiteY6" fmla="*/ 691513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87477 w 1421182"/>
                  <a:gd name="connsiteY6" fmla="*/ 691513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87477 w 1421182"/>
                  <a:gd name="connsiteY6" fmla="*/ 691513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6148 w 1421182"/>
                  <a:gd name="connsiteY11" fmla="*/ 907326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47802 w 1421182"/>
                  <a:gd name="connsiteY9" fmla="*/ 906353 h 2041182"/>
                  <a:gd name="connsiteX10" fmla="*/ 711016 w 1421182"/>
                  <a:gd name="connsiteY10" fmla="*/ 569854 h 2041182"/>
                  <a:gd name="connsiteX11" fmla="*/ 729319 w 1421182"/>
                  <a:gd name="connsiteY11" fmla="*/ 958061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57315 w 1421182"/>
                  <a:gd name="connsiteY9" fmla="*/ 944404 h 2041182"/>
                  <a:gd name="connsiteX10" fmla="*/ 711016 w 1421182"/>
                  <a:gd name="connsiteY10" fmla="*/ 569854 h 2041182"/>
                  <a:gd name="connsiteX11" fmla="*/ 729319 w 1421182"/>
                  <a:gd name="connsiteY11" fmla="*/ 958061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78466 w 1421182"/>
                  <a:gd name="connsiteY7" fmla="*/ 927074 h 2041182"/>
                  <a:gd name="connsiteX8" fmla="*/ 927050 w 1421182"/>
                  <a:gd name="connsiteY8" fmla="*/ 615190 h 2041182"/>
                  <a:gd name="connsiteX9" fmla="*/ 957315 w 1421182"/>
                  <a:gd name="connsiteY9" fmla="*/ 944404 h 2041182"/>
                  <a:gd name="connsiteX10" fmla="*/ 711016 w 1421182"/>
                  <a:gd name="connsiteY10" fmla="*/ 569854 h 2041182"/>
                  <a:gd name="connsiteX11" fmla="*/ 729319 w 1421182"/>
                  <a:gd name="connsiteY11" fmla="*/ 958061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68953 w 1421182"/>
                  <a:gd name="connsiteY7" fmla="*/ 968296 h 2041182"/>
                  <a:gd name="connsiteX8" fmla="*/ 927050 w 1421182"/>
                  <a:gd name="connsiteY8" fmla="*/ 615190 h 2041182"/>
                  <a:gd name="connsiteX9" fmla="*/ 957315 w 1421182"/>
                  <a:gd name="connsiteY9" fmla="*/ 944404 h 2041182"/>
                  <a:gd name="connsiteX10" fmla="*/ 711016 w 1421182"/>
                  <a:gd name="connsiteY10" fmla="*/ 569854 h 2041182"/>
                  <a:gd name="connsiteX11" fmla="*/ 729319 w 1421182"/>
                  <a:gd name="connsiteY11" fmla="*/ 958061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68953 w 1421182"/>
                  <a:gd name="connsiteY7" fmla="*/ 968296 h 2041182"/>
                  <a:gd name="connsiteX8" fmla="*/ 927050 w 1421182"/>
                  <a:gd name="connsiteY8" fmla="*/ 615190 h 2041182"/>
                  <a:gd name="connsiteX9" fmla="*/ 957315 w 1421182"/>
                  <a:gd name="connsiteY9" fmla="*/ 944404 h 2041182"/>
                  <a:gd name="connsiteX10" fmla="*/ 711016 w 1421182"/>
                  <a:gd name="connsiteY10" fmla="*/ 569854 h 2041182"/>
                  <a:gd name="connsiteX11" fmla="*/ 729319 w 1421182"/>
                  <a:gd name="connsiteY11" fmla="*/ 958061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62110 w 1421182"/>
                  <a:gd name="connsiteY6" fmla="*/ 682000 h 2041182"/>
                  <a:gd name="connsiteX7" fmla="*/ 1168953 w 1421182"/>
                  <a:gd name="connsiteY7" fmla="*/ 968296 h 2041182"/>
                  <a:gd name="connsiteX8" fmla="*/ 927050 w 1421182"/>
                  <a:gd name="connsiteY8" fmla="*/ 615190 h 2041182"/>
                  <a:gd name="connsiteX9" fmla="*/ 957315 w 1421182"/>
                  <a:gd name="connsiteY9" fmla="*/ 944404 h 2041182"/>
                  <a:gd name="connsiteX10" fmla="*/ 711016 w 1421182"/>
                  <a:gd name="connsiteY10" fmla="*/ 569854 h 2041182"/>
                  <a:gd name="connsiteX11" fmla="*/ 729319 w 1421182"/>
                  <a:gd name="connsiteY11" fmla="*/ 958061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779 h 2041182"/>
                  <a:gd name="connsiteX1" fmla="*/ 140932 w 1421182"/>
                  <a:gd name="connsiteY1" fmla="*/ 1353553 h 2041182"/>
                  <a:gd name="connsiteX2" fmla="*/ 309182 w 1421182"/>
                  <a:gd name="connsiteY2" fmla="*/ 1711998 h 2041182"/>
                  <a:gd name="connsiteX3" fmla="*/ 704202 w 1421182"/>
                  <a:gd name="connsiteY3" fmla="*/ 2041182 h 2041182"/>
                  <a:gd name="connsiteX4" fmla="*/ 1311364 w 1421182"/>
                  <a:gd name="connsiteY4" fmla="*/ 2026552 h 2041182"/>
                  <a:gd name="connsiteX5" fmla="*/ 1421092 w 1421182"/>
                  <a:gd name="connsiteY5" fmla="*/ 1126782 h 2041182"/>
                  <a:gd name="connsiteX6" fmla="*/ 1152597 w 1421182"/>
                  <a:gd name="connsiteY6" fmla="*/ 669316 h 2041182"/>
                  <a:gd name="connsiteX7" fmla="*/ 1168953 w 1421182"/>
                  <a:gd name="connsiteY7" fmla="*/ 968296 h 2041182"/>
                  <a:gd name="connsiteX8" fmla="*/ 927050 w 1421182"/>
                  <a:gd name="connsiteY8" fmla="*/ 615190 h 2041182"/>
                  <a:gd name="connsiteX9" fmla="*/ 957315 w 1421182"/>
                  <a:gd name="connsiteY9" fmla="*/ 944404 h 2041182"/>
                  <a:gd name="connsiteX10" fmla="*/ 711016 w 1421182"/>
                  <a:gd name="connsiteY10" fmla="*/ 569854 h 2041182"/>
                  <a:gd name="connsiteX11" fmla="*/ 729319 w 1421182"/>
                  <a:gd name="connsiteY11" fmla="*/ 958061 h 2041182"/>
                  <a:gd name="connsiteX12" fmla="*/ 543268 w 1421182"/>
                  <a:gd name="connsiteY12" fmla="*/ 242 h 2041182"/>
                  <a:gd name="connsiteX13" fmla="*/ 473286 w 1421182"/>
                  <a:gd name="connsiteY13" fmla="*/ 1312361 h 2041182"/>
                  <a:gd name="connsiteX14" fmla="*/ 338442 w 1421182"/>
                  <a:gd name="connsiteY14" fmla="*/ 1258456 h 2041182"/>
                  <a:gd name="connsiteX15" fmla="*/ 719 w 1421182"/>
                  <a:gd name="connsiteY15" fmla="*/ 957779 h 2041182"/>
                  <a:gd name="connsiteX0" fmla="*/ 719 w 1421182"/>
                  <a:gd name="connsiteY0" fmla="*/ 957537 h 2040940"/>
                  <a:gd name="connsiteX1" fmla="*/ 140932 w 1421182"/>
                  <a:gd name="connsiteY1" fmla="*/ 1353311 h 2040940"/>
                  <a:gd name="connsiteX2" fmla="*/ 309182 w 1421182"/>
                  <a:gd name="connsiteY2" fmla="*/ 1711756 h 2040940"/>
                  <a:gd name="connsiteX3" fmla="*/ 704202 w 1421182"/>
                  <a:gd name="connsiteY3" fmla="*/ 2040940 h 2040940"/>
                  <a:gd name="connsiteX4" fmla="*/ 1311364 w 1421182"/>
                  <a:gd name="connsiteY4" fmla="*/ 2026310 h 2040940"/>
                  <a:gd name="connsiteX5" fmla="*/ 1421092 w 1421182"/>
                  <a:gd name="connsiteY5" fmla="*/ 1126540 h 2040940"/>
                  <a:gd name="connsiteX6" fmla="*/ 1152597 w 1421182"/>
                  <a:gd name="connsiteY6" fmla="*/ 669074 h 2040940"/>
                  <a:gd name="connsiteX7" fmla="*/ 1168953 w 1421182"/>
                  <a:gd name="connsiteY7" fmla="*/ 968054 h 2040940"/>
                  <a:gd name="connsiteX8" fmla="*/ 927050 w 1421182"/>
                  <a:gd name="connsiteY8" fmla="*/ 614948 h 2040940"/>
                  <a:gd name="connsiteX9" fmla="*/ 957315 w 1421182"/>
                  <a:gd name="connsiteY9" fmla="*/ 944162 h 2040940"/>
                  <a:gd name="connsiteX10" fmla="*/ 711016 w 1421182"/>
                  <a:gd name="connsiteY10" fmla="*/ 569612 h 2040940"/>
                  <a:gd name="connsiteX11" fmla="*/ 729319 w 1421182"/>
                  <a:gd name="connsiteY11" fmla="*/ 957819 h 2040940"/>
                  <a:gd name="connsiteX12" fmla="*/ 543268 w 1421182"/>
                  <a:gd name="connsiteY12" fmla="*/ 0 h 2040940"/>
                  <a:gd name="connsiteX13" fmla="*/ 473286 w 1421182"/>
                  <a:gd name="connsiteY13" fmla="*/ 1312119 h 2040940"/>
                  <a:gd name="connsiteX14" fmla="*/ 338442 w 1421182"/>
                  <a:gd name="connsiteY14" fmla="*/ 1258214 h 2040940"/>
                  <a:gd name="connsiteX15" fmla="*/ 719 w 1421182"/>
                  <a:gd name="connsiteY15" fmla="*/ 957537 h 2040940"/>
                  <a:gd name="connsiteX0" fmla="*/ 719 w 1421182"/>
                  <a:gd name="connsiteY0" fmla="*/ 957545 h 2040948"/>
                  <a:gd name="connsiteX1" fmla="*/ 140932 w 1421182"/>
                  <a:gd name="connsiteY1" fmla="*/ 1353319 h 2040948"/>
                  <a:gd name="connsiteX2" fmla="*/ 309182 w 1421182"/>
                  <a:gd name="connsiteY2" fmla="*/ 1711764 h 2040948"/>
                  <a:gd name="connsiteX3" fmla="*/ 704202 w 1421182"/>
                  <a:gd name="connsiteY3" fmla="*/ 2040948 h 2040948"/>
                  <a:gd name="connsiteX4" fmla="*/ 1311364 w 1421182"/>
                  <a:gd name="connsiteY4" fmla="*/ 2026318 h 2040948"/>
                  <a:gd name="connsiteX5" fmla="*/ 1421092 w 1421182"/>
                  <a:gd name="connsiteY5" fmla="*/ 1126548 h 2040948"/>
                  <a:gd name="connsiteX6" fmla="*/ 1152597 w 1421182"/>
                  <a:gd name="connsiteY6" fmla="*/ 669082 h 2040948"/>
                  <a:gd name="connsiteX7" fmla="*/ 1168953 w 1421182"/>
                  <a:gd name="connsiteY7" fmla="*/ 968062 h 2040948"/>
                  <a:gd name="connsiteX8" fmla="*/ 927050 w 1421182"/>
                  <a:gd name="connsiteY8" fmla="*/ 614956 h 2040948"/>
                  <a:gd name="connsiteX9" fmla="*/ 957315 w 1421182"/>
                  <a:gd name="connsiteY9" fmla="*/ 944170 h 2040948"/>
                  <a:gd name="connsiteX10" fmla="*/ 711016 w 1421182"/>
                  <a:gd name="connsiteY10" fmla="*/ 569620 h 2040948"/>
                  <a:gd name="connsiteX11" fmla="*/ 729319 w 1421182"/>
                  <a:gd name="connsiteY11" fmla="*/ 957827 h 2040948"/>
                  <a:gd name="connsiteX12" fmla="*/ 543268 w 1421182"/>
                  <a:gd name="connsiteY12" fmla="*/ 8 h 2040948"/>
                  <a:gd name="connsiteX13" fmla="*/ 473286 w 1421182"/>
                  <a:gd name="connsiteY13" fmla="*/ 1312127 h 2040948"/>
                  <a:gd name="connsiteX14" fmla="*/ 338442 w 1421182"/>
                  <a:gd name="connsiteY14" fmla="*/ 1258222 h 2040948"/>
                  <a:gd name="connsiteX15" fmla="*/ 719 w 1421182"/>
                  <a:gd name="connsiteY15" fmla="*/ 957545 h 2040948"/>
                  <a:gd name="connsiteX0" fmla="*/ 719 w 1421182"/>
                  <a:gd name="connsiteY0" fmla="*/ 957545 h 2040948"/>
                  <a:gd name="connsiteX1" fmla="*/ 140932 w 1421182"/>
                  <a:gd name="connsiteY1" fmla="*/ 1353319 h 2040948"/>
                  <a:gd name="connsiteX2" fmla="*/ 309182 w 1421182"/>
                  <a:gd name="connsiteY2" fmla="*/ 1711764 h 2040948"/>
                  <a:gd name="connsiteX3" fmla="*/ 704202 w 1421182"/>
                  <a:gd name="connsiteY3" fmla="*/ 2040948 h 2040948"/>
                  <a:gd name="connsiteX4" fmla="*/ 1311364 w 1421182"/>
                  <a:gd name="connsiteY4" fmla="*/ 2026318 h 2040948"/>
                  <a:gd name="connsiteX5" fmla="*/ 1421092 w 1421182"/>
                  <a:gd name="connsiteY5" fmla="*/ 1126548 h 2040948"/>
                  <a:gd name="connsiteX6" fmla="*/ 1152597 w 1421182"/>
                  <a:gd name="connsiteY6" fmla="*/ 669082 h 2040948"/>
                  <a:gd name="connsiteX7" fmla="*/ 1168953 w 1421182"/>
                  <a:gd name="connsiteY7" fmla="*/ 968062 h 2040948"/>
                  <a:gd name="connsiteX8" fmla="*/ 927050 w 1421182"/>
                  <a:gd name="connsiteY8" fmla="*/ 614956 h 2040948"/>
                  <a:gd name="connsiteX9" fmla="*/ 957315 w 1421182"/>
                  <a:gd name="connsiteY9" fmla="*/ 944170 h 2040948"/>
                  <a:gd name="connsiteX10" fmla="*/ 711016 w 1421182"/>
                  <a:gd name="connsiteY10" fmla="*/ 569620 h 2040948"/>
                  <a:gd name="connsiteX11" fmla="*/ 729319 w 1421182"/>
                  <a:gd name="connsiteY11" fmla="*/ 957827 h 2040948"/>
                  <a:gd name="connsiteX12" fmla="*/ 543268 w 1421182"/>
                  <a:gd name="connsiteY12" fmla="*/ 8 h 2040948"/>
                  <a:gd name="connsiteX13" fmla="*/ 473286 w 1421182"/>
                  <a:gd name="connsiteY13" fmla="*/ 1312127 h 2040948"/>
                  <a:gd name="connsiteX14" fmla="*/ 338442 w 1421182"/>
                  <a:gd name="connsiteY14" fmla="*/ 1258222 h 2040948"/>
                  <a:gd name="connsiteX15" fmla="*/ 719 w 1421182"/>
                  <a:gd name="connsiteY15" fmla="*/ 957545 h 2040948"/>
                  <a:gd name="connsiteX0" fmla="*/ 719 w 1421182"/>
                  <a:gd name="connsiteY0" fmla="*/ 957545 h 2026318"/>
                  <a:gd name="connsiteX1" fmla="*/ 140932 w 1421182"/>
                  <a:gd name="connsiteY1" fmla="*/ 1353319 h 2026318"/>
                  <a:gd name="connsiteX2" fmla="*/ 309182 w 1421182"/>
                  <a:gd name="connsiteY2" fmla="*/ 1711764 h 2026318"/>
                  <a:gd name="connsiteX3" fmla="*/ 693290 w 1421182"/>
                  <a:gd name="connsiteY3" fmla="*/ 2019121 h 2026318"/>
                  <a:gd name="connsiteX4" fmla="*/ 1311364 w 1421182"/>
                  <a:gd name="connsiteY4" fmla="*/ 2026318 h 2026318"/>
                  <a:gd name="connsiteX5" fmla="*/ 1421092 w 1421182"/>
                  <a:gd name="connsiteY5" fmla="*/ 1126548 h 2026318"/>
                  <a:gd name="connsiteX6" fmla="*/ 1152597 w 1421182"/>
                  <a:gd name="connsiteY6" fmla="*/ 669082 h 2026318"/>
                  <a:gd name="connsiteX7" fmla="*/ 1168953 w 1421182"/>
                  <a:gd name="connsiteY7" fmla="*/ 968062 h 2026318"/>
                  <a:gd name="connsiteX8" fmla="*/ 927050 w 1421182"/>
                  <a:gd name="connsiteY8" fmla="*/ 614956 h 2026318"/>
                  <a:gd name="connsiteX9" fmla="*/ 957315 w 1421182"/>
                  <a:gd name="connsiteY9" fmla="*/ 944170 h 2026318"/>
                  <a:gd name="connsiteX10" fmla="*/ 711016 w 1421182"/>
                  <a:gd name="connsiteY10" fmla="*/ 569620 h 2026318"/>
                  <a:gd name="connsiteX11" fmla="*/ 729319 w 1421182"/>
                  <a:gd name="connsiteY11" fmla="*/ 957827 h 2026318"/>
                  <a:gd name="connsiteX12" fmla="*/ 543268 w 1421182"/>
                  <a:gd name="connsiteY12" fmla="*/ 8 h 2026318"/>
                  <a:gd name="connsiteX13" fmla="*/ 473286 w 1421182"/>
                  <a:gd name="connsiteY13" fmla="*/ 1312127 h 2026318"/>
                  <a:gd name="connsiteX14" fmla="*/ 338442 w 1421182"/>
                  <a:gd name="connsiteY14" fmla="*/ 1258222 h 2026318"/>
                  <a:gd name="connsiteX15" fmla="*/ 719 w 1421182"/>
                  <a:gd name="connsiteY15" fmla="*/ 957545 h 2026318"/>
                  <a:gd name="connsiteX0" fmla="*/ 719 w 1421182"/>
                  <a:gd name="connsiteY0" fmla="*/ 957545 h 2295953"/>
                  <a:gd name="connsiteX1" fmla="*/ 140932 w 1421182"/>
                  <a:gd name="connsiteY1" fmla="*/ 1353319 h 2295953"/>
                  <a:gd name="connsiteX2" fmla="*/ 309182 w 1421182"/>
                  <a:gd name="connsiteY2" fmla="*/ 1711764 h 2295953"/>
                  <a:gd name="connsiteX3" fmla="*/ 693290 w 1421182"/>
                  <a:gd name="connsiteY3" fmla="*/ 2019121 h 2295953"/>
                  <a:gd name="connsiteX4" fmla="*/ 722524 w 1421182"/>
                  <a:gd name="connsiteY4" fmla="*/ 2295953 h 2295953"/>
                  <a:gd name="connsiteX5" fmla="*/ 1311364 w 1421182"/>
                  <a:gd name="connsiteY5" fmla="*/ 2026318 h 2295953"/>
                  <a:gd name="connsiteX6" fmla="*/ 1421092 w 1421182"/>
                  <a:gd name="connsiteY6" fmla="*/ 1126548 h 2295953"/>
                  <a:gd name="connsiteX7" fmla="*/ 1152597 w 1421182"/>
                  <a:gd name="connsiteY7" fmla="*/ 669082 h 2295953"/>
                  <a:gd name="connsiteX8" fmla="*/ 1168953 w 1421182"/>
                  <a:gd name="connsiteY8" fmla="*/ 968062 h 2295953"/>
                  <a:gd name="connsiteX9" fmla="*/ 927050 w 1421182"/>
                  <a:gd name="connsiteY9" fmla="*/ 614956 h 2295953"/>
                  <a:gd name="connsiteX10" fmla="*/ 957315 w 1421182"/>
                  <a:gd name="connsiteY10" fmla="*/ 944170 h 2295953"/>
                  <a:gd name="connsiteX11" fmla="*/ 711016 w 1421182"/>
                  <a:gd name="connsiteY11" fmla="*/ 569620 h 2295953"/>
                  <a:gd name="connsiteX12" fmla="*/ 729319 w 1421182"/>
                  <a:gd name="connsiteY12" fmla="*/ 957827 h 2295953"/>
                  <a:gd name="connsiteX13" fmla="*/ 543268 w 1421182"/>
                  <a:gd name="connsiteY13" fmla="*/ 8 h 2295953"/>
                  <a:gd name="connsiteX14" fmla="*/ 473286 w 1421182"/>
                  <a:gd name="connsiteY14" fmla="*/ 1312127 h 2295953"/>
                  <a:gd name="connsiteX15" fmla="*/ 338442 w 1421182"/>
                  <a:gd name="connsiteY15" fmla="*/ 1258222 h 2295953"/>
                  <a:gd name="connsiteX16" fmla="*/ 719 w 1421182"/>
                  <a:gd name="connsiteY16" fmla="*/ 957545 h 2295953"/>
                  <a:gd name="connsiteX0" fmla="*/ 719 w 1421182"/>
                  <a:gd name="connsiteY0" fmla="*/ 957545 h 2317397"/>
                  <a:gd name="connsiteX1" fmla="*/ 140932 w 1421182"/>
                  <a:gd name="connsiteY1" fmla="*/ 1353319 h 2317397"/>
                  <a:gd name="connsiteX2" fmla="*/ 309182 w 1421182"/>
                  <a:gd name="connsiteY2" fmla="*/ 1711764 h 2317397"/>
                  <a:gd name="connsiteX3" fmla="*/ 693290 w 1421182"/>
                  <a:gd name="connsiteY3" fmla="*/ 2019121 h 2317397"/>
                  <a:gd name="connsiteX4" fmla="*/ 722524 w 1421182"/>
                  <a:gd name="connsiteY4" fmla="*/ 2295953 h 2317397"/>
                  <a:gd name="connsiteX5" fmla="*/ 1170733 w 1421182"/>
                  <a:gd name="connsiteY5" fmla="*/ 2300858 h 2317397"/>
                  <a:gd name="connsiteX6" fmla="*/ 1311364 w 1421182"/>
                  <a:gd name="connsiteY6" fmla="*/ 2026318 h 2317397"/>
                  <a:gd name="connsiteX7" fmla="*/ 1421092 w 1421182"/>
                  <a:gd name="connsiteY7" fmla="*/ 1126548 h 2317397"/>
                  <a:gd name="connsiteX8" fmla="*/ 1152597 w 1421182"/>
                  <a:gd name="connsiteY8" fmla="*/ 669082 h 2317397"/>
                  <a:gd name="connsiteX9" fmla="*/ 1168953 w 1421182"/>
                  <a:gd name="connsiteY9" fmla="*/ 968062 h 2317397"/>
                  <a:gd name="connsiteX10" fmla="*/ 927050 w 1421182"/>
                  <a:gd name="connsiteY10" fmla="*/ 614956 h 2317397"/>
                  <a:gd name="connsiteX11" fmla="*/ 957315 w 1421182"/>
                  <a:gd name="connsiteY11" fmla="*/ 944170 h 2317397"/>
                  <a:gd name="connsiteX12" fmla="*/ 711016 w 1421182"/>
                  <a:gd name="connsiteY12" fmla="*/ 569620 h 2317397"/>
                  <a:gd name="connsiteX13" fmla="*/ 729319 w 1421182"/>
                  <a:gd name="connsiteY13" fmla="*/ 957827 h 2317397"/>
                  <a:gd name="connsiteX14" fmla="*/ 543268 w 1421182"/>
                  <a:gd name="connsiteY14" fmla="*/ 8 h 2317397"/>
                  <a:gd name="connsiteX15" fmla="*/ 473286 w 1421182"/>
                  <a:gd name="connsiteY15" fmla="*/ 1312127 h 2317397"/>
                  <a:gd name="connsiteX16" fmla="*/ 338442 w 1421182"/>
                  <a:gd name="connsiteY16" fmla="*/ 1258222 h 2317397"/>
                  <a:gd name="connsiteX17" fmla="*/ 719 w 1421182"/>
                  <a:gd name="connsiteY17" fmla="*/ 957545 h 2317397"/>
                  <a:gd name="connsiteX0" fmla="*/ 719 w 1421182"/>
                  <a:gd name="connsiteY0" fmla="*/ 957545 h 2317397"/>
                  <a:gd name="connsiteX1" fmla="*/ 140932 w 1421182"/>
                  <a:gd name="connsiteY1" fmla="*/ 1353319 h 2317397"/>
                  <a:gd name="connsiteX2" fmla="*/ 309182 w 1421182"/>
                  <a:gd name="connsiteY2" fmla="*/ 1711764 h 2317397"/>
                  <a:gd name="connsiteX3" fmla="*/ 626141 w 1421182"/>
                  <a:gd name="connsiteY3" fmla="*/ 1985150 h 2317397"/>
                  <a:gd name="connsiteX4" fmla="*/ 722524 w 1421182"/>
                  <a:gd name="connsiteY4" fmla="*/ 2295953 h 2317397"/>
                  <a:gd name="connsiteX5" fmla="*/ 1170733 w 1421182"/>
                  <a:gd name="connsiteY5" fmla="*/ 2300858 h 2317397"/>
                  <a:gd name="connsiteX6" fmla="*/ 1311364 w 1421182"/>
                  <a:gd name="connsiteY6" fmla="*/ 2026318 h 2317397"/>
                  <a:gd name="connsiteX7" fmla="*/ 1421092 w 1421182"/>
                  <a:gd name="connsiteY7" fmla="*/ 1126548 h 2317397"/>
                  <a:gd name="connsiteX8" fmla="*/ 1152597 w 1421182"/>
                  <a:gd name="connsiteY8" fmla="*/ 669082 h 2317397"/>
                  <a:gd name="connsiteX9" fmla="*/ 1168953 w 1421182"/>
                  <a:gd name="connsiteY9" fmla="*/ 968062 h 2317397"/>
                  <a:gd name="connsiteX10" fmla="*/ 927050 w 1421182"/>
                  <a:gd name="connsiteY10" fmla="*/ 614956 h 2317397"/>
                  <a:gd name="connsiteX11" fmla="*/ 957315 w 1421182"/>
                  <a:gd name="connsiteY11" fmla="*/ 944170 h 2317397"/>
                  <a:gd name="connsiteX12" fmla="*/ 711016 w 1421182"/>
                  <a:gd name="connsiteY12" fmla="*/ 569620 h 2317397"/>
                  <a:gd name="connsiteX13" fmla="*/ 729319 w 1421182"/>
                  <a:gd name="connsiteY13" fmla="*/ 957827 h 2317397"/>
                  <a:gd name="connsiteX14" fmla="*/ 543268 w 1421182"/>
                  <a:gd name="connsiteY14" fmla="*/ 8 h 2317397"/>
                  <a:gd name="connsiteX15" fmla="*/ 473286 w 1421182"/>
                  <a:gd name="connsiteY15" fmla="*/ 1312127 h 2317397"/>
                  <a:gd name="connsiteX16" fmla="*/ 338442 w 1421182"/>
                  <a:gd name="connsiteY16" fmla="*/ 1258222 h 2317397"/>
                  <a:gd name="connsiteX17" fmla="*/ 719 w 1421182"/>
                  <a:gd name="connsiteY17" fmla="*/ 957545 h 2317397"/>
                  <a:gd name="connsiteX0" fmla="*/ 719 w 1421182"/>
                  <a:gd name="connsiteY0" fmla="*/ 957545 h 2314785"/>
                  <a:gd name="connsiteX1" fmla="*/ 140932 w 1421182"/>
                  <a:gd name="connsiteY1" fmla="*/ 1353319 h 2314785"/>
                  <a:gd name="connsiteX2" fmla="*/ 309182 w 1421182"/>
                  <a:gd name="connsiteY2" fmla="*/ 1711764 h 2314785"/>
                  <a:gd name="connsiteX3" fmla="*/ 626141 w 1421182"/>
                  <a:gd name="connsiteY3" fmla="*/ 1985150 h 2314785"/>
                  <a:gd name="connsiteX4" fmla="*/ 658780 w 1421182"/>
                  <a:gd name="connsiteY4" fmla="*/ 2266927 h 2314785"/>
                  <a:gd name="connsiteX5" fmla="*/ 1170733 w 1421182"/>
                  <a:gd name="connsiteY5" fmla="*/ 2300858 h 2314785"/>
                  <a:gd name="connsiteX6" fmla="*/ 1311364 w 1421182"/>
                  <a:gd name="connsiteY6" fmla="*/ 2026318 h 2314785"/>
                  <a:gd name="connsiteX7" fmla="*/ 1421092 w 1421182"/>
                  <a:gd name="connsiteY7" fmla="*/ 1126548 h 2314785"/>
                  <a:gd name="connsiteX8" fmla="*/ 1152597 w 1421182"/>
                  <a:gd name="connsiteY8" fmla="*/ 669082 h 2314785"/>
                  <a:gd name="connsiteX9" fmla="*/ 1168953 w 1421182"/>
                  <a:gd name="connsiteY9" fmla="*/ 968062 h 2314785"/>
                  <a:gd name="connsiteX10" fmla="*/ 927050 w 1421182"/>
                  <a:gd name="connsiteY10" fmla="*/ 614956 h 2314785"/>
                  <a:gd name="connsiteX11" fmla="*/ 957315 w 1421182"/>
                  <a:gd name="connsiteY11" fmla="*/ 944170 h 2314785"/>
                  <a:gd name="connsiteX12" fmla="*/ 711016 w 1421182"/>
                  <a:gd name="connsiteY12" fmla="*/ 569620 h 2314785"/>
                  <a:gd name="connsiteX13" fmla="*/ 729319 w 1421182"/>
                  <a:gd name="connsiteY13" fmla="*/ 957827 h 2314785"/>
                  <a:gd name="connsiteX14" fmla="*/ 543268 w 1421182"/>
                  <a:gd name="connsiteY14" fmla="*/ 8 h 2314785"/>
                  <a:gd name="connsiteX15" fmla="*/ 473286 w 1421182"/>
                  <a:gd name="connsiteY15" fmla="*/ 1312127 h 2314785"/>
                  <a:gd name="connsiteX16" fmla="*/ 338442 w 1421182"/>
                  <a:gd name="connsiteY16" fmla="*/ 1258222 h 2314785"/>
                  <a:gd name="connsiteX17" fmla="*/ 719 w 1421182"/>
                  <a:gd name="connsiteY17" fmla="*/ 957545 h 2314785"/>
                  <a:gd name="connsiteX0" fmla="*/ 719 w 1421182"/>
                  <a:gd name="connsiteY0" fmla="*/ 957545 h 2323891"/>
                  <a:gd name="connsiteX1" fmla="*/ 140932 w 1421182"/>
                  <a:gd name="connsiteY1" fmla="*/ 1353319 h 2323891"/>
                  <a:gd name="connsiteX2" fmla="*/ 309182 w 1421182"/>
                  <a:gd name="connsiteY2" fmla="*/ 1711764 h 2323891"/>
                  <a:gd name="connsiteX3" fmla="*/ 626141 w 1421182"/>
                  <a:gd name="connsiteY3" fmla="*/ 1985150 h 2323891"/>
                  <a:gd name="connsiteX4" fmla="*/ 658780 w 1421182"/>
                  <a:gd name="connsiteY4" fmla="*/ 2266927 h 2323891"/>
                  <a:gd name="connsiteX5" fmla="*/ 1170733 w 1421182"/>
                  <a:gd name="connsiteY5" fmla="*/ 2300858 h 2323891"/>
                  <a:gd name="connsiteX6" fmla="*/ 1311364 w 1421182"/>
                  <a:gd name="connsiteY6" fmla="*/ 2026318 h 2323891"/>
                  <a:gd name="connsiteX7" fmla="*/ 1421092 w 1421182"/>
                  <a:gd name="connsiteY7" fmla="*/ 1126548 h 2323891"/>
                  <a:gd name="connsiteX8" fmla="*/ 1152597 w 1421182"/>
                  <a:gd name="connsiteY8" fmla="*/ 669082 h 2323891"/>
                  <a:gd name="connsiteX9" fmla="*/ 1168953 w 1421182"/>
                  <a:gd name="connsiteY9" fmla="*/ 968062 h 2323891"/>
                  <a:gd name="connsiteX10" fmla="*/ 927050 w 1421182"/>
                  <a:gd name="connsiteY10" fmla="*/ 614956 h 2323891"/>
                  <a:gd name="connsiteX11" fmla="*/ 957315 w 1421182"/>
                  <a:gd name="connsiteY11" fmla="*/ 944170 h 2323891"/>
                  <a:gd name="connsiteX12" fmla="*/ 711016 w 1421182"/>
                  <a:gd name="connsiteY12" fmla="*/ 569620 h 2323891"/>
                  <a:gd name="connsiteX13" fmla="*/ 729319 w 1421182"/>
                  <a:gd name="connsiteY13" fmla="*/ 957827 h 2323891"/>
                  <a:gd name="connsiteX14" fmla="*/ 543268 w 1421182"/>
                  <a:gd name="connsiteY14" fmla="*/ 8 h 2323891"/>
                  <a:gd name="connsiteX15" fmla="*/ 473286 w 1421182"/>
                  <a:gd name="connsiteY15" fmla="*/ 1312127 h 2323891"/>
                  <a:gd name="connsiteX16" fmla="*/ 338442 w 1421182"/>
                  <a:gd name="connsiteY16" fmla="*/ 1258222 h 2323891"/>
                  <a:gd name="connsiteX17" fmla="*/ 719 w 1421182"/>
                  <a:gd name="connsiteY17" fmla="*/ 957545 h 2323891"/>
                  <a:gd name="connsiteX0" fmla="*/ 719 w 1421182"/>
                  <a:gd name="connsiteY0" fmla="*/ 957545 h 2358736"/>
                  <a:gd name="connsiteX1" fmla="*/ 140932 w 1421182"/>
                  <a:gd name="connsiteY1" fmla="*/ 1353319 h 2358736"/>
                  <a:gd name="connsiteX2" fmla="*/ 309182 w 1421182"/>
                  <a:gd name="connsiteY2" fmla="*/ 1711764 h 2358736"/>
                  <a:gd name="connsiteX3" fmla="*/ 626141 w 1421182"/>
                  <a:gd name="connsiteY3" fmla="*/ 1985150 h 2358736"/>
                  <a:gd name="connsiteX4" fmla="*/ 658780 w 1421182"/>
                  <a:gd name="connsiteY4" fmla="*/ 2266927 h 2358736"/>
                  <a:gd name="connsiteX5" fmla="*/ 1227989 w 1421182"/>
                  <a:gd name="connsiteY5" fmla="*/ 2341644 h 2358736"/>
                  <a:gd name="connsiteX6" fmla="*/ 1311364 w 1421182"/>
                  <a:gd name="connsiteY6" fmla="*/ 2026318 h 2358736"/>
                  <a:gd name="connsiteX7" fmla="*/ 1421092 w 1421182"/>
                  <a:gd name="connsiteY7" fmla="*/ 1126548 h 2358736"/>
                  <a:gd name="connsiteX8" fmla="*/ 1152597 w 1421182"/>
                  <a:gd name="connsiteY8" fmla="*/ 669082 h 2358736"/>
                  <a:gd name="connsiteX9" fmla="*/ 1168953 w 1421182"/>
                  <a:gd name="connsiteY9" fmla="*/ 968062 h 2358736"/>
                  <a:gd name="connsiteX10" fmla="*/ 927050 w 1421182"/>
                  <a:gd name="connsiteY10" fmla="*/ 614956 h 2358736"/>
                  <a:gd name="connsiteX11" fmla="*/ 957315 w 1421182"/>
                  <a:gd name="connsiteY11" fmla="*/ 944170 h 2358736"/>
                  <a:gd name="connsiteX12" fmla="*/ 711016 w 1421182"/>
                  <a:gd name="connsiteY12" fmla="*/ 569620 h 2358736"/>
                  <a:gd name="connsiteX13" fmla="*/ 729319 w 1421182"/>
                  <a:gd name="connsiteY13" fmla="*/ 957827 h 2358736"/>
                  <a:gd name="connsiteX14" fmla="*/ 543268 w 1421182"/>
                  <a:gd name="connsiteY14" fmla="*/ 8 h 2358736"/>
                  <a:gd name="connsiteX15" fmla="*/ 473286 w 1421182"/>
                  <a:gd name="connsiteY15" fmla="*/ 1312127 h 2358736"/>
                  <a:gd name="connsiteX16" fmla="*/ 338442 w 1421182"/>
                  <a:gd name="connsiteY16" fmla="*/ 1258222 h 2358736"/>
                  <a:gd name="connsiteX17" fmla="*/ 719 w 1421182"/>
                  <a:gd name="connsiteY17" fmla="*/ 957545 h 2358736"/>
                  <a:gd name="connsiteX0" fmla="*/ 719 w 1421182"/>
                  <a:gd name="connsiteY0" fmla="*/ 957545 h 2341644"/>
                  <a:gd name="connsiteX1" fmla="*/ 140932 w 1421182"/>
                  <a:gd name="connsiteY1" fmla="*/ 1353319 h 2341644"/>
                  <a:gd name="connsiteX2" fmla="*/ 309182 w 1421182"/>
                  <a:gd name="connsiteY2" fmla="*/ 1711764 h 2341644"/>
                  <a:gd name="connsiteX3" fmla="*/ 626141 w 1421182"/>
                  <a:gd name="connsiteY3" fmla="*/ 1985150 h 2341644"/>
                  <a:gd name="connsiteX4" fmla="*/ 658780 w 1421182"/>
                  <a:gd name="connsiteY4" fmla="*/ 2266927 h 2341644"/>
                  <a:gd name="connsiteX5" fmla="*/ 1227989 w 1421182"/>
                  <a:gd name="connsiteY5" fmla="*/ 2341644 h 2341644"/>
                  <a:gd name="connsiteX6" fmla="*/ 1311364 w 1421182"/>
                  <a:gd name="connsiteY6" fmla="*/ 2026318 h 2341644"/>
                  <a:gd name="connsiteX7" fmla="*/ 1421092 w 1421182"/>
                  <a:gd name="connsiteY7" fmla="*/ 1126548 h 2341644"/>
                  <a:gd name="connsiteX8" fmla="*/ 1152597 w 1421182"/>
                  <a:gd name="connsiteY8" fmla="*/ 669082 h 2341644"/>
                  <a:gd name="connsiteX9" fmla="*/ 1168953 w 1421182"/>
                  <a:gd name="connsiteY9" fmla="*/ 968062 h 2341644"/>
                  <a:gd name="connsiteX10" fmla="*/ 927050 w 1421182"/>
                  <a:gd name="connsiteY10" fmla="*/ 614956 h 2341644"/>
                  <a:gd name="connsiteX11" fmla="*/ 957315 w 1421182"/>
                  <a:gd name="connsiteY11" fmla="*/ 944170 h 2341644"/>
                  <a:gd name="connsiteX12" fmla="*/ 711016 w 1421182"/>
                  <a:gd name="connsiteY12" fmla="*/ 569620 h 2341644"/>
                  <a:gd name="connsiteX13" fmla="*/ 729319 w 1421182"/>
                  <a:gd name="connsiteY13" fmla="*/ 957827 h 2341644"/>
                  <a:gd name="connsiteX14" fmla="*/ 543268 w 1421182"/>
                  <a:gd name="connsiteY14" fmla="*/ 8 h 2341644"/>
                  <a:gd name="connsiteX15" fmla="*/ 473286 w 1421182"/>
                  <a:gd name="connsiteY15" fmla="*/ 1312127 h 2341644"/>
                  <a:gd name="connsiteX16" fmla="*/ 338442 w 1421182"/>
                  <a:gd name="connsiteY16" fmla="*/ 1258222 h 2341644"/>
                  <a:gd name="connsiteX17" fmla="*/ 719 w 1421182"/>
                  <a:gd name="connsiteY17" fmla="*/ 957545 h 2341644"/>
                  <a:gd name="connsiteX0" fmla="*/ 719 w 1421092"/>
                  <a:gd name="connsiteY0" fmla="*/ 957545 h 2341644"/>
                  <a:gd name="connsiteX1" fmla="*/ 140932 w 1421092"/>
                  <a:gd name="connsiteY1" fmla="*/ 1353319 h 2341644"/>
                  <a:gd name="connsiteX2" fmla="*/ 309182 w 1421092"/>
                  <a:gd name="connsiteY2" fmla="*/ 1711764 h 2341644"/>
                  <a:gd name="connsiteX3" fmla="*/ 626141 w 1421092"/>
                  <a:gd name="connsiteY3" fmla="*/ 1985150 h 2341644"/>
                  <a:gd name="connsiteX4" fmla="*/ 658780 w 1421092"/>
                  <a:gd name="connsiteY4" fmla="*/ 2266927 h 2341644"/>
                  <a:gd name="connsiteX5" fmla="*/ 1227989 w 1421092"/>
                  <a:gd name="connsiteY5" fmla="*/ 2341644 h 2341644"/>
                  <a:gd name="connsiteX6" fmla="*/ 1262460 w 1421092"/>
                  <a:gd name="connsiteY6" fmla="*/ 1987074 h 2341644"/>
                  <a:gd name="connsiteX7" fmla="*/ 1421092 w 1421092"/>
                  <a:gd name="connsiteY7" fmla="*/ 1126548 h 2341644"/>
                  <a:gd name="connsiteX8" fmla="*/ 1152597 w 1421092"/>
                  <a:gd name="connsiteY8" fmla="*/ 669082 h 2341644"/>
                  <a:gd name="connsiteX9" fmla="*/ 1168953 w 1421092"/>
                  <a:gd name="connsiteY9" fmla="*/ 968062 h 2341644"/>
                  <a:gd name="connsiteX10" fmla="*/ 927050 w 1421092"/>
                  <a:gd name="connsiteY10" fmla="*/ 614956 h 2341644"/>
                  <a:gd name="connsiteX11" fmla="*/ 957315 w 1421092"/>
                  <a:gd name="connsiteY11" fmla="*/ 944170 h 2341644"/>
                  <a:gd name="connsiteX12" fmla="*/ 711016 w 1421092"/>
                  <a:gd name="connsiteY12" fmla="*/ 569620 h 2341644"/>
                  <a:gd name="connsiteX13" fmla="*/ 729319 w 1421092"/>
                  <a:gd name="connsiteY13" fmla="*/ 957827 h 2341644"/>
                  <a:gd name="connsiteX14" fmla="*/ 543268 w 1421092"/>
                  <a:gd name="connsiteY14" fmla="*/ 8 h 2341644"/>
                  <a:gd name="connsiteX15" fmla="*/ 473286 w 1421092"/>
                  <a:gd name="connsiteY15" fmla="*/ 1312127 h 2341644"/>
                  <a:gd name="connsiteX16" fmla="*/ 338442 w 1421092"/>
                  <a:gd name="connsiteY16" fmla="*/ 1258222 h 2341644"/>
                  <a:gd name="connsiteX17" fmla="*/ 719 w 1421092"/>
                  <a:gd name="connsiteY17" fmla="*/ 957545 h 2341644"/>
                  <a:gd name="connsiteX0" fmla="*/ 719 w 1421109"/>
                  <a:gd name="connsiteY0" fmla="*/ 957545 h 2341644"/>
                  <a:gd name="connsiteX1" fmla="*/ 140932 w 1421109"/>
                  <a:gd name="connsiteY1" fmla="*/ 1353319 h 2341644"/>
                  <a:gd name="connsiteX2" fmla="*/ 309182 w 1421109"/>
                  <a:gd name="connsiteY2" fmla="*/ 1711764 h 2341644"/>
                  <a:gd name="connsiteX3" fmla="*/ 626141 w 1421109"/>
                  <a:gd name="connsiteY3" fmla="*/ 1985150 h 2341644"/>
                  <a:gd name="connsiteX4" fmla="*/ 658780 w 1421109"/>
                  <a:gd name="connsiteY4" fmla="*/ 2266927 h 2341644"/>
                  <a:gd name="connsiteX5" fmla="*/ 1227989 w 1421109"/>
                  <a:gd name="connsiteY5" fmla="*/ 2341644 h 2341644"/>
                  <a:gd name="connsiteX6" fmla="*/ 1262460 w 1421109"/>
                  <a:gd name="connsiteY6" fmla="*/ 1987074 h 2341644"/>
                  <a:gd name="connsiteX7" fmla="*/ 1421092 w 1421109"/>
                  <a:gd name="connsiteY7" fmla="*/ 1126548 h 2341644"/>
                  <a:gd name="connsiteX8" fmla="*/ 1152597 w 1421109"/>
                  <a:gd name="connsiteY8" fmla="*/ 669082 h 2341644"/>
                  <a:gd name="connsiteX9" fmla="*/ 1168953 w 1421109"/>
                  <a:gd name="connsiteY9" fmla="*/ 968062 h 2341644"/>
                  <a:gd name="connsiteX10" fmla="*/ 927050 w 1421109"/>
                  <a:gd name="connsiteY10" fmla="*/ 614956 h 2341644"/>
                  <a:gd name="connsiteX11" fmla="*/ 957315 w 1421109"/>
                  <a:gd name="connsiteY11" fmla="*/ 944170 h 2341644"/>
                  <a:gd name="connsiteX12" fmla="*/ 711016 w 1421109"/>
                  <a:gd name="connsiteY12" fmla="*/ 569620 h 2341644"/>
                  <a:gd name="connsiteX13" fmla="*/ 729319 w 1421109"/>
                  <a:gd name="connsiteY13" fmla="*/ 957827 h 2341644"/>
                  <a:gd name="connsiteX14" fmla="*/ 543268 w 1421109"/>
                  <a:gd name="connsiteY14" fmla="*/ 8 h 2341644"/>
                  <a:gd name="connsiteX15" fmla="*/ 473286 w 1421109"/>
                  <a:gd name="connsiteY15" fmla="*/ 1312127 h 2341644"/>
                  <a:gd name="connsiteX16" fmla="*/ 338442 w 1421109"/>
                  <a:gd name="connsiteY16" fmla="*/ 1258222 h 2341644"/>
                  <a:gd name="connsiteX17" fmla="*/ 719 w 1421109"/>
                  <a:gd name="connsiteY17" fmla="*/ 957545 h 2341644"/>
                  <a:gd name="connsiteX0" fmla="*/ 719 w 1421109"/>
                  <a:gd name="connsiteY0" fmla="*/ 957545 h 2341644"/>
                  <a:gd name="connsiteX1" fmla="*/ 140932 w 1421109"/>
                  <a:gd name="connsiteY1" fmla="*/ 1353319 h 2341644"/>
                  <a:gd name="connsiteX2" fmla="*/ 309182 w 1421109"/>
                  <a:gd name="connsiteY2" fmla="*/ 1711764 h 2341644"/>
                  <a:gd name="connsiteX3" fmla="*/ 626141 w 1421109"/>
                  <a:gd name="connsiteY3" fmla="*/ 1985150 h 2341644"/>
                  <a:gd name="connsiteX4" fmla="*/ 658780 w 1421109"/>
                  <a:gd name="connsiteY4" fmla="*/ 2266927 h 2341644"/>
                  <a:gd name="connsiteX5" fmla="*/ 1227989 w 1421109"/>
                  <a:gd name="connsiteY5" fmla="*/ 2341644 h 2341644"/>
                  <a:gd name="connsiteX6" fmla="*/ 1262460 w 1421109"/>
                  <a:gd name="connsiteY6" fmla="*/ 1987074 h 2341644"/>
                  <a:gd name="connsiteX7" fmla="*/ 1421092 w 1421109"/>
                  <a:gd name="connsiteY7" fmla="*/ 1126548 h 2341644"/>
                  <a:gd name="connsiteX8" fmla="*/ 1152597 w 1421109"/>
                  <a:gd name="connsiteY8" fmla="*/ 669082 h 2341644"/>
                  <a:gd name="connsiteX9" fmla="*/ 1168953 w 1421109"/>
                  <a:gd name="connsiteY9" fmla="*/ 968062 h 2341644"/>
                  <a:gd name="connsiteX10" fmla="*/ 927050 w 1421109"/>
                  <a:gd name="connsiteY10" fmla="*/ 614956 h 2341644"/>
                  <a:gd name="connsiteX11" fmla="*/ 957315 w 1421109"/>
                  <a:gd name="connsiteY11" fmla="*/ 944170 h 2341644"/>
                  <a:gd name="connsiteX12" fmla="*/ 711016 w 1421109"/>
                  <a:gd name="connsiteY12" fmla="*/ 569620 h 2341644"/>
                  <a:gd name="connsiteX13" fmla="*/ 729319 w 1421109"/>
                  <a:gd name="connsiteY13" fmla="*/ 957827 h 2341644"/>
                  <a:gd name="connsiteX14" fmla="*/ 543268 w 1421109"/>
                  <a:gd name="connsiteY14" fmla="*/ 8 h 2341644"/>
                  <a:gd name="connsiteX15" fmla="*/ 473286 w 1421109"/>
                  <a:gd name="connsiteY15" fmla="*/ 1312127 h 2341644"/>
                  <a:gd name="connsiteX16" fmla="*/ 338442 w 1421109"/>
                  <a:gd name="connsiteY16" fmla="*/ 1258222 h 2341644"/>
                  <a:gd name="connsiteX17" fmla="*/ 719 w 1421109"/>
                  <a:gd name="connsiteY17" fmla="*/ 957545 h 2341644"/>
                  <a:gd name="connsiteX0" fmla="*/ 719 w 1421109"/>
                  <a:gd name="connsiteY0" fmla="*/ 957545 h 2341644"/>
                  <a:gd name="connsiteX1" fmla="*/ 140932 w 1421109"/>
                  <a:gd name="connsiteY1" fmla="*/ 1353319 h 2341644"/>
                  <a:gd name="connsiteX2" fmla="*/ 309182 w 1421109"/>
                  <a:gd name="connsiteY2" fmla="*/ 1711764 h 2341644"/>
                  <a:gd name="connsiteX3" fmla="*/ 626141 w 1421109"/>
                  <a:gd name="connsiteY3" fmla="*/ 1985150 h 2341644"/>
                  <a:gd name="connsiteX4" fmla="*/ 622941 w 1421109"/>
                  <a:gd name="connsiteY4" fmla="*/ 2320778 h 2341644"/>
                  <a:gd name="connsiteX5" fmla="*/ 1227989 w 1421109"/>
                  <a:gd name="connsiteY5" fmla="*/ 2341644 h 2341644"/>
                  <a:gd name="connsiteX6" fmla="*/ 1262460 w 1421109"/>
                  <a:gd name="connsiteY6" fmla="*/ 1987074 h 2341644"/>
                  <a:gd name="connsiteX7" fmla="*/ 1421092 w 1421109"/>
                  <a:gd name="connsiteY7" fmla="*/ 1126548 h 2341644"/>
                  <a:gd name="connsiteX8" fmla="*/ 1152597 w 1421109"/>
                  <a:gd name="connsiteY8" fmla="*/ 669082 h 2341644"/>
                  <a:gd name="connsiteX9" fmla="*/ 1168953 w 1421109"/>
                  <a:gd name="connsiteY9" fmla="*/ 968062 h 2341644"/>
                  <a:gd name="connsiteX10" fmla="*/ 927050 w 1421109"/>
                  <a:gd name="connsiteY10" fmla="*/ 614956 h 2341644"/>
                  <a:gd name="connsiteX11" fmla="*/ 957315 w 1421109"/>
                  <a:gd name="connsiteY11" fmla="*/ 944170 h 2341644"/>
                  <a:gd name="connsiteX12" fmla="*/ 711016 w 1421109"/>
                  <a:gd name="connsiteY12" fmla="*/ 569620 h 2341644"/>
                  <a:gd name="connsiteX13" fmla="*/ 729319 w 1421109"/>
                  <a:gd name="connsiteY13" fmla="*/ 957827 h 2341644"/>
                  <a:gd name="connsiteX14" fmla="*/ 543268 w 1421109"/>
                  <a:gd name="connsiteY14" fmla="*/ 8 h 2341644"/>
                  <a:gd name="connsiteX15" fmla="*/ 473286 w 1421109"/>
                  <a:gd name="connsiteY15" fmla="*/ 1312127 h 2341644"/>
                  <a:gd name="connsiteX16" fmla="*/ 338442 w 1421109"/>
                  <a:gd name="connsiteY16" fmla="*/ 1258222 h 2341644"/>
                  <a:gd name="connsiteX17" fmla="*/ 719 w 1421109"/>
                  <a:gd name="connsiteY17" fmla="*/ 957545 h 2341644"/>
                  <a:gd name="connsiteX0" fmla="*/ 719 w 1421109"/>
                  <a:gd name="connsiteY0" fmla="*/ 957545 h 2341644"/>
                  <a:gd name="connsiteX1" fmla="*/ 140932 w 1421109"/>
                  <a:gd name="connsiteY1" fmla="*/ 1353319 h 2341644"/>
                  <a:gd name="connsiteX2" fmla="*/ 309182 w 1421109"/>
                  <a:gd name="connsiteY2" fmla="*/ 1711764 h 2341644"/>
                  <a:gd name="connsiteX3" fmla="*/ 548773 w 1421109"/>
                  <a:gd name="connsiteY3" fmla="*/ 1936338 h 2341644"/>
                  <a:gd name="connsiteX4" fmla="*/ 622941 w 1421109"/>
                  <a:gd name="connsiteY4" fmla="*/ 2320778 h 2341644"/>
                  <a:gd name="connsiteX5" fmla="*/ 1227989 w 1421109"/>
                  <a:gd name="connsiteY5" fmla="*/ 2341644 h 2341644"/>
                  <a:gd name="connsiteX6" fmla="*/ 1262460 w 1421109"/>
                  <a:gd name="connsiteY6" fmla="*/ 1987074 h 2341644"/>
                  <a:gd name="connsiteX7" fmla="*/ 1421092 w 1421109"/>
                  <a:gd name="connsiteY7" fmla="*/ 1126548 h 2341644"/>
                  <a:gd name="connsiteX8" fmla="*/ 1152597 w 1421109"/>
                  <a:gd name="connsiteY8" fmla="*/ 669082 h 2341644"/>
                  <a:gd name="connsiteX9" fmla="*/ 1168953 w 1421109"/>
                  <a:gd name="connsiteY9" fmla="*/ 968062 h 2341644"/>
                  <a:gd name="connsiteX10" fmla="*/ 927050 w 1421109"/>
                  <a:gd name="connsiteY10" fmla="*/ 614956 h 2341644"/>
                  <a:gd name="connsiteX11" fmla="*/ 957315 w 1421109"/>
                  <a:gd name="connsiteY11" fmla="*/ 944170 h 2341644"/>
                  <a:gd name="connsiteX12" fmla="*/ 711016 w 1421109"/>
                  <a:gd name="connsiteY12" fmla="*/ 569620 h 2341644"/>
                  <a:gd name="connsiteX13" fmla="*/ 729319 w 1421109"/>
                  <a:gd name="connsiteY13" fmla="*/ 957827 h 2341644"/>
                  <a:gd name="connsiteX14" fmla="*/ 543268 w 1421109"/>
                  <a:gd name="connsiteY14" fmla="*/ 8 h 2341644"/>
                  <a:gd name="connsiteX15" fmla="*/ 473286 w 1421109"/>
                  <a:gd name="connsiteY15" fmla="*/ 1312127 h 2341644"/>
                  <a:gd name="connsiteX16" fmla="*/ 338442 w 1421109"/>
                  <a:gd name="connsiteY16" fmla="*/ 1258222 h 2341644"/>
                  <a:gd name="connsiteX17" fmla="*/ 719 w 1421109"/>
                  <a:gd name="connsiteY17" fmla="*/ 957545 h 2341644"/>
                  <a:gd name="connsiteX0" fmla="*/ 719 w 1421109"/>
                  <a:gd name="connsiteY0" fmla="*/ 957545 h 2341644"/>
                  <a:gd name="connsiteX1" fmla="*/ 140932 w 1421109"/>
                  <a:gd name="connsiteY1" fmla="*/ 1353319 h 2341644"/>
                  <a:gd name="connsiteX2" fmla="*/ 309182 w 1421109"/>
                  <a:gd name="connsiteY2" fmla="*/ 1711764 h 2341644"/>
                  <a:gd name="connsiteX3" fmla="*/ 548773 w 1421109"/>
                  <a:gd name="connsiteY3" fmla="*/ 1936338 h 2341644"/>
                  <a:gd name="connsiteX4" fmla="*/ 557331 w 1421109"/>
                  <a:gd name="connsiteY4" fmla="*/ 2278453 h 2341644"/>
                  <a:gd name="connsiteX5" fmla="*/ 1227989 w 1421109"/>
                  <a:gd name="connsiteY5" fmla="*/ 2341644 h 2341644"/>
                  <a:gd name="connsiteX6" fmla="*/ 1262460 w 1421109"/>
                  <a:gd name="connsiteY6" fmla="*/ 1987074 h 2341644"/>
                  <a:gd name="connsiteX7" fmla="*/ 1421092 w 1421109"/>
                  <a:gd name="connsiteY7" fmla="*/ 1126548 h 2341644"/>
                  <a:gd name="connsiteX8" fmla="*/ 1152597 w 1421109"/>
                  <a:gd name="connsiteY8" fmla="*/ 669082 h 2341644"/>
                  <a:gd name="connsiteX9" fmla="*/ 1168953 w 1421109"/>
                  <a:gd name="connsiteY9" fmla="*/ 968062 h 2341644"/>
                  <a:gd name="connsiteX10" fmla="*/ 927050 w 1421109"/>
                  <a:gd name="connsiteY10" fmla="*/ 614956 h 2341644"/>
                  <a:gd name="connsiteX11" fmla="*/ 957315 w 1421109"/>
                  <a:gd name="connsiteY11" fmla="*/ 944170 h 2341644"/>
                  <a:gd name="connsiteX12" fmla="*/ 711016 w 1421109"/>
                  <a:gd name="connsiteY12" fmla="*/ 569620 h 2341644"/>
                  <a:gd name="connsiteX13" fmla="*/ 729319 w 1421109"/>
                  <a:gd name="connsiteY13" fmla="*/ 957827 h 2341644"/>
                  <a:gd name="connsiteX14" fmla="*/ 543268 w 1421109"/>
                  <a:gd name="connsiteY14" fmla="*/ 8 h 2341644"/>
                  <a:gd name="connsiteX15" fmla="*/ 473286 w 1421109"/>
                  <a:gd name="connsiteY15" fmla="*/ 1312127 h 2341644"/>
                  <a:gd name="connsiteX16" fmla="*/ 338442 w 1421109"/>
                  <a:gd name="connsiteY16" fmla="*/ 1258222 h 2341644"/>
                  <a:gd name="connsiteX17" fmla="*/ 719 w 1421109"/>
                  <a:gd name="connsiteY17" fmla="*/ 957545 h 2341644"/>
                  <a:gd name="connsiteX0" fmla="*/ 719 w 1421109"/>
                  <a:gd name="connsiteY0" fmla="*/ 957545 h 2341644"/>
                  <a:gd name="connsiteX1" fmla="*/ 140932 w 1421109"/>
                  <a:gd name="connsiteY1" fmla="*/ 1353319 h 2341644"/>
                  <a:gd name="connsiteX2" fmla="*/ 309182 w 1421109"/>
                  <a:gd name="connsiteY2" fmla="*/ 1711764 h 2341644"/>
                  <a:gd name="connsiteX3" fmla="*/ 548773 w 1421109"/>
                  <a:gd name="connsiteY3" fmla="*/ 1936338 h 2341644"/>
                  <a:gd name="connsiteX4" fmla="*/ 601148 w 1421109"/>
                  <a:gd name="connsiteY4" fmla="*/ 2297232 h 2341644"/>
                  <a:gd name="connsiteX5" fmla="*/ 1227989 w 1421109"/>
                  <a:gd name="connsiteY5" fmla="*/ 2341644 h 2341644"/>
                  <a:gd name="connsiteX6" fmla="*/ 1262460 w 1421109"/>
                  <a:gd name="connsiteY6" fmla="*/ 1987074 h 2341644"/>
                  <a:gd name="connsiteX7" fmla="*/ 1421092 w 1421109"/>
                  <a:gd name="connsiteY7" fmla="*/ 1126548 h 2341644"/>
                  <a:gd name="connsiteX8" fmla="*/ 1152597 w 1421109"/>
                  <a:gd name="connsiteY8" fmla="*/ 669082 h 2341644"/>
                  <a:gd name="connsiteX9" fmla="*/ 1168953 w 1421109"/>
                  <a:gd name="connsiteY9" fmla="*/ 968062 h 2341644"/>
                  <a:gd name="connsiteX10" fmla="*/ 927050 w 1421109"/>
                  <a:gd name="connsiteY10" fmla="*/ 614956 h 2341644"/>
                  <a:gd name="connsiteX11" fmla="*/ 957315 w 1421109"/>
                  <a:gd name="connsiteY11" fmla="*/ 944170 h 2341644"/>
                  <a:gd name="connsiteX12" fmla="*/ 711016 w 1421109"/>
                  <a:gd name="connsiteY12" fmla="*/ 569620 h 2341644"/>
                  <a:gd name="connsiteX13" fmla="*/ 729319 w 1421109"/>
                  <a:gd name="connsiteY13" fmla="*/ 957827 h 2341644"/>
                  <a:gd name="connsiteX14" fmla="*/ 543268 w 1421109"/>
                  <a:gd name="connsiteY14" fmla="*/ 8 h 2341644"/>
                  <a:gd name="connsiteX15" fmla="*/ 473286 w 1421109"/>
                  <a:gd name="connsiteY15" fmla="*/ 1312127 h 2341644"/>
                  <a:gd name="connsiteX16" fmla="*/ 338442 w 1421109"/>
                  <a:gd name="connsiteY16" fmla="*/ 1258222 h 2341644"/>
                  <a:gd name="connsiteX17" fmla="*/ 719 w 1421109"/>
                  <a:gd name="connsiteY17" fmla="*/ 957545 h 2341644"/>
                  <a:gd name="connsiteX0" fmla="*/ 719 w 1421109"/>
                  <a:gd name="connsiteY0" fmla="*/ 957545 h 2310754"/>
                  <a:gd name="connsiteX1" fmla="*/ 140932 w 1421109"/>
                  <a:gd name="connsiteY1" fmla="*/ 1353319 h 2310754"/>
                  <a:gd name="connsiteX2" fmla="*/ 309182 w 1421109"/>
                  <a:gd name="connsiteY2" fmla="*/ 1711764 h 2310754"/>
                  <a:gd name="connsiteX3" fmla="*/ 548773 w 1421109"/>
                  <a:gd name="connsiteY3" fmla="*/ 1936338 h 2310754"/>
                  <a:gd name="connsiteX4" fmla="*/ 601148 w 1421109"/>
                  <a:gd name="connsiteY4" fmla="*/ 2297232 h 2310754"/>
                  <a:gd name="connsiteX5" fmla="*/ 1253027 w 1421109"/>
                  <a:gd name="connsiteY5" fmla="*/ 2310347 h 2310754"/>
                  <a:gd name="connsiteX6" fmla="*/ 1262460 w 1421109"/>
                  <a:gd name="connsiteY6" fmla="*/ 1987074 h 2310754"/>
                  <a:gd name="connsiteX7" fmla="*/ 1421092 w 1421109"/>
                  <a:gd name="connsiteY7" fmla="*/ 1126548 h 2310754"/>
                  <a:gd name="connsiteX8" fmla="*/ 1152597 w 1421109"/>
                  <a:gd name="connsiteY8" fmla="*/ 669082 h 2310754"/>
                  <a:gd name="connsiteX9" fmla="*/ 1168953 w 1421109"/>
                  <a:gd name="connsiteY9" fmla="*/ 968062 h 2310754"/>
                  <a:gd name="connsiteX10" fmla="*/ 927050 w 1421109"/>
                  <a:gd name="connsiteY10" fmla="*/ 614956 h 2310754"/>
                  <a:gd name="connsiteX11" fmla="*/ 957315 w 1421109"/>
                  <a:gd name="connsiteY11" fmla="*/ 944170 h 2310754"/>
                  <a:gd name="connsiteX12" fmla="*/ 711016 w 1421109"/>
                  <a:gd name="connsiteY12" fmla="*/ 569620 h 2310754"/>
                  <a:gd name="connsiteX13" fmla="*/ 729319 w 1421109"/>
                  <a:gd name="connsiteY13" fmla="*/ 957827 h 2310754"/>
                  <a:gd name="connsiteX14" fmla="*/ 543268 w 1421109"/>
                  <a:gd name="connsiteY14" fmla="*/ 8 h 2310754"/>
                  <a:gd name="connsiteX15" fmla="*/ 473286 w 1421109"/>
                  <a:gd name="connsiteY15" fmla="*/ 1312127 h 2310754"/>
                  <a:gd name="connsiteX16" fmla="*/ 338442 w 1421109"/>
                  <a:gd name="connsiteY16" fmla="*/ 1258222 h 2310754"/>
                  <a:gd name="connsiteX17" fmla="*/ 719 w 1421109"/>
                  <a:gd name="connsiteY17" fmla="*/ 957545 h 2310754"/>
                  <a:gd name="connsiteX0" fmla="*/ 719 w 1421109"/>
                  <a:gd name="connsiteY0" fmla="*/ 957545 h 2310755"/>
                  <a:gd name="connsiteX1" fmla="*/ 140932 w 1421109"/>
                  <a:gd name="connsiteY1" fmla="*/ 1353319 h 2310755"/>
                  <a:gd name="connsiteX2" fmla="*/ 309182 w 1421109"/>
                  <a:gd name="connsiteY2" fmla="*/ 1711764 h 2310755"/>
                  <a:gd name="connsiteX3" fmla="*/ 548773 w 1421109"/>
                  <a:gd name="connsiteY3" fmla="*/ 1936338 h 2310755"/>
                  <a:gd name="connsiteX4" fmla="*/ 601148 w 1421109"/>
                  <a:gd name="connsiteY4" fmla="*/ 2297232 h 2310755"/>
                  <a:gd name="connsiteX5" fmla="*/ 1253027 w 1421109"/>
                  <a:gd name="connsiteY5" fmla="*/ 2310347 h 2310755"/>
                  <a:gd name="connsiteX6" fmla="*/ 1262460 w 1421109"/>
                  <a:gd name="connsiteY6" fmla="*/ 1987074 h 2310755"/>
                  <a:gd name="connsiteX7" fmla="*/ 1421092 w 1421109"/>
                  <a:gd name="connsiteY7" fmla="*/ 1126548 h 2310755"/>
                  <a:gd name="connsiteX8" fmla="*/ 1152597 w 1421109"/>
                  <a:gd name="connsiteY8" fmla="*/ 669082 h 2310755"/>
                  <a:gd name="connsiteX9" fmla="*/ 1168953 w 1421109"/>
                  <a:gd name="connsiteY9" fmla="*/ 968062 h 2310755"/>
                  <a:gd name="connsiteX10" fmla="*/ 927050 w 1421109"/>
                  <a:gd name="connsiteY10" fmla="*/ 614956 h 2310755"/>
                  <a:gd name="connsiteX11" fmla="*/ 957315 w 1421109"/>
                  <a:gd name="connsiteY11" fmla="*/ 944170 h 2310755"/>
                  <a:gd name="connsiteX12" fmla="*/ 711016 w 1421109"/>
                  <a:gd name="connsiteY12" fmla="*/ 569620 h 2310755"/>
                  <a:gd name="connsiteX13" fmla="*/ 729319 w 1421109"/>
                  <a:gd name="connsiteY13" fmla="*/ 957827 h 2310755"/>
                  <a:gd name="connsiteX14" fmla="*/ 543268 w 1421109"/>
                  <a:gd name="connsiteY14" fmla="*/ 8 h 2310755"/>
                  <a:gd name="connsiteX15" fmla="*/ 473286 w 1421109"/>
                  <a:gd name="connsiteY15" fmla="*/ 1312127 h 2310755"/>
                  <a:gd name="connsiteX16" fmla="*/ 338442 w 1421109"/>
                  <a:gd name="connsiteY16" fmla="*/ 1258222 h 2310755"/>
                  <a:gd name="connsiteX17" fmla="*/ 719 w 1421109"/>
                  <a:gd name="connsiteY17" fmla="*/ 957545 h 2310755"/>
                  <a:gd name="connsiteX0" fmla="*/ 719 w 1421109"/>
                  <a:gd name="connsiteY0" fmla="*/ 957545 h 2310755"/>
                  <a:gd name="connsiteX1" fmla="*/ 140932 w 1421109"/>
                  <a:gd name="connsiteY1" fmla="*/ 1353319 h 2310755"/>
                  <a:gd name="connsiteX2" fmla="*/ 309182 w 1421109"/>
                  <a:gd name="connsiteY2" fmla="*/ 1711764 h 2310755"/>
                  <a:gd name="connsiteX3" fmla="*/ 548773 w 1421109"/>
                  <a:gd name="connsiteY3" fmla="*/ 1936338 h 2310755"/>
                  <a:gd name="connsiteX4" fmla="*/ 582370 w 1421109"/>
                  <a:gd name="connsiteY4" fmla="*/ 2297232 h 2310755"/>
                  <a:gd name="connsiteX5" fmla="*/ 1253027 w 1421109"/>
                  <a:gd name="connsiteY5" fmla="*/ 2310347 h 2310755"/>
                  <a:gd name="connsiteX6" fmla="*/ 1262460 w 1421109"/>
                  <a:gd name="connsiteY6" fmla="*/ 1987074 h 2310755"/>
                  <a:gd name="connsiteX7" fmla="*/ 1421092 w 1421109"/>
                  <a:gd name="connsiteY7" fmla="*/ 1126548 h 2310755"/>
                  <a:gd name="connsiteX8" fmla="*/ 1152597 w 1421109"/>
                  <a:gd name="connsiteY8" fmla="*/ 669082 h 2310755"/>
                  <a:gd name="connsiteX9" fmla="*/ 1168953 w 1421109"/>
                  <a:gd name="connsiteY9" fmla="*/ 968062 h 2310755"/>
                  <a:gd name="connsiteX10" fmla="*/ 927050 w 1421109"/>
                  <a:gd name="connsiteY10" fmla="*/ 614956 h 2310755"/>
                  <a:gd name="connsiteX11" fmla="*/ 957315 w 1421109"/>
                  <a:gd name="connsiteY11" fmla="*/ 944170 h 2310755"/>
                  <a:gd name="connsiteX12" fmla="*/ 711016 w 1421109"/>
                  <a:gd name="connsiteY12" fmla="*/ 569620 h 2310755"/>
                  <a:gd name="connsiteX13" fmla="*/ 729319 w 1421109"/>
                  <a:gd name="connsiteY13" fmla="*/ 957827 h 2310755"/>
                  <a:gd name="connsiteX14" fmla="*/ 543268 w 1421109"/>
                  <a:gd name="connsiteY14" fmla="*/ 8 h 2310755"/>
                  <a:gd name="connsiteX15" fmla="*/ 473286 w 1421109"/>
                  <a:gd name="connsiteY15" fmla="*/ 1312127 h 2310755"/>
                  <a:gd name="connsiteX16" fmla="*/ 338442 w 1421109"/>
                  <a:gd name="connsiteY16" fmla="*/ 1258222 h 2310755"/>
                  <a:gd name="connsiteX17" fmla="*/ 719 w 1421109"/>
                  <a:gd name="connsiteY17" fmla="*/ 957545 h 2310755"/>
                  <a:gd name="connsiteX0" fmla="*/ 719 w 1421109"/>
                  <a:gd name="connsiteY0" fmla="*/ 957545 h 2310755"/>
                  <a:gd name="connsiteX1" fmla="*/ 140932 w 1421109"/>
                  <a:gd name="connsiteY1" fmla="*/ 1353319 h 2310755"/>
                  <a:gd name="connsiteX2" fmla="*/ 309182 w 1421109"/>
                  <a:gd name="connsiteY2" fmla="*/ 1711764 h 2310755"/>
                  <a:gd name="connsiteX3" fmla="*/ 548773 w 1421109"/>
                  <a:gd name="connsiteY3" fmla="*/ 1936338 h 2310755"/>
                  <a:gd name="connsiteX4" fmla="*/ 582370 w 1421109"/>
                  <a:gd name="connsiteY4" fmla="*/ 2297232 h 2310755"/>
                  <a:gd name="connsiteX5" fmla="*/ 1253027 w 1421109"/>
                  <a:gd name="connsiteY5" fmla="*/ 2310347 h 2310755"/>
                  <a:gd name="connsiteX6" fmla="*/ 1262460 w 1421109"/>
                  <a:gd name="connsiteY6" fmla="*/ 1987074 h 2310755"/>
                  <a:gd name="connsiteX7" fmla="*/ 1421092 w 1421109"/>
                  <a:gd name="connsiteY7" fmla="*/ 1126548 h 2310755"/>
                  <a:gd name="connsiteX8" fmla="*/ 1152597 w 1421109"/>
                  <a:gd name="connsiteY8" fmla="*/ 669082 h 2310755"/>
                  <a:gd name="connsiteX9" fmla="*/ 1168953 w 1421109"/>
                  <a:gd name="connsiteY9" fmla="*/ 968062 h 2310755"/>
                  <a:gd name="connsiteX10" fmla="*/ 927050 w 1421109"/>
                  <a:gd name="connsiteY10" fmla="*/ 614956 h 2310755"/>
                  <a:gd name="connsiteX11" fmla="*/ 957315 w 1421109"/>
                  <a:gd name="connsiteY11" fmla="*/ 944170 h 2310755"/>
                  <a:gd name="connsiteX12" fmla="*/ 711016 w 1421109"/>
                  <a:gd name="connsiteY12" fmla="*/ 569620 h 2310755"/>
                  <a:gd name="connsiteX13" fmla="*/ 729319 w 1421109"/>
                  <a:gd name="connsiteY13" fmla="*/ 957827 h 2310755"/>
                  <a:gd name="connsiteX14" fmla="*/ 543268 w 1421109"/>
                  <a:gd name="connsiteY14" fmla="*/ 8 h 2310755"/>
                  <a:gd name="connsiteX15" fmla="*/ 473286 w 1421109"/>
                  <a:gd name="connsiteY15" fmla="*/ 1312127 h 2310755"/>
                  <a:gd name="connsiteX16" fmla="*/ 338442 w 1421109"/>
                  <a:gd name="connsiteY16" fmla="*/ 1258222 h 2310755"/>
                  <a:gd name="connsiteX17" fmla="*/ 719 w 1421109"/>
                  <a:gd name="connsiteY17" fmla="*/ 957545 h 2310755"/>
                  <a:gd name="connsiteX0" fmla="*/ 719 w 1421109"/>
                  <a:gd name="connsiteY0" fmla="*/ 957545 h 2310347"/>
                  <a:gd name="connsiteX1" fmla="*/ 140932 w 1421109"/>
                  <a:gd name="connsiteY1" fmla="*/ 1353319 h 2310347"/>
                  <a:gd name="connsiteX2" fmla="*/ 309182 w 1421109"/>
                  <a:gd name="connsiteY2" fmla="*/ 1711764 h 2310347"/>
                  <a:gd name="connsiteX3" fmla="*/ 548773 w 1421109"/>
                  <a:gd name="connsiteY3" fmla="*/ 1936338 h 2310347"/>
                  <a:gd name="connsiteX4" fmla="*/ 582370 w 1421109"/>
                  <a:gd name="connsiteY4" fmla="*/ 2297232 h 2310347"/>
                  <a:gd name="connsiteX5" fmla="*/ 1253027 w 1421109"/>
                  <a:gd name="connsiteY5" fmla="*/ 2310347 h 2310347"/>
                  <a:gd name="connsiteX6" fmla="*/ 1262460 w 1421109"/>
                  <a:gd name="connsiteY6" fmla="*/ 1987074 h 2310347"/>
                  <a:gd name="connsiteX7" fmla="*/ 1421092 w 1421109"/>
                  <a:gd name="connsiteY7" fmla="*/ 1126548 h 2310347"/>
                  <a:gd name="connsiteX8" fmla="*/ 1152597 w 1421109"/>
                  <a:gd name="connsiteY8" fmla="*/ 669082 h 2310347"/>
                  <a:gd name="connsiteX9" fmla="*/ 1168953 w 1421109"/>
                  <a:gd name="connsiteY9" fmla="*/ 968062 h 2310347"/>
                  <a:gd name="connsiteX10" fmla="*/ 927050 w 1421109"/>
                  <a:gd name="connsiteY10" fmla="*/ 614956 h 2310347"/>
                  <a:gd name="connsiteX11" fmla="*/ 957315 w 1421109"/>
                  <a:gd name="connsiteY11" fmla="*/ 944170 h 2310347"/>
                  <a:gd name="connsiteX12" fmla="*/ 711016 w 1421109"/>
                  <a:gd name="connsiteY12" fmla="*/ 569620 h 2310347"/>
                  <a:gd name="connsiteX13" fmla="*/ 729319 w 1421109"/>
                  <a:gd name="connsiteY13" fmla="*/ 957827 h 2310347"/>
                  <a:gd name="connsiteX14" fmla="*/ 543268 w 1421109"/>
                  <a:gd name="connsiteY14" fmla="*/ 8 h 2310347"/>
                  <a:gd name="connsiteX15" fmla="*/ 473286 w 1421109"/>
                  <a:gd name="connsiteY15" fmla="*/ 1312127 h 2310347"/>
                  <a:gd name="connsiteX16" fmla="*/ 338442 w 1421109"/>
                  <a:gd name="connsiteY16" fmla="*/ 1258222 h 2310347"/>
                  <a:gd name="connsiteX17" fmla="*/ 719 w 1421109"/>
                  <a:gd name="connsiteY17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52597 w 1423213"/>
                  <a:gd name="connsiteY9" fmla="*/ 669082 h 2310347"/>
                  <a:gd name="connsiteX10" fmla="*/ 1168953 w 1423213"/>
                  <a:gd name="connsiteY10" fmla="*/ 968062 h 2310347"/>
                  <a:gd name="connsiteX11" fmla="*/ 927050 w 1423213"/>
                  <a:gd name="connsiteY11" fmla="*/ 614956 h 2310347"/>
                  <a:gd name="connsiteX12" fmla="*/ 957315 w 1423213"/>
                  <a:gd name="connsiteY12" fmla="*/ 944170 h 2310347"/>
                  <a:gd name="connsiteX13" fmla="*/ 711016 w 1423213"/>
                  <a:gd name="connsiteY13" fmla="*/ 569620 h 2310347"/>
                  <a:gd name="connsiteX14" fmla="*/ 729319 w 1423213"/>
                  <a:gd name="connsiteY14" fmla="*/ 957827 h 2310347"/>
                  <a:gd name="connsiteX15" fmla="*/ 543268 w 1423213"/>
                  <a:gd name="connsiteY15" fmla="*/ 8 h 2310347"/>
                  <a:gd name="connsiteX16" fmla="*/ 473286 w 1423213"/>
                  <a:gd name="connsiteY16" fmla="*/ 1312127 h 2310347"/>
                  <a:gd name="connsiteX17" fmla="*/ 338442 w 1423213"/>
                  <a:gd name="connsiteY17" fmla="*/ 1258222 h 2310347"/>
                  <a:gd name="connsiteX18" fmla="*/ 719 w 1423213"/>
                  <a:gd name="connsiteY18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52597 w 1423213"/>
                  <a:gd name="connsiteY9" fmla="*/ 669082 h 2310347"/>
                  <a:gd name="connsiteX10" fmla="*/ 1168953 w 1423213"/>
                  <a:gd name="connsiteY10" fmla="*/ 968062 h 2310347"/>
                  <a:gd name="connsiteX11" fmla="*/ 927050 w 1423213"/>
                  <a:gd name="connsiteY11" fmla="*/ 614956 h 2310347"/>
                  <a:gd name="connsiteX12" fmla="*/ 957315 w 1423213"/>
                  <a:gd name="connsiteY12" fmla="*/ 944170 h 2310347"/>
                  <a:gd name="connsiteX13" fmla="*/ 711016 w 1423213"/>
                  <a:gd name="connsiteY13" fmla="*/ 569620 h 2310347"/>
                  <a:gd name="connsiteX14" fmla="*/ 729319 w 1423213"/>
                  <a:gd name="connsiteY14" fmla="*/ 957827 h 2310347"/>
                  <a:gd name="connsiteX15" fmla="*/ 543268 w 1423213"/>
                  <a:gd name="connsiteY15" fmla="*/ 8 h 2310347"/>
                  <a:gd name="connsiteX16" fmla="*/ 473286 w 1423213"/>
                  <a:gd name="connsiteY16" fmla="*/ 1312127 h 2310347"/>
                  <a:gd name="connsiteX17" fmla="*/ 338442 w 1423213"/>
                  <a:gd name="connsiteY17" fmla="*/ 1258222 h 2310347"/>
                  <a:gd name="connsiteX18" fmla="*/ 719 w 1423213"/>
                  <a:gd name="connsiteY18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76719 w 1423213"/>
                  <a:gd name="connsiteY9" fmla="*/ 664258 h 2310347"/>
                  <a:gd name="connsiteX10" fmla="*/ 1168953 w 1423213"/>
                  <a:gd name="connsiteY10" fmla="*/ 968062 h 2310347"/>
                  <a:gd name="connsiteX11" fmla="*/ 927050 w 1423213"/>
                  <a:gd name="connsiteY11" fmla="*/ 614956 h 2310347"/>
                  <a:gd name="connsiteX12" fmla="*/ 957315 w 1423213"/>
                  <a:gd name="connsiteY12" fmla="*/ 944170 h 2310347"/>
                  <a:gd name="connsiteX13" fmla="*/ 711016 w 1423213"/>
                  <a:gd name="connsiteY13" fmla="*/ 569620 h 2310347"/>
                  <a:gd name="connsiteX14" fmla="*/ 729319 w 1423213"/>
                  <a:gd name="connsiteY14" fmla="*/ 957827 h 2310347"/>
                  <a:gd name="connsiteX15" fmla="*/ 543268 w 1423213"/>
                  <a:gd name="connsiteY15" fmla="*/ 8 h 2310347"/>
                  <a:gd name="connsiteX16" fmla="*/ 473286 w 1423213"/>
                  <a:gd name="connsiteY16" fmla="*/ 1312127 h 2310347"/>
                  <a:gd name="connsiteX17" fmla="*/ 338442 w 1423213"/>
                  <a:gd name="connsiteY17" fmla="*/ 1258222 h 2310347"/>
                  <a:gd name="connsiteX18" fmla="*/ 719 w 1423213"/>
                  <a:gd name="connsiteY18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76719 w 1423213"/>
                  <a:gd name="connsiteY9" fmla="*/ 664258 h 2310347"/>
                  <a:gd name="connsiteX10" fmla="*/ 1168953 w 1423213"/>
                  <a:gd name="connsiteY10" fmla="*/ 968062 h 2310347"/>
                  <a:gd name="connsiteX11" fmla="*/ 1156855 w 1423213"/>
                  <a:gd name="connsiteY11" fmla="*/ 657333 h 2310347"/>
                  <a:gd name="connsiteX12" fmla="*/ 927050 w 1423213"/>
                  <a:gd name="connsiteY12" fmla="*/ 614956 h 2310347"/>
                  <a:gd name="connsiteX13" fmla="*/ 957315 w 1423213"/>
                  <a:gd name="connsiteY13" fmla="*/ 944170 h 2310347"/>
                  <a:gd name="connsiteX14" fmla="*/ 711016 w 1423213"/>
                  <a:gd name="connsiteY14" fmla="*/ 569620 h 2310347"/>
                  <a:gd name="connsiteX15" fmla="*/ 729319 w 1423213"/>
                  <a:gd name="connsiteY15" fmla="*/ 957827 h 2310347"/>
                  <a:gd name="connsiteX16" fmla="*/ 543268 w 1423213"/>
                  <a:gd name="connsiteY16" fmla="*/ 8 h 2310347"/>
                  <a:gd name="connsiteX17" fmla="*/ 473286 w 1423213"/>
                  <a:gd name="connsiteY17" fmla="*/ 1312127 h 2310347"/>
                  <a:gd name="connsiteX18" fmla="*/ 338442 w 1423213"/>
                  <a:gd name="connsiteY18" fmla="*/ 1258222 h 2310347"/>
                  <a:gd name="connsiteX19" fmla="*/ 719 w 1423213"/>
                  <a:gd name="connsiteY19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76719 w 1423213"/>
                  <a:gd name="connsiteY9" fmla="*/ 664258 h 2310347"/>
                  <a:gd name="connsiteX10" fmla="*/ 1168953 w 1423213"/>
                  <a:gd name="connsiteY10" fmla="*/ 968062 h 2310347"/>
                  <a:gd name="connsiteX11" fmla="*/ 1156855 w 1423213"/>
                  <a:gd name="connsiteY11" fmla="*/ 657333 h 2310347"/>
                  <a:gd name="connsiteX12" fmla="*/ 927050 w 1423213"/>
                  <a:gd name="connsiteY12" fmla="*/ 614956 h 2310347"/>
                  <a:gd name="connsiteX13" fmla="*/ 957315 w 1423213"/>
                  <a:gd name="connsiteY13" fmla="*/ 944170 h 2310347"/>
                  <a:gd name="connsiteX14" fmla="*/ 711016 w 1423213"/>
                  <a:gd name="connsiteY14" fmla="*/ 569620 h 2310347"/>
                  <a:gd name="connsiteX15" fmla="*/ 729319 w 1423213"/>
                  <a:gd name="connsiteY15" fmla="*/ 957827 h 2310347"/>
                  <a:gd name="connsiteX16" fmla="*/ 543268 w 1423213"/>
                  <a:gd name="connsiteY16" fmla="*/ 8 h 2310347"/>
                  <a:gd name="connsiteX17" fmla="*/ 473286 w 1423213"/>
                  <a:gd name="connsiteY17" fmla="*/ 1312127 h 2310347"/>
                  <a:gd name="connsiteX18" fmla="*/ 338442 w 1423213"/>
                  <a:gd name="connsiteY18" fmla="*/ 1258222 h 2310347"/>
                  <a:gd name="connsiteX19" fmla="*/ 719 w 1423213"/>
                  <a:gd name="connsiteY19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76719 w 1423213"/>
                  <a:gd name="connsiteY9" fmla="*/ 664258 h 2310347"/>
                  <a:gd name="connsiteX10" fmla="*/ 1168953 w 1423213"/>
                  <a:gd name="connsiteY10" fmla="*/ 968062 h 2310347"/>
                  <a:gd name="connsiteX11" fmla="*/ 1156855 w 1423213"/>
                  <a:gd name="connsiteY11" fmla="*/ 657333 h 2310347"/>
                  <a:gd name="connsiteX12" fmla="*/ 927050 w 1423213"/>
                  <a:gd name="connsiteY12" fmla="*/ 614956 h 2310347"/>
                  <a:gd name="connsiteX13" fmla="*/ 957315 w 1423213"/>
                  <a:gd name="connsiteY13" fmla="*/ 944170 h 2310347"/>
                  <a:gd name="connsiteX14" fmla="*/ 711016 w 1423213"/>
                  <a:gd name="connsiteY14" fmla="*/ 569620 h 2310347"/>
                  <a:gd name="connsiteX15" fmla="*/ 729319 w 1423213"/>
                  <a:gd name="connsiteY15" fmla="*/ 957827 h 2310347"/>
                  <a:gd name="connsiteX16" fmla="*/ 543268 w 1423213"/>
                  <a:gd name="connsiteY16" fmla="*/ 8 h 2310347"/>
                  <a:gd name="connsiteX17" fmla="*/ 473286 w 1423213"/>
                  <a:gd name="connsiteY17" fmla="*/ 1312127 h 2310347"/>
                  <a:gd name="connsiteX18" fmla="*/ 338442 w 1423213"/>
                  <a:gd name="connsiteY18" fmla="*/ 1258222 h 2310347"/>
                  <a:gd name="connsiteX19" fmla="*/ 719 w 1423213"/>
                  <a:gd name="connsiteY19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76719 w 1423213"/>
                  <a:gd name="connsiteY9" fmla="*/ 664258 h 2310347"/>
                  <a:gd name="connsiteX10" fmla="*/ 1168953 w 1423213"/>
                  <a:gd name="connsiteY10" fmla="*/ 968062 h 2310347"/>
                  <a:gd name="connsiteX11" fmla="*/ 1156855 w 1423213"/>
                  <a:gd name="connsiteY11" fmla="*/ 657333 h 2310347"/>
                  <a:gd name="connsiteX12" fmla="*/ 927050 w 1423213"/>
                  <a:gd name="connsiteY12" fmla="*/ 614956 h 2310347"/>
                  <a:gd name="connsiteX13" fmla="*/ 957315 w 1423213"/>
                  <a:gd name="connsiteY13" fmla="*/ 944170 h 2310347"/>
                  <a:gd name="connsiteX14" fmla="*/ 711016 w 1423213"/>
                  <a:gd name="connsiteY14" fmla="*/ 569620 h 2310347"/>
                  <a:gd name="connsiteX15" fmla="*/ 729319 w 1423213"/>
                  <a:gd name="connsiteY15" fmla="*/ 957827 h 2310347"/>
                  <a:gd name="connsiteX16" fmla="*/ 543268 w 1423213"/>
                  <a:gd name="connsiteY16" fmla="*/ 8 h 2310347"/>
                  <a:gd name="connsiteX17" fmla="*/ 473286 w 1423213"/>
                  <a:gd name="connsiteY17" fmla="*/ 1312127 h 2310347"/>
                  <a:gd name="connsiteX18" fmla="*/ 338442 w 1423213"/>
                  <a:gd name="connsiteY18" fmla="*/ 1258222 h 2310347"/>
                  <a:gd name="connsiteX19" fmla="*/ 719 w 1423213"/>
                  <a:gd name="connsiteY19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86368 w 1423213"/>
                  <a:gd name="connsiteY9" fmla="*/ 644961 h 2310347"/>
                  <a:gd name="connsiteX10" fmla="*/ 1168953 w 1423213"/>
                  <a:gd name="connsiteY10" fmla="*/ 968062 h 2310347"/>
                  <a:gd name="connsiteX11" fmla="*/ 1156855 w 1423213"/>
                  <a:gd name="connsiteY11" fmla="*/ 657333 h 2310347"/>
                  <a:gd name="connsiteX12" fmla="*/ 927050 w 1423213"/>
                  <a:gd name="connsiteY12" fmla="*/ 614956 h 2310347"/>
                  <a:gd name="connsiteX13" fmla="*/ 957315 w 1423213"/>
                  <a:gd name="connsiteY13" fmla="*/ 944170 h 2310347"/>
                  <a:gd name="connsiteX14" fmla="*/ 711016 w 1423213"/>
                  <a:gd name="connsiteY14" fmla="*/ 569620 h 2310347"/>
                  <a:gd name="connsiteX15" fmla="*/ 729319 w 1423213"/>
                  <a:gd name="connsiteY15" fmla="*/ 957827 h 2310347"/>
                  <a:gd name="connsiteX16" fmla="*/ 543268 w 1423213"/>
                  <a:gd name="connsiteY16" fmla="*/ 8 h 2310347"/>
                  <a:gd name="connsiteX17" fmla="*/ 473286 w 1423213"/>
                  <a:gd name="connsiteY17" fmla="*/ 1312127 h 2310347"/>
                  <a:gd name="connsiteX18" fmla="*/ 338442 w 1423213"/>
                  <a:gd name="connsiteY18" fmla="*/ 1258222 h 2310347"/>
                  <a:gd name="connsiteX19" fmla="*/ 719 w 1423213"/>
                  <a:gd name="connsiteY19" fmla="*/ 957545 h 2310347"/>
                  <a:gd name="connsiteX0" fmla="*/ 719 w 1423213"/>
                  <a:gd name="connsiteY0" fmla="*/ 957545 h 2310347"/>
                  <a:gd name="connsiteX1" fmla="*/ 140932 w 1423213"/>
                  <a:gd name="connsiteY1" fmla="*/ 1353319 h 2310347"/>
                  <a:gd name="connsiteX2" fmla="*/ 309182 w 1423213"/>
                  <a:gd name="connsiteY2" fmla="*/ 1711764 h 2310347"/>
                  <a:gd name="connsiteX3" fmla="*/ 548773 w 1423213"/>
                  <a:gd name="connsiteY3" fmla="*/ 1936338 h 2310347"/>
                  <a:gd name="connsiteX4" fmla="*/ 582370 w 1423213"/>
                  <a:gd name="connsiteY4" fmla="*/ 2297232 h 2310347"/>
                  <a:gd name="connsiteX5" fmla="*/ 1253027 w 1423213"/>
                  <a:gd name="connsiteY5" fmla="*/ 2310347 h 2310347"/>
                  <a:gd name="connsiteX6" fmla="*/ 1262460 w 1423213"/>
                  <a:gd name="connsiteY6" fmla="*/ 1987074 h 2310347"/>
                  <a:gd name="connsiteX7" fmla="*/ 1421092 w 1423213"/>
                  <a:gd name="connsiteY7" fmla="*/ 1126548 h 2310347"/>
                  <a:gd name="connsiteX8" fmla="*/ 1378773 w 1423213"/>
                  <a:gd name="connsiteY8" fmla="*/ 734522 h 2310347"/>
                  <a:gd name="connsiteX9" fmla="*/ 1186368 w 1423213"/>
                  <a:gd name="connsiteY9" fmla="*/ 644961 h 2310347"/>
                  <a:gd name="connsiteX10" fmla="*/ 1168953 w 1423213"/>
                  <a:gd name="connsiteY10" fmla="*/ 968062 h 2310347"/>
                  <a:gd name="connsiteX11" fmla="*/ 1156855 w 1423213"/>
                  <a:gd name="connsiteY11" fmla="*/ 657333 h 2310347"/>
                  <a:gd name="connsiteX12" fmla="*/ 927050 w 1423213"/>
                  <a:gd name="connsiteY12" fmla="*/ 614956 h 2310347"/>
                  <a:gd name="connsiteX13" fmla="*/ 957315 w 1423213"/>
                  <a:gd name="connsiteY13" fmla="*/ 944170 h 2310347"/>
                  <a:gd name="connsiteX14" fmla="*/ 711016 w 1423213"/>
                  <a:gd name="connsiteY14" fmla="*/ 569620 h 2310347"/>
                  <a:gd name="connsiteX15" fmla="*/ 729319 w 1423213"/>
                  <a:gd name="connsiteY15" fmla="*/ 957827 h 2310347"/>
                  <a:gd name="connsiteX16" fmla="*/ 543268 w 1423213"/>
                  <a:gd name="connsiteY16" fmla="*/ 8 h 2310347"/>
                  <a:gd name="connsiteX17" fmla="*/ 473286 w 1423213"/>
                  <a:gd name="connsiteY17" fmla="*/ 1312127 h 2310347"/>
                  <a:gd name="connsiteX18" fmla="*/ 338442 w 1423213"/>
                  <a:gd name="connsiteY18" fmla="*/ 1258222 h 2310347"/>
                  <a:gd name="connsiteX19" fmla="*/ 719 w 1423213"/>
                  <a:gd name="connsiteY19" fmla="*/ 957545 h 2310347"/>
                  <a:gd name="connsiteX0" fmla="*/ 719 w 1426650"/>
                  <a:gd name="connsiteY0" fmla="*/ 957545 h 2310347"/>
                  <a:gd name="connsiteX1" fmla="*/ 140932 w 1426650"/>
                  <a:gd name="connsiteY1" fmla="*/ 1353319 h 2310347"/>
                  <a:gd name="connsiteX2" fmla="*/ 309182 w 1426650"/>
                  <a:gd name="connsiteY2" fmla="*/ 1711764 h 2310347"/>
                  <a:gd name="connsiteX3" fmla="*/ 548773 w 1426650"/>
                  <a:gd name="connsiteY3" fmla="*/ 1936338 h 2310347"/>
                  <a:gd name="connsiteX4" fmla="*/ 582370 w 1426650"/>
                  <a:gd name="connsiteY4" fmla="*/ 2297232 h 2310347"/>
                  <a:gd name="connsiteX5" fmla="*/ 1253027 w 1426650"/>
                  <a:gd name="connsiteY5" fmla="*/ 2310347 h 2310347"/>
                  <a:gd name="connsiteX6" fmla="*/ 1262460 w 1426650"/>
                  <a:gd name="connsiteY6" fmla="*/ 1987074 h 2310347"/>
                  <a:gd name="connsiteX7" fmla="*/ 1421092 w 1426650"/>
                  <a:gd name="connsiteY7" fmla="*/ 1126548 h 2310347"/>
                  <a:gd name="connsiteX8" fmla="*/ 1393246 w 1426650"/>
                  <a:gd name="connsiteY8" fmla="*/ 734522 h 2310347"/>
                  <a:gd name="connsiteX9" fmla="*/ 1186368 w 1426650"/>
                  <a:gd name="connsiteY9" fmla="*/ 644961 h 2310347"/>
                  <a:gd name="connsiteX10" fmla="*/ 1168953 w 1426650"/>
                  <a:gd name="connsiteY10" fmla="*/ 968062 h 2310347"/>
                  <a:gd name="connsiteX11" fmla="*/ 1156855 w 1426650"/>
                  <a:gd name="connsiteY11" fmla="*/ 657333 h 2310347"/>
                  <a:gd name="connsiteX12" fmla="*/ 927050 w 1426650"/>
                  <a:gd name="connsiteY12" fmla="*/ 614956 h 2310347"/>
                  <a:gd name="connsiteX13" fmla="*/ 957315 w 1426650"/>
                  <a:gd name="connsiteY13" fmla="*/ 944170 h 2310347"/>
                  <a:gd name="connsiteX14" fmla="*/ 711016 w 1426650"/>
                  <a:gd name="connsiteY14" fmla="*/ 569620 h 2310347"/>
                  <a:gd name="connsiteX15" fmla="*/ 729319 w 1426650"/>
                  <a:gd name="connsiteY15" fmla="*/ 957827 h 2310347"/>
                  <a:gd name="connsiteX16" fmla="*/ 543268 w 1426650"/>
                  <a:gd name="connsiteY16" fmla="*/ 8 h 2310347"/>
                  <a:gd name="connsiteX17" fmla="*/ 473286 w 1426650"/>
                  <a:gd name="connsiteY17" fmla="*/ 1312127 h 2310347"/>
                  <a:gd name="connsiteX18" fmla="*/ 338442 w 1426650"/>
                  <a:gd name="connsiteY18" fmla="*/ 1258222 h 2310347"/>
                  <a:gd name="connsiteX19" fmla="*/ 719 w 1426650"/>
                  <a:gd name="connsiteY19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86368 w 1422362"/>
                  <a:gd name="connsiteY9" fmla="*/ 644961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711016 w 1422362"/>
                  <a:gd name="connsiteY14" fmla="*/ 569620 h 2310347"/>
                  <a:gd name="connsiteX15" fmla="*/ 729319 w 1422362"/>
                  <a:gd name="connsiteY15" fmla="*/ 957827 h 2310347"/>
                  <a:gd name="connsiteX16" fmla="*/ 543268 w 1422362"/>
                  <a:gd name="connsiteY16" fmla="*/ 8 h 2310347"/>
                  <a:gd name="connsiteX17" fmla="*/ 473286 w 1422362"/>
                  <a:gd name="connsiteY17" fmla="*/ 1312127 h 2310347"/>
                  <a:gd name="connsiteX18" fmla="*/ 338442 w 1422362"/>
                  <a:gd name="connsiteY18" fmla="*/ 1258222 h 2310347"/>
                  <a:gd name="connsiteX19" fmla="*/ 719 w 1422362"/>
                  <a:gd name="connsiteY19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86368 w 1422362"/>
                  <a:gd name="connsiteY9" fmla="*/ 644961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86368 w 1422362"/>
                  <a:gd name="connsiteY9" fmla="*/ 644961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86368 w 1422362"/>
                  <a:gd name="connsiteY9" fmla="*/ 644961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86368 w 1422362"/>
                  <a:gd name="connsiteY9" fmla="*/ 644961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86368 w 1422362"/>
                  <a:gd name="connsiteY9" fmla="*/ 644961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76719 w 1422362"/>
                  <a:gd name="connsiteY9" fmla="*/ 669083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76719 w 1422362"/>
                  <a:gd name="connsiteY9" fmla="*/ 669083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957545 h 2310347"/>
                  <a:gd name="connsiteX1" fmla="*/ 140932 w 1422362"/>
                  <a:gd name="connsiteY1" fmla="*/ 1353319 h 2310347"/>
                  <a:gd name="connsiteX2" fmla="*/ 309182 w 1422362"/>
                  <a:gd name="connsiteY2" fmla="*/ 1711764 h 2310347"/>
                  <a:gd name="connsiteX3" fmla="*/ 548773 w 1422362"/>
                  <a:gd name="connsiteY3" fmla="*/ 1936338 h 2310347"/>
                  <a:gd name="connsiteX4" fmla="*/ 582370 w 1422362"/>
                  <a:gd name="connsiteY4" fmla="*/ 2297232 h 2310347"/>
                  <a:gd name="connsiteX5" fmla="*/ 1253027 w 1422362"/>
                  <a:gd name="connsiteY5" fmla="*/ 2310347 h 2310347"/>
                  <a:gd name="connsiteX6" fmla="*/ 1262460 w 1422362"/>
                  <a:gd name="connsiteY6" fmla="*/ 1987074 h 2310347"/>
                  <a:gd name="connsiteX7" fmla="*/ 1421092 w 1422362"/>
                  <a:gd name="connsiteY7" fmla="*/ 1126548 h 2310347"/>
                  <a:gd name="connsiteX8" fmla="*/ 1369124 w 1422362"/>
                  <a:gd name="connsiteY8" fmla="*/ 700752 h 2310347"/>
                  <a:gd name="connsiteX9" fmla="*/ 1176719 w 1422362"/>
                  <a:gd name="connsiteY9" fmla="*/ 669083 h 2310347"/>
                  <a:gd name="connsiteX10" fmla="*/ 1168953 w 1422362"/>
                  <a:gd name="connsiteY10" fmla="*/ 968062 h 2310347"/>
                  <a:gd name="connsiteX11" fmla="*/ 1156855 w 1422362"/>
                  <a:gd name="connsiteY11" fmla="*/ 657333 h 2310347"/>
                  <a:gd name="connsiteX12" fmla="*/ 927050 w 1422362"/>
                  <a:gd name="connsiteY12" fmla="*/ 614956 h 2310347"/>
                  <a:gd name="connsiteX13" fmla="*/ 957315 w 1422362"/>
                  <a:gd name="connsiteY13" fmla="*/ 944170 h 2310347"/>
                  <a:gd name="connsiteX14" fmla="*/ 905990 w 1422362"/>
                  <a:gd name="connsiteY14" fmla="*/ 613914 h 2310347"/>
                  <a:gd name="connsiteX15" fmla="*/ 711016 w 1422362"/>
                  <a:gd name="connsiteY15" fmla="*/ 569620 h 2310347"/>
                  <a:gd name="connsiteX16" fmla="*/ 729319 w 1422362"/>
                  <a:gd name="connsiteY16" fmla="*/ 957827 h 2310347"/>
                  <a:gd name="connsiteX17" fmla="*/ 543268 w 1422362"/>
                  <a:gd name="connsiteY17" fmla="*/ 8 h 2310347"/>
                  <a:gd name="connsiteX18" fmla="*/ 473286 w 1422362"/>
                  <a:gd name="connsiteY18" fmla="*/ 1312127 h 2310347"/>
                  <a:gd name="connsiteX19" fmla="*/ 338442 w 1422362"/>
                  <a:gd name="connsiteY19" fmla="*/ 1258222 h 2310347"/>
                  <a:gd name="connsiteX20" fmla="*/ 719 w 1422362"/>
                  <a:gd name="connsiteY20" fmla="*/ 957545 h 2310347"/>
                  <a:gd name="connsiteX0" fmla="*/ 719 w 1422362"/>
                  <a:gd name="connsiteY0" fmla="*/ 1028697 h 2381499"/>
                  <a:gd name="connsiteX1" fmla="*/ 140932 w 1422362"/>
                  <a:gd name="connsiteY1" fmla="*/ 1424471 h 2381499"/>
                  <a:gd name="connsiteX2" fmla="*/ 309182 w 1422362"/>
                  <a:gd name="connsiteY2" fmla="*/ 1782916 h 2381499"/>
                  <a:gd name="connsiteX3" fmla="*/ 548773 w 1422362"/>
                  <a:gd name="connsiteY3" fmla="*/ 2007490 h 2381499"/>
                  <a:gd name="connsiteX4" fmla="*/ 582370 w 1422362"/>
                  <a:gd name="connsiteY4" fmla="*/ 2368384 h 2381499"/>
                  <a:gd name="connsiteX5" fmla="*/ 1253027 w 1422362"/>
                  <a:gd name="connsiteY5" fmla="*/ 2381499 h 2381499"/>
                  <a:gd name="connsiteX6" fmla="*/ 1262460 w 1422362"/>
                  <a:gd name="connsiteY6" fmla="*/ 2058226 h 2381499"/>
                  <a:gd name="connsiteX7" fmla="*/ 1421092 w 1422362"/>
                  <a:gd name="connsiteY7" fmla="*/ 1197700 h 2381499"/>
                  <a:gd name="connsiteX8" fmla="*/ 1369124 w 1422362"/>
                  <a:gd name="connsiteY8" fmla="*/ 771904 h 2381499"/>
                  <a:gd name="connsiteX9" fmla="*/ 1176719 w 1422362"/>
                  <a:gd name="connsiteY9" fmla="*/ 740235 h 2381499"/>
                  <a:gd name="connsiteX10" fmla="*/ 1168953 w 1422362"/>
                  <a:gd name="connsiteY10" fmla="*/ 1039214 h 2381499"/>
                  <a:gd name="connsiteX11" fmla="*/ 1156855 w 1422362"/>
                  <a:gd name="connsiteY11" fmla="*/ 728485 h 2381499"/>
                  <a:gd name="connsiteX12" fmla="*/ 927050 w 1422362"/>
                  <a:gd name="connsiteY12" fmla="*/ 686108 h 2381499"/>
                  <a:gd name="connsiteX13" fmla="*/ 957315 w 1422362"/>
                  <a:gd name="connsiteY13" fmla="*/ 1015322 h 2381499"/>
                  <a:gd name="connsiteX14" fmla="*/ 905990 w 1422362"/>
                  <a:gd name="connsiteY14" fmla="*/ 685066 h 2381499"/>
                  <a:gd name="connsiteX15" fmla="*/ 711016 w 1422362"/>
                  <a:gd name="connsiteY15" fmla="*/ 640772 h 2381499"/>
                  <a:gd name="connsiteX16" fmla="*/ 729319 w 1422362"/>
                  <a:gd name="connsiteY16" fmla="*/ 1028979 h 2381499"/>
                  <a:gd name="connsiteX17" fmla="*/ 543268 w 1422362"/>
                  <a:gd name="connsiteY17" fmla="*/ 71160 h 2381499"/>
                  <a:gd name="connsiteX18" fmla="*/ 471802 w 1422362"/>
                  <a:gd name="connsiteY18" fmla="*/ 217109 h 2381499"/>
                  <a:gd name="connsiteX19" fmla="*/ 473286 w 1422362"/>
                  <a:gd name="connsiteY19" fmla="*/ 1383279 h 2381499"/>
                  <a:gd name="connsiteX20" fmla="*/ 338442 w 1422362"/>
                  <a:gd name="connsiteY20" fmla="*/ 1329374 h 2381499"/>
                  <a:gd name="connsiteX21" fmla="*/ 719 w 1422362"/>
                  <a:gd name="connsiteY21" fmla="*/ 1028697 h 2381499"/>
                  <a:gd name="connsiteX0" fmla="*/ 719 w 1422362"/>
                  <a:gd name="connsiteY0" fmla="*/ 1028697 h 2381499"/>
                  <a:gd name="connsiteX1" fmla="*/ 140932 w 1422362"/>
                  <a:gd name="connsiteY1" fmla="*/ 1424471 h 2381499"/>
                  <a:gd name="connsiteX2" fmla="*/ 309182 w 1422362"/>
                  <a:gd name="connsiteY2" fmla="*/ 1782916 h 2381499"/>
                  <a:gd name="connsiteX3" fmla="*/ 548773 w 1422362"/>
                  <a:gd name="connsiteY3" fmla="*/ 2007490 h 2381499"/>
                  <a:gd name="connsiteX4" fmla="*/ 582370 w 1422362"/>
                  <a:gd name="connsiteY4" fmla="*/ 2368384 h 2381499"/>
                  <a:gd name="connsiteX5" fmla="*/ 1253027 w 1422362"/>
                  <a:gd name="connsiteY5" fmla="*/ 2381499 h 2381499"/>
                  <a:gd name="connsiteX6" fmla="*/ 1262460 w 1422362"/>
                  <a:gd name="connsiteY6" fmla="*/ 2058226 h 2381499"/>
                  <a:gd name="connsiteX7" fmla="*/ 1421092 w 1422362"/>
                  <a:gd name="connsiteY7" fmla="*/ 1197700 h 2381499"/>
                  <a:gd name="connsiteX8" fmla="*/ 1369124 w 1422362"/>
                  <a:gd name="connsiteY8" fmla="*/ 771904 h 2381499"/>
                  <a:gd name="connsiteX9" fmla="*/ 1176719 w 1422362"/>
                  <a:gd name="connsiteY9" fmla="*/ 740235 h 2381499"/>
                  <a:gd name="connsiteX10" fmla="*/ 1168953 w 1422362"/>
                  <a:gd name="connsiteY10" fmla="*/ 1039214 h 2381499"/>
                  <a:gd name="connsiteX11" fmla="*/ 1156855 w 1422362"/>
                  <a:gd name="connsiteY11" fmla="*/ 728485 h 2381499"/>
                  <a:gd name="connsiteX12" fmla="*/ 927050 w 1422362"/>
                  <a:gd name="connsiteY12" fmla="*/ 686108 h 2381499"/>
                  <a:gd name="connsiteX13" fmla="*/ 957315 w 1422362"/>
                  <a:gd name="connsiteY13" fmla="*/ 1015322 h 2381499"/>
                  <a:gd name="connsiteX14" fmla="*/ 905990 w 1422362"/>
                  <a:gd name="connsiteY14" fmla="*/ 685066 h 2381499"/>
                  <a:gd name="connsiteX15" fmla="*/ 711016 w 1422362"/>
                  <a:gd name="connsiteY15" fmla="*/ 640772 h 2381499"/>
                  <a:gd name="connsiteX16" fmla="*/ 729319 w 1422362"/>
                  <a:gd name="connsiteY16" fmla="*/ 1028979 h 2381499"/>
                  <a:gd name="connsiteX17" fmla="*/ 543268 w 1422362"/>
                  <a:gd name="connsiteY17" fmla="*/ 71160 h 2381499"/>
                  <a:gd name="connsiteX18" fmla="*/ 471802 w 1422362"/>
                  <a:gd name="connsiteY18" fmla="*/ 217109 h 2381499"/>
                  <a:gd name="connsiteX19" fmla="*/ 473286 w 1422362"/>
                  <a:gd name="connsiteY19" fmla="*/ 1383279 h 2381499"/>
                  <a:gd name="connsiteX20" fmla="*/ 338442 w 1422362"/>
                  <a:gd name="connsiteY20" fmla="*/ 1329374 h 2381499"/>
                  <a:gd name="connsiteX21" fmla="*/ 719 w 1422362"/>
                  <a:gd name="connsiteY21" fmla="*/ 1028697 h 2381499"/>
                  <a:gd name="connsiteX0" fmla="*/ 719 w 1422362"/>
                  <a:gd name="connsiteY0" fmla="*/ 1025260 h 2378062"/>
                  <a:gd name="connsiteX1" fmla="*/ 140932 w 1422362"/>
                  <a:gd name="connsiteY1" fmla="*/ 1421034 h 2378062"/>
                  <a:gd name="connsiteX2" fmla="*/ 309182 w 1422362"/>
                  <a:gd name="connsiteY2" fmla="*/ 1779479 h 2378062"/>
                  <a:gd name="connsiteX3" fmla="*/ 548773 w 1422362"/>
                  <a:gd name="connsiteY3" fmla="*/ 2004053 h 2378062"/>
                  <a:gd name="connsiteX4" fmla="*/ 582370 w 1422362"/>
                  <a:gd name="connsiteY4" fmla="*/ 2364947 h 2378062"/>
                  <a:gd name="connsiteX5" fmla="*/ 1253027 w 1422362"/>
                  <a:gd name="connsiteY5" fmla="*/ 2378062 h 2378062"/>
                  <a:gd name="connsiteX6" fmla="*/ 1262460 w 1422362"/>
                  <a:gd name="connsiteY6" fmla="*/ 2054789 h 2378062"/>
                  <a:gd name="connsiteX7" fmla="*/ 1421092 w 1422362"/>
                  <a:gd name="connsiteY7" fmla="*/ 1194263 h 2378062"/>
                  <a:gd name="connsiteX8" fmla="*/ 1369124 w 1422362"/>
                  <a:gd name="connsiteY8" fmla="*/ 768467 h 2378062"/>
                  <a:gd name="connsiteX9" fmla="*/ 1176719 w 1422362"/>
                  <a:gd name="connsiteY9" fmla="*/ 736798 h 2378062"/>
                  <a:gd name="connsiteX10" fmla="*/ 1168953 w 1422362"/>
                  <a:gd name="connsiteY10" fmla="*/ 1035777 h 2378062"/>
                  <a:gd name="connsiteX11" fmla="*/ 1156855 w 1422362"/>
                  <a:gd name="connsiteY11" fmla="*/ 725048 h 2378062"/>
                  <a:gd name="connsiteX12" fmla="*/ 927050 w 1422362"/>
                  <a:gd name="connsiteY12" fmla="*/ 682671 h 2378062"/>
                  <a:gd name="connsiteX13" fmla="*/ 957315 w 1422362"/>
                  <a:gd name="connsiteY13" fmla="*/ 1011885 h 2378062"/>
                  <a:gd name="connsiteX14" fmla="*/ 905990 w 1422362"/>
                  <a:gd name="connsiteY14" fmla="*/ 681629 h 2378062"/>
                  <a:gd name="connsiteX15" fmla="*/ 711016 w 1422362"/>
                  <a:gd name="connsiteY15" fmla="*/ 637335 h 2378062"/>
                  <a:gd name="connsiteX16" fmla="*/ 729319 w 1422362"/>
                  <a:gd name="connsiteY16" fmla="*/ 1025542 h 2378062"/>
                  <a:gd name="connsiteX17" fmla="*/ 543268 w 1422362"/>
                  <a:gd name="connsiteY17" fmla="*/ 67723 h 2378062"/>
                  <a:gd name="connsiteX18" fmla="*/ 471802 w 1422362"/>
                  <a:gd name="connsiteY18" fmla="*/ 213672 h 2378062"/>
                  <a:gd name="connsiteX19" fmla="*/ 473286 w 1422362"/>
                  <a:gd name="connsiteY19" fmla="*/ 1379842 h 2378062"/>
                  <a:gd name="connsiteX20" fmla="*/ 338442 w 1422362"/>
                  <a:gd name="connsiteY20" fmla="*/ 1325937 h 2378062"/>
                  <a:gd name="connsiteX21" fmla="*/ 719 w 1422362"/>
                  <a:gd name="connsiteY21" fmla="*/ 1025260 h 2378062"/>
                  <a:gd name="connsiteX0" fmla="*/ 719 w 1422362"/>
                  <a:gd name="connsiteY0" fmla="*/ 1011512 h 2364314"/>
                  <a:gd name="connsiteX1" fmla="*/ 140932 w 1422362"/>
                  <a:gd name="connsiteY1" fmla="*/ 1407286 h 2364314"/>
                  <a:gd name="connsiteX2" fmla="*/ 309182 w 1422362"/>
                  <a:gd name="connsiteY2" fmla="*/ 1765731 h 2364314"/>
                  <a:gd name="connsiteX3" fmla="*/ 548773 w 1422362"/>
                  <a:gd name="connsiteY3" fmla="*/ 1990305 h 2364314"/>
                  <a:gd name="connsiteX4" fmla="*/ 582370 w 1422362"/>
                  <a:gd name="connsiteY4" fmla="*/ 2351199 h 2364314"/>
                  <a:gd name="connsiteX5" fmla="*/ 1253027 w 1422362"/>
                  <a:gd name="connsiteY5" fmla="*/ 2364314 h 2364314"/>
                  <a:gd name="connsiteX6" fmla="*/ 1262460 w 1422362"/>
                  <a:gd name="connsiteY6" fmla="*/ 2041041 h 2364314"/>
                  <a:gd name="connsiteX7" fmla="*/ 1421092 w 1422362"/>
                  <a:gd name="connsiteY7" fmla="*/ 1180515 h 2364314"/>
                  <a:gd name="connsiteX8" fmla="*/ 1369124 w 1422362"/>
                  <a:gd name="connsiteY8" fmla="*/ 754719 h 2364314"/>
                  <a:gd name="connsiteX9" fmla="*/ 1176719 w 1422362"/>
                  <a:gd name="connsiteY9" fmla="*/ 723050 h 2364314"/>
                  <a:gd name="connsiteX10" fmla="*/ 1168953 w 1422362"/>
                  <a:gd name="connsiteY10" fmla="*/ 1022029 h 2364314"/>
                  <a:gd name="connsiteX11" fmla="*/ 1156855 w 1422362"/>
                  <a:gd name="connsiteY11" fmla="*/ 711300 h 2364314"/>
                  <a:gd name="connsiteX12" fmla="*/ 927050 w 1422362"/>
                  <a:gd name="connsiteY12" fmla="*/ 668923 h 2364314"/>
                  <a:gd name="connsiteX13" fmla="*/ 957315 w 1422362"/>
                  <a:gd name="connsiteY13" fmla="*/ 998137 h 2364314"/>
                  <a:gd name="connsiteX14" fmla="*/ 905990 w 1422362"/>
                  <a:gd name="connsiteY14" fmla="*/ 667881 h 2364314"/>
                  <a:gd name="connsiteX15" fmla="*/ 711016 w 1422362"/>
                  <a:gd name="connsiteY15" fmla="*/ 623587 h 2364314"/>
                  <a:gd name="connsiteX16" fmla="*/ 729319 w 1422362"/>
                  <a:gd name="connsiteY16" fmla="*/ 1011794 h 2364314"/>
                  <a:gd name="connsiteX17" fmla="*/ 630106 w 1422362"/>
                  <a:gd name="connsiteY17" fmla="*/ 73272 h 2364314"/>
                  <a:gd name="connsiteX18" fmla="*/ 471802 w 1422362"/>
                  <a:gd name="connsiteY18" fmla="*/ 199924 h 2364314"/>
                  <a:gd name="connsiteX19" fmla="*/ 473286 w 1422362"/>
                  <a:gd name="connsiteY19" fmla="*/ 1366094 h 2364314"/>
                  <a:gd name="connsiteX20" fmla="*/ 338442 w 1422362"/>
                  <a:gd name="connsiteY20" fmla="*/ 1312189 h 2364314"/>
                  <a:gd name="connsiteX21" fmla="*/ 719 w 1422362"/>
                  <a:gd name="connsiteY21" fmla="*/ 1011512 h 2364314"/>
                  <a:gd name="connsiteX0" fmla="*/ 719 w 1422362"/>
                  <a:gd name="connsiteY0" fmla="*/ 938672 h 2291474"/>
                  <a:gd name="connsiteX1" fmla="*/ 140932 w 1422362"/>
                  <a:gd name="connsiteY1" fmla="*/ 1334446 h 2291474"/>
                  <a:gd name="connsiteX2" fmla="*/ 309182 w 1422362"/>
                  <a:gd name="connsiteY2" fmla="*/ 1692891 h 2291474"/>
                  <a:gd name="connsiteX3" fmla="*/ 548773 w 1422362"/>
                  <a:gd name="connsiteY3" fmla="*/ 1917465 h 2291474"/>
                  <a:gd name="connsiteX4" fmla="*/ 582370 w 1422362"/>
                  <a:gd name="connsiteY4" fmla="*/ 2278359 h 2291474"/>
                  <a:gd name="connsiteX5" fmla="*/ 1253027 w 1422362"/>
                  <a:gd name="connsiteY5" fmla="*/ 2291474 h 2291474"/>
                  <a:gd name="connsiteX6" fmla="*/ 1262460 w 1422362"/>
                  <a:gd name="connsiteY6" fmla="*/ 1968201 h 2291474"/>
                  <a:gd name="connsiteX7" fmla="*/ 1421092 w 1422362"/>
                  <a:gd name="connsiteY7" fmla="*/ 1107675 h 2291474"/>
                  <a:gd name="connsiteX8" fmla="*/ 1369124 w 1422362"/>
                  <a:gd name="connsiteY8" fmla="*/ 681879 h 2291474"/>
                  <a:gd name="connsiteX9" fmla="*/ 1176719 w 1422362"/>
                  <a:gd name="connsiteY9" fmla="*/ 650210 h 2291474"/>
                  <a:gd name="connsiteX10" fmla="*/ 1168953 w 1422362"/>
                  <a:gd name="connsiteY10" fmla="*/ 949189 h 2291474"/>
                  <a:gd name="connsiteX11" fmla="*/ 1156855 w 1422362"/>
                  <a:gd name="connsiteY11" fmla="*/ 638460 h 2291474"/>
                  <a:gd name="connsiteX12" fmla="*/ 927050 w 1422362"/>
                  <a:gd name="connsiteY12" fmla="*/ 596083 h 2291474"/>
                  <a:gd name="connsiteX13" fmla="*/ 957315 w 1422362"/>
                  <a:gd name="connsiteY13" fmla="*/ 925297 h 2291474"/>
                  <a:gd name="connsiteX14" fmla="*/ 905990 w 1422362"/>
                  <a:gd name="connsiteY14" fmla="*/ 595041 h 2291474"/>
                  <a:gd name="connsiteX15" fmla="*/ 711016 w 1422362"/>
                  <a:gd name="connsiteY15" fmla="*/ 550747 h 2291474"/>
                  <a:gd name="connsiteX16" fmla="*/ 729319 w 1422362"/>
                  <a:gd name="connsiteY16" fmla="*/ 938954 h 2291474"/>
                  <a:gd name="connsiteX17" fmla="*/ 673525 w 1422362"/>
                  <a:gd name="connsiteY17" fmla="*/ 130688 h 2291474"/>
                  <a:gd name="connsiteX18" fmla="*/ 471802 w 1422362"/>
                  <a:gd name="connsiteY18" fmla="*/ 127084 h 2291474"/>
                  <a:gd name="connsiteX19" fmla="*/ 473286 w 1422362"/>
                  <a:gd name="connsiteY19" fmla="*/ 1293254 h 2291474"/>
                  <a:gd name="connsiteX20" fmla="*/ 338442 w 1422362"/>
                  <a:gd name="connsiteY20" fmla="*/ 1239349 h 2291474"/>
                  <a:gd name="connsiteX21" fmla="*/ 719 w 1422362"/>
                  <a:gd name="connsiteY21" fmla="*/ 938672 h 2291474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29319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29319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29319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14846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14846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14846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14846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48524 h 2301326"/>
                  <a:gd name="connsiteX1" fmla="*/ 140932 w 1422362"/>
                  <a:gd name="connsiteY1" fmla="*/ 1344298 h 2301326"/>
                  <a:gd name="connsiteX2" fmla="*/ 309182 w 1422362"/>
                  <a:gd name="connsiteY2" fmla="*/ 1702743 h 2301326"/>
                  <a:gd name="connsiteX3" fmla="*/ 548773 w 1422362"/>
                  <a:gd name="connsiteY3" fmla="*/ 1927317 h 2301326"/>
                  <a:gd name="connsiteX4" fmla="*/ 582370 w 1422362"/>
                  <a:gd name="connsiteY4" fmla="*/ 2288211 h 2301326"/>
                  <a:gd name="connsiteX5" fmla="*/ 1253027 w 1422362"/>
                  <a:gd name="connsiteY5" fmla="*/ 2301326 h 2301326"/>
                  <a:gd name="connsiteX6" fmla="*/ 1262460 w 1422362"/>
                  <a:gd name="connsiteY6" fmla="*/ 1978053 h 2301326"/>
                  <a:gd name="connsiteX7" fmla="*/ 1421092 w 1422362"/>
                  <a:gd name="connsiteY7" fmla="*/ 1117527 h 2301326"/>
                  <a:gd name="connsiteX8" fmla="*/ 1369124 w 1422362"/>
                  <a:gd name="connsiteY8" fmla="*/ 691731 h 2301326"/>
                  <a:gd name="connsiteX9" fmla="*/ 1176719 w 1422362"/>
                  <a:gd name="connsiteY9" fmla="*/ 660062 h 2301326"/>
                  <a:gd name="connsiteX10" fmla="*/ 1168953 w 1422362"/>
                  <a:gd name="connsiteY10" fmla="*/ 959041 h 2301326"/>
                  <a:gd name="connsiteX11" fmla="*/ 1156855 w 1422362"/>
                  <a:gd name="connsiteY11" fmla="*/ 648312 h 2301326"/>
                  <a:gd name="connsiteX12" fmla="*/ 927050 w 1422362"/>
                  <a:gd name="connsiteY12" fmla="*/ 605935 h 2301326"/>
                  <a:gd name="connsiteX13" fmla="*/ 957315 w 1422362"/>
                  <a:gd name="connsiteY13" fmla="*/ 935149 h 2301326"/>
                  <a:gd name="connsiteX14" fmla="*/ 905990 w 1422362"/>
                  <a:gd name="connsiteY14" fmla="*/ 604893 h 2301326"/>
                  <a:gd name="connsiteX15" fmla="*/ 711016 w 1422362"/>
                  <a:gd name="connsiteY15" fmla="*/ 560599 h 2301326"/>
                  <a:gd name="connsiteX16" fmla="*/ 714846 w 1422362"/>
                  <a:gd name="connsiteY16" fmla="*/ 948806 h 2301326"/>
                  <a:gd name="connsiteX17" fmla="*/ 673525 w 1422362"/>
                  <a:gd name="connsiteY17" fmla="*/ 140540 h 2301326"/>
                  <a:gd name="connsiteX18" fmla="*/ 471802 w 1422362"/>
                  <a:gd name="connsiteY18" fmla="*/ 136936 h 2301326"/>
                  <a:gd name="connsiteX19" fmla="*/ 473286 w 1422362"/>
                  <a:gd name="connsiteY19" fmla="*/ 1303106 h 2301326"/>
                  <a:gd name="connsiteX20" fmla="*/ 338442 w 1422362"/>
                  <a:gd name="connsiteY20" fmla="*/ 1249201 h 2301326"/>
                  <a:gd name="connsiteX21" fmla="*/ 719 w 1422362"/>
                  <a:gd name="connsiteY21" fmla="*/ 948524 h 2301326"/>
                  <a:gd name="connsiteX0" fmla="*/ 719 w 1422362"/>
                  <a:gd name="connsiteY0" fmla="*/ 914198 h 2267000"/>
                  <a:gd name="connsiteX1" fmla="*/ 140932 w 1422362"/>
                  <a:gd name="connsiteY1" fmla="*/ 1309972 h 2267000"/>
                  <a:gd name="connsiteX2" fmla="*/ 309182 w 1422362"/>
                  <a:gd name="connsiteY2" fmla="*/ 1668417 h 2267000"/>
                  <a:gd name="connsiteX3" fmla="*/ 548773 w 1422362"/>
                  <a:gd name="connsiteY3" fmla="*/ 1892991 h 2267000"/>
                  <a:gd name="connsiteX4" fmla="*/ 582370 w 1422362"/>
                  <a:gd name="connsiteY4" fmla="*/ 2253885 h 2267000"/>
                  <a:gd name="connsiteX5" fmla="*/ 1253027 w 1422362"/>
                  <a:gd name="connsiteY5" fmla="*/ 2267000 h 2267000"/>
                  <a:gd name="connsiteX6" fmla="*/ 1262460 w 1422362"/>
                  <a:gd name="connsiteY6" fmla="*/ 1943727 h 2267000"/>
                  <a:gd name="connsiteX7" fmla="*/ 1421092 w 1422362"/>
                  <a:gd name="connsiteY7" fmla="*/ 1083201 h 2267000"/>
                  <a:gd name="connsiteX8" fmla="*/ 1369124 w 1422362"/>
                  <a:gd name="connsiteY8" fmla="*/ 657405 h 2267000"/>
                  <a:gd name="connsiteX9" fmla="*/ 1176719 w 1422362"/>
                  <a:gd name="connsiteY9" fmla="*/ 625736 h 2267000"/>
                  <a:gd name="connsiteX10" fmla="*/ 1168953 w 1422362"/>
                  <a:gd name="connsiteY10" fmla="*/ 924715 h 2267000"/>
                  <a:gd name="connsiteX11" fmla="*/ 1156855 w 1422362"/>
                  <a:gd name="connsiteY11" fmla="*/ 613986 h 2267000"/>
                  <a:gd name="connsiteX12" fmla="*/ 927050 w 1422362"/>
                  <a:gd name="connsiteY12" fmla="*/ 571609 h 2267000"/>
                  <a:gd name="connsiteX13" fmla="*/ 957315 w 1422362"/>
                  <a:gd name="connsiteY13" fmla="*/ 900823 h 2267000"/>
                  <a:gd name="connsiteX14" fmla="*/ 905990 w 1422362"/>
                  <a:gd name="connsiteY14" fmla="*/ 570567 h 2267000"/>
                  <a:gd name="connsiteX15" fmla="*/ 711016 w 1422362"/>
                  <a:gd name="connsiteY15" fmla="*/ 526273 h 2267000"/>
                  <a:gd name="connsiteX16" fmla="*/ 714846 w 1422362"/>
                  <a:gd name="connsiteY16" fmla="*/ 914480 h 2267000"/>
                  <a:gd name="connsiteX17" fmla="*/ 673525 w 1422362"/>
                  <a:gd name="connsiteY17" fmla="*/ 106214 h 2267000"/>
                  <a:gd name="connsiteX18" fmla="*/ 486275 w 1422362"/>
                  <a:gd name="connsiteY18" fmla="*/ 174974 h 2267000"/>
                  <a:gd name="connsiteX19" fmla="*/ 473286 w 1422362"/>
                  <a:gd name="connsiteY19" fmla="*/ 1268780 h 2267000"/>
                  <a:gd name="connsiteX20" fmla="*/ 338442 w 1422362"/>
                  <a:gd name="connsiteY20" fmla="*/ 1214875 h 2267000"/>
                  <a:gd name="connsiteX21" fmla="*/ 719 w 1422362"/>
                  <a:gd name="connsiteY21" fmla="*/ 914198 h 2267000"/>
                  <a:gd name="connsiteX0" fmla="*/ 719 w 1422362"/>
                  <a:gd name="connsiteY0" fmla="*/ 897709 h 2250511"/>
                  <a:gd name="connsiteX1" fmla="*/ 140932 w 1422362"/>
                  <a:gd name="connsiteY1" fmla="*/ 1293483 h 2250511"/>
                  <a:gd name="connsiteX2" fmla="*/ 309182 w 1422362"/>
                  <a:gd name="connsiteY2" fmla="*/ 1651928 h 2250511"/>
                  <a:gd name="connsiteX3" fmla="*/ 548773 w 1422362"/>
                  <a:gd name="connsiteY3" fmla="*/ 1876502 h 2250511"/>
                  <a:gd name="connsiteX4" fmla="*/ 582370 w 1422362"/>
                  <a:gd name="connsiteY4" fmla="*/ 2237396 h 2250511"/>
                  <a:gd name="connsiteX5" fmla="*/ 1253027 w 1422362"/>
                  <a:gd name="connsiteY5" fmla="*/ 2250511 h 2250511"/>
                  <a:gd name="connsiteX6" fmla="*/ 1262460 w 1422362"/>
                  <a:gd name="connsiteY6" fmla="*/ 1927238 h 2250511"/>
                  <a:gd name="connsiteX7" fmla="*/ 1421092 w 1422362"/>
                  <a:gd name="connsiteY7" fmla="*/ 1066712 h 2250511"/>
                  <a:gd name="connsiteX8" fmla="*/ 1369124 w 1422362"/>
                  <a:gd name="connsiteY8" fmla="*/ 640916 h 2250511"/>
                  <a:gd name="connsiteX9" fmla="*/ 1176719 w 1422362"/>
                  <a:gd name="connsiteY9" fmla="*/ 609247 h 2250511"/>
                  <a:gd name="connsiteX10" fmla="*/ 1168953 w 1422362"/>
                  <a:gd name="connsiteY10" fmla="*/ 908226 h 2250511"/>
                  <a:gd name="connsiteX11" fmla="*/ 1156855 w 1422362"/>
                  <a:gd name="connsiteY11" fmla="*/ 597497 h 2250511"/>
                  <a:gd name="connsiteX12" fmla="*/ 927050 w 1422362"/>
                  <a:gd name="connsiteY12" fmla="*/ 555120 h 2250511"/>
                  <a:gd name="connsiteX13" fmla="*/ 957315 w 1422362"/>
                  <a:gd name="connsiteY13" fmla="*/ 884334 h 2250511"/>
                  <a:gd name="connsiteX14" fmla="*/ 905990 w 1422362"/>
                  <a:gd name="connsiteY14" fmla="*/ 554078 h 2250511"/>
                  <a:gd name="connsiteX15" fmla="*/ 711016 w 1422362"/>
                  <a:gd name="connsiteY15" fmla="*/ 509784 h 2250511"/>
                  <a:gd name="connsiteX16" fmla="*/ 714846 w 1422362"/>
                  <a:gd name="connsiteY16" fmla="*/ 897991 h 2250511"/>
                  <a:gd name="connsiteX17" fmla="*/ 683174 w 1422362"/>
                  <a:gd name="connsiteY17" fmla="*/ 118671 h 2250511"/>
                  <a:gd name="connsiteX18" fmla="*/ 486275 w 1422362"/>
                  <a:gd name="connsiteY18" fmla="*/ 158485 h 2250511"/>
                  <a:gd name="connsiteX19" fmla="*/ 473286 w 1422362"/>
                  <a:gd name="connsiteY19" fmla="*/ 1252291 h 2250511"/>
                  <a:gd name="connsiteX20" fmla="*/ 338442 w 1422362"/>
                  <a:gd name="connsiteY20" fmla="*/ 1198386 h 2250511"/>
                  <a:gd name="connsiteX21" fmla="*/ 719 w 1422362"/>
                  <a:gd name="connsiteY21" fmla="*/ 897709 h 2250511"/>
                  <a:gd name="connsiteX0" fmla="*/ 719 w 1422362"/>
                  <a:gd name="connsiteY0" fmla="*/ 897709 h 2250511"/>
                  <a:gd name="connsiteX1" fmla="*/ 140932 w 1422362"/>
                  <a:gd name="connsiteY1" fmla="*/ 1293483 h 2250511"/>
                  <a:gd name="connsiteX2" fmla="*/ 309182 w 1422362"/>
                  <a:gd name="connsiteY2" fmla="*/ 1651928 h 2250511"/>
                  <a:gd name="connsiteX3" fmla="*/ 548773 w 1422362"/>
                  <a:gd name="connsiteY3" fmla="*/ 1876502 h 2250511"/>
                  <a:gd name="connsiteX4" fmla="*/ 582370 w 1422362"/>
                  <a:gd name="connsiteY4" fmla="*/ 2237396 h 2250511"/>
                  <a:gd name="connsiteX5" fmla="*/ 1253027 w 1422362"/>
                  <a:gd name="connsiteY5" fmla="*/ 2250511 h 2250511"/>
                  <a:gd name="connsiteX6" fmla="*/ 1262460 w 1422362"/>
                  <a:gd name="connsiteY6" fmla="*/ 1927238 h 2250511"/>
                  <a:gd name="connsiteX7" fmla="*/ 1421092 w 1422362"/>
                  <a:gd name="connsiteY7" fmla="*/ 1066712 h 2250511"/>
                  <a:gd name="connsiteX8" fmla="*/ 1369124 w 1422362"/>
                  <a:gd name="connsiteY8" fmla="*/ 640916 h 2250511"/>
                  <a:gd name="connsiteX9" fmla="*/ 1176719 w 1422362"/>
                  <a:gd name="connsiteY9" fmla="*/ 609247 h 2250511"/>
                  <a:gd name="connsiteX10" fmla="*/ 1168953 w 1422362"/>
                  <a:gd name="connsiteY10" fmla="*/ 908226 h 2250511"/>
                  <a:gd name="connsiteX11" fmla="*/ 1156855 w 1422362"/>
                  <a:gd name="connsiteY11" fmla="*/ 597497 h 2250511"/>
                  <a:gd name="connsiteX12" fmla="*/ 927050 w 1422362"/>
                  <a:gd name="connsiteY12" fmla="*/ 555120 h 2250511"/>
                  <a:gd name="connsiteX13" fmla="*/ 957315 w 1422362"/>
                  <a:gd name="connsiteY13" fmla="*/ 884334 h 2250511"/>
                  <a:gd name="connsiteX14" fmla="*/ 905990 w 1422362"/>
                  <a:gd name="connsiteY14" fmla="*/ 554078 h 2250511"/>
                  <a:gd name="connsiteX15" fmla="*/ 711016 w 1422362"/>
                  <a:gd name="connsiteY15" fmla="*/ 509784 h 2250511"/>
                  <a:gd name="connsiteX16" fmla="*/ 714846 w 1422362"/>
                  <a:gd name="connsiteY16" fmla="*/ 897991 h 2250511"/>
                  <a:gd name="connsiteX17" fmla="*/ 683174 w 1422362"/>
                  <a:gd name="connsiteY17" fmla="*/ 118671 h 2250511"/>
                  <a:gd name="connsiteX18" fmla="*/ 486275 w 1422362"/>
                  <a:gd name="connsiteY18" fmla="*/ 158485 h 2250511"/>
                  <a:gd name="connsiteX19" fmla="*/ 473286 w 1422362"/>
                  <a:gd name="connsiteY19" fmla="*/ 1252291 h 2250511"/>
                  <a:gd name="connsiteX20" fmla="*/ 338442 w 1422362"/>
                  <a:gd name="connsiteY20" fmla="*/ 1198386 h 2250511"/>
                  <a:gd name="connsiteX21" fmla="*/ 719 w 1422362"/>
                  <a:gd name="connsiteY21" fmla="*/ 897709 h 2250511"/>
                  <a:gd name="connsiteX0" fmla="*/ 719 w 1422362"/>
                  <a:gd name="connsiteY0" fmla="*/ 904644 h 2257446"/>
                  <a:gd name="connsiteX1" fmla="*/ 140932 w 1422362"/>
                  <a:gd name="connsiteY1" fmla="*/ 1300418 h 2257446"/>
                  <a:gd name="connsiteX2" fmla="*/ 309182 w 1422362"/>
                  <a:gd name="connsiteY2" fmla="*/ 1658863 h 2257446"/>
                  <a:gd name="connsiteX3" fmla="*/ 548773 w 1422362"/>
                  <a:gd name="connsiteY3" fmla="*/ 1883437 h 2257446"/>
                  <a:gd name="connsiteX4" fmla="*/ 582370 w 1422362"/>
                  <a:gd name="connsiteY4" fmla="*/ 2244331 h 2257446"/>
                  <a:gd name="connsiteX5" fmla="*/ 1253027 w 1422362"/>
                  <a:gd name="connsiteY5" fmla="*/ 2257446 h 2257446"/>
                  <a:gd name="connsiteX6" fmla="*/ 1262460 w 1422362"/>
                  <a:gd name="connsiteY6" fmla="*/ 1934173 h 2257446"/>
                  <a:gd name="connsiteX7" fmla="*/ 1421092 w 1422362"/>
                  <a:gd name="connsiteY7" fmla="*/ 1073647 h 2257446"/>
                  <a:gd name="connsiteX8" fmla="*/ 1369124 w 1422362"/>
                  <a:gd name="connsiteY8" fmla="*/ 647851 h 2257446"/>
                  <a:gd name="connsiteX9" fmla="*/ 1176719 w 1422362"/>
                  <a:gd name="connsiteY9" fmla="*/ 616182 h 2257446"/>
                  <a:gd name="connsiteX10" fmla="*/ 1168953 w 1422362"/>
                  <a:gd name="connsiteY10" fmla="*/ 915161 h 2257446"/>
                  <a:gd name="connsiteX11" fmla="*/ 1156855 w 1422362"/>
                  <a:gd name="connsiteY11" fmla="*/ 604432 h 2257446"/>
                  <a:gd name="connsiteX12" fmla="*/ 927050 w 1422362"/>
                  <a:gd name="connsiteY12" fmla="*/ 562055 h 2257446"/>
                  <a:gd name="connsiteX13" fmla="*/ 957315 w 1422362"/>
                  <a:gd name="connsiteY13" fmla="*/ 891269 h 2257446"/>
                  <a:gd name="connsiteX14" fmla="*/ 905990 w 1422362"/>
                  <a:gd name="connsiteY14" fmla="*/ 561013 h 2257446"/>
                  <a:gd name="connsiteX15" fmla="*/ 711016 w 1422362"/>
                  <a:gd name="connsiteY15" fmla="*/ 516719 h 2257446"/>
                  <a:gd name="connsiteX16" fmla="*/ 714846 w 1422362"/>
                  <a:gd name="connsiteY16" fmla="*/ 904926 h 2257446"/>
                  <a:gd name="connsiteX17" fmla="*/ 683174 w 1422362"/>
                  <a:gd name="connsiteY17" fmla="*/ 125606 h 2257446"/>
                  <a:gd name="connsiteX18" fmla="*/ 486275 w 1422362"/>
                  <a:gd name="connsiteY18" fmla="*/ 165420 h 2257446"/>
                  <a:gd name="connsiteX19" fmla="*/ 473286 w 1422362"/>
                  <a:gd name="connsiteY19" fmla="*/ 1259226 h 2257446"/>
                  <a:gd name="connsiteX20" fmla="*/ 338442 w 1422362"/>
                  <a:gd name="connsiteY20" fmla="*/ 1205321 h 2257446"/>
                  <a:gd name="connsiteX21" fmla="*/ 719 w 1422362"/>
                  <a:gd name="connsiteY21" fmla="*/ 904644 h 2257446"/>
                  <a:gd name="connsiteX0" fmla="*/ 719 w 1422362"/>
                  <a:gd name="connsiteY0" fmla="*/ 900955 h 2253757"/>
                  <a:gd name="connsiteX1" fmla="*/ 140932 w 1422362"/>
                  <a:gd name="connsiteY1" fmla="*/ 1296729 h 2253757"/>
                  <a:gd name="connsiteX2" fmla="*/ 309182 w 1422362"/>
                  <a:gd name="connsiteY2" fmla="*/ 1655174 h 2253757"/>
                  <a:gd name="connsiteX3" fmla="*/ 548773 w 1422362"/>
                  <a:gd name="connsiteY3" fmla="*/ 1879748 h 2253757"/>
                  <a:gd name="connsiteX4" fmla="*/ 582370 w 1422362"/>
                  <a:gd name="connsiteY4" fmla="*/ 2240642 h 2253757"/>
                  <a:gd name="connsiteX5" fmla="*/ 1253027 w 1422362"/>
                  <a:gd name="connsiteY5" fmla="*/ 2253757 h 2253757"/>
                  <a:gd name="connsiteX6" fmla="*/ 1262460 w 1422362"/>
                  <a:gd name="connsiteY6" fmla="*/ 1930484 h 2253757"/>
                  <a:gd name="connsiteX7" fmla="*/ 1421092 w 1422362"/>
                  <a:gd name="connsiteY7" fmla="*/ 1069958 h 2253757"/>
                  <a:gd name="connsiteX8" fmla="*/ 1369124 w 1422362"/>
                  <a:gd name="connsiteY8" fmla="*/ 644162 h 2253757"/>
                  <a:gd name="connsiteX9" fmla="*/ 1176719 w 1422362"/>
                  <a:gd name="connsiteY9" fmla="*/ 612493 h 2253757"/>
                  <a:gd name="connsiteX10" fmla="*/ 1168953 w 1422362"/>
                  <a:gd name="connsiteY10" fmla="*/ 911472 h 2253757"/>
                  <a:gd name="connsiteX11" fmla="*/ 1156855 w 1422362"/>
                  <a:gd name="connsiteY11" fmla="*/ 600743 h 2253757"/>
                  <a:gd name="connsiteX12" fmla="*/ 927050 w 1422362"/>
                  <a:gd name="connsiteY12" fmla="*/ 558366 h 2253757"/>
                  <a:gd name="connsiteX13" fmla="*/ 957315 w 1422362"/>
                  <a:gd name="connsiteY13" fmla="*/ 887580 h 2253757"/>
                  <a:gd name="connsiteX14" fmla="*/ 905990 w 1422362"/>
                  <a:gd name="connsiteY14" fmla="*/ 557324 h 2253757"/>
                  <a:gd name="connsiteX15" fmla="*/ 711016 w 1422362"/>
                  <a:gd name="connsiteY15" fmla="*/ 513030 h 2253757"/>
                  <a:gd name="connsiteX16" fmla="*/ 714846 w 1422362"/>
                  <a:gd name="connsiteY16" fmla="*/ 901237 h 2253757"/>
                  <a:gd name="connsiteX17" fmla="*/ 683174 w 1422362"/>
                  <a:gd name="connsiteY17" fmla="*/ 121917 h 2253757"/>
                  <a:gd name="connsiteX18" fmla="*/ 486275 w 1422362"/>
                  <a:gd name="connsiteY18" fmla="*/ 161731 h 2253757"/>
                  <a:gd name="connsiteX19" fmla="*/ 473286 w 1422362"/>
                  <a:gd name="connsiteY19" fmla="*/ 1255537 h 2253757"/>
                  <a:gd name="connsiteX20" fmla="*/ 338442 w 1422362"/>
                  <a:gd name="connsiteY20" fmla="*/ 1201632 h 2253757"/>
                  <a:gd name="connsiteX21" fmla="*/ 719 w 1422362"/>
                  <a:gd name="connsiteY21" fmla="*/ 900955 h 2253757"/>
                  <a:gd name="connsiteX0" fmla="*/ 719 w 1422362"/>
                  <a:gd name="connsiteY0" fmla="*/ 900955 h 2253757"/>
                  <a:gd name="connsiteX1" fmla="*/ 140932 w 1422362"/>
                  <a:gd name="connsiteY1" fmla="*/ 1296729 h 2253757"/>
                  <a:gd name="connsiteX2" fmla="*/ 309182 w 1422362"/>
                  <a:gd name="connsiteY2" fmla="*/ 1655174 h 2253757"/>
                  <a:gd name="connsiteX3" fmla="*/ 548773 w 1422362"/>
                  <a:gd name="connsiteY3" fmla="*/ 1879748 h 2253757"/>
                  <a:gd name="connsiteX4" fmla="*/ 582370 w 1422362"/>
                  <a:gd name="connsiteY4" fmla="*/ 2240642 h 2253757"/>
                  <a:gd name="connsiteX5" fmla="*/ 1253027 w 1422362"/>
                  <a:gd name="connsiteY5" fmla="*/ 2253757 h 2253757"/>
                  <a:gd name="connsiteX6" fmla="*/ 1262460 w 1422362"/>
                  <a:gd name="connsiteY6" fmla="*/ 1930484 h 2253757"/>
                  <a:gd name="connsiteX7" fmla="*/ 1421092 w 1422362"/>
                  <a:gd name="connsiteY7" fmla="*/ 1069958 h 2253757"/>
                  <a:gd name="connsiteX8" fmla="*/ 1369124 w 1422362"/>
                  <a:gd name="connsiteY8" fmla="*/ 644162 h 2253757"/>
                  <a:gd name="connsiteX9" fmla="*/ 1176719 w 1422362"/>
                  <a:gd name="connsiteY9" fmla="*/ 612493 h 2253757"/>
                  <a:gd name="connsiteX10" fmla="*/ 1168953 w 1422362"/>
                  <a:gd name="connsiteY10" fmla="*/ 911472 h 2253757"/>
                  <a:gd name="connsiteX11" fmla="*/ 1156855 w 1422362"/>
                  <a:gd name="connsiteY11" fmla="*/ 600743 h 2253757"/>
                  <a:gd name="connsiteX12" fmla="*/ 927050 w 1422362"/>
                  <a:gd name="connsiteY12" fmla="*/ 558366 h 2253757"/>
                  <a:gd name="connsiteX13" fmla="*/ 957315 w 1422362"/>
                  <a:gd name="connsiteY13" fmla="*/ 887580 h 2253757"/>
                  <a:gd name="connsiteX14" fmla="*/ 905990 w 1422362"/>
                  <a:gd name="connsiteY14" fmla="*/ 557324 h 2253757"/>
                  <a:gd name="connsiteX15" fmla="*/ 711016 w 1422362"/>
                  <a:gd name="connsiteY15" fmla="*/ 513030 h 2253757"/>
                  <a:gd name="connsiteX16" fmla="*/ 714846 w 1422362"/>
                  <a:gd name="connsiteY16" fmla="*/ 901237 h 2253757"/>
                  <a:gd name="connsiteX17" fmla="*/ 683174 w 1422362"/>
                  <a:gd name="connsiteY17" fmla="*/ 121917 h 2253757"/>
                  <a:gd name="connsiteX18" fmla="*/ 486275 w 1422362"/>
                  <a:gd name="connsiteY18" fmla="*/ 161731 h 2253757"/>
                  <a:gd name="connsiteX19" fmla="*/ 463637 w 1422362"/>
                  <a:gd name="connsiteY19" fmla="*/ 1183173 h 2253757"/>
                  <a:gd name="connsiteX20" fmla="*/ 338442 w 1422362"/>
                  <a:gd name="connsiteY20" fmla="*/ 1201632 h 2253757"/>
                  <a:gd name="connsiteX21" fmla="*/ 719 w 1422362"/>
                  <a:gd name="connsiteY21" fmla="*/ 900955 h 2253757"/>
                  <a:gd name="connsiteX0" fmla="*/ 719 w 1422362"/>
                  <a:gd name="connsiteY0" fmla="*/ 900955 h 2253757"/>
                  <a:gd name="connsiteX1" fmla="*/ 140932 w 1422362"/>
                  <a:gd name="connsiteY1" fmla="*/ 1296729 h 2253757"/>
                  <a:gd name="connsiteX2" fmla="*/ 309182 w 1422362"/>
                  <a:gd name="connsiteY2" fmla="*/ 1655174 h 2253757"/>
                  <a:gd name="connsiteX3" fmla="*/ 548773 w 1422362"/>
                  <a:gd name="connsiteY3" fmla="*/ 1879748 h 2253757"/>
                  <a:gd name="connsiteX4" fmla="*/ 582370 w 1422362"/>
                  <a:gd name="connsiteY4" fmla="*/ 2240642 h 2253757"/>
                  <a:gd name="connsiteX5" fmla="*/ 1253027 w 1422362"/>
                  <a:gd name="connsiteY5" fmla="*/ 2253757 h 2253757"/>
                  <a:gd name="connsiteX6" fmla="*/ 1262460 w 1422362"/>
                  <a:gd name="connsiteY6" fmla="*/ 1930484 h 2253757"/>
                  <a:gd name="connsiteX7" fmla="*/ 1421092 w 1422362"/>
                  <a:gd name="connsiteY7" fmla="*/ 1069958 h 2253757"/>
                  <a:gd name="connsiteX8" fmla="*/ 1369124 w 1422362"/>
                  <a:gd name="connsiteY8" fmla="*/ 644162 h 2253757"/>
                  <a:gd name="connsiteX9" fmla="*/ 1176719 w 1422362"/>
                  <a:gd name="connsiteY9" fmla="*/ 612493 h 2253757"/>
                  <a:gd name="connsiteX10" fmla="*/ 1168953 w 1422362"/>
                  <a:gd name="connsiteY10" fmla="*/ 911472 h 2253757"/>
                  <a:gd name="connsiteX11" fmla="*/ 1156855 w 1422362"/>
                  <a:gd name="connsiteY11" fmla="*/ 600743 h 2253757"/>
                  <a:gd name="connsiteX12" fmla="*/ 927050 w 1422362"/>
                  <a:gd name="connsiteY12" fmla="*/ 558366 h 2253757"/>
                  <a:gd name="connsiteX13" fmla="*/ 957315 w 1422362"/>
                  <a:gd name="connsiteY13" fmla="*/ 887580 h 2253757"/>
                  <a:gd name="connsiteX14" fmla="*/ 905990 w 1422362"/>
                  <a:gd name="connsiteY14" fmla="*/ 557324 h 2253757"/>
                  <a:gd name="connsiteX15" fmla="*/ 711016 w 1422362"/>
                  <a:gd name="connsiteY15" fmla="*/ 513030 h 2253757"/>
                  <a:gd name="connsiteX16" fmla="*/ 714846 w 1422362"/>
                  <a:gd name="connsiteY16" fmla="*/ 901237 h 2253757"/>
                  <a:gd name="connsiteX17" fmla="*/ 683174 w 1422362"/>
                  <a:gd name="connsiteY17" fmla="*/ 121917 h 2253757"/>
                  <a:gd name="connsiteX18" fmla="*/ 486275 w 1422362"/>
                  <a:gd name="connsiteY18" fmla="*/ 161731 h 2253757"/>
                  <a:gd name="connsiteX19" fmla="*/ 463637 w 1422362"/>
                  <a:gd name="connsiteY19" fmla="*/ 1183173 h 2253757"/>
                  <a:gd name="connsiteX20" fmla="*/ 304672 w 1422362"/>
                  <a:gd name="connsiteY20" fmla="*/ 1148565 h 2253757"/>
                  <a:gd name="connsiteX21" fmla="*/ 719 w 1422362"/>
                  <a:gd name="connsiteY21" fmla="*/ 900955 h 2253757"/>
                  <a:gd name="connsiteX0" fmla="*/ 719 w 1422362"/>
                  <a:gd name="connsiteY0" fmla="*/ 900955 h 2253757"/>
                  <a:gd name="connsiteX1" fmla="*/ 140932 w 1422362"/>
                  <a:gd name="connsiteY1" fmla="*/ 1296729 h 2253757"/>
                  <a:gd name="connsiteX2" fmla="*/ 309182 w 1422362"/>
                  <a:gd name="connsiteY2" fmla="*/ 1655174 h 2253757"/>
                  <a:gd name="connsiteX3" fmla="*/ 548773 w 1422362"/>
                  <a:gd name="connsiteY3" fmla="*/ 1879748 h 2253757"/>
                  <a:gd name="connsiteX4" fmla="*/ 582370 w 1422362"/>
                  <a:gd name="connsiteY4" fmla="*/ 2240642 h 2253757"/>
                  <a:gd name="connsiteX5" fmla="*/ 1253027 w 1422362"/>
                  <a:gd name="connsiteY5" fmla="*/ 2253757 h 2253757"/>
                  <a:gd name="connsiteX6" fmla="*/ 1262460 w 1422362"/>
                  <a:gd name="connsiteY6" fmla="*/ 1930484 h 2253757"/>
                  <a:gd name="connsiteX7" fmla="*/ 1421092 w 1422362"/>
                  <a:gd name="connsiteY7" fmla="*/ 1069958 h 2253757"/>
                  <a:gd name="connsiteX8" fmla="*/ 1369124 w 1422362"/>
                  <a:gd name="connsiteY8" fmla="*/ 644162 h 2253757"/>
                  <a:gd name="connsiteX9" fmla="*/ 1176719 w 1422362"/>
                  <a:gd name="connsiteY9" fmla="*/ 612493 h 2253757"/>
                  <a:gd name="connsiteX10" fmla="*/ 1168953 w 1422362"/>
                  <a:gd name="connsiteY10" fmla="*/ 911472 h 2253757"/>
                  <a:gd name="connsiteX11" fmla="*/ 1156855 w 1422362"/>
                  <a:gd name="connsiteY11" fmla="*/ 600743 h 2253757"/>
                  <a:gd name="connsiteX12" fmla="*/ 927050 w 1422362"/>
                  <a:gd name="connsiteY12" fmla="*/ 558366 h 2253757"/>
                  <a:gd name="connsiteX13" fmla="*/ 957315 w 1422362"/>
                  <a:gd name="connsiteY13" fmla="*/ 887580 h 2253757"/>
                  <a:gd name="connsiteX14" fmla="*/ 905990 w 1422362"/>
                  <a:gd name="connsiteY14" fmla="*/ 557324 h 2253757"/>
                  <a:gd name="connsiteX15" fmla="*/ 711016 w 1422362"/>
                  <a:gd name="connsiteY15" fmla="*/ 513030 h 2253757"/>
                  <a:gd name="connsiteX16" fmla="*/ 714846 w 1422362"/>
                  <a:gd name="connsiteY16" fmla="*/ 901237 h 2253757"/>
                  <a:gd name="connsiteX17" fmla="*/ 683174 w 1422362"/>
                  <a:gd name="connsiteY17" fmla="*/ 121917 h 2253757"/>
                  <a:gd name="connsiteX18" fmla="*/ 486275 w 1422362"/>
                  <a:gd name="connsiteY18" fmla="*/ 161731 h 2253757"/>
                  <a:gd name="connsiteX19" fmla="*/ 463637 w 1422362"/>
                  <a:gd name="connsiteY19" fmla="*/ 1183173 h 2253757"/>
                  <a:gd name="connsiteX20" fmla="*/ 304672 w 1422362"/>
                  <a:gd name="connsiteY20" fmla="*/ 1148565 h 2253757"/>
                  <a:gd name="connsiteX21" fmla="*/ 719 w 1422362"/>
                  <a:gd name="connsiteY21" fmla="*/ 900955 h 2253757"/>
                  <a:gd name="connsiteX0" fmla="*/ 719 w 1422362"/>
                  <a:gd name="connsiteY0" fmla="*/ 900955 h 2253757"/>
                  <a:gd name="connsiteX1" fmla="*/ 140932 w 1422362"/>
                  <a:gd name="connsiteY1" fmla="*/ 1296729 h 2253757"/>
                  <a:gd name="connsiteX2" fmla="*/ 309182 w 1422362"/>
                  <a:gd name="connsiteY2" fmla="*/ 1655174 h 2253757"/>
                  <a:gd name="connsiteX3" fmla="*/ 548773 w 1422362"/>
                  <a:gd name="connsiteY3" fmla="*/ 1879748 h 2253757"/>
                  <a:gd name="connsiteX4" fmla="*/ 582370 w 1422362"/>
                  <a:gd name="connsiteY4" fmla="*/ 2240642 h 2253757"/>
                  <a:gd name="connsiteX5" fmla="*/ 1253027 w 1422362"/>
                  <a:gd name="connsiteY5" fmla="*/ 2253757 h 2253757"/>
                  <a:gd name="connsiteX6" fmla="*/ 1262460 w 1422362"/>
                  <a:gd name="connsiteY6" fmla="*/ 1930484 h 2253757"/>
                  <a:gd name="connsiteX7" fmla="*/ 1421092 w 1422362"/>
                  <a:gd name="connsiteY7" fmla="*/ 1069958 h 2253757"/>
                  <a:gd name="connsiteX8" fmla="*/ 1369124 w 1422362"/>
                  <a:gd name="connsiteY8" fmla="*/ 644162 h 2253757"/>
                  <a:gd name="connsiteX9" fmla="*/ 1176719 w 1422362"/>
                  <a:gd name="connsiteY9" fmla="*/ 612493 h 2253757"/>
                  <a:gd name="connsiteX10" fmla="*/ 1168953 w 1422362"/>
                  <a:gd name="connsiteY10" fmla="*/ 911472 h 2253757"/>
                  <a:gd name="connsiteX11" fmla="*/ 1156855 w 1422362"/>
                  <a:gd name="connsiteY11" fmla="*/ 600743 h 2253757"/>
                  <a:gd name="connsiteX12" fmla="*/ 927050 w 1422362"/>
                  <a:gd name="connsiteY12" fmla="*/ 558366 h 2253757"/>
                  <a:gd name="connsiteX13" fmla="*/ 957315 w 1422362"/>
                  <a:gd name="connsiteY13" fmla="*/ 887580 h 2253757"/>
                  <a:gd name="connsiteX14" fmla="*/ 905990 w 1422362"/>
                  <a:gd name="connsiteY14" fmla="*/ 557324 h 2253757"/>
                  <a:gd name="connsiteX15" fmla="*/ 711016 w 1422362"/>
                  <a:gd name="connsiteY15" fmla="*/ 513030 h 2253757"/>
                  <a:gd name="connsiteX16" fmla="*/ 714846 w 1422362"/>
                  <a:gd name="connsiteY16" fmla="*/ 901237 h 2253757"/>
                  <a:gd name="connsiteX17" fmla="*/ 683174 w 1422362"/>
                  <a:gd name="connsiteY17" fmla="*/ 121917 h 2253757"/>
                  <a:gd name="connsiteX18" fmla="*/ 486275 w 1422362"/>
                  <a:gd name="connsiteY18" fmla="*/ 161731 h 2253757"/>
                  <a:gd name="connsiteX19" fmla="*/ 463637 w 1422362"/>
                  <a:gd name="connsiteY19" fmla="*/ 1183173 h 2253757"/>
                  <a:gd name="connsiteX20" fmla="*/ 304672 w 1422362"/>
                  <a:gd name="connsiteY20" fmla="*/ 1148565 h 2253757"/>
                  <a:gd name="connsiteX21" fmla="*/ 719 w 1422362"/>
                  <a:gd name="connsiteY21" fmla="*/ 900955 h 2253757"/>
                  <a:gd name="connsiteX0" fmla="*/ 436 w 1494443"/>
                  <a:gd name="connsiteY0" fmla="*/ 886482 h 2253757"/>
                  <a:gd name="connsiteX1" fmla="*/ 213013 w 1494443"/>
                  <a:gd name="connsiteY1" fmla="*/ 1296729 h 2253757"/>
                  <a:gd name="connsiteX2" fmla="*/ 381263 w 1494443"/>
                  <a:gd name="connsiteY2" fmla="*/ 1655174 h 2253757"/>
                  <a:gd name="connsiteX3" fmla="*/ 620854 w 1494443"/>
                  <a:gd name="connsiteY3" fmla="*/ 1879748 h 2253757"/>
                  <a:gd name="connsiteX4" fmla="*/ 654451 w 1494443"/>
                  <a:gd name="connsiteY4" fmla="*/ 2240642 h 2253757"/>
                  <a:gd name="connsiteX5" fmla="*/ 1325108 w 1494443"/>
                  <a:gd name="connsiteY5" fmla="*/ 2253757 h 2253757"/>
                  <a:gd name="connsiteX6" fmla="*/ 1334541 w 1494443"/>
                  <a:gd name="connsiteY6" fmla="*/ 1930484 h 2253757"/>
                  <a:gd name="connsiteX7" fmla="*/ 1493173 w 1494443"/>
                  <a:gd name="connsiteY7" fmla="*/ 1069958 h 2253757"/>
                  <a:gd name="connsiteX8" fmla="*/ 1441205 w 1494443"/>
                  <a:gd name="connsiteY8" fmla="*/ 644162 h 2253757"/>
                  <a:gd name="connsiteX9" fmla="*/ 1248800 w 1494443"/>
                  <a:gd name="connsiteY9" fmla="*/ 612493 h 2253757"/>
                  <a:gd name="connsiteX10" fmla="*/ 1241034 w 1494443"/>
                  <a:gd name="connsiteY10" fmla="*/ 911472 h 2253757"/>
                  <a:gd name="connsiteX11" fmla="*/ 1228936 w 1494443"/>
                  <a:gd name="connsiteY11" fmla="*/ 600743 h 2253757"/>
                  <a:gd name="connsiteX12" fmla="*/ 999131 w 1494443"/>
                  <a:gd name="connsiteY12" fmla="*/ 558366 h 2253757"/>
                  <a:gd name="connsiteX13" fmla="*/ 1029396 w 1494443"/>
                  <a:gd name="connsiteY13" fmla="*/ 887580 h 2253757"/>
                  <a:gd name="connsiteX14" fmla="*/ 978071 w 1494443"/>
                  <a:gd name="connsiteY14" fmla="*/ 557324 h 2253757"/>
                  <a:gd name="connsiteX15" fmla="*/ 783097 w 1494443"/>
                  <a:gd name="connsiteY15" fmla="*/ 513030 h 2253757"/>
                  <a:gd name="connsiteX16" fmla="*/ 786927 w 1494443"/>
                  <a:gd name="connsiteY16" fmla="*/ 901237 h 2253757"/>
                  <a:gd name="connsiteX17" fmla="*/ 755255 w 1494443"/>
                  <a:gd name="connsiteY17" fmla="*/ 121917 h 2253757"/>
                  <a:gd name="connsiteX18" fmla="*/ 558356 w 1494443"/>
                  <a:gd name="connsiteY18" fmla="*/ 161731 h 2253757"/>
                  <a:gd name="connsiteX19" fmla="*/ 535718 w 1494443"/>
                  <a:gd name="connsiteY19" fmla="*/ 1183173 h 2253757"/>
                  <a:gd name="connsiteX20" fmla="*/ 376753 w 1494443"/>
                  <a:gd name="connsiteY20" fmla="*/ 1148565 h 2253757"/>
                  <a:gd name="connsiteX21" fmla="*/ 436 w 1494443"/>
                  <a:gd name="connsiteY21" fmla="*/ 886482 h 2253757"/>
                  <a:gd name="connsiteX0" fmla="*/ 436 w 1494443"/>
                  <a:gd name="connsiteY0" fmla="*/ 886482 h 2253757"/>
                  <a:gd name="connsiteX1" fmla="*/ 213013 w 1494443"/>
                  <a:gd name="connsiteY1" fmla="*/ 1296729 h 2253757"/>
                  <a:gd name="connsiteX2" fmla="*/ 381263 w 1494443"/>
                  <a:gd name="connsiteY2" fmla="*/ 1655174 h 2253757"/>
                  <a:gd name="connsiteX3" fmla="*/ 620854 w 1494443"/>
                  <a:gd name="connsiteY3" fmla="*/ 1879748 h 2253757"/>
                  <a:gd name="connsiteX4" fmla="*/ 654451 w 1494443"/>
                  <a:gd name="connsiteY4" fmla="*/ 2240642 h 2253757"/>
                  <a:gd name="connsiteX5" fmla="*/ 1325108 w 1494443"/>
                  <a:gd name="connsiteY5" fmla="*/ 2253757 h 2253757"/>
                  <a:gd name="connsiteX6" fmla="*/ 1334541 w 1494443"/>
                  <a:gd name="connsiteY6" fmla="*/ 1930484 h 2253757"/>
                  <a:gd name="connsiteX7" fmla="*/ 1493173 w 1494443"/>
                  <a:gd name="connsiteY7" fmla="*/ 1069958 h 2253757"/>
                  <a:gd name="connsiteX8" fmla="*/ 1441205 w 1494443"/>
                  <a:gd name="connsiteY8" fmla="*/ 644162 h 2253757"/>
                  <a:gd name="connsiteX9" fmla="*/ 1248800 w 1494443"/>
                  <a:gd name="connsiteY9" fmla="*/ 612493 h 2253757"/>
                  <a:gd name="connsiteX10" fmla="*/ 1241034 w 1494443"/>
                  <a:gd name="connsiteY10" fmla="*/ 911472 h 2253757"/>
                  <a:gd name="connsiteX11" fmla="*/ 1228936 w 1494443"/>
                  <a:gd name="connsiteY11" fmla="*/ 600743 h 2253757"/>
                  <a:gd name="connsiteX12" fmla="*/ 999131 w 1494443"/>
                  <a:gd name="connsiteY12" fmla="*/ 558366 h 2253757"/>
                  <a:gd name="connsiteX13" fmla="*/ 1029396 w 1494443"/>
                  <a:gd name="connsiteY13" fmla="*/ 887580 h 2253757"/>
                  <a:gd name="connsiteX14" fmla="*/ 978071 w 1494443"/>
                  <a:gd name="connsiteY14" fmla="*/ 557324 h 2253757"/>
                  <a:gd name="connsiteX15" fmla="*/ 783097 w 1494443"/>
                  <a:gd name="connsiteY15" fmla="*/ 513030 h 2253757"/>
                  <a:gd name="connsiteX16" fmla="*/ 786927 w 1494443"/>
                  <a:gd name="connsiteY16" fmla="*/ 901237 h 2253757"/>
                  <a:gd name="connsiteX17" fmla="*/ 755255 w 1494443"/>
                  <a:gd name="connsiteY17" fmla="*/ 121917 h 2253757"/>
                  <a:gd name="connsiteX18" fmla="*/ 558356 w 1494443"/>
                  <a:gd name="connsiteY18" fmla="*/ 161731 h 2253757"/>
                  <a:gd name="connsiteX19" fmla="*/ 535718 w 1494443"/>
                  <a:gd name="connsiteY19" fmla="*/ 1183173 h 2253757"/>
                  <a:gd name="connsiteX20" fmla="*/ 376753 w 1494443"/>
                  <a:gd name="connsiteY20" fmla="*/ 1148565 h 2253757"/>
                  <a:gd name="connsiteX21" fmla="*/ 436 w 1494443"/>
                  <a:gd name="connsiteY21" fmla="*/ 886482 h 2253757"/>
                  <a:gd name="connsiteX0" fmla="*/ 0 w 1494007"/>
                  <a:gd name="connsiteY0" fmla="*/ 886482 h 2253757"/>
                  <a:gd name="connsiteX1" fmla="*/ 212577 w 1494007"/>
                  <a:gd name="connsiteY1" fmla="*/ 1296729 h 2253757"/>
                  <a:gd name="connsiteX2" fmla="*/ 380827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240642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253757"/>
                  <a:gd name="connsiteX1" fmla="*/ 202929 w 1494007"/>
                  <a:gd name="connsiteY1" fmla="*/ 1320850 h 2253757"/>
                  <a:gd name="connsiteX2" fmla="*/ 380827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240642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253757"/>
                  <a:gd name="connsiteX1" fmla="*/ 202929 w 1494007"/>
                  <a:gd name="connsiteY1" fmla="*/ 1320850 h 2253757"/>
                  <a:gd name="connsiteX2" fmla="*/ 438719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240642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253757"/>
                  <a:gd name="connsiteX1" fmla="*/ 202929 w 1494007"/>
                  <a:gd name="connsiteY1" fmla="*/ 1320850 h 2253757"/>
                  <a:gd name="connsiteX2" fmla="*/ 438719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240642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253757"/>
                  <a:gd name="connsiteX1" fmla="*/ 202929 w 1494007"/>
                  <a:gd name="connsiteY1" fmla="*/ 1320850 h 2253757"/>
                  <a:gd name="connsiteX2" fmla="*/ 438719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240642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253757"/>
                  <a:gd name="connsiteX1" fmla="*/ 202929 w 1494007"/>
                  <a:gd name="connsiteY1" fmla="*/ 1320850 h 2253757"/>
                  <a:gd name="connsiteX2" fmla="*/ 438719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240642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253757"/>
                  <a:gd name="connsiteX1" fmla="*/ 202929 w 1494007"/>
                  <a:gd name="connsiteY1" fmla="*/ 1320850 h 2253757"/>
                  <a:gd name="connsiteX2" fmla="*/ 438719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240642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253757"/>
                  <a:gd name="connsiteX1" fmla="*/ 202929 w 1494007"/>
                  <a:gd name="connsiteY1" fmla="*/ 1320850 h 2253757"/>
                  <a:gd name="connsiteX2" fmla="*/ 438719 w 1494007"/>
                  <a:gd name="connsiteY2" fmla="*/ 1655174 h 2253757"/>
                  <a:gd name="connsiteX3" fmla="*/ 620418 w 1494007"/>
                  <a:gd name="connsiteY3" fmla="*/ 1879748 h 2253757"/>
                  <a:gd name="connsiteX4" fmla="*/ 654015 w 1494007"/>
                  <a:gd name="connsiteY4" fmla="*/ 2115210 h 2253757"/>
                  <a:gd name="connsiteX5" fmla="*/ 1324672 w 1494007"/>
                  <a:gd name="connsiteY5" fmla="*/ 2253757 h 2253757"/>
                  <a:gd name="connsiteX6" fmla="*/ 1334105 w 1494007"/>
                  <a:gd name="connsiteY6" fmla="*/ 1930484 h 2253757"/>
                  <a:gd name="connsiteX7" fmla="*/ 1492737 w 1494007"/>
                  <a:gd name="connsiteY7" fmla="*/ 1069958 h 2253757"/>
                  <a:gd name="connsiteX8" fmla="*/ 1440769 w 1494007"/>
                  <a:gd name="connsiteY8" fmla="*/ 644162 h 2253757"/>
                  <a:gd name="connsiteX9" fmla="*/ 1248364 w 1494007"/>
                  <a:gd name="connsiteY9" fmla="*/ 612493 h 2253757"/>
                  <a:gd name="connsiteX10" fmla="*/ 1240598 w 1494007"/>
                  <a:gd name="connsiteY10" fmla="*/ 911472 h 2253757"/>
                  <a:gd name="connsiteX11" fmla="*/ 1228500 w 1494007"/>
                  <a:gd name="connsiteY11" fmla="*/ 600743 h 2253757"/>
                  <a:gd name="connsiteX12" fmla="*/ 998695 w 1494007"/>
                  <a:gd name="connsiteY12" fmla="*/ 558366 h 2253757"/>
                  <a:gd name="connsiteX13" fmla="*/ 1028960 w 1494007"/>
                  <a:gd name="connsiteY13" fmla="*/ 887580 h 2253757"/>
                  <a:gd name="connsiteX14" fmla="*/ 977635 w 1494007"/>
                  <a:gd name="connsiteY14" fmla="*/ 557324 h 2253757"/>
                  <a:gd name="connsiteX15" fmla="*/ 782661 w 1494007"/>
                  <a:gd name="connsiteY15" fmla="*/ 513030 h 2253757"/>
                  <a:gd name="connsiteX16" fmla="*/ 786491 w 1494007"/>
                  <a:gd name="connsiteY16" fmla="*/ 901237 h 2253757"/>
                  <a:gd name="connsiteX17" fmla="*/ 754819 w 1494007"/>
                  <a:gd name="connsiteY17" fmla="*/ 121917 h 2253757"/>
                  <a:gd name="connsiteX18" fmla="*/ 557920 w 1494007"/>
                  <a:gd name="connsiteY18" fmla="*/ 161731 h 2253757"/>
                  <a:gd name="connsiteX19" fmla="*/ 535282 w 1494007"/>
                  <a:gd name="connsiteY19" fmla="*/ 1183173 h 2253757"/>
                  <a:gd name="connsiteX20" fmla="*/ 376317 w 1494007"/>
                  <a:gd name="connsiteY20" fmla="*/ 1148565 h 2253757"/>
                  <a:gd name="connsiteX21" fmla="*/ 0 w 1494007"/>
                  <a:gd name="connsiteY21" fmla="*/ 886482 h 2253757"/>
                  <a:gd name="connsiteX0" fmla="*/ 0 w 1494007"/>
                  <a:gd name="connsiteY0" fmla="*/ 886482 h 2147622"/>
                  <a:gd name="connsiteX1" fmla="*/ 202929 w 1494007"/>
                  <a:gd name="connsiteY1" fmla="*/ 1320850 h 2147622"/>
                  <a:gd name="connsiteX2" fmla="*/ 438719 w 1494007"/>
                  <a:gd name="connsiteY2" fmla="*/ 1655174 h 2147622"/>
                  <a:gd name="connsiteX3" fmla="*/ 620418 w 1494007"/>
                  <a:gd name="connsiteY3" fmla="*/ 1879748 h 2147622"/>
                  <a:gd name="connsiteX4" fmla="*/ 654015 w 1494007"/>
                  <a:gd name="connsiteY4" fmla="*/ 2115210 h 2147622"/>
                  <a:gd name="connsiteX5" fmla="*/ 1339145 w 1494007"/>
                  <a:gd name="connsiteY5" fmla="*/ 2147622 h 2147622"/>
                  <a:gd name="connsiteX6" fmla="*/ 1334105 w 1494007"/>
                  <a:gd name="connsiteY6" fmla="*/ 1930484 h 2147622"/>
                  <a:gd name="connsiteX7" fmla="*/ 1492737 w 1494007"/>
                  <a:gd name="connsiteY7" fmla="*/ 1069958 h 2147622"/>
                  <a:gd name="connsiteX8" fmla="*/ 1440769 w 1494007"/>
                  <a:gd name="connsiteY8" fmla="*/ 644162 h 2147622"/>
                  <a:gd name="connsiteX9" fmla="*/ 1248364 w 1494007"/>
                  <a:gd name="connsiteY9" fmla="*/ 612493 h 2147622"/>
                  <a:gd name="connsiteX10" fmla="*/ 1240598 w 1494007"/>
                  <a:gd name="connsiteY10" fmla="*/ 911472 h 2147622"/>
                  <a:gd name="connsiteX11" fmla="*/ 1228500 w 1494007"/>
                  <a:gd name="connsiteY11" fmla="*/ 600743 h 2147622"/>
                  <a:gd name="connsiteX12" fmla="*/ 998695 w 1494007"/>
                  <a:gd name="connsiteY12" fmla="*/ 558366 h 2147622"/>
                  <a:gd name="connsiteX13" fmla="*/ 1028960 w 1494007"/>
                  <a:gd name="connsiteY13" fmla="*/ 887580 h 2147622"/>
                  <a:gd name="connsiteX14" fmla="*/ 977635 w 1494007"/>
                  <a:gd name="connsiteY14" fmla="*/ 557324 h 2147622"/>
                  <a:gd name="connsiteX15" fmla="*/ 782661 w 1494007"/>
                  <a:gd name="connsiteY15" fmla="*/ 513030 h 2147622"/>
                  <a:gd name="connsiteX16" fmla="*/ 786491 w 1494007"/>
                  <a:gd name="connsiteY16" fmla="*/ 901237 h 2147622"/>
                  <a:gd name="connsiteX17" fmla="*/ 754819 w 1494007"/>
                  <a:gd name="connsiteY17" fmla="*/ 121917 h 2147622"/>
                  <a:gd name="connsiteX18" fmla="*/ 557920 w 1494007"/>
                  <a:gd name="connsiteY18" fmla="*/ 161731 h 2147622"/>
                  <a:gd name="connsiteX19" fmla="*/ 535282 w 1494007"/>
                  <a:gd name="connsiteY19" fmla="*/ 1183173 h 2147622"/>
                  <a:gd name="connsiteX20" fmla="*/ 376317 w 1494007"/>
                  <a:gd name="connsiteY20" fmla="*/ 1148565 h 2147622"/>
                  <a:gd name="connsiteX21" fmla="*/ 0 w 1494007"/>
                  <a:gd name="connsiteY21" fmla="*/ 886482 h 2147622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5282 w 1494007"/>
                  <a:gd name="connsiteY19" fmla="*/ 1183173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5282 w 1494007"/>
                  <a:gd name="connsiteY19" fmla="*/ 1183173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5282 w 1494007"/>
                  <a:gd name="connsiteY19" fmla="*/ 1183173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5282 w 1494007"/>
                  <a:gd name="connsiteY19" fmla="*/ 1183173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5282 w 1494007"/>
                  <a:gd name="connsiteY19" fmla="*/ 1183173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01512 w 1494007"/>
                  <a:gd name="connsiteY19" fmla="*/ 1192821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01512 w 1494007"/>
                  <a:gd name="connsiteY19" fmla="*/ 1192821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01512 w 1494007"/>
                  <a:gd name="connsiteY19" fmla="*/ 1192821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0458 w 1494007"/>
                  <a:gd name="connsiteY19" fmla="*/ 1197645 h 2123500"/>
                  <a:gd name="connsiteX20" fmla="*/ 376317 w 1494007"/>
                  <a:gd name="connsiteY20" fmla="*/ 1148565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0458 w 1494007"/>
                  <a:gd name="connsiteY19" fmla="*/ 1197645 h 2123500"/>
                  <a:gd name="connsiteX20" fmla="*/ 395614 w 1494007"/>
                  <a:gd name="connsiteY20" fmla="*/ 1153389 h 2123500"/>
                  <a:gd name="connsiteX21" fmla="*/ 0 w 1494007"/>
                  <a:gd name="connsiteY21" fmla="*/ 886482 h 2123500"/>
                  <a:gd name="connsiteX0" fmla="*/ 0 w 1494007"/>
                  <a:gd name="connsiteY0" fmla="*/ 886482 h 2123500"/>
                  <a:gd name="connsiteX1" fmla="*/ 202929 w 1494007"/>
                  <a:gd name="connsiteY1" fmla="*/ 1320850 h 2123500"/>
                  <a:gd name="connsiteX2" fmla="*/ 438719 w 1494007"/>
                  <a:gd name="connsiteY2" fmla="*/ 1655174 h 2123500"/>
                  <a:gd name="connsiteX3" fmla="*/ 620418 w 1494007"/>
                  <a:gd name="connsiteY3" fmla="*/ 1879748 h 2123500"/>
                  <a:gd name="connsiteX4" fmla="*/ 654015 w 1494007"/>
                  <a:gd name="connsiteY4" fmla="*/ 2115210 h 2123500"/>
                  <a:gd name="connsiteX5" fmla="*/ 1334321 w 1494007"/>
                  <a:gd name="connsiteY5" fmla="*/ 2123500 h 2123500"/>
                  <a:gd name="connsiteX6" fmla="*/ 1334105 w 1494007"/>
                  <a:gd name="connsiteY6" fmla="*/ 1930484 h 2123500"/>
                  <a:gd name="connsiteX7" fmla="*/ 1492737 w 1494007"/>
                  <a:gd name="connsiteY7" fmla="*/ 1069958 h 2123500"/>
                  <a:gd name="connsiteX8" fmla="*/ 1440769 w 1494007"/>
                  <a:gd name="connsiteY8" fmla="*/ 644162 h 2123500"/>
                  <a:gd name="connsiteX9" fmla="*/ 1248364 w 1494007"/>
                  <a:gd name="connsiteY9" fmla="*/ 612493 h 2123500"/>
                  <a:gd name="connsiteX10" fmla="*/ 1240598 w 1494007"/>
                  <a:gd name="connsiteY10" fmla="*/ 911472 h 2123500"/>
                  <a:gd name="connsiteX11" fmla="*/ 1228500 w 1494007"/>
                  <a:gd name="connsiteY11" fmla="*/ 600743 h 2123500"/>
                  <a:gd name="connsiteX12" fmla="*/ 998695 w 1494007"/>
                  <a:gd name="connsiteY12" fmla="*/ 558366 h 2123500"/>
                  <a:gd name="connsiteX13" fmla="*/ 1028960 w 1494007"/>
                  <a:gd name="connsiteY13" fmla="*/ 887580 h 2123500"/>
                  <a:gd name="connsiteX14" fmla="*/ 977635 w 1494007"/>
                  <a:gd name="connsiteY14" fmla="*/ 557324 h 2123500"/>
                  <a:gd name="connsiteX15" fmla="*/ 782661 w 1494007"/>
                  <a:gd name="connsiteY15" fmla="*/ 513030 h 2123500"/>
                  <a:gd name="connsiteX16" fmla="*/ 786491 w 1494007"/>
                  <a:gd name="connsiteY16" fmla="*/ 901237 h 2123500"/>
                  <a:gd name="connsiteX17" fmla="*/ 754819 w 1494007"/>
                  <a:gd name="connsiteY17" fmla="*/ 121917 h 2123500"/>
                  <a:gd name="connsiteX18" fmla="*/ 557920 w 1494007"/>
                  <a:gd name="connsiteY18" fmla="*/ 161731 h 2123500"/>
                  <a:gd name="connsiteX19" fmla="*/ 530458 w 1494007"/>
                  <a:gd name="connsiteY19" fmla="*/ 1197645 h 2123500"/>
                  <a:gd name="connsiteX20" fmla="*/ 395614 w 1494007"/>
                  <a:gd name="connsiteY20" fmla="*/ 1153389 h 2123500"/>
                  <a:gd name="connsiteX21" fmla="*/ 0 w 1494007"/>
                  <a:gd name="connsiteY21" fmla="*/ 886482 h 2123500"/>
                  <a:gd name="connsiteX0" fmla="*/ 0 w 1518129"/>
                  <a:gd name="connsiteY0" fmla="*/ 891306 h 2123500"/>
                  <a:gd name="connsiteX1" fmla="*/ 227051 w 1518129"/>
                  <a:gd name="connsiteY1" fmla="*/ 1320850 h 2123500"/>
                  <a:gd name="connsiteX2" fmla="*/ 462841 w 1518129"/>
                  <a:gd name="connsiteY2" fmla="*/ 1655174 h 2123500"/>
                  <a:gd name="connsiteX3" fmla="*/ 644540 w 1518129"/>
                  <a:gd name="connsiteY3" fmla="*/ 1879748 h 2123500"/>
                  <a:gd name="connsiteX4" fmla="*/ 678137 w 1518129"/>
                  <a:gd name="connsiteY4" fmla="*/ 2115210 h 2123500"/>
                  <a:gd name="connsiteX5" fmla="*/ 1358443 w 1518129"/>
                  <a:gd name="connsiteY5" fmla="*/ 2123500 h 2123500"/>
                  <a:gd name="connsiteX6" fmla="*/ 1358227 w 1518129"/>
                  <a:gd name="connsiteY6" fmla="*/ 1930484 h 2123500"/>
                  <a:gd name="connsiteX7" fmla="*/ 1516859 w 1518129"/>
                  <a:gd name="connsiteY7" fmla="*/ 1069958 h 2123500"/>
                  <a:gd name="connsiteX8" fmla="*/ 1464891 w 1518129"/>
                  <a:gd name="connsiteY8" fmla="*/ 644162 h 2123500"/>
                  <a:gd name="connsiteX9" fmla="*/ 1272486 w 1518129"/>
                  <a:gd name="connsiteY9" fmla="*/ 612493 h 2123500"/>
                  <a:gd name="connsiteX10" fmla="*/ 1264720 w 1518129"/>
                  <a:gd name="connsiteY10" fmla="*/ 911472 h 2123500"/>
                  <a:gd name="connsiteX11" fmla="*/ 1252622 w 1518129"/>
                  <a:gd name="connsiteY11" fmla="*/ 600743 h 2123500"/>
                  <a:gd name="connsiteX12" fmla="*/ 1022817 w 1518129"/>
                  <a:gd name="connsiteY12" fmla="*/ 558366 h 2123500"/>
                  <a:gd name="connsiteX13" fmla="*/ 1053082 w 1518129"/>
                  <a:gd name="connsiteY13" fmla="*/ 887580 h 2123500"/>
                  <a:gd name="connsiteX14" fmla="*/ 1001757 w 1518129"/>
                  <a:gd name="connsiteY14" fmla="*/ 557324 h 2123500"/>
                  <a:gd name="connsiteX15" fmla="*/ 806783 w 1518129"/>
                  <a:gd name="connsiteY15" fmla="*/ 513030 h 2123500"/>
                  <a:gd name="connsiteX16" fmla="*/ 810613 w 1518129"/>
                  <a:gd name="connsiteY16" fmla="*/ 901237 h 2123500"/>
                  <a:gd name="connsiteX17" fmla="*/ 778941 w 1518129"/>
                  <a:gd name="connsiteY17" fmla="*/ 121917 h 2123500"/>
                  <a:gd name="connsiteX18" fmla="*/ 582042 w 1518129"/>
                  <a:gd name="connsiteY18" fmla="*/ 161731 h 2123500"/>
                  <a:gd name="connsiteX19" fmla="*/ 554580 w 1518129"/>
                  <a:gd name="connsiteY19" fmla="*/ 1197645 h 2123500"/>
                  <a:gd name="connsiteX20" fmla="*/ 419736 w 1518129"/>
                  <a:gd name="connsiteY20" fmla="*/ 1153389 h 2123500"/>
                  <a:gd name="connsiteX21" fmla="*/ 0 w 1518129"/>
                  <a:gd name="connsiteY21" fmla="*/ 891306 h 2123500"/>
                  <a:gd name="connsiteX0" fmla="*/ 0 w 1518129"/>
                  <a:gd name="connsiteY0" fmla="*/ 891306 h 2123500"/>
                  <a:gd name="connsiteX1" fmla="*/ 227051 w 1518129"/>
                  <a:gd name="connsiteY1" fmla="*/ 1320850 h 2123500"/>
                  <a:gd name="connsiteX2" fmla="*/ 462841 w 1518129"/>
                  <a:gd name="connsiteY2" fmla="*/ 1655174 h 2123500"/>
                  <a:gd name="connsiteX3" fmla="*/ 644540 w 1518129"/>
                  <a:gd name="connsiteY3" fmla="*/ 1879748 h 2123500"/>
                  <a:gd name="connsiteX4" fmla="*/ 678137 w 1518129"/>
                  <a:gd name="connsiteY4" fmla="*/ 2115210 h 2123500"/>
                  <a:gd name="connsiteX5" fmla="*/ 1358443 w 1518129"/>
                  <a:gd name="connsiteY5" fmla="*/ 2123500 h 2123500"/>
                  <a:gd name="connsiteX6" fmla="*/ 1358227 w 1518129"/>
                  <a:gd name="connsiteY6" fmla="*/ 1930484 h 2123500"/>
                  <a:gd name="connsiteX7" fmla="*/ 1516859 w 1518129"/>
                  <a:gd name="connsiteY7" fmla="*/ 1069958 h 2123500"/>
                  <a:gd name="connsiteX8" fmla="*/ 1464891 w 1518129"/>
                  <a:gd name="connsiteY8" fmla="*/ 644162 h 2123500"/>
                  <a:gd name="connsiteX9" fmla="*/ 1272486 w 1518129"/>
                  <a:gd name="connsiteY9" fmla="*/ 612493 h 2123500"/>
                  <a:gd name="connsiteX10" fmla="*/ 1264720 w 1518129"/>
                  <a:gd name="connsiteY10" fmla="*/ 911472 h 2123500"/>
                  <a:gd name="connsiteX11" fmla="*/ 1252622 w 1518129"/>
                  <a:gd name="connsiteY11" fmla="*/ 600743 h 2123500"/>
                  <a:gd name="connsiteX12" fmla="*/ 1022817 w 1518129"/>
                  <a:gd name="connsiteY12" fmla="*/ 558366 h 2123500"/>
                  <a:gd name="connsiteX13" fmla="*/ 1053082 w 1518129"/>
                  <a:gd name="connsiteY13" fmla="*/ 887580 h 2123500"/>
                  <a:gd name="connsiteX14" fmla="*/ 1001757 w 1518129"/>
                  <a:gd name="connsiteY14" fmla="*/ 557324 h 2123500"/>
                  <a:gd name="connsiteX15" fmla="*/ 806783 w 1518129"/>
                  <a:gd name="connsiteY15" fmla="*/ 513030 h 2123500"/>
                  <a:gd name="connsiteX16" fmla="*/ 810613 w 1518129"/>
                  <a:gd name="connsiteY16" fmla="*/ 901237 h 2123500"/>
                  <a:gd name="connsiteX17" fmla="*/ 778941 w 1518129"/>
                  <a:gd name="connsiteY17" fmla="*/ 121917 h 2123500"/>
                  <a:gd name="connsiteX18" fmla="*/ 582042 w 1518129"/>
                  <a:gd name="connsiteY18" fmla="*/ 161731 h 2123500"/>
                  <a:gd name="connsiteX19" fmla="*/ 554580 w 1518129"/>
                  <a:gd name="connsiteY19" fmla="*/ 1197645 h 2123500"/>
                  <a:gd name="connsiteX20" fmla="*/ 419736 w 1518129"/>
                  <a:gd name="connsiteY20" fmla="*/ 1153389 h 2123500"/>
                  <a:gd name="connsiteX21" fmla="*/ 0 w 1518129"/>
                  <a:gd name="connsiteY21" fmla="*/ 891306 h 2123500"/>
                  <a:gd name="connsiteX0" fmla="*/ 0 w 1518129"/>
                  <a:gd name="connsiteY0" fmla="*/ 891306 h 2123500"/>
                  <a:gd name="connsiteX1" fmla="*/ 227051 w 1518129"/>
                  <a:gd name="connsiteY1" fmla="*/ 1320850 h 2123500"/>
                  <a:gd name="connsiteX2" fmla="*/ 462841 w 1518129"/>
                  <a:gd name="connsiteY2" fmla="*/ 1655174 h 2123500"/>
                  <a:gd name="connsiteX3" fmla="*/ 644540 w 1518129"/>
                  <a:gd name="connsiteY3" fmla="*/ 1879748 h 2123500"/>
                  <a:gd name="connsiteX4" fmla="*/ 678137 w 1518129"/>
                  <a:gd name="connsiteY4" fmla="*/ 2115210 h 2123500"/>
                  <a:gd name="connsiteX5" fmla="*/ 1358443 w 1518129"/>
                  <a:gd name="connsiteY5" fmla="*/ 2123500 h 2123500"/>
                  <a:gd name="connsiteX6" fmla="*/ 1358227 w 1518129"/>
                  <a:gd name="connsiteY6" fmla="*/ 1930484 h 2123500"/>
                  <a:gd name="connsiteX7" fmla="*/ 1516859 w 1518129"/>
                  <a:gd name="connsiteY7" fmla="*/ 1069958 h 2123500"/>
                  <a:gd name="connsiteX8" fmla="*/ 1464891 w 1518129"/>
                  <a:gd name="connsiteY8" fmla="*/ 644162 h 2123500"/>
                  <a:gd name="connsiteX9" fmla="*/ 1272486 w 1518129"/>
                  <a:gd name="connsiteY9" fmla="*/ 612493 h 2123500"/>
                  <a:gd name="connsiteX10" fmla="*/ 1264720 w 1518129"/>
                  <a:gd name="connsiteY10" fmla="*/ 911472 h 2123500"/>
                  <a:gd name="connsiteX11" fmla="*/ 1252622 w 1518129"/>
                  <a:gd name="connsiteY11" fmla="*/ 600743 h 2123500"/>
                  <a:gd name="connsiteX12" fmla="*/ 1022817 w 1518129"/>
                  <a:gd name="connsiteY12" fmla="*/ 558366 h 2123500"/>
                  <a:gd name="connsiteX13" fmla="*/ 1053082 w 1518129"/>
                  <a:gd name="connsiteY13" fmla="*/ 887580 h 2123500"/>
                  <a:gd name="connsiteX14" fmla="*/ 1001757 w 1518129"/>
                  <a:gd name="connsiteY14" fmla="*/ 557324 h 2123500"/>
                  <a:gd name="connsiteX15" fmla="*/ 806783 w 1518129"/>
                  <a:gd name="connsiteY15" fmla="*/ 513030 h 2123500"/>
                  <a:gd name="connsiteX16" fmla="*/ 810613 w 1518129"/>
                  <a:gd name="connsiteY16" fmla="*/ 901237 h 2123500"/>
                  <a:gd name="connsiteX17" fmla="*/ 778941 w 1518129"/>
                  <a:gd name="connsiteY17" fmla="*/ 121917 h 2123500"/>
                  <a:gd name="connsiteX18" fmla="*/ 582042 w 1518129"/>
                  <a:gd name="connsiteY18" fmla="*/ 161731 h 2123500"/>
                  <a:gd name="connsiteX19" fmla="*/ 554580 w 1518129"/>
                  <a:gd name="connsiteY19" fmla="*/ 1197645 h 2123500"/>
                  <a:gd name="connsiteX20" fmla="*/ 419736 w 1518129"/>
                  <a:gd name="connsiteY20" fmla="*/ 1153389 h 2123500"/>
                  <a:gd name="connsiteX21" fmla="*/ 0 w 1518129"/>
                  <a:gd name="connsiteY21" fmla="*/ 891306 h 2123500"/>
                  <a:gd name="connsiteX0" fmla="*/ 0 w 1518129"/>
                  <a:gd name="connsiteY0" fmla="*/ 891306 h 2123500"/>
                  <a:gd name="connsiteX1" fmla="*/ 227051 w 1518129"/>
                  <a:gd name="connsiteY1" fmla="*/ 1320850 h 2123500"/>
                  <a:gd name="connsiteX2" fmla="*/ 462841 w 1518129"/>
                  <a:gd name="connsiteY2" fmla="*/ 1655174 h 2123500"/>
                  <a:gd name="connsiteX3" fmla="*/ 644540 w 1518129"/>
                  <a:gd name="connsiteY3" fmla="*/ 1879748 h 2123500"/>
                  <a:gd name="connsiteX4" fmla="*/ 678137 w 1518129"/>
                  <a:gd name="connsiteY4" fmla="*/ 2115210 h 2123500"/>
                  <a:gd name="connsiteX5" fmla="*/ 1358443 w 1518129"/>
                  <a:gd name="connsiteY5" fmla="*/ 2123500 h 2123500"/>
                  <a:gd name="connsiteX6" fmla="*/ 1358227 w 1518129"/>
                  <a:gd name="connsiteY6" fmla="*/ 1930484 h 2123500"/>
                  <a:gd name="connsiteX7" fmla="*/ 1516859 w 1518129"/>
                  <a:gd name="connsiteY7" fmla="*/ 1069958 h 2123500"/>
                  <a:gd name="connsiteX8" fmla="*/ 1464891 w 1518129"/>
                  <a:gd name="connsiteY8" fmla="*/ 644162 h 2123500"/>
                  <a:gd name="connsiteX9" fmla="*/ 1272486 w 1518129"/>
                  <a:gd name="connsiteY9" fmla="*/ 612493 h 2123500"/>
                  <a:gd name="connsiteX10" fmla="*/ 1264720 w 1518129"/>
                  <a:gd name="connsiteY10" fmla="*/ 911472 h 2123500"/>
                  <a:gd name="connsiteX11" fmla="*/ 1252622 w 1518129"/>
                  <a:gd name="connsiteY11" fmla="*/ 600743 h 2123500"/>
                  <a:gd name="connsiteX12" fmla="*/ 1022817 w 1518129"/>
                  <a:gd name="connsiteY12" fmla="*/ 558366 h 2123500"/>
                  <a:gd name="connsiteX13" fmla="*/ 1053082 w 1518129"/>
                  <a:gd name="connsiteY13" fmla="*/ 887580 h 2123500"/>
                  <a:gd name="connsiteX14" fmla="*/ 1001757 w 1518129"/>
                  <a:gd name="connsiteY14" fmla="*/ 557324 h 2123500"/>
                  <a:gd name="connsiteX15" fmla="*/ 806783 w 1518129"/>
                  <a:gd name="connsiteY15" fmla="*/ 513030 h 2123500"/>
                  <a:gd name="connsiteX16" fmla="*/ 810613 w 1518129"/>
                  <a:gd name="connsiteY16" fmla="*/ 901237 h 2123500"/>
                  <a:gd name="connsiteX17" fmla="*/ 778941 w 1518129"/>
                  <a:gd name="connsiteY17" fmla="*/ 121917 h 2123500"/>
                  <a:gd name="connsiteX18" fmla="*/ 582042 w 1518129"/>
                  <a:gd name="connsiteY18" fmla="*/ 161731 h 2123500"/>
                  <a:gd name="connsiteX19" fmla="*/ 554580 w 1518129"/>
                  <a:gd name="connsiteY19" fmla="*/ 1197645 h 2123500"/>
                  <a:gd name="connsiteX20" fmla="*/ 419736 w 1518129"/>
                  <a:gd name="connsiteY20" fmla="*/ 1153389 h 2123500"/>
                  <a:gd name="connsiteX21" fmla="*/ 0 w 1518129"/>
                  <a:gd name="connsiteY21" fmla="*/ 891306 h 2123500"/>
                  <a:gd name="connsiteX0" fmla="*/ 0 w 1518129"/>
                  <a:gd name="connsiteY0" fmla="*/ 891306 h 2123500"/>
                  <a:gd name="connsiteX1" fmla="*/ 227051 w 1518129"/>
                  <a:gd name="connsiteY1" fmla="*/ 1320850 h 2123500"/>
                  <a:gd name="connsiteX2" fmla="*/ 462841 w 1518129"/>
                  <a:gd name="connsiteY2" fmla="*/ 1655174 h 2123500"/>
                  <a:gd name="connsiteX3" fmla="*/ 644540 w 1518129"/>
                  <a:gd name="connsiteY3" fmla="*/ 1879748 h 2123500"/>
                  <a:gd name="connsiteX4" fmla="*/ 678137 w 1518129"/>
                  <a:gd name="connsiteY4" fmla="*/ 2115210 h 2123500"/>
                  <a:gd name="connsiteX5" fmla="*/ 1358443 w 1518129"/>
                  <a:gd name="connsiteY5" fmla="*/ 2123500 h 2123500"/>
                  <a:gd name="connsiteX6" fmla="*/ 1358227 w 1518129"/>
                  <a:gd name="connsiteY6" fmla="*/ 1930484 h 2123500"/>
                  <a:gd name="connsiteX7" fmla="*/ 1516859 w 1518129"/>
                  <a:gd name="connsiteY7" fmla="*/ 1069958 h 2123500"/>
                  <a:gd name="connsiteX8" fmla="*/ 1464891 w 1518129"/>
                  <a:gd name="connsiteY8" fmla="*/ 644162 h 2123500"/>
                  <a:gd name="connsiteX9" fmla="*/ 1272486 w 1518129"/>
                  <a:gd name="connsiteY9" fmla="*/ 612493 h 2123500"/>
                  <a:gd name="connsiteX10" fmla="*/ 1264720 w 1518129"/>
                  <a:gd name="connsiteY10" fmla="*/ 911472 h 2123500"/>
                  <a:gd name="connsiteX11" fmla="*/ 1252622 w 1518129"/>
                  <a:gd name="connsiteY11" fmla="*/ 600743 h 2123500"/>
                  <a:gd name="connsiteX12" fmla="*/ 1022817 w 1518129"/>
                  <a:gd name="connsiteY12" fmla="*/ 558366 h 2123500"/>
                  <a:gd name="connsiteX13" fmla="*/ 1053082 w 1518129"/>
                  <a:gd name="connsiteY13" fmla="*/ 887580 h 2123500"/>
                  <a:gd name="connsiteX14" fmla="*/ 1001757 w 1518129"/>
                  <a:gd name="connsiteY14" fmla="*/ 557324 h 2123500"/>
                  <a:gd name="connsiteX15" fmla="*/ 806783 w 1518129"/>
                  <a:gd name="connsiteY15" fmla="*/ 513030 h 2123500"/>
                  <a:gd name="connsiteX16" fmla="*/ 810613 w 1518129"/>
                  <a:gd name="connsiteY16" fmla="*/ 901237 h 2123500"/>
                  <a:gd name="connsiteX17" fmla="*/ 778941 w 1518129"/>
                  <a:gd name="connsiteY17" fmla="*/ 121917 h 2123500"/>
                  <a:gd name="connsiteX18" fmla="*/ 582042 w 1518129"/>
                  <a:gd name="connsiteY18" fmla="*/ 161731 h 2123500"/>
                  <a:gd name="connsiteX19" fmla="*/ 554580 w 1518129"/>
                  <a:gd name="connsiteY19" fmla="*/ 1197645 h 2123500"/>
                  <a:gd name="connsiteX20" fmla="*/ 419736 w 1518129"/>
                  <a:gd name="connsiteY20" fmla="*/ 1153389 h 2123500"/>
                  <a:gd name="connsiteX21" fmla="*/ 0 w 1518129"/>
                  <a:gd name="connsiteY21" fmla="*/ 891306 h 2123500"/>
                  <a:gd name="connsiteX0" fmla="*/ 0 w 1518129"/>
                  <a:gd name="connsiteY0" fmla="*/ 891306 h 2133149"/>
                  <a:gd name="connsiteX1" fmla="*/ 227051 w 1518129"/>
                  <a:gd name="connsiteY1" fmla="*/ 1320850 h 2133149"/>
                  <a:gd name="connsiteX2" fmla="*/ 462841 w 1518129"/>
                  <a:gd name="connsiteY2" fmla="*/ 1655174 h 2133149"/>
                  <a:gd name="connsiteX3" fmla="*/ 644540 w 1518129"/>
                  <a:gd name="connsiteY3" fmla="*/ 1879748 h 2133149"/>
                  <a:gd name="connsiteX4" fmla="*/ 678137 w 1518129"/>
                  <a:gd name="connsiteY4" fmla="*/ 2115210 h 2133149"/>
                  <a:gd name="connsiteX5" fmla="*/ 1348794 w 1518129"/>
                  <a:gd name="connsiteY5" fmla="*/ 2133149 h 2133149"/>
                  <a:gd name="connsiteX6" fmla="*/ 1358227 w 1518129"/>
                  <a:gd name="connsiteY6" fmla="*/ 1930484 h 2133149"/>
                  <a:gd name="connsiteX7" fmla="*/ 1516859 w 1518129"/>
                  <a:gd name="connsiteY7" fmla="*/ 1069958 h 2133149"/>
                  <a:gd name="connsiteX8" fmla="*/ 1464891 w 1518129"/>
                  <a:gd name="connsiteY8" fmla="*/ 644162 h 2133149"/>
                  <a:gd name="connsiteX9" fmla="*/ 1272486 w 1518129"/>
                  <a:gd name="connsiteY9" fmla="*/ 612493 h 2133149"/>
                  <a:gd name="connsiteX10" fmla="*/ 1264720 w 1518129"/>
                  <a:gd name="connsiteY10" fmla="*/ 911472 h 2133149"/>
                  <a:gd name="connsiteX11" fmla="*/ 1252622 w 1518129"/>
                  <a:gd name="connsiteY11" fmla="*/ 600743 h 2133149"/>
                  <a:gd name="connsiteX12" fmla="*/ 1022817 w 1518129"/>
                  <a:gd name="connsiteY12" fmla="*/ 558366 h 2133149"/>
                  <a:gd name="connsiteX13" fmla="*/ 1053082 w 1518129"/>
                  <a:gd name="connsiteY13" fmla="*/ 887580 h 2133149"/>
                  <a:gd name="connsiteX14" fmla="*/ 1001757 w 1518129"/>
                  <a:gd name="connsiteY14" fmla="*/ 557324 h 2133149"/>
                  <a:gd name="connsiteX15" fmla="*/ 806783 w 1518129"/>
                  <a:gd name="connsiteY15" fmla="*/ 513030 h 2133149"/>
                  <a:gd name="connsiteX16" fmla="*/ 810613 w 1518129"/>
                  <a:gd name="connsiteY16" fmla="*/ 901237 h 2133149"/>
                  <a:gd name="connsiteX17" fmla="*/ 778941 w 1518129"/>
                  <a:gd name="connsiteY17" fmla="*/ 121917 h 2133149"/>
                  <a:gd name="connsiteX18" fmla="*/ 582042 w 1518129"/>
                  <a:gd name="connsiteY18" fmla="*/ 161731 h 2133149"/>
                  <a:gd name="connsiteX19" fmla="*/ 554580 w 1518129"/>
                  <a:gd name="connsiteY19" fmla="*/ 1197645 h 2133149"/>
                  <a:gd name="connsiteX20" fmla="*/ 419736 w 1518129"/>
                  <a:gd name="connsiteY20" fmla="*/ 1153389 h 2133149"/>
                  <a:gd name="connsiteX21" fmla="*/ 0 w 1518129"/>
                  <a:gd name="connsiteY21" fmla="*/ 891306 h 2133149"/>
                  <a:gd name="connsiteX0" fmla="*/ 0 w 1518129"/>
                  <a:gd name="connsiteY0" fmla="*/ 891306 h 2115210"/>
                  <a:gd name="connsiteX1" fmla="*/ 227051 w 1518129"/>
                  <a:gd name="connsiteY1" fmla="*/ 1320850 h 2115210"/>
                  <a:gd name="connsiteX2" fmla="*/ 462841 w 1518129"/>
                  <a:gd name="connsiteY2" fmla="*/ 1655174 h 2115210"/>
                  <a:gd name="connsiteX3" fmla="*/ 644540 w 1518129"/>
                  <a:gd name="connsiteY3" fmla="*/ 1879748 h 2115210"/>
                  <a:gd name="connsiteX4" fmla="*/ 678137 w 1518129"/>
                  <a:gd name="connsiteY4" fmla="*/ 2115210 h 2115210"/>
                  <a:gd name="connsiteX5" fmla="*/ 1339145 w 1518129"/>
                  <a:gd name="connsiteY5" fmla="*/ 2113852 h 2115210"/>
                  <a:gd name="connsiteX6" fmla="*/ 1358227 w 1518129"/>
                  <a:gd name="connsiteY6" fmla="*/ 1930484 h 2115210"/>
                  <a:gd name="connsiteX7" fmla="*/ 1516859 w 1518129"/>
                  <a:gd name="connsiteY7" fmla="*/ 1069958 h 2115210"/>
                  <a:gd name="connsiteX8" fmla="*/ 1464891 w 1518129"/>
                  <a:gd name="connsiteY8" fmla="*/ 644162 h 2115210"/>
                  <a:gd name="connsiteX9" fmla="*/ 1272486 w 1518129"/>
                  <a:gd name="connsiteY9" fmla="*/ 612493 h 2115210"/>
                  <a:gd name="connsiteX10" fmla="*/ 1264720 w 1518129"/>
                  <a:gd name="connsiteY10" fmla="*/ 911472 h 2115210"/>
                  <a:gd name="connsiteX11" fmla="*/ 1252622 w 1518129"/>
                  <a:gd name="connsiteY11" fmla="*/ 600743 h 2115210"/>
                  <a:gd name="connsiteX12" fmla="*/ 1022817 w 1518129"/>
                  <a:gd name="connsiteY12" fmla="*/ 558366 h 2115210"/>
                  <a:gd name="connsiteX13" fmla="*/ 1053082 w 1518129"/>
                  <a:gd name="connsiteY13" fmla="*/ 887580 h 2115210"/>
                  <a:gd name="connsiteX14" fmla="*/ 1001757 w 1518129"/>
                  <a:gd name="connsiteY14" fmla="*/ 557324 h 2115210"/>
                  <a:gd name="connsiteX15" fmla="*/ 806783 w 1518129"/>
                  <a:gd name="connsiteY15" fmla="*/ 513030 h 2115210"/>
                  <a:gd name="connsiteX16" fmla="*/ 810613 w 1518129"/>
                  <a:gd name="connsiteY16" fmla="*/ 901237 h 2115210"/>
                  <a:gd name="connsiteX17" fmla="*/ 778941 w 1518129"/>
                  <a:gd name="connsiteY17" fmla="*/ 121917 h 2115210"/>
                  <a:gd name="connsiteX18" fmla="*/ 582042 w 1518129"/>
                  <a:gd name="connsiteY18" fmla="*/ 161731 h 2115210"/>
                  <a:gd name="connsiteX19" fmla="*/ 554580 w 1518129"/>
                  <a:gd name="connsiteY19" fmla="*/ 1197645 h 2115210"/>
                  <a:gd name="connsiteX20" fmla="*/ 419736 w 1518129"/>
                  <a:gd name="connsiteY20" fmla="*/ 1153389 h 2115210"/>
                  <a:gd name="connsiteX21" fmla="*/ 0 w 1518129"/>
                  <a:gd name="connsiteY21" fmla="*/ 891306 h 2115210"/>
                  <a:gd name="connsiteX0" fmla="*/ 0 w 1518129"/>
                  <a:gd name="connsiteY0" fmla="*/ 891306 h 2174861"/>
                  <a:gd name="connsiteX1" fmla="*/ 227051 w 1518129"/>
                  <a:gd name="connsiteY1" fmla="*/ 1320850 h 2174861"/>
                  <a:gd name="connsiteX2" fmla="*/ 462841 w 1518129"/>
                  <a:gd name="connsiteY2" fmla="*/ 1655174 h 2174861"/>
                  <a:gd name="connsiteX3" fmla="*/ 644540 w 1518129"/>
                  <a:gd name="connsiteY3" fmla="*/ 1879748 h 2174861"/>
                  <a:gd name="connsiteX4" fmla="*/ 678137 w 1518129"/>
                  <a:gd name="connsiteY4" fmla="*/ 2115210 h 2174861"/>
                  <a:gd name="connsiteX5" fmla="*/ 1339145 w 1518129"/>
                  <a:gd name="connsiteY5" fmla="*/ 2174859 h 2174861"/>
                  <a:gd name="connsiteX6" fmla="*/ 1358227 w 1518129"/>
                  <a:gd name="connsiteY6" fmla="*/ 1930484 h 2174861"/>
                  <a:gd name="connsiteX7" fmla="*/ 1516859 w 1518129"/>
                  <a:gd name="connsiteY7" fmla="*/ 1069958 h 2174861"/>
                  <a:gd name="connsiteX8" fmla="*/ 1464891 w 1518129"/>
                  <a:gd name="connsiteY8" fmla="*/ 644162 h 2174861"/>
                  <a:gd name="connsiteX9" fmla="*/ 1272486 w 1518129"/>
                  <a:gd name="connsiteY9" fmla="*/ 612493 h 2174861"/>
                  <a:gd name="connsiteX10" fmla="*/ 1264720 w 1518129"/>
                  <a:gd name="connsiteY10" fmla="*/ 911472 h 2174861"/>
                  <a:gd name="connsiteX11" fmla="*/ 1252622 w 1518129"/>
                  <a:gd name="connsiteY11" fmla="*/ 600743 h 2174861"/>
                  <a:gd name="connsiteX12" fmla="*/ 1022817 w 1518129"/>
                  <a:gd name="connsiteY12" fmla="*/ 558366 h 2174861"/>
                  <a:gd name="connsiteX13" fmla="*/ 1053082 w 1518129"/>
                  <a:gd name="connsiteY13" fmla="*/ 887580 h 2174861"/>
                  <a:gd name="connsiteX14" fmla="*/ 1001757 w 1518129"/>
                  <a:gd name="connsiteY14" fmla="*/ 557324 h 2174861"/>
                  <a:gd name="connsiteX15" fmla="*/ 806783 w 1518129"/>
                  <a:gd name="connsiteY15" fmla="*/ 513030 h 2174861"/>
                  <a:gd name="connsiteX16" fmla="*/ 810613 w 1518129"/>
                  <a:gd name="connsiteY16" fmla="*/ 901237 h 2174861"/>
                  <a:gd name="connsiteX17" fmla="*/ 778941 w 1518129"/>
                  <a:gd name="connsiteY17" fmla="*/ 121917 h 2174861"/>
                  <a:gd name="connsiteX18" fmla="*/ 582042 w 1518129"/>
                  <a:gd name="connsiteY18" fmla="*/ 161731 h 2174861"/>
                  <a:gd name="connsiteX19" fmla="*/ 554580 w 1518129"/>
                  <a:gd name="connsiteY19" fmla="*/ 1197645 h 2174861"/>
                  <a:gd name="connsiteX20" fmla="*/ 419736 w 1518129"/>
                  <a:gd name="connsiteY20" fmla="*/ 1153389 h 2174861"/>
                  <a:gd name="connsiteX21" fmla="*/ 0 w 1518129"/>
                  <a:gd name="connsiteY21" fmla="*/ 891306 h 2174861"/>
                  <a:gd name="connsiteX0" fmla="*/ 0 w 1518129"/>
                  <a:gd name="connsiteY0" fmla="*/ 891306 h 2116848"/>
                  <a:gd name="connsiteX1" fmla="*/ 227051 w 1518129"/>
                  <a:gd name="connsiteY1" fmla="*/ 1320850 h 2116848"/>
                  <a:gd name="connsiteX2" fmla="*/ 462841 w 1518129"/>
                  <a:gd name="connsiteY2" fmla="*/ 1655174 h 2116848"/>
                  <a:gd name="connsiteX3" fmla="*/ 644540 w 1518129"/>
                  <a:gd name="connsiteY3" fmla="*/ 1879748 h 2116848"/>
                  <a:gd name="connsiteX4" fmla="*/ 678137 w 1518129"/>
                  <a:gd name="connsiteY4" fmla="*/ 2115210 h 2116848"/>
                  <a:gd name="connsiteX5" fmla="*/ 1358227 w 1518129"/>
                  <a:gd name="connsiteY5" fmla="*/ 1930484 h 2116848"/>
                  <a:gd name="connsiteX6" fmla="*/ 1516859 w 1518129"/>
                  <a:gd name="connsiteY6" fmla="*/ 1069958 h 2116848"/>
                  <a:gd name="connsiteX7" fmla="*/ 1464891 w 1518129"/>
                  <a:gd name="connsiteY7" fmla="*/ 644162 h 2116848"/>
                  <a:gd name="connsiteX8" fmla="*/ 1272486 w 1518129"/>
                  <a:gd name="connsiteY8" fmla="*/ 612493 h 2116848"/>
                  <a:gd name="connsiteX9" fmla="*/ 1264720 w 1518129"/>
                  <a:gd name="connsiteY9" fmla="*/ 911472 h 2116848"/>
                  <a:gd name="connsiteX10" fmla="*/ 1252622 w 1518129"/>
                  <a:gd name="connsiteY10" fmla="*/ 600743 h 2116848"/>
                  <a:gd name="connsiteX11" fmla="*/ 1022817 w 1518129"/>
                  <a:gd name="connsiteY11" fmla="*/ 558366 h 2116848"/>
                  <a:gd name="connsiteX12" fmla="*/ 1053082 w 1518129"/>
                  <a:gd name="connsiteY12" fmla="*/ 887580 h 2116848"/>
                  <a:gd name="connsiteX13" fmla="*/ 1001757 w 1518129"/>
                  <a:gd name="connsiteY13" fmla="*/ 557324 h 2116848"/>
                  <a:gd name="connsiteX14" fmla="*/ 806783 w 1518129"/>
                  <a:gd name="connsiteY14" fmla="*/ 513030 h 2116848"/>
                  <a:gd name="connsiteX15" fmla="*/ 810613 w 1518129"/>
                  <a:gd name="connsiteY15" fmla="*/ 901237 h 2116848"/>
                  <a:gd name="connsiteX16" fmla="*/ 778941 w 1518129"/>
                  <a:gd name="connsiteY16" fmla="*/ 121917 h 2116848"/>
                  <a:gd name="connsiteX17" fmla="*/ 582042 w 1518129"/>
                  <a:gd name="connsiteY17" fmla="*/ 161731 h 2116848"/>
                  <a:gd name="connsiteX18" fmla="*/ 554580 w 1518129"/>
                  <a:gd name="connsiteY18" fmla="*/ 1197645 h 2116848"/>
                  <a:gd name="connsiteX19" fmla="*/ 419736 w 1518129"/>
                  <a:gd name="connsiteY19" fmla="*/ 1153389 h 2116848"/>
                  <a:gd name="connsiteX20" fmla="*/ 0 w 1518129"/>
                  <a:gd name="connsiteY20" fmla="*/ 891306 h 2116848"/>
                  <a:gd name="connsiteX0" fmla="*/ 0 w 1518129"/>
                  <a:gd name="connsiteY0" fmla="*/ 891306 h 1987766"/>
                  <a:gd name="connsiteX1" fmla="*/ 227051 w 1518129"/>
                  <a:gd name="connsiteY1" fmla="*/ 1320850 h 1987766"/>
                  <a:gd name="connsiteX2" fmla="*/ 462841 w 1518129"/>
                  <a:gd name="connsiteY2" fmla="*/ 1655174 h 1987766"/>
                  <a:gd name="connsiteX3" fmla="*/ 644540 w 1518129"/>
                  <a:gd name="connsiteY3" fmla="*/ 1879748 h 1987766"/>
                  <a:gd name="connsiteX4" fmla="*/ 1358227 w 1518129"/>
                  <a:gd name="connsiteY4" fmla="*/ 1930484 h 1987766"/>
                  <a:gd name="connsiteX5" fmla="*/ 1516859 w 1518129"/>
                  <a:gd name="connsiteY5" fmla="*/ 1069958 h 1987766"/>
                  <a:gd name="connsiteX6" fmla="*/ 1464891 w 1518129"/>
                  <a:gd name="connsiteY6" fmla="*/ 644162 h 1987766"/>
                  <a:gd name="connsiteX7" fmla="*/ 1272486 w 1518129"/>
                  <a:gd name="connsiteY7" fmla="*/ 612493 h 1987766"/>
                  <a:gd name="connsiteX8" fmla="*/ 1264720 w 1518129"/>
                  <a:gd name="connsiteY8" fmla="*/ 911472 h 1987766"/>
                  <a:gd name="connsiteX9" fmla="*/ 1252622 w 1518129"/>
                  <a:gd name="connsiteY9" fmla="*/ 600743 h 1987766"/>
                  <a:gd name="connsiteX10" fmla="*/ 1022817 w 1518129"/>
                  <a:gd name="connsiteY10" fmla="*/ 558366 h 1987766"/>
                  <a:gd name="connsiteX11" fmla="*/ 1053082 w 1518129"/>
                  <a:gd name="connsiteY11" fmla="*/ 887580 h 1987766"/>
                  <a:gd name="connsiteX12" fmla="*/ 1001757 w 1518129"/>
                  <a:gd name="connsiteY12" fmla="*/ 557324 h 1987766"/>
                  <a:gd name="connsiteX13" fmla="*/ 806783 w 1518129"/>
                  <a:gd name="connsiteY13" fmla="*/ 513030 h 1987766"/>
                  <a:gd name="connsiteX14" fmla="*/ 810613 w 1518129"/>
                  <a:gd name="connsiteY14" fmla="*/ 901237 h 1987766"/>
                  <a:gd name="connsiteX15" fmla="*/ 778941 w 1518129"/>
                  <a:gd name="connsiteY15" fmla="*/ 121917 h 1987766"/>
                  <a:gd name="connsiteX16" fmla="*/ 582042 w 1518129"/>
                  <a:gd name="connsiteY16" fmla="*/ 161731 h 1987766"/>
                  <a:gd name="connsiteX17" fmla="*/ 554580 w 1518129"/>
                  <a:gd name="connsiteY17" fmla="*/ 1197645 h 1987766"/>
                  <a:gd name="connsiteX18" fmla="*/ 419736 w 1518129"/>
                  <a:gd name="connsiteY18" fmla="*/ 1153389 h 1987766"/>
                  <a:gd name="connsiteX19" fmla="*/ 0 w 1518129"/>
                  <a:gd name="connsiteY19" fmla="*/ 891306 h 1987766"/>
                  <a:gd name="connsiteX0" fmla="*/ 0 w 1518129"/>
                  <a:gd name="connsiteY0" fmla="*/ 891306 h 1934599"/>
                  <a:gd name="connsiteX1" fmla="*/ 227051 w 1518129"/>
                  <a:gd name="connsiteY1" fmla="*/ 1320850 h 1934599"/>
                  <a:gd name="connsiteX2" fmla="*/ 462841 w 1518129"/>
                  <a:gd name="connsiteY2" fmla="*/ 1655174 h 1934599"/>
                  <a:gd name="connsiteX3" fmla="*/ 644540 w 1518129"/>
                  <a:gd name="connsiteY3" fmla="*/ 1879748 h 1934599"/>
                  <a:gd name="connsiteX4" fmla="*/ 1358227 w 1518129"/>
                  <a:gd name="connsiteY4" fmla="*/ 1930484 h 1934599"/>
                  <a:gd name="connsiteX5" fmla="*/ 1516859 w 1518129"/>
                  <a:gd name="connsiteY5" fmla="*/ 1069958 h 1934599"/>
                  <a:gd name="connsiteX6" fmla="*/ 1464891 w 1518129"/>
                  <a:gd name="connsiteY6" fmla="*/ 644162 h 1934599"/>
                  <a:gd name="connsiteX7" fmla="*/ 1272486 w 1518129"/>
                  <a:gd name="connsiteY7" fmla="*/ 612493 h 1934599"/>
                  <a:gd name="connsiteX8" fmla="*/ 1264720 w 1518129"/>
                  <a:gd name="connsiteY8" fmla="*/ 911472 h 1934599"/>
                  <a:gd name="connsiteX9" fmla="*/ 1252622 w 1518129"/>
                  <a:gd name="connsiteY9" fmla="*/ 600743 h 1934599"/>
                  <a:gd name="connsiteX10" fmla="*/ 1022817 w 1518129"/>
                  <a:gd name="connsiteY10" fmla="*/ 558366 h 1934599"/>
                  <a:gd name="connsiteX11" fmla="*/ 1053082 w 1518129"/>
                  <a:gd name="connsiteY11" fmla="*/ 887580 h 1934599"/>
                  <a:gd name="connsiteX12" fmla="*/ 1001757 w 1518129"/>
                  <a:gd name="connsiteY12" fmla="*/ 557324 h 1934599"/>
                  <a:gd name="connsiteX13" fmla="*/ 806783 w 1518129"/>
                  <a:gd name="connsiteY13" fmla="*/ 513030 h 1934599"/>
                  <a:gd name="connsiteX14" fmla="*/ 810613 w 1518129"/>
                  <a:gd name="connsiteY14" fmla="*/ 901237 h 1934599"/>
                  <a:gd name="connsiteX15" fmla="*/ 778941 w 1518129"/>
                  <a:gd name="connsiteY15" fmla="*/ 121917 h 1934599"/>
                  <a:gd name="connsiteX16" fmla="*/ 582042 w 1518129"/>
                  <a:gd name="connsiteY16" fmla="*/ 161731 h 1934599"/>
                  <a:gd name="connsiteX17" fmla="*/ 554580 w 1518129"/>
                  <a:gd name="connsiteY17" fmla="*/ 1197645 h 1934599"/>
                  <a:gd name="connsiteX18" fmla="*/ 419736 w 1518129"/>
                  <a:gd name="connsiteY18" fmla="*/ 1153389 h 1934599"/>
                  <a:gd name="connsiteX19" fmla="*/ 0 w 1518129"/>
                  <a:gd name="connsiteY19" fmla="*/ 891306 h 1934599"/>
                  <a:gd name="connsiteX0" fmla="*/ 0 w 1518129"/>
                  <a:gd name="connsiteY0" fmla="*/ 891306 h 1914832"/>
                  <a:gd name="connsiteX1" fmla="*/ 227051 w 1518129"/>
                  <a:gd name="connsiteY1" fmla="*/ 1320850 h 1914832"/>
                  <a:gd name="connsiteX2" fmla="*/ 462841 w 1518129"/>
                  <a:gd name="connsiteY2" fmla="*/ 1655174 h 1914832"/>
                  <a:gd name="connsiteX3" fmla="*/ 644540 w 1518129"/>
                  <a:gd name="connsiteY3" fmla="*/ 1879748 h 1914832"/>
                  <a:gd name="connsiteX4" fmla="*/ 1366786 w 1518129"/>
                  <a:gd name="connsiteY4" fmla="*/ 1904807 h 1914832"/>
                  <a:gd name="connsiteX5" fmla="*/ 1516859 w 1518129"/>
                  <a:gd name="connsiteY5" fmla="*/ 1069958 h 1914832"/>
                  <a:gd name="connsiteX6" fmla="*/ 1464891 w 1518129"/>
                  <a:gd name="connsiteY6" fmla="*/ 644162 h 1914832"/>
                  <a:gd name="connsiteX7" fmla="*/ 1272486 w 1518129"/>
                  <a:gd name="connsiteY7" fmla="*/ 612493 h 1914832"/>
                  <a:gd name="connsiteX8" fmla="*/ 1264720 w 1518129"/>
                  <a:gd name="connsiteY8" fmla="*/ 911472 h 1914832"/>
                  <a:gd name="connsiteX9" fmla="*/ 1252622 w 1518129"/>
                  <a:gd name="connsiteY9" fmla="*/ 600743 h 1914832"/>
                  <a:gd name="connsiteX10" fmla="*/ 1022817 w 1518129"/>
                  <a:gd name="connsiteY10" fmla="*/ 558366 h 1914832"/>
                  <a:gd name="connsiteX11" fmla="*/ 1053082 w 1518129"/>
                  <a:gd name="connsiteY11" fmla="*/ 887580 h 1914832"/>
                  <a:gd name="connsiteX12" fmla="*/ 1001757 w 1518129"/>
                  <a:gd name="connsiteY12" fmla="*/ 557324 h 1914832"/>
                  <a:gd name="connsiteX13" fmla="*/ 806783 w 1518129"/>
                  <a:gd name="connsiteY13" fmla="*/ 513030 h 1914832"/>
                  <a:gd name="connsiteX14" fmla="*/ 810613 w 1518129"/>
                  <a:gd name="connsiteY14" fmla="*/ 901237 h 1914832"/>
                  <a:gd name="connsiteX15" fmla="*/ 778941 w 1518129"/>
                  <a:gd name="connsiteY15" fmla="*/ 121917 h 1914832"/>
                  <a:gd name="connsiteX16" fmla="*/ 582042 w 1518129"/>
                  <a:gd name="connsiteY16" fmla="*/ 161731 h 1914832"/>
                  <a:gd name="connsiteX17" fmla="*/ 554580 w 1518129"/>
                  <a:gd name="connsiteY17" fmla="*/ 1197645 h 1914832"/>
                  <a:gd name="connsiteX18" fmla="*/ 419736 w 1518129"/>
                  <a:gd name="connsiteY18" fmla="*/ 1153389 h 1914832"/>
                  <a:gd name="connsiteX19" fmla="*/ 0 w 1518129"/>
                  <a:gd name="connsiteY19" fmla="*/ 891306 h 1914832"/>
                  <a:gd name="connsiteX0" fmla="*/ 0 w 1518129"/>
                  <a:gd name="connsiteY0" fmla="*/ 891306 h 1910129"/>
                  <a:gd name="connsiteX1" fmla="*/ 227051 w 1518129"/>
                  <a:gd name="connsiteY1" fmla="*/ 1320850 h 1910129"/>
                  <a:gd name="connsiteX2" fmla="*/ 462841 w 1518129"/>
                  <a:gd name="connsiteY2" fmla="*/ 1655174 h 1910129"/>
                  <a:gd name="connsiteX3" fmla="*/ 644540 w 1518129"/>
                  <a:gd name="connsiteY3" fmla="*/ 1879748 h 1910129"/>
                  <a:gd name="connsiteX4" fmla="*/ 1366786 w 1518129"/>
                  <a:gd name="connsiteY4" fmla="*/ 1904807 h 1910129"/>
                  <a:gd name="connsiteX5" fmla="*/ 1516859 w 1518129"/>
                  <a:gd name="connsiteY5" fmla="*/ 1069958 h 1910129"/>
                  <a:gd name="connsiteX6" fmla="*/ 1464891 w 1518129"/>
                  <a:gd name="connsiteY6" fmla="*/ 644162 h 1910129"/>
                  <a:gd name="connsiteX7" fmla="*/ 1272486 w 1518129"/>
                  <a:gd name="connsiteY7" fmla="*/ 612493 h 1910129"/>
                  <a:gd name="connsiteX8" fmla="*/ 1264720 w 1518129"/>
                  <a:gd name="connsiteY8" fmla="*/ 911472 h 1910129"/>
                  <a:gd name="connsiteX9" fmla="*/ 1252622 w 1518129"/>
                  <a:gd name="connsiteY9" fmla="*/ 600743 h 1910129"/>
                  <a:gd name="connsiteX10" fmla="*/ 1022817 w 1518129"/>
                  <a:gd name="connsiteY10" fmla="*/ 558366 h 1910129"/>
                  <a:gd name="connsiteX11" fmla="*/ 1053082 w 1518129"/>
                  <a:gd name="connsiteY11" fmla="*/ 887580 h 1910129"/>
                  <a:gd name="connsiteX12" fmla="*/ 1001757 w 1518129"/>
                  <a:gd name="connsiteY12" fmla="*/ 557324 h 1910129"/>
                  <a:gd name="connsiteX13" fmla="*/ 806783 w 1518129"/>
                  <a:gd name="connsiteY13" fmla="*/ 513030 h 1910129"/>
                  <a:gd name="connsiteX14" fmla="*/ 810613 w 1518129"/>
                  <a:gd name="connsiteY14" fmla="*/ 901237 h 1910129"/>
                  <a:gd name="connsiteX15" fmla="*/ 778941 w 1518129"/>
                  <a:gd name="connsiteY15" fmla="*/ 121917 h 1910129"/>
                  <a:gd name="connsiteX16" fmla="*/ 582042 w 1518129"/>
                  <a:gd name="connsiteY16" fmla="*/ 161731 h 1910129"/>
                  <a:gd name="connsiteX17" fmla="*/ 554580 w 1518129"/>
                  <a:gd name="connsiteY17" fmla="*/ 1197645 h 1910129"/>
                  <a:gd name="connsiteX18" fmla="*/ 419736 w 1518129"/>
                  <a:gd name="connsiteY18" fmla="*/ 1153389 h 1910129"/>
                  <a:gd name="connsiteX19" fmla="*/ 0 w 1518129"/>
                  <a:gd name="connsiteY19" fmla="*/ 891306 h 1910129"/>
                  <a:gd name="connsiteX0" fmla="*/ 0 w 1518129"/>
                  <a:gd name="connsiteY0" fmla="*/ 891306 h 1907268"/>
                  <a:gd name="connsiteX1" fmla="*/ 227051 w 1518129"/>
                  <a:gd name="connsiteY1" fmla="*/ 1320850 h 1907268"/>
                  <a:gd name="connsiteX2" fmla="*/ 462841 w 1518129"/>
                  <a:gd name="connsiteY2" fmla="*/ 1655174 h 1907268"/>
                  <a:gd name="connsiteX3" fmla="*/ 644540 w 1518129"/>
                  <a:gd name="connsiteY3" fmla="*/ 1879748 h 1907268"/>
                  <a:gd name="connsiteX4" fmla="*/ 1366786 w 1518129"/>
                  <a:gd name="connsiteY4" fmla="*/ 1899100 h 1907268"/>
                  <a:gd name="connsiteX5" fmla="*/ 1516859 w 1518129"/>
                  <a:gd name="connsiteY5" fmla="*/ 1069958 h 1907268"/>
                  <a:gd name="connsiteX6" fmla="*/ 1464891 w 1518129"/>
                  <a:gd name="connsiteY6" fmla="*/ 644162 h 1907268"/>
                  <a:gd name="connsiteX7" fmla="*/ 1272486 w 1518129"/>
                  <a:gd name="connsiteY7" fmla="*/ 612493 h 1907268"/>
                  <a:gd name="connsiteX8" fmla="*/ 1264720 w 1518129"/>
                  <a:gd name="connsiteY8" fmla="*/ 911472 h 1907268"/>
                  <a:gd name="connsiteX9" fmla="*/ 1252622 w 1518129"/>
                  <a:gd name="connsiteY9" fmla="*/ 600743 h 1907268"/>
                  <a:gd name="connsiteX10" fmla="*/ 1022817 w 1518129"/>
                  <a:gd name="connsiteY10" fmla="*/ 558366 h 1907268"/>
                  <a:gd name="connsiteX11" fmla="*/ 1053082 w 1518129"/>
                  <a:gd name="connsiteY11" fmla="*/ 887580 h 1907268"/>
                  <a:gd name="connsiteX12" fmla="*/ 1001757 w 1518129"/>
                  <a:gd name="connsiteY12" fmla="*/ 557324 h 1907268"/>
                  <a:gd name="connsiteX13" fmla="*/ 806783 w 1518129"/>
                  <a:gd name="connsiteY13" fmla="*/ 513030 h 1907268"/>
                  <a:gd name="connsiteX14" fmla="*/ 810613 w 1518129"/>
                  <a:gd name="connsiteY14" fmla="*/ 901237 h 1907268"/>
                  <a:gd name="connsiteX15" fmla="*/ 778941 w 1518129"/>
                  <a:gd name="connsiteY15" fmla="*/ 121917 h 1907268"/>
                  <a:gd name="connsiteX16" fmla="*/ 582042 w 1518129"/>
                  <a:gd name="connsiteY16" fmla="*/ 161731 h 1907268"/>
                  <a:gd name="connsiteX17" fmla="*/ 554580 w 1518129"/>
                  <a:gd name="connsiteY17" fmla="*/ 1197645 h 1907268"/>
                  <a:gd name="connsiteX18" fmla="*/ 419736 w 1518129"/>
                  <a:gd name="connsiteY18" fmla="*/ 1153389 h 1907268"/>
                  <a:gd name="connsiteX19" fmla="*/ 0 w 1518129"/>
                  <a:gd name="connsiteY19" fmla="*/ 891306 h 1907268"/>
                  <a:gd name="connsiteX0" fmla="*/ 0 w 1518129"/>
                  <a:gd name="connsiteY0" fmla="*/ 891306 h 1907268"/>
                  <a:gd name="connsiteX1" fmla="*/ 227051 w 1518129"/>
                  <a:gd name="connsiteY1" fmla="*/ 1320850 h 1907268"/>
                  <a:gd name="connsiteX2" fmla="*/ 462841 w 1518129"/>
                  <a:gd name="connsiteY2" fmla="*/ 1655174 h 1907268"/>
                  <a:gd name="connsiteX3" fmla="*/ 644540 w 1518129"/>
                  <a:gd name="connsiteY3" fmla="*/ 1879748 h 1907268"/>
                  <a:gd name="connsiteX4" fmla="*/ 1366786 w 1518129"/>
                  <a:gd name="connsiteY4" fmla="*/ 1899100 h 1907268"/>
                  <a:gd name="connsiteX5" fmla="*/ 1516859 w 1518129"/>
                  <a:gd name="connsiteY5" fmla="*/ 1069958 h 1907268"/>
                  <a:gd name="connsiteX6" fmla="*/ 1464891 w 1518129"/>
                  <a:gd name="connsiteY6" fmla="*/ 644162 h 1907268"/>
                  <a:gd name="connsiteX7" fmla="*/ 1272486 w 1518129"/>
                  <a:gd name="connsiteY7" fmla="*/ 612493 h 1907268"/>
                  <a:gd name="connsiteX8" fmla="*/ 1264720 w 1518129"/>
                  <a:gd name="connsiteY8" fmla="*/ 911472 h 1907268"/>
                  <a:gd name="connsiteX9" fmla="*/ 1252622 w 1518129"/>
                  <a:gd name="connsiteY9" fmla="*/ 600743 h 1907268"/>
                  <a:gd name="connsiteX10" fmla="*/ 1022817 w 1518129"/>
                  <a:gd name="connsiteY10" fmla="*/ 558366 h 1907268"/>
                  <a:gd name="connsiteX11" fmla="*/ 1053082 w 1518129"/>
                  <a:gd name="connsiteY11" fmla="*/ 887580 h 1907268"/>
                  <a:gd name="connsiteX12" fmla="*/ 1001757 w 1518129"/>
                  <a:gd name="connsiteY12" fmla="*/ 557324 h 1907268"/>
                  <a:gd name="connsiteX13" fmla="*/ 806783 w 1518129"/>
                  <a:gd name="connsiteY13" fmla="*/ 513030 h 1907268"/>
                  <a:gd name="connsiteX14" fmla="*/ 810613 w 1518129"/>
                  <a:gd name="connsiteY14" fmla="*/ 901237 h 1907268"/>
                  <a:gd name="connsiteX15" fmla="*/ 778941 w 1518129"/>
                  <a:gd name="connsiteY15" fmla="*/ 121917 h 1907268"/>
                  <a:gd name="connsiteX16" fmla="*/ 582042 w 1518129"/>
                  <a:gd name="connsiteY16" fmla="*/ 161731 h 1907268"/>
                  <a:gd name="connsiteX17" fmla="*/ 554580 w 1518129"/>
                  <a:gd name="connsiteY17" fmla="*/ 1197645 h 1907268"/>
                  <a:gd name="connsiteX18" fmla="*/ 419736 w 1518129"/>
                  <a:gd name="connsiteY18" fmla="*/ 1153389 h 1907268"/>
                  <a:gd name="connsiteX19" fmla="*/ 0 w 1518129"/>
                  <a:gd name="connsiteY19" fmla="*/ 891306 h 1907268"/>
                  <a:gd name="connsiteX0" fmla="*/ 0 w 1518129"/>
                  <a:gd name="connsiteY0" fmla="*/ 891306 h 1910576"/>
                  <a:gd name="connsiteX1" fmla="*/ 227051 w 1518129"/>
                  <a:gd name="connsiteY1" fmla="*/ 1320850 h 1910576"/>
                  <a:gd name="connsiteX2" fmla="*/ 462841 w 1518129"/>
                  <a:gd name="connsiteY2" fmla="*/ 1655174 h 1910576"/>
                  <a:gd name="connsiteX3" fmla="*/ 655952 w 1518129"/>
                  <a:gd name="connsiteY3" fmla="*/ 1885455 h 1910576"/>
                  <a:gd name="connsiteX4" fmla="*/ 1366786 w 1518129"/>
                  <a:gd name="connsiteY4" fmla="*/ 1899100 h 1910576"/>
                  <a:gd name="connsiteX5" fmla="*/ 1516859 w 1518129"/>
                  <a:gd name="connsiteY5" fmla="*/ 1069958 h 1910576"/>
                  <a:gd name="connsiteX6" fmla="*/ 1464891 w 1518129"/>
                  <a:gd name="connsiteY6" fmla="*/ 644162 h 1910576"/>
                  <a:gd name="connsiteX7" fmla="*/ 1272486 w 1518129"/>
                  <a:gd name="connsiteY7" fmla="*/ 612493 h 1910576"/>
                  <a:gd name="connsiteX8" fmla="*/ 1264720 w 1518129"/>
                  <a:gd name="connsiteY8" fmla="*/ 911472 h 1910576"/>
                  <a:gd name="connsiteX9" fmla="*/ 1252622 w 1518129"/>
                  <a:gd name="connsiteY9" fmla="*/ 600743 h 1910576"/>
                  <a:gd name="connsiteX10" fmla="*/ 1022817 w 1518129"/>
                  <a:gd name="connsiteY10" fmla="*/ 558366 h 1910576"/>
                  <a:gd name="connsiteX11" fmla="*/ 1053082 w 1518129"/>
                  <a:gd name="connsiteY11" fmla="*/ 887580 h 1910576"/>
                  <a:gd name="connsiteX12" fmla="*/ 1001757 w 1518129"/>
                  <a:gd name="connsiteY12" fmla="*/ 557324 h 1910576"/>
                  <a:gd name="connsiteX13" fmla="*/ 806783 w 1518129"/>
                  <a:gd name="connsiteY13" fmla="*/ 513030 h 1910576"/>
                  <a:gd name="connsiteX14" fmla="*/ 810613 w 1518129"/>
                  <a:gd name="connsiteY14" fmla="*/ 901237 h 1910576"/>
                  <a:gd name="connsiteX15" fmla="*/ 778941 w 1518129"/>
                  <a:gd name="connsiteY15" fmla="*/ 121917 h 1910576"/>
                  <a:gd name="connsiteX16" fmla="*/ 582042 w 1518129"/>
                  <a:gd name="connsiteY16" fmla="*/ 161731 h 1910576"/>
                  <a:gd name="connsiteX17" fmla="*/ 554580 w 1518129"/>
                  <a:gd name="connsiteY17" fmla="*/ 1197645 h 1910576"/>
                  <a:gd name="connsiteX18" fmla="*/ 419736 w 1518129"/>
                  <a:gd name="connsiteY18" fmla="*/ 1153389 h 1910576"/>
                  <a:gd name="connsiteX19" fmla="*/ 0 w 1518129"/>
                  <a:gd name="connsiteY19" fmla="*/ 891306 h 1910576"/>
                  <a:gd name="connsiteX0" fmla="*/ 0 w 1518129"/>
                  <a:gd name="connsiteY0" fmla="*/ 891306 h 1918220"/>
                  <a:gd name="connsiteX1" fmla="*/ 227051 w 1518129"/>
                  <a:gd name="connsiteY1" fmla="*/ 1320850 h 1918220"/>
                  <a:gd name="connsiteX2" fmla="*/ 462841 w 1518129"/>
                  <a:gd name="connsiteY2" fmla="*/ 1655174 h 1918220"/>
                  <a:gd name="connsiteX3" fmla="*/ 670217 w 1518129"/>
                  <a:gd name="connsiteY3" fmla="*/ 1896868 h 1918220"/>
                  <a:gd name="connsiteX4" fmla="*/ 1366786 w 1518129"/>
                  <a:gd name="connsiteY4" fmla="*/ 1899100 h 1918220"/>
                  <a:gd name="connsiteX5" fmla="*/ 1516859 w 1518129"/>
                  <a:gd name="connsiteY5" fmla="*/ 1069958 h 1918220"/>
                  <a:gd name="connsiteX6" fmla="*/ 1464891 w 1518129"/>
                  <a:gd name="connsiteY6" fmla="*/ 644162 h 1918220"/>
                  <a:gd name="connsiteX7" fmla="*/ 1272486 w 1518129"/>
                  <a:gd name="connsiteY7" fmla="*/ 612493 h 1918220"/>
                  <a:gd name="connsiteX8" fmla="*/ 1264720 w 1518129"/>
                  <a:gd name="connsiteY8" fmla="*/ 911472 h 1918220"/>
                  <a:gd name="connsiteX9" fmla="*/ 1252622 w 1518129"/>
                  <a:gd name="connsiteY9" fmla="*/ 600743 h 1918220"/>
                  <a:gd name="connsiteX10" fmla="*/ 1022817 w 1518129"/>
                  <a:gd name="connsiteY10" fmla="*/ 558366 h 1918220"/>
                  <a:gd name="connsiteX11" fmla="*/ 1053082 w 1518129"/>
                  <a:gd name="connsiteY11" fmla="*/ 887580 h 1918220"/>
                  <a:gd name="connsiteX12" fmla="*/ 1001757 w 1518129"/>
                  <a:gd name="connsiteY12" fmla="*/ 557324 h 1918220"/>
                  <a:gd name="connsiteX13" fmla="*/ 806783 w 1518129"/>
                  <a:gd name="connsiteY13" fmla="*/ 513030 h 1918220"/>
                  <a:gd name="connsiteX14" fmla="*/ 810613 w 1518129"/>
                  <a:gd name="connsiteY14" fmla="*/ 901237 h 1918220"/>
                  <a:gd name="connsiteX15" fmla="*/ 778941 w 1518129"/>
                  <a:gd name="connsiteY15" fmla="*/ 121917 h 1918220"/>
                  <a:gd name="connsiteX16" fmla="*/ 582042 w 1518129"/>
                  <a:gd name="connsiteY16" fmla="*/ 161731 h 1918220"/>
                  <a:gd name="connsiteX17" fmla="*/ 554580 w 1518129"/>
                  <a:gd name="connsiteY17" fmla="*/ 1197645 h 1918220"/>
                  <a:gd name="connsiteX18" fmla="*/ 419736 w 1518129"/>
                  <a:gd name="connsiteY18" fmla="*/ 1153389 h 1918220"/>
                  <a:gd name="connsiteX19" fmla="*/ 0 w 1518129"/>
                  <a:gd name="connsiteY19" fmla="*/ 891306 h 1918220"/>
                  <a:gd name="connsiteX0" fmla="*/ 0 w 1518129"/>
                  <a:gd name="connsiteY0" fmla="*/ 891306 h 1901925"/>
                  <a:gd name="connsiteX1" fmla="*/ 227051 w 1518129"/>
                  <a:gd name="connsiteY1" fmla="*/ 1320850 h 1901925"/>
                  <a:gd name="connsiteX2" fmla="*/ 462841 w 1518129"/>
                  <a:gd name="connsiteY2" fmla="*/ 1655174 h 1901925"/>
                  <a:gd name="connsiteX3" fmla="*/ 670217 w 1518129"/>
                  <a:gd name="connsiteY3" fmla="*/ 1896868 h 1901925"/>
                  <a:gd name="connsiteX4" fmla="*/ 1366786 w 1518129"/>
                  <a:gd name="connsiteY4" fmla="*/ 1899100 h 1901925"/>
                  <a:gd name="connsiteX5" fmla="*/ 1516859 w 1518129"/>
                  <a:gd name="connsiteY5" fmla="*/ 1069958 h 1901925"/>
                  <a:gd name="connsiteX6" fmla="*/ 1464891 w 1518129"/>
                  <a:gd name="connsiteY6" fmla="*/ 644162 h 1901925"/>
                  <a:gd name="connsiteX7" fmla="*/ 1272486 w 1518129"/>
                  <a:gd name="connsiteY7" fmla="*/ 612493 h 1901925"/>
                  <a:gd name="connsiteX8" fmla="*/ 1264720 w 1518129"/>
                  <a:gd name="connsiteY8" fmla="*/ 911472 h 1901925"/>
                  <a:gd name="connsiteX9" fmla="*/ 1252622 w 1518129"/>
                  <a:gd name="connsiteY9" fmla="*/ 600743 h 1901925"/>
                  <a:gd name="connsiteX10" fmla="*/ 1022817 w 1518129"/>
                  <a:gd name="connsiteY10" fmla="*/ 558366 h 1901925"/>
                  <a:gd name="connsiteX11" fmla="*/ 1053082 w 1518129"/>
                  <a:gd name="connsiteY11" fmla="*/ 887580 h 1901925"/>
                  <a:gd name="connsiteX12" fmla="*/ 1001757 w 1518129"/>
                  <a:gd name="connsiteY12" fmla="*/ 557324 h 1901925"/>
                  <a:gd name="connsiteX13" fmla="*/ 806783 w 1518129"/>
                  <a:gd name="connsiteY13" fmla="*/ 513030 h 1901925"/>
                  <a:gd name="connsiteX14" fmla="*/ 810613 w 1518129"/>
                  <a:gd name="connsiteY14" fmla="*/ 901237 h 1901925"/>
                  <a:gd name="connsiteX15" fmla="*/ 778941 w 1518129"/>
                  <a:gd name="connsiteY15" fmla="*/ 121917 h 1901925"/>
                  <a:gd name="connsiteX16" fmla="*/ 582042 w 1518129"/>
                  <a:gd name="connsiteY16" fmla="*/ 161731 h 1901925"/>
                  <a:gd name="connsiteX17" fmla="*/ 554580 w 1518129"/>
                  <a:gd name="connsiteY17" fmla="*/ 1197645 h 1901925"/>
                  <a:gd name="connsiteX18" fmla="*/ 419736 w 1518129"/>
                  <a:gd name="connsiteY18" fmla="*/ 1153389 h 1901925"/>
                  <a:gd name="connsiteX19" fmla="*/ 0 w 1518129"/>
                  <a:gd name="connsiteY19" fmla="*/ 891306 h 1901925"/>
                  <a:gd name="connsiteX0" fmla="*/ 0 w 1518129"/>
                  <a:gd name="connsiteY0" fmla="*/ 891306 h 1901925"/>
                  <a:gd name="connsiteX1" fmla="*/ 227051 w 1518129"/>
                  <a:gd name="connsiteY1" fmla="*/ 1320850 h 1901925"/>
                  <a:gd name="connsiteX2" fmla="*/ 462841 w 1518129"/>
                  <a:gd name="connsiteY2" fmla="*/ 1655174 h 1901925"/>
                  <a:gd name="connsiteX3" fmla="*/ 670217 w 1518129"/>
                  <a:gd name="connsiteY3" fmla="*/ 1896868 h 1901925"/>
                  <a:gd name="connsiteX4" fmla="*/ 1366786 w 1518129"/>
                  <a:gd name="connsiteY4" fmla="*/ 1899100 h 1901925"/>
                  <a:gd name="connsiteX5" fmla="*/ 1516859 w 1518129"/>
                  <a:gd name="connsiteY5" fmla="*/ 1069958 h 1901925"/>
                  <a:gd name="connsiteX6" fmla="*/ 1464891 w 1518129"/>
                  <a:gd name="connsiteY6" fmla="*/ 644162 h 1901925"/>
                  <a:gd name="connsiteX7" fmla="*/ 1272486 w 1518129"/>
                  <a:gd name="connsiteY7" fmla="*/ 612493 h 1901925"/>
                  <a:gd name="connsiteX8" fmla="*/ 1264720 w 1518129"/>
                  <a:gd name="connsiteY8" fmla="*/ 911472 h 1901925"/>
                  <a:gd name="connsiteX9" fmla="*/ 1252622 w 1518129"/>
                  <a:gd name="connsiteY9" fmla="*/ 600743 h 1901925"/>
                  <a:gd name="connsiteX10" fmla="*/ 1022817 w 1518129"/>
                  <a:gd name="connsiteY10" fmla="*/ 558366 h 1901925"/>
                  <a:gd name="connsiteX11" fmla="*/ 1053082 w 1518129"/>
                  <a:gd name="connsiteY11" fmla="*/ 887580 h 1901925"/>
                  <a:gd name="connsiteX12" fmla="*/ 1001757 w 1518129"/>
                  <a:gd name="connsiteY12" fmla="*/ 557324 h 1901925"/>
                  <a:gd name="connsiteX13" fmla="*/ 806783 w 1518129"/>
                  <a:gd name="connsiteY13" fmla="*/ 513030 h 1901925"/>
                  <a:gd name="connsiteX14" fmla="*/ 810613 w 1518129"/>
                  <a:gd name="connsiteY14" fmla="*/ 901237 h 1901925"/>
                  <a:gd name="connsiteX15" fmla="*/ 778941 w 1518129"/>
                  <a:gd name="connsiteY15" fmla="*/ 121917 h 1901925"/>
                  <a:gd name="connsiteX16" fmla="*/ 582042 w 1518129"/>
                  <a:gd name="connsiteY16" fmla="*/ 161731 h 1901925"/>
                  <a:gd name="connsiteX17" fmla="*/ 554580 w 1518129"/>
                  <a:gd name="connsiteY17" fmla="*/ 1197645 h 1901925"/>
                  <a:gd name="connsiteX18" fmla="*/ 419736 w 1518129"/>
                  <a:gd name="connsiteY18" fmla="*/ 1153389 h 1901925"/>
                  <a:gd name="connsiteX19" fmla="*/ 0 w 1518129"/>
                  <a:gd name="connsiteY19" fmla="*/ 891306 h 1901925"/>
                  <a:gd name="connsiteX0" fmla="*/ 0 w 1518129"/>
                  <a:gd name="connsiteY0" fmla="*/ 891306 h 1900789"/>
                  <a:gd name="connsiteX1" fmla="*/ 227051 w 1518129"/>
                  <a:gd name="connsiteY1" fmla="*/ 1320850 h 1900789"/>
                  <a:gd name="connsiteX2" fmla="*/ 462841 w 1518129"/>
                  <a:gd name="connsiteY2" fmla="*/ 1655174 h 1900789"/>
                  <a:gd name="connsiteX3" fmla="*/ 670217 w 1518129"/>
                  <a:gd name="connsiteY3" fmla="*/ 1896868 h 1900789"/>
                  <a:gd name="connsiteX4" fmla="*/ 1366786 w 1518129"/>
                  <a:gd name="connsiteY4" fmla="*/ 1899100 h 1900789"/>
                  <a:gd name="connsiteX5" fmla="*/ 1516859 w 1518129"/>
                  <a:gd name="connsiteY5" fmla="*/ 1069958 h 1900789"/>
                  <a:gd name="connsiteX6" fmla="*/ 1464891 w 1518129"/>
                  <a:gd name="connsiteY6" fmla="*/ 644162 h 1900789"/>
                  <a:gd name="connsiteX7" fmla="*/ 1272486 w 1518129"/>
                  <a:gd name="connsiteY7" fmla="*/ 612493 h 1900789"/>
                  <a:gd name="connsiteX8" fmla="*/ 1264720 w 1518129"/>
                  <a:gd name="connsiteY8" fmla="*/ 911472 h 1900789"/>
                  <a:gd name="connsiteX9" fmla="*/ 1252622 w 1518129"/>
                  <a:gd name="connsiteY9" fmla="*/ 600743 h 1900789"/>
                  <a:gd name="connsiteX10" fmla="*/ 1022817 w 1518129"/>
                  <a:gd name="connsiteY10" fmla="*/ 558366 h 1900789"/>
                  <a:gd name="connsiteX11" fmla="*/ 1053082 w 1518129"/>
                  <a:gd name="connsiteY11" fmla="*/ 887580 h 1900789"/>
                  <a:gd name="connsiteX12" fmla="*/ 1001757 w 1518129"/>
                  <a:gd name="connsiteY12" fmla="*/ 557324 h 1900789"/>
                  <a:gd name="connsiteX13" fmla="*/ 806783 w 1518129"/>
                  <a:gd name="connsiteY13" fmla="*/ 513030 h 1900789"/>
                  <a:gd name="connsiteX14" fmla="*/ 810613 w 1518129"/>
                  <a:gd name="connsiteY14" fmla="*/ 901237 h 1900789"/>
                  <a:gd name="connsiteX15" fmla="*/ 778941 w 1518129"/>
                  <a:gd name="connsiteY15" fmla="*/ 121917 h 1900789"/>
                  <a:gd name="connsiteX16" fmla="*/ 582042 w 1518129"/>
                  <a:gd name="connsiteY16" fmla="*/ 161731 h 1900789"/>
                  <a:gd name="connsiteX17" fmla="*/ 554580 w 1518129"/>
                  <a:gd name="connsiteY17" fmla="*/ 1197645 h 1900789"/>
                  <a:gd name="connsiteX18" fmla="*/ 419736 w 1518129"/>
                  <a:gd name="connsiteY18" fmla="*/ 1153389 h 1900789"/>
                  <a:gd name="connsiteX19" fmla="*/ 0 w 1518129"/>
                  <a:gd name="connsiteY19" fmla="*/ 891306 h 1900789"/>
                  <a:gd name="connsiteX0" fmla="*/ 0 w 1518129"/>
                  <a:gd name="connsiteY0" fmla="*/ 891306 h 1899182"/>
                  <a:gd name="connsiteX1" fmla="*/ 227051 w 1518129"/>
                  <a:gd name="connsiteY1" fmla="*/ 1320850 h 1899182"/>
                  <a:gd name="connsiteX2" fmla="*/ 462841 w 1518129"/>
                  <a:gd name="connsiteY2" fmla="*/ 1655174 h 1899182"/>
                  <a:gd name="connsiteX3" fmla="*/ 670217 w 1518129"/>
                  <a:gd name="connsiteY3" fmla="*/ 1896868 h 1899182"/>
                  <a:gd name="connsiteX4" fmla="*/ 1366786 w 1518129"/>
                  <a:gd name="connsiteY4" fmla="*/ 1899100 h 1899182"/>
                  <a:gd name="connsiteX5" fmla="*/ 1516859 w 1518129"/>
                  <a:gd name="connsiteY5" fmla="*/ 1069958 h 1899182"/>
                  <a:gd name="connsiteX6" fmla="*/ 1464891 w 1518129"/>
                  <a:gd name="connsiteY6" fmla="*/ 644162 h 1899182"/>
                  <a:gd name="connsiteX7" fmla="*/ 1272486 w 1518129"/>
                  <a:gd name="connsiteY7" fmla="*/ 612493 h 1899182"/>
                  <a:gd name="connsiteX8" fmla="*/ 1264720 w 1518129"/>
                  <a:gd name="connsiteY8" fmla="*/ 911472 h 1899182"/>
                  <a:gd name="connsiteX9" fmla="*/ 1252622 w 1518129"/>
                  <a:gd name="connsiteY9" fmla="*/ 600743 h 1899182"/>
                  <a:gd name="connsiteX10" fmla="*/ 1022817 w 1518129"/>
                  <a:gd name="connsiteY10" fmla="*/ 558366 h 1899182"/>
                  <a:gd name="connsiteX11" fmla="*/ 1053082 w 1518129"/>
                  <a:gd name="connsiteY11" fmla="*/ 887580 h 1899182"/>
                  <a:gd name="connsiteX12" fmla="*/ 1001757 w 1518129"/>
                  <a:gd name="connsiteY12" fmla="*/ 557324 h 1899182"/>
                  <a:gd name="connsiteX13" fmla="*/ 806783 w 1518129"/>
                  <a:gd name="connsiteY13" fmla="*/ 513030 h 1899182"/>
                  <a:gd name="connsiteX14" fmla="*/ 810613 w 1518129"/>
                  <a:gd name="connsiteY14" fmla="*/ 901237 h 1899182"/>
                  <a:gd name="connsiteX15" fmla="*/ 778941 w 1518129"/>
                  <a:gd name="connsiteY15" fmla="*/ 121917 h 1899182"/>
                  <a:gd name="connsiteX16" fmla="*/ 582042 w 1518129"/>
                  <a:gd name="connsiteY16" fmla="*/ 161731 h 1899182"/>
                  <a:gd name="connsiteX17" fmla="*/ 554580 w 1518129"/>
                  <a:gd name="connsiteY17" fmla="*/ 1197645 h 1899182"/>
                  <a:gd name="connsiteX18" fmla="*/ 419736 w 1518129"/>
                  <a:gd name="connsiteY18" fmla="*/ 1153389 h 1899182"/>
                  <a:gd name="connsiteX19" fmla="*/ 0 w 1518129"/>
                  <a:gd name="connsiteY19" fmla="*/ 891306 h 1899182"/>
                  <a:gd name="connsiteX0" fmla="*/ 0 w 1518129"/>
                  <a:gd name="connsiteY0" fmla="*/ 891306 h 1898397"/>
                  <a:gd name="connsiteX1" fmla="*/ 227051 w 1518129"/>
                  <a:gd name="connsiteY1" fmla="*/ 1320850 h 1898397"/>
                  <a:gd name="connsiteX2" fmla="*/ 462841 w 1518129"/>
                  <a:gd name="connsiteY2" fmla="*/ 1655174 h 1898397"/>
                  <a:gd name="connsiteX3" fmla="*/ 670217 w 1518129"/>
                  <a:gd name="connsiteY3" fmla="*/ 1896868 h 1898397"/>
                  <a:gd name="connsiteX4" fmla="*/ 1366786 w 1518129"/>
                  <a:gd name="connsiteY4" fmla="*/ 1893394 h 1898397"/>
                  <a:gd name="connsiteX5" fmla="*/ 1516859 w 1518129"/>
                  <a:gd name="connsiteY5" fmla="*/ 1069958 h 1898397"/>
                  <a:gd name="connsiteX6" fmla="*/ 1464891 w 1518129"/>
                  <a:gd name="connsiteY6" fmla="*/ 644162 h 1898397"/>
                  <a:gd name="connsiteX7" fmla="*/ 1272486 w 1518129"/>
                  <a:gd name="connsiteY7" fmla="*/ 612493 h 1898397"/>
                  <a:gd name="connsiteX8" fmla="*/ 1264720 w 1518129"/>
                  <a:gd name="connsiteY8" fmla="*/ 911472 h 1898397"/>
                  <a:gd name="connsiteX9" fmla="*/ 1252622 w 1518129"/>
                  <a:gd name="connsiteY9" fmla="*/ 600743 h 1898397"/>
                  <a:gd name="connsiteX10" fmla="*/ 1022817 w 1518129"/>
                  <a:gd name="connsiteY10" fmla="*/ 558366 h 1898397"/>
                  <a:gd name="connsiteX11" fmla="*/ 1053082 w 1518129"/>
                  <a:gd name="connsiteY11" fmla="*/ 887580 h 1898397"/>
                  <a:gd name="connsiteX12" fmla="*/ 1001757 w 1518129"/>
                  <a:gd name="connsiteY12" fmla="*/ 557324 h 1898397"/>
                  <a:gd name="connsiteX13" fmla="*/ 806783 w 1518129"/>
                  <a:gd name="connsiteY13" fmla="*/ 513030 h 1898397"/>
                  <a:gd name="connsiteX14" fmla="*/ 810613 w 1518129"/>
                  <a:gd name="connsiteY14" fmla="*/ 901237 h 1898397"/>
                  <a:gd name="connsiteX15" fmla="*/ 778941 w 1518129"/>
                  <a:gd name="connsiteY15" fmla="*/ 121917 h 1898397"/>
                  <a:gd name="connsiteX16" fmla="*/ 582042 w 1518129"/>
                  <a:gd name="connsiteY16" fmla="*/ 161731 h 1898397"/>
                  <a:gd name="connsiteX17" fmla="*/ 554580 w 1518129"/>
                  <a:gd name="connsiteY17" fmla="*/ 1197645 h 1898397"/>
                  <a:gd name="connsiteX18" fmla="*/ 419736 w 1518129"/>
                  <a:gd name="connsiteY18" fmla="*/ 1153389 h 1898397"/>
                  <a:gd name="connsiteX19" fmla="*/ 0 w 1518129"/>
                  <a:gd name="connsiteY19" fmla="*/ 891306 h 1898397"/>
                  <a:gd name="connsiteX0" fmla="*/ 0 w 1518129"/>
                  <a:gd name="connsiteY0" fmla="*/ 891306 h 2083506"/>
                  <a:gd name="connsiteX1" fmla="*/ 227051 w 1518129"/>
                  <a:gd name="connsiteY1" fmla="*/ 1320850 h 2083506"/>
                  <a:gd name="connsiteX2" fmla="*/ 462841 w 1518129"/>
                  <a:gd name="connsiteY2" fmla="*/ 1655174 h 2083506"/>
                  <a:gd name="connsiteX3" fmla="*/ 685760 w 1518129"/>
                  <a:gd name="connsiteY3" fmla="*/ 2083377 h 2083506"/>
                  <a:gd name="connsiteX4" fmla="*/ 1366786 w 1518129"/>
                  <a:gd name="connsiteY4" fmla="*/ 1893394 h 2083506"/>
                  <a:gd name="connsiteX5" fmla="*/ 1516859 w 1518129"/>
                  <a:gd name="connsiteY5" fmla="*/ 1069958 h 2083506"/>
                  <a:gd name="connsiteX6" fmla="*/ 1464891 w 1518129"/>
                  <a:gd name="connsiteY6" fmla="*/ 644162 h 2083506"/>
                  <a:gd name="connsiteX7" fmla="*/ 1272486 w 1518129"/>
                  <a:gd name="connsiteY7" fmla="*/ 612493 h 2083506"/>
                  <a:gd name="connsiteX8" fmla="*/ 1264720 w 1518129"/>
                  <a:gd name="connsiteY8" fmla="*/ 911472 h 2083506"/>
                  <a:gd name="connsiteX9" fmla="*/ 1252622 w 1518129"/>
                  <a:gd name="connsiteY9" fmla="*/ 600743 h 2083506"/>
                  <a:gd name="connsiteX10" fmla="*/ 1022817 w 1518129"/>
                  <a:gd name="connsiteY10" fmla="*/ 558366 h 2083506"/>
                  <a:gd name="connsiteX11" fmla="*/ 1053082 w 1518129"/>
                  <a:gd name="connsiteY11" fmla="*/ 887580 h 2083506"/>
                  <a:gd name="connsiteX12" fmla="*/ 1001757 w 1518129"/>
                  <a:gd name="connsiteY12" fmla="*/ 557324 h 2083506"/>
                  <a:gd name="connsiteX13" fmla="*/ 806783 w 1518129"/>
                  <a:gd name="connsiteY13" fmla="*/ 513030 h 2083506"/>
                  <a:gd name="connsiteX14" fmla="*/ 810613 w 1518129"/>
                  <a:gd name="connsiteY14" fmla="*/ 901237 h 2083506"/>
                  <a:gd name="connsiteX15" fmla="*/ 778941 w 1518129"/>
                  <a:gd name="connsiteY15" fmla="*/ 121917 h 2083506"/>
                  <a:gd name="connsiteX16" fmla="*/ 582042 w 1518129"/>
                  <a:gd name="connsiteY16" fmla="*/ 161731 h 2083506"/>
                  <a:gd name="connsiteX17" fmla="*/ 554580 w 1518129"/>
                  <a:gd name="connsiteY17" fmla="*/ 1197645 h 2083506"/>
                  <a:gd name="connsiteX18" fmla="*/ 419736 w 1518129"/>
                  <a:gd name="connsiteY18" fmla="*/ 1153389 h 2083506"/>
                  <a:gd name="connsiteX19" fmla="*/ 0 w 1518129"/>
                  <a:gd name="connsiteY19" fmla="*/ 891306 h 2083506"/>
                  <a:gd name="connsiteX0" fmla="*/ 0 w 1518129"/>
                  <a:gd name="connsiteY0" fmla="*/ 891306 h 2087673"/>
                  <a:gd name="connsiteX1" fmla="*/ 227051 w 1518129"/>
                  <a:gd name="connsiteY1" fmla="*/ 1320850 h 2087673"/>
                  <a:gd name="connsiteX2" fmla="*/ 462841 w 1518129"/>
                  <a:gd name="connsiteY2" fmla="*/ 1655174 h 2087673"/>
                  <a:gd name="connsiteX3" fmla="*/ 685760 w 1518129"/>
                  <a:gd name="connsiteY3" fmla="*/ 2083377 h 2087673"/>
                  <a:gd name="connsiteX4" fmla="*/ 1304616 w 1518129"/>
                  <a:gd name="connsiteY4" fmla="*/ 2087673 h 2087673"/>
                  <a:gd name="connsiteX5" fmla="*/ 1516859 w 1518129"/>
                  <a:gd name="connsiteY5" fmla="*/ 1069958 h 2087673"/>
                  <a:gd name="connsiteX6" fmla="*/ 1464891 w 1518129"/>
                  <a:gd name="connsiteY6" fmla="*/ 644162 h 2087673"/>
                  <a:gd name="connsiteX7" fmla="*/ 1272486 w 1518129"/>
                  <a:gd name="connsiteY7" fmla="*/ 612493 h 2087673"/>
                  <a:gd name="connsiteX8" fmla="*/ 1264720 w 1518129"/>
                  <a:gd name="connsiteY8" fmla="*/ 911472 h 2087673"/>
                  <a:gd name="connsiteX9" fmla="*/ 1252622 w 1518129"/>
                  <a:gd name="connsiteY9" fmla="*/ 600743 h 2087673"/>
                  <a:gd name="connsiteX10" fmla="*/ 1022817 w 1518129"/>
                  <a:gd name="connsiteY10" fmla="*/ 558366 h 2087673"/>
                  <a:gd name="connsiteX11" fmla="*/ 1053082 w 1518129"/>
                  <a:gd name="connsiteY11" fmla="*/ 887580 h 2087673"/>
                  <a:gd name="connsiteX12" fmla="*/ 1001757 w 1518129"/>
                  <a:gd name="connsiteY12" fmla="*/ 557324 h 2087673"/>
                  <a:gd name="connsiteX13" fmla="*/ 806783 w 1518129"/>
                  <a:gd name="connsiteY13" fmla="*/ 513030 h 2087673"/>
                  <a:gd name="connsiteX14" fmla="*/ 810613 w 1518129"/>
                  <a:gd name="connsiteY14" fmla="*/ 901237 h 2087673"/>
                  <a:gd name="connsiteX15" fmla="*/ 778941 w 1518129"/>
                  <a:gd name="connsiteY15" fmla="*/ 121917 h 2087673"/>
                  <a:gd name="connsiteX16" fmla="*/ 582042 w 1518129"/>
                  <a:gd name="connsiteY16" fmla="*/ 161731 h 2087673"/>
                  <a:gd name="connsiteX17" fmla="*/ 554580 w 1518129"/>
                  <a:gd name="connsiteY17" fmla="*/ 1197645 h 2087673"/>
                  <a:gd name="connsiteX18" fmla="*/ 419736 w 1518129"/>
                  <a:gd name="connsiteY18" fmla="*/ 1153389 h 2087673"/>
                  <a:gd name="connsiteX19" fmla="*/ 0 w 1518129"/>
                  <a:gd name="connsiteY19" fmla="*/ 891306 h 2087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18129" h="2087673">
                    <a:moveTo>
                      <a:pt x="0" y="891306"/>
                    </a:moveTo>
                    <a:cubicBezTo>
                      <a:pt x="124742" y="1042097"/>
                      <a:pt x="180313" y="1188925"/>
                      <a:pt x="227051" y="1320850"/>
                    </a:cubicBezTo>
                    <a:cubicBezTo>
                      <a:pt x="283134" y="1440332"/>
                      <a:pt x="360533" y="1506746"/>
                      <a:pt x="462841" y="1655174"/>
                    </a:cubicBezTo>
                    <a:cubicBezTo>
                      <a:pt x="565096" y="1757587"/>
                      <a:pt x="645749" y="2041189"/>
                      <a:pt x="685760" y="2083377"/>
                    </a:cubicBezTo>
                    <a:cubicBezTo>
                      <a:pt x="889200" y="2089319"/>
                      <a:pt x="1008846" y="2083505"/>
                      <a:pt x="1304616" y="2087673"/>
                    </a:cubicBezTo>
                    <a:cubicBezTo>
                      <a:pt x="1468370" y="1792044"/>
                      <a:pt x="1516858" y="1179685"/>
                      <a:pt x="1516859" y="1069958"/>
                    </a:cubicBezTo>
                    <a:cubicBezTo>
                      <a:pt x="1522576" y="857179"/>
                      <a:pt x="1509640" y="720406"/>
                      <a:pt x="1464891" y="644162"/>
                    </a:cubicBezTo>
                    <a:cubicBezTo>
                      <a:pt x="1396021" y="572742"/>
                      <a:pt x="1370976" y="579197"/>
                      <a:pt x="1272486" y="612493"/>
                    </a:cubicBezTo>
                    <a:cubicBezTo>
                      <a:pt x="1306205" y="707004"/>
                      <a:pt x="1275123" y="829781"/>
                      <a:pt x="1264720" y="911472"/>
                    </a:cubicBezTo>
                    <a:cubicBezTo>
                      <a:pt x="1250153" y="907906"/>
                      <a:pt x="1292939" y="659594"/>
                      <a:pt x="1252622" y="600743"/>
                    </a:cubicBezTo>
                    <a:cubicBezTo>
                      <a:pt x="1202656" y="541892"/>
                      <a:pt x="1107533" y="508148"/>
                      <a:pt x="1022817" y="558366"/>
                    </a:cubicBezTo>
                    <a:cubicBezTo>
                      <a:pt x="1086811" y="668103"/>
                      <a:pt x="1058849" y="793697"/>
                      <a:pt x="1053082" y="887580"/>
                    </a:cubicBezTo>
                    <a:cubicBezTo>
                      <a:pt x="1041532" y="883386"/>
                      <a:pt x="1071753" y="653519"/>
                      <a:pt x="1001757" y="557324"/>
                    </a:cubicBezTo>
                    <a:cubicBezTo>
                      <a:pt x="946234" y="504548"/>
                      <a:pt x="915026" y="504758"/>
                      <a:pt x="806783" y="513030"/>
                    </a:cubicBezTo>
                    <a:cubicBezTo>
                      <a:pt x="816055" y="653003"/>
                      <a:pt x="822837" y="732256"/>
                      <a:pt x="810613" y="901237"/>
                    </a:cubicBezTo>
                    <a:cubicBezTo>
                      <a:pt x="782414" y="451352"/>
                      <a:pt x="784675" y="276900"/>
                      <a:pt x="778941" y="121917"/>
                    </a:cubicBezTo>
                    <a:cubicBezTo>
                      <a:pt x="774616" y="-32693"/>
                      <a:pt x="569584" y="-61779"/>
                      <a:pt x="582042" y="161731"/>
                    </a:cubicBezTo>
                    <a:cubicBezTo>
                      <a:pt x="570378" y="380417"/>
                      <a:pt x="623442" y="1132875"/>
                      <a:pt x="554580" y="1197645"/>
                    </a:cubicBezTo>
                    <a:cubicBezTo>
                      <a:pt x="495024" y="1230412"/>
                      <a:pt x="496393" y="1222363"/>
                      <a:pt x="419736" y="1153389"/>
                    </a:cubicBezTo>
                    <a:cubicBezTo>
                      <a:pt x="331744" y="1046414"/>
                      <a:pt x="197603" y="767201"/>
                      <a:pt x="0" y="89130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C0053A2-E72C-4947-8952-61A08D10E1E6}"/>
                </a:ext>
              </a:extLst>
            </p:cNvPr>
            <p:cNvSpPr txBox="1"/>
            <p:nvPr/>
          </p:nvSpPr>
          <p:spPr>
            <a:xfrm>
              <a:off x="-1231882" y="2129155"/>
              <a:ext cx="2487566" cy="5660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ROM values</a:t>
              </a:r>
              <a:endParaRPr lang="en-ID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AB3D84D-382C-4FA6-ACEA-A7EB4F0EB402}"/>
                </a:ext>
              </a:extLst>
            </p:cNvPr>
            <p:cNvSpPr txBox="1"/>
            <p:nvPr/>
          </p:nvSpPr>
          <p:spPr>
            <a:xfrm>
              <a:off x="2887474" y="1510838"/>
              <a:ext cx="2159452" cy="11320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10 variations ​​</a:t>
              </a:r>
            </a:p>
            <a:p>
              <a:pPr algn="ctr"/>
              <a:r>
                <a:rPr lang="en-US" sz="1800" b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with intervals of 4</a:t>
              </a:r>
              <a:r>
                <a:rPr lang="en-US" sz="1800" b="1" baseline="30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o</a:t>
              </a:r>
              <a:r>
                <a:rPr lang="en-US" sz="1800" b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to 120</a:t>
              </a:r>
              <a:r>
                <a:rPr lang="en-US" sz="1800" b="1" baseline="30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o</a:t>
              </a:r>
              <a:r>
                <a:rPr lang="en-US" sz="1800" b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. </a:t>
              </a:r>
              <a:endParaRPr lang="en-ID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C56FF28-E107-42B3-B300-17D9F09B706D}"/>
              </a:ext>
            </a:extLst>
          </p:cNvPr>
          <p:cNvGrpSpPr/>
          <p:nvPr/>
        </p:nvGrpSpPr>
        <p:grpSpPr>
          <a:xfrm>
            <a:off x="8075237" y="1412775"/>
            <a:ext cx="4139874" cy="4251251"/>
            <a:chOff x="8075237" y="1412775"/>
            <a:chExt cx="4139874" cy="425125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836A763-295D-4EB9-8A5E-ADE76D66EF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19492" r="41470" b="62237"/>
            <a:stretch/>
          </p:blipFill>
          <p:spPr>
            <a:xfrm>
              <a:off x="8075237" y="1412775"/>
              <a:ext cx="4139874" cy="425125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C93F5D5-C7FC-480C-87CC-2434CA8492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19492" t="1" r="41470" b="62876"/>
            <a:stretch/>
          </p:blipFill>
          <p:spPr>
            <a:xfrm>
              <a:off x="8075237" y="1482005"/>
              <a:ext cx="4139874" cy="4179243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ACF717A-8DDA-4E92-AB93-5D5DE47CB080}"/>
                </a:ext>
              </a:extLst>
            </p:cNvPr>
            <p:cNvCxnSpPr>
              <a:cxnSpLocks/>
            </p:cNvCxnSpPr>
            <p:nvPr/>
          </p:nvCxnSpPr>
          <p:spPr>
            <a:xfrm>
              <a:off x="8938738" y="3429000"/>
              <a:ext cx="468042" cy="1584176"/>
            </a:xfrm>
            <a:prstGeom prst="straightConnector1">
              <a:avLst/>
            </a:prstGeom>
            <a:ln w="57150" cap="rnd">
              <a:solidFill>
                <a:srgbClr val="00206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9A08C4B-B61C-4E60-8EB7-F19F2971F1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06780" y="3889136"/>
              <a:ext cx="863502" cy="1124040"/>
            </a:xfrm>
            <a:prstGeom prst="straightConnector1">
              <a:avLst/>
            </a:prstGeom>
            <a:ln w="57150" cap="rnd">
              <a:solidFill>
                <a:srgbClr val="00206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B83841FD-8A19-4FCD-AC99-7B2EC686FCD2}"/>
                </a:ext>
              </a:extLst>
            </p:cNvPr>
            <p:cNvSpPr/>
            <p:nvPr/>
          </p:nvSpPr>
          <p:spPr>
            <a:xfrm rot="293852">
              <a:off x="9226770" y="4451156"/>
              <a:ext cx="468042" cy="562020"/>
            </a:xfrm>
            <a:prstGeom prst="arc">
              <a:avLst>
                <a:gd name="adj1" fmla="val 13530368"/>
                <a:gd name="adj2" fmla="val 19421077"/>
              </a:avLst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2058419703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ROM Measurement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9">
                <a:extLst>
                  <a:ext uri="{FF2B5EF4-FFF2-40B4-BE49-F238E27FC236}">
                    <a16:creationId xmlns:a16="http://schemas.microsoft.com/office/drawing/2014/main" id="{349DE805-7688-4F3C-9858-83B26FB34250}"/>
                  </a:ext>
                </a:extLst>
              </p:cNvPr>
              <p:cNvGraphicFramePr>
                <a:graphicFrameLocks noGrp="1"/>
              </p:cNvGraphicFramePr>
              <p:nvPr>
                <p:ph type="pic" idx="1"/>
                <p:extLst>
                  <p:ext uri="{D42A27DB-BD31-4B8C-83A1-F6EECF244321}">
                    <p14:modId xmlns:p14="http://schemas.microsoft.com/office/powerpoint/2010/main" val="3453336966"/>
                  </p:ext>
                </p:extLst>
              </p:nvPr>
            </p:nvGraphicFramePr>
            <p:xfrm>
              <a:off x="5103961" y="502920"/>
              <a:ext cx="6622167" cy="58521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88000">
                      <a:extLst>
                        <a:ext uri="{9D8B030D-6E8A-4147-A177-3AD203B41FA5}">
                          <a16:colId xmlns:a16="http://schemas.microsoft.com/office/drawing/2014/main" val="914844381"/>
                        </a:ext>
                      </a:extLst>
                    </a:gridCol>
                    <a:gridCol w="862167">
                      <a:extLst>
                        <a:ext uri="{9D8B030D-6E8A-4147-A177-3AD203B41FA5}">
                          <a16:colId xmlns:a16="http://schemas.microsoft.com/office/drawing/2014/main" val="1424346440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4281809632"/>
                        </a:ext>
                      </a:extLst>
                    </a:gridCol>
                    <a:gridCol w="1188000">
                      <a:extLst>
                        <a:ext uri="{9D8B030D-6E8A-4147-A177-3AD203B41FA5}">
                          <a16:colId xmlns:a16="http://schemas.microsoft.com/office/drawing/2014/main" val="3097570832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2443229581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4207953938"/>
                        </a:ext>
                      </a:extLst>
                    </a:gridCol>
                  </a:tblGrid>
                  <a:tr h="6935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ROM Variations-</a:t>
                          </a:r>
                          <a:endParaRPr lang="en-ID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ROM Value</a:t>
                          </a:r>
                          <a:endParaRPr lang="en-ID" sz="1600" b="1" dirty="0"/>
                        </a:p>
                        <a:p>
                          <a:pPr algn="ctr"/>
                          <a:r>
                            <a:rPr lang="en-ID" sz="1600" b="1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ID" sz="16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r>
                            <a:rPr lang="en-ID" sz="1600" b="1" dirty="0"/>
                            <a:t>)</a:t>
                          </a:r>
                          <a:endParaRPr 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Goniometer Value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600" b="1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ID" sz="16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r>
                            <a:rPr lang="en-ID" sz="1600" b="1" dirty="0"/>
                            <a:t>)</a:t>
                          </a:r>
                          <a:endParaRPr 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ROM Variations-</a:t>
                          </a:r>
                          <a:endParaRPr lang="en-ID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ROM Value</a:t>
                          </a:r>
                          <a:endParaRPr lang="en-ID" sz="1600" b="1" dirty="0"/>
                        </a:p>
                        <a:p>
                          <a:pPr algn="ctr"/>
                          <a:r>
                            <a:rPr lang="en-ID" sz="1600" b="1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ID" sz="16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r>
                            <a:rPr lang="en-ID" sz="1600" b="1" dirty="0"/>
                            <a:t>)</a:t>
                          </a:r>
                          <a:endParaRPr 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Goniometer Value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600" b="1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ID" sz="16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r>
                            <a:rPr lang="en-ID" sz="1600" b="1" dirty="0"/>
                            <a:t>)</a:t>
                          </a:r>
                          <a:endParaRPr lang="en-US" sz="16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5968526"/>
                      </a:ext>
                    </a:extLst>
                  </a:tr>
                  <a:tr h="282539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21.12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20.00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69.38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72.00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70066319"/>
                      </a:ext>
                    </a:extLst>
                  </a:tr>
                  <a:tr h="256854"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25.14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72.40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2310388"/>
                      </a:ext>
                    </a:extLst>
                  </a:tr>
                  <a:tr h="256854"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21.12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70.39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9494244"/>
                      </a:ext>
                    </a:extLst>
                  </a:tr>
                  <a:tr h="256854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31.17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32.00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78.43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76.00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7161936"/>
                      </a:ext>
                    </a:extLst>
                  </a:tr>
                  <a:tr h="256854"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33.18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78.43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9782384"/>
                      </a:ext>
                    </a:extLst>
                  </a:tr>
                  <a:tr h="256854"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33.19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78.44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6601156"/>
                      </a:ext>
                    </a:extLst>
                  </a:tr>
                  <a:tr h="256854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44.24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48.00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92.51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94.00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12883181"/>
                      </a:ext>
                    </a:extLst>
                  </a:tr>
                  <a:tr h="256854"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47.26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98.54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9279850"/>
                      </a:ext>
                    </a:extLst>
                  </a:tr>
                  <a:tr h="256854"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46.26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97.54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4143770"/>
                      </a:ext>
                    </a:extLst>
                  </a:tr>
                  <a:tr h="256854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57.32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58.00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100.56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98.00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2767287"/>
                      </a:ext>
                    </a:extLst>
                  </a:tr>
                  <a:tr h="256854"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59.33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99.55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8859299"/>
                      </a:ext>
                    </a:extLst>
                  </a:tr>
                  <a:tr h="256854"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56.31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100.56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3734424"/>
                      </a:ext>
                    </a:extLst>
                  </a:tr>
                  <a:tr h="256854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66.37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68.00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105.59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104.00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29965567"/>
                      </a:ext>
                    </a:extLst>
                  </a:tr>
                  <a:tr h="256854"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67.37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107.59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5325639"/>
                      </a:ext>
                    </a:extLst>
                  </a:tr>
                  <a:tr h="256854"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65.36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107.60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60059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9">
                <a:extLst>
                  <a:ext uri="{FF2B5EF4-FFF2-40B4-BE49-F238E27FC236}">
                    <a16:creationId xmlns:a16="http://schemas.microsoft.com/office/drawing/2014/main" id="{349DE805-7688-4F3C-9858-83B26FB34250}"/>
                  </a:ext>
                </a:extLst>
              </p:cNvPr>
              <p:cNvGraphicFramePr>
                <a:graphicFrameLocks noGrp="1"/>
              </p:cNvGraphicFramePr>
              <p:nvPr>
                <p:ph type="pic" idx="1"/>
                <p:extLst>
                  <p:ext uri="{D42A27DB-BD31-4B8C-83A1-F6EECF244321}">
                    <p14:modId xmlns:p14="http://schemas.microsoft.com/office/powerpoint/2010/main" val="3453336966"/>
                  </p:ext>
                </p:extLst>
              </p:nvPr>
            </p:nvGraphicFramePr>
            <p:xfrm>
              <a:off x="5103961" y="502920"/>
              <a:ext cx="6622167" cy="58521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88000">
                      <a:extLst>
                        <a:ext uri="{9D8B030D-6E8A-4147-A177-3AD203B41FA5}">
                          <a16:colId xmlns:a16="http://schemas.microsoft.com/office/drawing/2014/main" val="914844381"/>
                        </a:ext>
                      </a:extLst>
                    </a:gridCol>
                    <a:gridCol w="862167">
                      <a:extLst>
                        <a:ext uri="{9D8B030D-6E8A-4147-A177-3AD203B41FA5}">
                          <a16:colId xmlns:a16="http://schemas.microsoft.com/office/drawing/2014/main" val="1424346440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4281809632"/>
                        </a:ext>
                      </a:extLst>
                    </a:gridCol>
                    <a:gridCol w="1188000">
                      <a:extLst>
                        <a:ext uri="{9D8B030D-6E8A-4147-A177-3AD203B41FA5}">
                          <a16:colId xmlns:a16="http://schemas.microsoft.com/office/drawing/2014/main" val="3097570832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2443229581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4207953938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ROM Variations-</a:t>
                          </a:r>
                          <a:endParaRPr lang="en-ID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8028" t="-1481" r="-530986" b="-620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078" t="-1481" r="-266019" b="-620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ROM Variations-</a:t>
                          </a:r>
                          <a:endParaRPr lang="en-ID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20423" t="-1481" r="-148592" b="-620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25604" t="-1481" r="-1932" b="-6207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5968526"/>
                      </a:ext>
                    </a:extLst>
                  </a:tr>
                  <a:tr h="33528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21.12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20.00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69.38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72.00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70066319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25.14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72.40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2310388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21.12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70.39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9494244"/>
                      </a:ext>
                    </a:extLst>
                  </a:tr>
                  <a:tr h="33528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31.17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32.00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78.43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76.00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7161936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33.18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78.43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9782384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33.19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78.44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6601156"/>
                      </a:ext>
                    </a:extLst>
                  </a:tr>
                  <a:tr h="33528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44.24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48.00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92.51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94.00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12883181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47.26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98.54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9279850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46.26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97.54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4143770"/>
                      </a:ext>
                    </a:extLst>
                  </a:tr>
                  <a:tr h="33528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57.32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58.00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100.56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98.00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2767287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59.33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99.55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8859299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56.31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100.56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3734424"/>
                      </a:ext>
                    </a:extLst>
                  </a:tr>
                  <a:tr h="33528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66.37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68.00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105.59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104.00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29965567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67.37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107.59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5325639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65.36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107.60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600596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A2A6713B-1799-44B2-B62F-DA8280B7A85B}"/>
              </a:ext>
            </a:extLst>
          </p:cNvPr>
          <p:cNvGrpSpPr/>
          <p:nvPr/>
        </p:nvGrpSpPr>
        <p:grpSpPr>
          <a:xfrm>
            <a:off x="0" y="1572523"/>
            <a:ext cx="2736304" cy="4643907"/>
            <a:chOff x="0" y="1572523"/>
            <a:chExt cx="2736304" cy="464390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8FA244C-3248-448C-82E4-F044070D8588}"/>
                </a:ext>
              </a:extLst>
            </p:cNvPr>
            <p:cNvGrpSpPr/>
            <p:nvPr/>
          </p:nvGrpSpPr>
          <p:grpSpPr>
            <a:xfrm>
              <a:off x="0" y="1957556"/>
              <a:ext cx="2736304" cy="4258874"/>
              <a:chOff x="45740" y="1997615"/>
              <a:chExt cx="2631452" cy="4095681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6B92D46D-217E-4F02-892D-AD4C8A8CAF6D}"/>
                  </a:ext>
                </a:extLst>
              </p:cNvPr>
              <p:cNvSpPr/>
              <p:nvPr/>
            </p:nvSpPr>
            <p:spPr>
              <a:xfrm rot="1717677" flipH="1">
                <a:off x="341526" y="4641789"/>
                <a:ext cx="1615477" cy="1451507"/>
              </a:xfrm>
              <a:custGeom>
                <a:avLst/>
                <a:gdLst>
                  <a:gd name="connsiteX0" fmla="*/ 1599891 w 1695450"/>
                  <a:gd name="connsiteY0" fmla="*/ 0 h 1495425"/>
                  <a:gd name="connsiteX1" fmla="*/ 97798 w 1695450"/>
                  <a:gd name="connsiteY1" fmla="*/ 0 h 1495425"/>
                  <a:gd name="connsiteX2" fmla="*/ 13026 w 1695450"/>
                  <a:gd name="connsiteY2" fmla="*/ 146685 h 1495425"/>
                  <a:gd name="connsiteX3" fmla="*/ 764548 w 1695450"/>
                  <a:gd name="connsiteY3" fmla="*/ 1447800 h 1495425"/>
                  <a:gd name="connsiteX4" fmla="*/ 933141 w 1695450"/>
                  <a:gd name="connsiteY4" fmla="*/ 1447800 h 1495425"/>
                  <a:gd name="connsiteX5" fmla="*/ 1684663 w 1695450"/>
                  <a:gd name="connsiteY5" fmla="*/ 146685 h 1495425"/>
                  <a:gd name="connsiteX6" fmla="*/ 1599891 w 1695450"/>
                  <a:gd name="connsiteY6" fmla="*/ 0 h 1495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5450" h="1495425">
                    <a:moveTo>
                      <a:pt x="1599891" y="0"/>
                    </a:moveTo>
                    <a:lnTo>
                      <a:pt x="97798" y="0"/>
                    </a:lnTo>
                    <a:cubicBezTo>
                      <a:pt x="22551" y="0"/>
                      <a:pt x="-24122" y="80963"/>
                      <a:pt x="13026" y="146685"/>
                    </a:cubicBezTo>
                    <a:lnTo>
                      <a:pt x="764548" y="1447800"/>
                    </a:lnTo>
                    <a:cubicBezTo>
                      <a:pt x="801696" y="1512570"/>
                      <a:pt x="895993" y="1512570"/>
                      <a:pt x="933141" y="1447800"/>
                    </a:cubicBezTo>
                    <a:lnTo>
                      <a:pt x="1684663" y="146685"/>
                    </a:lnTo>
                    <a:cubicBezTo>
                      <a:pt x="1721811" y="80963"/>
                      <a:pt x="1675138" y="0"/>
                      <a:pt x="1599891" y="0"/>
                    </a:cubicBezTo>
                    <a:close/>
                  </a:path>
                </a:pathLst>
              </a:custGeom>
              <a:solidFill>
                <a:srgbClr val="93C4ED"/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0DAE8FF-544E-4B59-BB2B-3B5C4BF0B0B6}"/>
                  </a:ext>
                </a:extLst>
              </p:cNvPr>
              <p:cNvSpPr/>
              <p:nvPr/>
            </p:nvSpPr>
            <p:spPr>
              <a:xfrm rot="1701482" flipH="1">
                <a:off x="1061715" y="3293519"/>
                <a:ext cx="1615477" cy="1451507"/>
              </a:xfrm>
              <a:custGeom>
                <a:avLst/>
                <a:gdLst>
                  <a:gd name="connsiteX0" fmla="*/ 1684663 w 1695450"/>
                  <a:gd name="connsiteY0" fmla="*/ 1349693 h 1495425"/>
                  <a:gd name="connsiteX1" fmla="*/ 933141 w 1695450"/>
                  <a:gd name="connsiteY1" fmla="*/ 48577 h 1495425"/>
                  <a:gd name="connsiteX2" fmla="*/ 764548 w 1695450"/>
                  <a:gd name="connsiteY2" fmla="*/ 48577 h 1495425"/>
                  <a:gd name="connsiteX3" fmla="*/ 13026 w 1695450"/>
                  <a:gd name="connsiteY3" fmla="*/ 1349693 h 1495425"/>
                  <a:gd name="connsiteX4" fmla="*/ 97798 w 1695450"/>
                  <a:gd name="connsiteY4" fmla="*/ 1496378 h 1495425"/>
                  <a:gd name="connsiteX5" fmla="*/ 1599891 w 1695450"/>
                  <a:gd name="connsiteY5" fmla="*/ 1496378 h 1495425"/>
                  <a:gd name="connsiteX6" fmla="*/ 1684663 w 1695450"/>
                  <a:gd name="connsiteY6" fmla="*/ 1349693 h 1495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5450" h="1495425">
                    <a:moveTo>
                      <a:pt x="1684663" y="1349693"/>
                    </a:moveTo>
                    <a:lnTo>
                      <a:pt x="933141" y="48577"/>
                    </a:lnTo>
                    <a:cubicBezTo>
                      <a:pt x="895993" y="-16192"/>
                      <a:pt x="801696" y="-16192"/>
                      <a:pt x="764548" y="48577"/>
                    </a:cubicBezTo>
                    <a:lnTo>
                      <a:pt x="13026" y="1349693"/>
                    </a:lnTo>
                    <a:cubicBezTo>
                      <a:pt x="-24122" y="1414463"/>
                      <a:pt x="22551" y="1496378"/>
                      <a:pt x="97798" y="1496378"/>
                    </a:cubicBezTo>
                    <a:lnTo>
                      <a:pt x="1599891" y="1496378"/>
                    </a:lnTo>
                    <a:cubicBezTo>
                      <a:pt x="1675138" y="1496378"/>
                      <a:pt x="1721811" y="1414463"/>
                      <a:pt x="1684663" y="1349693"/>
                    </a:cubicBezTo>
                    <a:close/>
                  </a:path>
                </a:pathLst>
              </a:custGeom>
              <a:solidFill>
                <a:srgbClr val="76A7F6"/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2643EB85-8819-470E-AEBE-85128CC26F24}"/>
                  </a:ext>
                </a:extLst>
              </p:cNvPr>
              <p:cNvSpPr/>
              <p:nvPr/>
            </p:nvSpPr>
            <p:spPr>
              <a:xfrm rot="1727407" flipH="1">
                <a:off x="120704" y="1997615"/>
                <a:ext cx="2388816" cy="2146473"/>
              </a:xfrm>
              <a:custGeom>
                <a:avLst/>
                <a:gdLst>
                  <a:gd name="connsiteX0" fmla="*/ 933141 w 1695450"/>
                  <a:gd name="connsiteY0" fmla="*/ 1447800 h 1495425"/>
                  <a:gd name="connsiteX1" fmla="*/ 1684664 w 1695450"/>
                  <a:gd name="connsiteY1" fmla="*/ 146685 h 1495425"/>
                  <a:gd name="connsiteX2" fmla="*/ 1599891 w 1695450"/>
                  <a:gd name="connsiteY2" fmla="*/ 0 h 1495425"/>
                  <a:gd name="connsiteX3" fmla="*/ 97798 w 1695450"/>
                  <a:gd name="connsiteY3" fmla="*/ 0 h 1495425"/>
                  <a:gd name="connsiteX4" fmla="*/ 13026 w 1695450"/>
                  <a:gd name="connsiteY4" fmla="*/ 146685 h 1495425"/>
                  <a:gd name="connsiteX5" fmla="*/ 764549 w 1695450"/>
                  <a:gd name="connsiteY5" fmla="*/ 1447800 h 1495425"/>
                  <a:gd name="connsiteX6" fmla="*/ 933141 w 1695450"/>
                  <a:gd name="connsiteY6" fmla="*/ 1447800 h 1495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5450" h="1495425">
                    <a:moveTo>
                      <a:pt x="933141" y="1447800"/>
                    </a:moveTo>
                    <a:lnTo>
                      <a:pt x="1684664" y="146685"/>
                    </a:lnTo>
                    <a:cubicBezTo>
                      <a:pt x="1721811" y="81915"/>
                      <a:pt x="1675139" y="0"/>
                      <a:pt x="1599891" y="0"/>
                    </a:cubicBezTo>
                    <a:lnTo>
                      <a:pt x="97798" y="0"/>
                    </a:lnTo>
                    <a:cubicBezTo>
                      <a:pt x="22551" y="0"/>
                      <a:pt x="-24122" y="80963"/>
                      <a:pt x="13026" y="146685"/>
                    </a:cubicBezTo>
                    <a:lnTo>
                      <a:pt x="764549" y="1447800"/>
                    </a:lnTo>
                    <a:cubicBezTo>
                      <a:pt x="801696" y="1512570"/>
                      <a:pt x="895993" y="1512570"/>
                      <a:pt x="933141" y="14478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Chord 10">
                <a:extLst>
                  <a:ext uri="{FF2B5EF4-FFF2-40B4-BE49-F238E27FC236}">
                    <a16:creationId xmlns:a16="http://schemas.microsoft.com/office/drawing/2014/main" id="{B619D40C-C83B-4717-90A2-7ABBEEEDA6E8}"/>
                  </a:ext>
                </a:extLst>
              </p:cNvPr>
              <p:cNvSpPr/>
              <p:nvPr/>
            </p:nvSpPr>
            <p:spPr>
              <a:xfrm flipH="1">
                <a:off x="45740" y="3633593"/>
                <a:ext cx="1167917" cy="1009666"/>
              </a:xfrm>
              <a:prstGeom prst="chord">
                <a:avLst>
                  <a:gd name="adj1" fmla="val 5428451"/>
                  <a:gd name="adj2" fmla="val 1620000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188099C1-28C8-4572-9E1C-4DF92D5B1379}"/>
                </a:ext>
              </a:extLst>
            </p:cNvPr>
            <p:cNvSpPr txBox="1">
              <a:spLocks/>
            </p:cNvSpPr>
            <p:nvPr/>
          </p:nvSpPr>
          <p:spPr>
            <a:xfrm>
              <a:off x="621804" y="1572523"/>
              <a:ext cx="1870740" cy="151078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kern="1200" cap="all" baseline="0">
                  <a:solidFill>
                    <a:schemeClr val="tx1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200" b="1" cap="none" dirty="0">
                  <a:solidFill>
                    <a:schemeClr val="bg1"/>
                  </a:solidFill>
                </a:rPr>
                <a:t>First distance</a:t>
              </a:r>
            </a:p>
          </p:txBody>
        </p:sp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AD4ED443-05DE-45E4-ADF8-F74476D6C1B5}"/>
                </a:ext>
              </a:extLst>
            </p:cNvPr>
            <p:cNvSpPr txBox="1">
              <a:spLocks/>
            </p:cNvSpPr>
            <p:nvPr/>
          </p:nvSpPr>
          <p:spPr>
            <a:xfrm>
              <a:off x="918783" y="3063751"/>
              <a:ext cx="1677752" cy="151078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kern="1200" cap="all" baseline="0">
                  <a:solidFill>
                    <a:schemeClr val="tx1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b="1" cap="none" dirty="0">
                  <a:solidFill>
                    <a:schemeClr val="bg1"/>
                  </a:solidFill>
                </a:rPr>
                <a:t>Second</a:t>
              </a:r>
            </a:p>
            <a:p>
              <a:pPr algn="ctr"/>
              <a:r>
                <a:rPr lang="en-US" sz="2000" b="1" cap="none" dirty="0">
                  <a:solidFill>
                    <a:schemeClr val="bg1"/>
                  </a:solidFill>
                </a:rPr>
                <a:t>distance</a:t>
              </a:r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F369C0CE-2870-4209-B5FA-7696F3C2027A}"/>
                </a:ext>
              </a:extLst>
            </p:cNvPr>
            <p:cNvSpPr txBox="1">
              <a:spLocks/>
            </p:cNvSpPr>
            <p:nvPr/>
          </p:nvSpPr>
          <p:spPr>
            <a:xfrm>
              <a:off x="399183" y="4029087"/>
              <a:ext cx="1677752" cy="151078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kern="1200" cap="all" baseline="0">
                  <a:solidFill>
                    <a:schemeClr val="tx1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b="1" cap="none" dirty="0">
                  <a:solidFill>
                    <a:schemeClr val="bg1"/>
                  </a:solidFill>
                </a:rPr>
                <a:t>Third distance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0904506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9">
                <a:extLst>
                  <a:ext uri="{FF2B5EF4-FFF2-40B4-BE49-F238E27FC236}">
                    <a16:creationId xmlns:a16="http://schemas.microsoft.com/office/drawing/2014/main" id="{349DE805-7688-4F3C-9858-83B26FB34250}"/>
                  </a:ext>
                </a:extLst>
              </p:cNvPr>
              <p:cNvGraphicFramePr>
                <a:graphicFrameLocks noGrp="1"/>
              </p:cNvGraphicFramePr>
              <p:nvPr>
                <p:ph type="pic" idx="1"/>
              </p:nvPr>
            </p:nvGraphicFramePr>
            <p:xfrm>
              <a:off x="5103961" y="502920"/>
              <a:ext cx="6622167" cy="58521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88000">
                      <a:extLst>
                        <a:ext uri="{9D8B030D-6E8A-4147-A177-3AD203B41FA5}">
                          <a16:colId xmlns:a16="http://schemas.microsoft.com/office/drawing/2014/main" val="914844381"/>
                        </a:ext>
                      </a:extLst>
                    </a:gridCol>
                    <a:gridCol w="862167">
                      <a:extLst>
                        <a:ext uri="{9D8B030D-6E8A-4147-A177-3AD203B41FA5}">
                          <a16:colId xmlns:a16="http://schemas.microsoft.com/office/drawing/2014/main" val="1424346440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4281809632"/>
                        </a:ext>
                      </a:extLst>
                    </a:gridCol>
                    <a:gridCol w="1188000">
                      <a:extLst>
                        <a:ext uri="{9D8B030D-6E8A-4147-A177-3AD203B41FA5}">
                          <a16:colId xmlns:a16="http://schemas.microsoft.com/office/drawing/2014/main" val="3097570832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2443229581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4207953938"/>
                        </a:ext>
                      </a:extLst>
                    </a:gridCol>
                  </a:tblGrid>
                  <a:tr h="6935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ROM Variations-</a:t>
                          </a:r>
                          <a:endParaRPr lang="en-ID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ROM Value</a:t>
                          </a:r>
                          <a:endParaRPr lang="en-ID" sz="1600" b="1" dirty="0"/>
                        </a:p>
                        <a:p>
                          <a:pPr algn="ctr"/>
                          <a:r>
                            <a:rPr lang="en-ID" sz="1600" b="1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ID" sz="16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r>
                            <a:rPr lang="en-ID" sz="1600" b="1" dirty="0"/>
                            <a:t>)</a:t>
                          </a:r>
                          <a:endParaRPr 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Goniometer Value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600" b="1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ID" sz="16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r>
                            <a:rPr lang="en-ID" sz="1600" b="1" dirty="0"/>
                            <a:t>)</a:t>
                          </a:r>
                          <a:endParaRPr 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ROM Variations-</a:t>
                          </a:r>
                          <a:endParaRPr lang="en-ID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ROM Value</a:t>
                          </a:r>
                          <a:endParaRPr lang="en-ID" sz="1600" b="1" dirty="0"/>
                        </a:p>
                        <a:p>
                          <a:pPr algn="ctr"/>
                          <a:r>
                            <a:rPr lang="en-ID" sz="1600" b="1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ID" sz="16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r>
                            <a:rPr lang="en-ID" sz="1600" b="1" dirty="0"/>
                            <a:t>)</a:t>
                          </a:r>
                          <a:endParaRPr 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Goniometer Value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600" b="1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ID" sz="16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r>
                            <a:rPr lang="en-ID" sz="1600" b="1" dirty="0"/>
                            <a:t>)</a:t>
                          </a:r>
                          <a:endParaRPr lang="en-US" sz="16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5968526"/>
                      </a:ext>
                    </a:extLst>
                  </a:tr>
                  <a:tr h="282539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8.05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8.00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72.91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72.00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70066319"/>
                      </a:ext>
                    </a:extLst>
                  </a:tr>
                  <a:tr h="256854"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6.03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70.89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2310388"/>
                      </a:ext>
                    </a:extLst>
                  </a:tr>
                  <a:tr h="256854"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4.03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67.88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9494244"/>
                      </a:ext>
                    </a:extLst>
                  </a:tr>
                  <a:tr h="256854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17.10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16.00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76.43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80.00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7161936"/>
                      </a:ext>
                    </a:extLst>
                  </a:tr>
                  <a:tr h="256854"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14.07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76.42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9782384"/>
                      </a:ext>
                    </a:extLst>
                  </a:tr>
                  <a:tr h="256854"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12.07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68.38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6601156"/>
                      </a:ext>
                    </a:extLst>
                  </a:tr>
                  <a:tr h="256854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39.22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32.00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90.51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94.00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12883181"/>
                      </a:ext>
                    </a:extLst>
                  </a:tr>
                  <a:tr h="256854"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29.16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87.48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9279850"/>
                      </a:ext>
                    </a:extLst>
                  </a:tr>
                  <a:tr h="256854"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34.19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81.46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4143770"/>
                      </a:ext>
                    </a:extLst>
                  </a:tr>
                  <a:tr h="256854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44.25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40.00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97.55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104.00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2767287"/>
                      </a:ext>
                    </a:extLst>
                  </a:tr>
                  <a:tr h="256854"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37.20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96.53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8859299"/>
                      </a:ext>
                    </a:extLst>
                  </a:tr>
                  <a:tr h="256854"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40.23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91.51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3734424"/>
                      </a:ext>
                    </a:extLst>
                  </a:tr>
                  <a:tr h="256854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63.36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60.00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112.63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114.00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29965567"/>
                      </a:ext>
                    </a:extLst>
                  </a:tr>
                  <a:tr h="256854"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60.33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108.60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5325639"/>
                      </a:ext>
                    </a:extLst>
                  </a:tr>
                  <a:tr h="256854"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57.32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102.57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60059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9">
                <a:extLst>
                  <a:ext uri="{FF2B5EF4-FFF2-40B4-BE49-F238E27FC236}">
                    <a16:creationId xmlns:a16="http://schemas.microsoft.com/office/drawing/2014/main" id="{349DE805-7688-4F3C-9858-83B26FB34250}"/>
                  </a:ext>
                </a:extLst>
              </p:cNvPr>
              <p:cNvGraphicFramePr>
                <a:graphicFrameLocks noGrp="1"/>
              </p:cNvGraphicFramePr>
              <p:nvPr>
                <p:ph type="pic" idx="1"/>
              </p:nvPr>
            </p:nvGraphicFramePr>
            <p:xfrm>
              <a:off x="5103961" y="502920"/>
              <a:ext cx="6622167" cy="58521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88000">
                      <a:extLst>
                        <a:ext uri="{9D8B030D-6E8A-4147-A177-3AD203B41FA5}">
                          <a16:colId xmlns:a16="http://schemas.microsoft.com/office/drawing/2014/main" val="914844381"/>
                        </a:ext>
                      </a:extLst>
                    </a:gridCol>
                    <a:gridCol w="862167">
                      <a:extLst>
                        <a:ext uri="{9D8B030D-6E8A-4147-A177-3AD203B41FA5}">
                          <a16:colId xmlns:a16="http://schemas.microsoft.com/office/drawing/2014/main" val="1424346440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4281809632"/>
                        </a:ext>
                      </a:extLst>
                    </a:gridCol>
                    <a:gridCol w="1188000">
                      <a:extLst>
                        <a:ext uri="{9D8B030D-6E8A-4147-A177-3AD203B41FA5}">
                          <a16:colId xmlns:a16="http://schemas.microsoft.com/office/drawing/2014/main" val="3097570832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2443229581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4207953938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ROM Variations-</a:t>
                          </a:r>
                          <a:endParaRPr lang="en-ID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8028" t="-1481" r="-530986" b="-620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078" t="-1481" r="-266019" b="-620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ROM Variations-</a:t>
                          </a:r>
                          <a:endParaRPr lang="en-ID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20423" t="-1481" r="-148592" b="-620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25604" t="-1481" r="-1932" b="-6207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5968526"/>
                      </a:ext>
                    </a:extLst>
                  </a:tr>
                  <a:tr h="33528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8.05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8.00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72.91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72.00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70066319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6.03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70.89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2310388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4.03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67.88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9494244"/>
                      </a:ext>
                    </a:extLst>
                  </a:tr>
                  <a:tr h="33528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17.10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16.00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76.43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80.00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7161936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14.07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76.42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9782384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12.07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68.38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6601156"/>
                      </a:ext>
                    </a:extLst>
                  </a:tr>
                  <a:tr h="33528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39.22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32.00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90.51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94.00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12883181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29.16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87.48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9279850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34.19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81.46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4143770"/>
                      </a:ext>
                    </a:extLst>
                  </a:tr>
                  <a:tr h="33528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44.25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40.00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97.55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104.00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2767287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37.20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96.53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8859299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40.23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91.51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3734424"/>
                      </a:ext>
                    </a:extLst>
                  </a:tr>
                  <a:tr h="33528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63.36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60.00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112.63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114.00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29965567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60.33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108.60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5325639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57.32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102.57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60059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020BF751-CF7F-4C15-A8A1-DF9EACD4B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ROM Measurement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3BA7E6-4604-4F8F-AF8E-D75C840ABBBA}"/>
              </a:ext>
            </a:extLst>
          </p:cNvPr>
          <p:cNvGrpSpPr/>
          <p:nvPr/>
        </p:nvGrpSpPr>
        <p:grpSpPr>
          <a:xfrm>
            <a:off x="0" y="1968807"/>
            <a:ext cx="3793773" cy="4247625"/>
            <a:chOff x="0" y="1968807"/>
            <a:chExt cx="3793773" cy="424762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EE6573A-01A0-4850-B4E1-1BFA00600AF6}"/>
                </a:ext>
              </a:extLst>
            </p:cNvPr>
            <p:cNvGrpSpPr/>
            <p:nvPr/>
          </p:nvGrpSpPr>
          <p:grpSpPr>
            <a:xfrm>
              <a:off x="0" y="2708920"/>
              <a:ext cx="3793773" cy="3507512"/>
              <a:chOff x="45740" y="2720187"/>
              <a:chExt cx="3648400" cy="3373109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3995B57-4EF9-4C14-9BC2-683686C50AEF}"/>
                  </a:ext>
                </a:extLst>
              </p:cNvPr>
              <p:cNvSpPr/>
              <p:nvPr/>
            </p:nvSpPr>
            <p:spPr>
              <a:xfrm rot="1717677" flipH="1">
                <a:off x="341526" y="4641789"/>
                <a:ext cx="1615477" cy="1451507"/>
              </a:xfrm>
              <a:custGeom>
                <a:avLst/>
                <a:gdLst>
                  <a:gd name="connsiteX0" fmla="*/ 1599891 w 1695450"/>
                  <a:gd name="connsiteY0" fmla="*/ 0 h 1495425"/>
                  <a:gd name="connsiteX1" fmla="*/ 97798 w 1695450"/>
                  <a:gd name="connsiteY1" fmla="*/ 0 h 1495425"/>
                  <a:gd name="connsiteX2" fmla="*/ 13026 w 1695450"/>
                  <a:gd name="connsiteY2" fmla="*/ 146685 h 1495425"/>
                  <a:gd name="connsiteX3" fmla="*/ 764548 w 1695450"/>
                  <a:gd name="connsiteY3" fmla="*/ 1447800 h 1495425"/>
                  <a:gd name="connsiteX4" fmla="*/ 933141 w 1695450"/>
                  <a:gd name="connsiteY4" fmla="*/ 1447800 h 1495425"/>
                  <a:gd name="connsiteX5" fmla="*/ 1684663 w 1695450"/>
                  <a:gd name="connsiteY5" fmla="*/ 146685 h 1495425"/>
                  <a:gd name="connsiteX6" fmla="*/ 1599891 w 1695450"/>
                  <a:gd name="connsiteY6" fmla="*/ 0 h 1495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5450" h="1495425">
                    <a:moveTo>
                      <a:pt x="1599891" y="0"/>
                    </a:moveTo>
                    <a:lnTo>
                      <a:pt x="97798" y="0"/>
                    </a:lnTo>
                    <a:cubicBezTo>
                      <a:pt x="22551" y="0"/>
                      <a:pt x="-24122" y="80963"/>
                      <a:pt x="13026" y="146685"/>
                    </a:cubicBezTo>
                    <a:lnTo>
                      <a:pt x="764548" y="1447800"/>
                    </a:lnTo>
                    <a:cubicBezTo>
                      <a:pt x="801696" y="1512570"/>
                      <a:pt x="895993" y="1512570"/>
                      <a:pt x="933141" y="1447800"/>
                    </a:cubicBezTo>
                    <a:lnTo>
                      <a:pt x="1684663" y="146685"/>
                    </a:lnTo>
                    <a:cubicBezTo>
                      <a:pt x="1721811" y="80963"/>
                      <a:pt x="1675138" y="0"/>
                      <a:pt x="1599891" y="0"/>
                    </a:cubicBezTo>
                    <a:close/>
                  </a:path>
                </a:pathLst>
              </a:custGeom>
              <a:solidFill>
                <a:srgbClr val="93C4ED"/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EF33982-12EB-459B-BE49-A97DB524EE4D}"/>
                  </a:ext>
                </a:extLst>
              </p:cNvPr>
              <p:cNvSpPr/>
              <p:nvPr/>
            </p:nvSpPr>
            <p:spPr>
              <a:xfrm rot="1701482" flipH="1">
                <a:off x="1270704" y="2832994"/>
                <a:ext cx="2423436" cy="2146473"/>
              </a:xfrm>
              <a:custGeom>
                <a:avLst/>
                <a:gdLst>
                  <a:gd name="connsiteX0" fmla="*/ 1684663 w 1695450"/>
                  <a:gd name="connsiteY0" fmla="*/ 1349693 h 1495425"/>
                  <a:gd name="connsiteX1" fmla="*/ 933141 w 1695450"/>
                  <a:gd name="connsiteY1" fmla="*/ 48577 h 1495425"/>
                  <a:gd name="connsiteX2" fmla="*/ 764548 w 1695450"/>
                  <a:gd name="connsiteY2" fmla="*/ 48577 h 1495425"/>
                  <a:gd name="connsiteX3" fmla="*/ 13026 w 1695450"/>
                  <a:gd name="connsiteY3" fmla="*/ 1349693 h 1495425"/>
                  <a:gd name="connsiteX4" fmla="*/ 97798 w 1695450"/>
                  <a:gd name="connsiteY4" fmla="*/ 1496378 h 1495425"/>
                  <a:gd name="connsiteX5" fmla="*/ 1599891 w 1695450"/>
                  <a:gd name="connsiteY5" fmla="*/ 1496378 h 1495425"/>
                  <a:gd name="connsiteX6" fmla="*/ 1684663 w 1695450"/>
                  <a:gd name="connsiteY6" fmla="*/ 1349693 h 1495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5450" h="1495425">
                    <a:moveTo>
                      <a:pt x="1684663" y="1349693"/>
                    </a:moveTo>
                    <a:lnTo>
                      <a:pt x="933141" y="48577"/>
                    </a:lnTo>
                    <a:cubicBezTo>
                      <a:pt x="895993" y="-16192"/>
                      <a:pt x="801696" y="-16192"/>
                      <a:pt x="764548" y="48577"/>
                    </a:cubicBezTo>
                    <a:lnTo>
                      <a:pt x="13026" y="1349693"/>
                    </a:lnTo>
                    <a:cubicBezTo>
                      <a:pt x="-24122" y="1414463"/>
                      <a:pt x="22551" y="1496378"/>
                      <a:pt x="97798" y="1496378"/>
                    </a:cubicBezTo>
                    <a:lnTo>
                      <a:pt x="1599891" y="1496378"/>
                    </a:lnTo>
                    <a:cubicBezTo>
                      <a:pt x="1675138" y="1496378"/>
                      <a:pt x="1721811" y="1414463"/>
                      <a:pt x="1684663" y="1349693"/>
                    </a:cubicBezTo>
                    <a:close/>
                  </a:path>
                </a:pathLst>
              </a:custGeom>
              <a:solidFill>
                <a:srgbClr val="76A7F6"/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B8AC44F-65C7-4D49-BD46-670BD67B7EA0}"/>
                  </a:ext>
                </a:extLst>
              </p:cNvPr>
              <p:cNvSpPr/>
              <p:nvPr/>
            </p:nvSpPr>
            <p:spPr>
              <a:xfrm rot="1727407" flipH="1">
                <a:off x="295420" y="2720187"/>
                <a:ext cx="1615477" cy="1451507"/>
              </a:xfrm>
              <a:custGeom>
                <a:avLst/>
                <a:gdLst>
                  <a:gd name="connsiteX0" fmla="*/ 933141 w 1695450"/>
                  <a:gd name="connsiteY0" fmla="*/ 1447800 h 1495425"/>
                  <a:gd name="connsiteX1" fmla="*/ 1684664 w 1695450"/>
                  <a:gd name="connsiteY1" fmla="*/ 146685 h 1495425"/>
                  <a:gd name="connsiteX2" fmla="*/ 1599891 w 1695450"/>
                  <a:gd name="connsiteY2" fmla="*/ 0 h 1495425"/>
                  <a:gd name="connsiteX3" fmla="*/ 97798 w 1695450"/>
                  <a:gd name="connsiteY3" fmla="*/ 0 h 1495425"/>
                  <a:gd name="connsiteX4" fmla="*/ 13026 w 1695450"/>
                  <a:gd name="connsiteY4" fmla="*/ 146685 h 1495425"/>
                  <a:gd name="connsiteX5" fmla="*/ 764549 w 1695450"/>
                  <a:gd name="connsiteY5" fmla="*/ 1447800 h 1495425"/>
                  <a:gd name="connsiteX6" fmla="*/ 933141 w 1695450"/>
                  <a:gd name="connsiteY6" fmla="*/ 1447800 h 1495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5450" h="1495425">
                    <a:moveTo>
                      <a:pt x="933141" y="1447800"/>
                    </a:moveTo>
                    <a:lnTo>
                      <a:pt x="1684664" y="146685"/>
                    </a:lnTo>
                    <a:cubicBezTo>
                      <a:pt x="1721811" y="81915"/>
                      <a:pt x="1675139" y="0"/>
                      <a:pt x="1599891" y="0"/>
                    </a:cubicBezTo>
                    <a:lnTo>
                      <a:pt x="97798" y="0"/>
                    </a:lnTo>
                    <a:cubicBezTo>
                      <a:pt x="22551" y="0"/>
                      <a:pt x="-24122" y="80963"/>
                      <a:pt x="13026" y="146685"/>
                    </a:cubicBezTo>
                    <a:lnTo>
                      <a:pt x="764549" y="1447800"/>
                    </a:lnTo>
                    <a:cubicBezTo>
                      <a:pt x="801696" y="1512570"/>
                      <a:pt x="895993" y="1512570"/>
                      <a:pt x="933141" y="14478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Chord 16">
                <a:extLst>
                  <a:ext uri="{FF2B5EF4-FFF2-40B4-BE49-F238E27FC236}">
                    <a16:creationId xmlns:a16="http://schemas.microsoft.com/office/drawing/2014/main" id="{61B496CE-A7D0-47FE-90A9-EEC7B6C721BC}"/>
                  </a:ext>
                </a:extLst>
              </p:cNvPr>
              <p:cNvSpPr/>
              <p:nvPr/>
            </p:nvSpPr>
            <p:spPr>
              <a:xfrm flipH="1">
                <a:off x="45740" y="3633593"/>
                <a:ext cx="1167917" cy="1009666"/>
              </a:xfrm>
              <a:prstGeom prst="chord">
                <a:avLst>
                  <a:gd name="adj1" fmla="val 5428451"/>
                  <a:gd name="adj2" fmla="val 1620000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A92D1EC6-8AC1-4E17-A34D-0808FDB5E72F}"/>
                </a:ext>
              </a:extLst>
            </p:cNvPr>
            <p:cNvSpPr txBox="1">
              <a:spLocks/>
            </p:cNvSpPr>
            <p:nvPr/>
          </p:nvSpPr>
          <p:spPr>
            <a:xfrm>
              <a:off x="375577" y="1968807"/>
              <a:ext cx="1677752" cy="151078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kern="1200" cap="all" baseline="0">
                  <a:solidFill>
                    <a:schemeClr val="tx1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b="1" cap="none" dirty="0">
                  <a:solidFill>
                    <a:schemeClr val="bg1"/>
                  </a:solidFill>
                </a:rPr>
                <a:t>First distance</a:t>
              </a: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3FF1932F-8A14-47AE-9E4C-A6943B703A09}"/>
                </a:ext>
              </a:extLst>
            </p:cNvPr>
            <p:cNvSpPr txBox="1">
              <a:spLocks/>
            </p:cNvSpPr>
            <p:nvPr/>
          </p:nvSpPr>
          <p:spPr>
            <a:xfrm>
              <a:off x="1252138" y="3167910"/>
              <a:ext cx="2085706" cy="151078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kern="1200" cap="all" baseline="0">
                  <a:solidFill>
                    <a:schemeClr val="tx1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200" b="1" cap="none" dirty="0">
                  <a:solidFill>
                    <a:schemeClr val="bg1"/>
                  </a:solidFill>
                </a:rPr>
                <a:t>Second</a:t>
              </a:r>
            </a:p>
            <a:p>
              <a:pPr algn="ctr"/>
              <a:r>
                <a:rPr lang="en-US" sz="3200" b="1" cap="none" dirty="0">
                  <a:solidFill>
                    <a:schemeClr val="bg1"/>
                  </a:solidFill>
                </a:rPr>
                <a:t>distance</a:t>
              </a:r>
            </a:p>
          </p:txBody>
        </p:sp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58C93449-6FD4-4450-A051-0586C7830A8A}"/>
                </a:ext>
              </a:extLst>
            </p:cNvPr>
            <p:cNvSpPr txBox="1">
              <a:spLocks/>
            </p:cNvSpPr>
            <p:nvPr/>
          </p:nvSpPr>
          <p:spPr>
            <a:xfrm>
              <a:off x="399183" y="4029087"/>
              <a:ext cx="1677752" cy="151078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kern="1200" cap="all" baseline="0">
                  <a:solidFill>
                    <a:schemeClr val="tx1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b="1" cap="none" dirty="0">
                  <a:solidFill>
                    <a:schemeClr val="bg1"/>
                  </a:solidFill>
                </a:rPr>
                <a:t>Third distance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1824780"/>
      </p:ext>
    </p:ext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9">
                <a:extLst>
                  <a:ext uri="{FF2B5EF4-FFF2-40B4-BE49-F238E27FC236}">
                    <a16:creationId xmlns:a16="http://schemas.microsoft.com/office/drawing/2014/main" id="{349DE805-7688-4F3C-9858-83B26FB34250}"/>
                  </a:ext>
                </a:extLst>
              </p:cNvPr>
              <p:cNvGraphicFramePr>
                <a:graphicFrameLocks noGrp="1"/>
              </p:cNvGraphicFramePr>
              <p:nvPr>
                <p:ph type="pic" idx="1"/>
                <p:extLst>
                  <p:ext uri="{D42A27DB-BD31-4B8C-83A1-F6EECF244321}">
                    <p14:modId xmlns:p14="http://schemas.microsoft.com/office/powerpoint/2010/main" val="3240335416"/>
                  </p:ext>
                </p:extLst>
              </p:nvPr>
            </p:nvGraphicFramePr>
            <p:xfrm>
              <a:off x="5103961" y="502920"/>
              <a:ext cx="6622167" cy="58521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88000">
                      <a:extLst>
                        <a:ext uri="{9D8B030D-6E8A-4147-A177-3AD203B41FA5}">
                          <a16:colId xmlns:a16="http://schemas.microsoft.com/office/drawing/2014/main" val="914844381"/>
                        </a:ext>
                      </a:extLst>
                    </a:gridCol>
                    <a:gridCol w="862167">
                      <a:extLst>
                        <a:ext uri="{9D8B030D-6E8A-4147-A177-3AD203B41FA5}">
                          <a16:colId xmlns:a16="http://schemas.microsoft.com/office/drawing/2014/main" val="1424346440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4281809632"/>
                        </a:ext>
                      </a:extLst>
                    </a:gridCol>
                    <a:gridCol w="1188000">
                      <a:extLst>
                        <a:ext uri="{9D8B030D-6E8A-4147-A177-3AD203B41FA5}">
                          <a16:colId xmlns:a16="http://schemas.microsoft.com/office/drawing/2014/main" val="3097570832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2443229581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4207953938"/>
                        </a:ext>
                      </a:extLst>
                    </a:gridCol>
                  </a:tblGrid>
                  <a:tr h="6935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ROM Variations-</a:t>
                          </a:r>
                          <a:endParaRPr lang="en-ID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ROM Value</a:t>
                          </a:r>
                          <a:endParaRPr lang="en-ID" sz="1600" b="1" dirty="0"/>
                        </a:p>
                        <a:p>
                          <a:pPr algn="ctr"/>
                          <a:r>
                            <a:rPr lang="en-ID" sz="1600" b="1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ID" sz="16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r>
                            <a:rPr lang="en-ID" sz="1600" b="1" dirty="0"/>
                            <a:t>)</a:t>
                          </a:r>
                          <a:endParaRPr 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Goniometer Value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600" b="1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ID" sz="16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r>
                            <a:rPr lang="en-ID" sz="1600" b="1" dirty="0"/>
                            <a:t>)</a:t>
                          </a:r>
                          <a:endParaRPr 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ROM Variations-</a:t>
                          </a:r>
                          <a:endParaRPr lang="en-ID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ROM Value</a:t>
                          </a:r>
                          <a:endParaRPr lang="en-ID" sz="1600" b="1" dirty="0"/>
                        </a:p>
                        <a:p>
                          <a:pPr algn="ctr"/>
                          <a:r>
                            <a:rPr lang="en-ID" sz="1600" b="1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ID" sz="16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r>
                            <a:rPr lang="en-ID" sz="1600" b="1" dirty="0"/>
                            <a:t>)</a:t>
                          </a:r>
                          <a:endParaRPr lang="en-US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Goniometer Value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D" sz="1600" b="1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ID" sz="16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r>
                            <a:rPr lang="en-ID" sz="1600" b="1" dirty="0"/>
                            <a:t>)</a:t>
                          </a:r>
                          <a:endParaRPr lang="en-US" sz="16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5968526"/>
                      </a:ext>
                    </a:extLst>
                  </a:tr>
                  <a:tr h="282539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1.00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6.00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63.35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64.00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70066319"/>
                      </a:ext>
                    </a:extLst>
                  </a:tr>
                  <a:tr h="256854"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7.04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66.87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2310388"/>
                      </a:ext>
                    </a:extLst>
                  </a:tr>
                  <a:tr h="256854"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5.03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68.88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9494244"/>
                      </a:ext>
                    </a:extLst>
                  </a:tr>
                  <a:tr h="256854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18.10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22.00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71.40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75.00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7161936"/>
                      </a:ext>
                    </a:extLst>
                  </a:tr>
                  <a:tr h="256854"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15.08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67.37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9782384"/>
                      </a:ext>
                    </a:extLst>
                  </a:tr>
                  <a:tr h="256854"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21.11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73.41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6601156"/>
                      </a:ext>
                    </a:extLst>
                  </a:tr>
                  <a:tr h="256854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30.17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32.00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90.50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86.00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12883181"/>
                      </a:ext>
                    </a:extLst>
                  </a:tr>
                  <a:tr h="256854"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27.15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92.51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9279850"/>
                      </a:ext>
                    </a:extLst>
                  </a:tr>
                  <a:tr h="256854"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28.15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92.51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4143770"/>
                      </a:ext>
                    </a:extLst>
                  </a:tr>
                  <a:tr h="256854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47.26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40.00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100.56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98.00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2767287"/>
                      </a:ext>
                    </a:extLst>
                  </a:tr>
                  <a:tr h="256854"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38.21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97.54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8859299"/>
                      </a:ext>
                    </a:extLst>
                  </a:tr>
                  <a:tr h="256854"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47.26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107.60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3734424"/>
                      </a:ext>
                    </a:extLst>
                  </a:tr>
                  <a:tr h="256854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54.30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56.00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118.66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112.00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29965567"/>
                      </a:ext>
                    </a:extLst>
                  </a:tr>
                  <a:tr h="256854"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61.34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119.66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5325639"/>
                      </a:ext>
                    </a:extLst>
                  </a:tr>
                  <a:tr h="256854"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59.33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119.66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60059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9">
                <a:extLst>
                  <a:ext uri="{FF2B5EF4-FFF2-40B4-BE49-F238E27FC236}">
                    <a16:creationId xmlns:a16="http://schemas.microsoft.com/office/drawing/2014/main" id="{349DE805-7688-4F3C-9858-83B26FB34250}"/>
                  </a:ext>
                </a:extLst>
              </p:cNvPr>
              <p:cNvGraphicFramePr>
                <a:graphicFrameLocks noGrp="1"/>
              </p:cNvGraphicFramePr>
              <p:nvPr>
                <p:ph type="pic" idx="1"/>
                <p:extLst>
                  <p:ext uri="{D42A27DB-BD31-4B8C-83A1-F6EECF244321}">
                    <p14:modId xmlns:p14="http://schemas.microsoft.com/office/powerpoint/2010/main" val="3240335416"/>
                  </p:ext>
                </p:extLst>
              </p:nvPr>
            </p:nvGraphicFramePr>
            <p:xfrm>
              <a:off x="5103961" y="502920"/>
              <a:ext cx="6622167" cy="58521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88000">
                      <a:extLst>
                        <a:ext uri="{9D8B030D-6E8A-4147-A177-3AD203B41FA5}">
                          <a16:colId xmlns:a16="http://schemas.microsoft.com/office/drawing/2014/main" val="914844381"/>
                        </a:ext>
                      </a:extLst>
                    </a:gridCol>
                    <a:gridCol w="862167">
                      <a:extLst>
                        <a:ext uri="{9D8B030D-6E8A-4147-A177-3AD203B41FA5}">
                          <a16:colId xmlns:a16="http://schemas.microsoft.com/office/drawing/2014/main" val="1424346440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4281809632"/>
                        </a:ext>
                      </a:extLst>
                    </a:gridCol>
                    <a:gridCol w="1188000">
                      <a:extLst>
                        <a:ext uri="{9D8B030D-6E8A-4147-A177-3AD203B41FA5}">
                          <a16:colId xmlns:a16="http://schemas.microsoft.com/office/drawing/2014/main" val="3097570832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2443229581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4207953938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ROM Variations-</a:t>
                          </a:r>
                          <a:endParaRPr lang="en-ID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8028" t="-1481" r="-530986" b="-620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4078" t="-1481" r="-266019" b="-620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ROM Variations-</a:t>
                          </a:r>
                          <a:endParaRPr lang="en-ID" sz="16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20423" t="-1481" r="-148592" b="-620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25604" t="-1481" r="-1932" b="-6207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5968526"/>
                      </a:ext>
                    </a:extLst>
                  </a:tr>
                  <a:tr h="33528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1.00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6.00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63.35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64.00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70066319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7.04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66.87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2310388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5.03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68.88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9494244"/>
                      </a:ext>
                    </a:extLst>
                  </a:tr>
                  <a:tr h="33528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18.10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22.00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71.40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75.00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7161936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15.08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67.37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9782384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21.11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73.41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6601156"/>
                      </a:ext>
                    </a:extLst>
                  </a:tr>
                  <a:tr h="33528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30.17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32.00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90.50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86.00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12883181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27.15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92.51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9279850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28.15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92.51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4143770"/>
                      </a:ext>
                    </a:extLst>
                  </a:tr>
                  <a:tr h="33528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47.26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40.00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100.56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98.00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2767287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38.21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97.54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8859299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47.26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107.60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3734424"/>
                      </a:ext>
                    </a:extLst>
                  </a:tr>
                  <a:tr h="33528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54.30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56.00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118.66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112.00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29965567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61.34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119.66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5325639"/>
                      </a:ext>
                    </a:extLst>
                  </a:tr>
                  <a:tr h="335280"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59.33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119.66</a:t>
                          </a:r>
                          <a:endParaRPr lang="en-ID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60059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B2F5CF6F-07C9-4A60-BF13-810C224D4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ROM Measurement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2BB44AD-3BD6-4FB9-B5E2-B4BC57725CA1}"/>
              </a:ext>
            </a:extLst>
          </p:cNvPr>
          <p:cNvGrpSpPr/>
          <p:nvPr/>
        </p:nvGrpSpPr>
        <p:grpSpPr>
          <a:xfrm>
            <a:off x="0" y="1968807"/>
            <a:ext cx="2736304" cy="4980401"/>
            <a:chOff x="0" y="1968807"/>
            <a:chExt cx="2736304" cy="498040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2F01E12-BEC5-4AE1-A5A7-D81AAEF71564}"/>
                </a:ext>
              </a:extLst>
            </p:cNvPr>
            <p:cNvGrpSpPr/>
            <p:nvPr/>
          </p:nvGrpSpPr>
          <p:grpSpPr>
            <a:xfrm>
              <a:off x="0" y="2708920"/>
              <a:ext cx="2736304" cy="4240288"/>
              <a:chOff x="45740" y="2720187"/>
              <a:chExt cx="2631452" cy="4077806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F648894-C332-48BB-BB03-134BBB0B8FD4}"/>
                  </a:ext>
                </a:extLst>
              </p:cNvPr>
              <p:cNvSpPr/>
              <p:nvPr/>
            </p:nvSpPr>
            <p:spPr>
              <a:xfrm rot="1717677" flipH="1">
                <a:off x="161717" y="4766872"/>
                <a:ext cx="2285505" cy="2031121"/>
              </a:xfrm>
              <a:custGeom>
                <a:avLst/>
                <a:gdLst>
                  <a:gd name="connsiteX0" fmla="*/ 1599891 w 1695450"/>
                  <a:gd name="connsiteY0" fmla="*/ 0 h 1495425"/>
                  <a:gd name="connsiteX1" fmla="*/ 97798 w 1695450"/>
                  <a:gd name="connsiteY1" fmla="*/ 0 h 1495425"/>
                  <a:gd name="connsiteX2" fmla="*/ 13026 w 1695450"/>
                  <a:gd name="connsiteY2" fmla="*/ 146685 h 1495425"/>
                  <a:gd name="connsiteX3" fmla="*/ 764548 w 1695450"/>
                  <a:gd name="connsiteY3" fmla="*/ 1447800 h 1495425"/>
                  <a:gd name="connsiteX4" fmla="*/ 933141 w 1695450"/>
                  <a:gd name="connsiteY4" fmla="*/ 1447800 h 1495425"/>
                  <a:gd name="connsiteX5" fmla="*/ 1684663 w 1695450"/>
                  <a:gd name="connsiteY5" fmla="*/ 146685 h 1495425"/>
                  <a:gd name="connsiteX6" fmla="*/ 1599891 w 1695450"/>
                  <a:gd name="connsiteY6" fmla="*/ 0 h 1495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5450" h="1495425">
                    <a:moveTo>
                      <a:pt x="1599891" y="0"/>
                    </a:moveTo>
                    <a:lnTo>
                      <a:pt x="97798" y="0"/>
                    </a:lnTo>
                    <a:cubicBezTo>
                      <a:pt x="22551" y="0"/>
                      <a:pt x="-24122" y="80963"/>
                      <a:pt x="13026" y="146685"/>
                    </a:cubicBezTo>
                    <a:lnTo>
                      <a:pt x="764548" y="1447800"/>
                    </a:lnTo>
                    <a:cubicBezTo>
                      <a:pt x="801696" y="1512570"/>
                      <a:pt x="895993" y="1512570"/>
                      <a:pt x="933141" y="1447800"/>
                    </a:cubicBezTo>
                    <a:lnTo>
                      <a:pt x="1684663" y="146685"/>
                    </a:lnTo>
                    <a:cubicBezTo>
                      <a:pt x="1721811" y="80963"/>
                      <a:pt x="1675138" y="0"/>
                      <a:pt x="1599891" y="0"/>
                    </a:cubicBezTo>
                    <a:close/>
                  </a:path>
                </a:pathLst>
              </a:custGeom>
              <a:solidFill>
                <a:srgbClr val="93C4ED"/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9FFFFCC8-69A9-4E87-B2CF-69ECF5620F78}"/>
                  </a:ext>
                </a:extLst>
              </p:cNvPr>
              <p:cNvSpPr/>
              <p:nvPr/>
            </p:nvSpPr>
            <p:spPr>
              <a:xfrm rot="1701482" flipH="1">
                <a:off x="1061715" y="3293519"/>
                <a:ext cx="1615477" cy="1451507"/>
              </a:xfrm>
              <a:custGeom>
                <a:avLst/>
                <a:gdLst>
                  <a:gd name="connsiteX0" fmla="*/ 1684663 w 1695450"/>
                  <a:gd name="connsiteY0" fmla="*/ 1349693 h 1495425"/>
                  <a:gd name="connsiteX1" fmla="*/ 933141 w 1695450"/>
                  <a:gd name="connsiteY1" fmla="*/ 48577 h 1495425"/>
                  <a:gd name="connsiteX2" fmla="*/ 764548 w 1695450"/>
                  <a:gd name="connsiteY2" fmla="*/ 48577 h 1495425"/>
                  <a:gd name="connsiteX3" fmla="*/ 13026 w 1695450"/>
                  <a:gd name="connsiteY3" fmla="*/ 1349693 h 1495425"/>
                  <a:gd name="connsiteX4" fmla="*/ 97798 w 1695450"/>
                  <a:gd name="connsiteY4" fmla="*/ 1496378 h 1495425"/>
                  <a:gd name="connsiteX5" fmla="*/ 1599891 w 1695450"/>
                  <a:gd name="connsiteY5" fmla="*/ 1496378 h 1495425"/>
                  <a:gd name="connsiteX6" fmla="*/ 1684663 w 1695450"/>
                  <a:gd name="connsiteY6" fmla="*/ 1349693 h 1495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5450" h="1495425">
                    <a:moveTo>
                      <a:pt x="1684663" y="1349693"/>
                    </a:moveTo>
                    <a:lnTo>
                      <a:pt x="933141" y="48577"/>
                    </a:lnTo>
                    <a:cubicBezTo>
                      <a:pt x="895993" y="-16192"/>
                      <a:pt x="801696" y="-16192"/>
                      <a:pt x="764548" y="48577"/>
                    </a:cubicBezTo>
                    <a:lnTo>
                      <a:pt x="13026" y="1349693"/>
                    </a:lnTo>
                    <a:cubicBezTo>
                      <a:pt x="-24122" y="1414463"/>
                      <a:pt x="22551" y="1496378"/>
                      <a:pt x="97798" y="1496378"/>
                    </a:cubicBezTo>
                    <a:lnTo>
                      <a:pt x="1599891" y="1496378"/>
                    </a:lnTo>
                    <a:cubicBezTo>
                      <a:pt x="1675138" y="1496378"/>
                      <a:pt x="1721811" y="1414463"/>
                      <a:pt x="1684663" y="1349693"/>
                    </a:cubicBezTo>
                    <a:close/>
                  </a:path>
                </a:pathLst>
              </a:custGeom>
              <a:solidFill>
                <a:srgbClr val="76A7F6"/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3C0355C1-F819-4C6C-828A-7B88437193EC}"/>
                  </a:ext>
                </a:extLst>
              </p:cNvPr>
              <p:cNvSpPr/>
              <p:nvPr/>
            </p:nvSpPr>
            <p:spPr>
              <a:xfrm rot="1727407" flipH="1">
                <a:off x="295420" y="2720187"/>
                <a:ext cx="1615477" cy="1451507"/>
              </a:xfrm>
              <a:custGeom>
                <a:avLst/>
                <a:gdLst>
                  <a:gd name="connsiteX0" fmla="*/ 933141 w 1695450"/>
                  <a:gd name="connsiteY0" fmla="*/ 1447800 h 1495425"/>
                  <a:gd name="connsiteX1" fmla="*/ 1684664 w 1695450"/>
                  <a:gd name="connsiteY1" fmla="*/ 146685 h 1495425"/>
                  <a:gd name="connsiteX2" fmla="*/ 1599891 w 1695450"/>
                  <a:gd name="connsiteY2" fmla="*/ 0 h 1495425"/>
                  <a:gd name="connsiteX3" fmla="*/ 97798 w 1695450"/>
                  <a:gd name="connsiteY3" fmla="*/ 0 h 1495425"/>
                  <a:gd name="connsiteX4" fmla="*/ 13026 w 1695450"/>
                  <a:gd name="connsiteY4" fmla="*/ 146685 h 1495425"/>
                  <a:gd name="connsiteX5" fmla="*/ 764549 w 1695450"/>
                  <a:gd name="connsiteY5" fmla="*/ 1447800 h 1495425"/>
                  <a:gd name="connsiteX6" fmla="*/ 933141 w 1695450"/>
                  <a:gd name="connsiteY6" fmla="*/ 1447800 h 1495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5450" h="1495425">
                    <a:moveTo>
                      <a:pt x="933141" y="1447800"/>
                    </a:moveTo>
                    <a:lnTo>
                      <a:pt x="1684664" y="146685"/>
                    </a:lnTo>
                    <a:cubicBezTo>
                      <a:pt x="1721811" y="81915"/>
                      <a:pt x="1675139" y="0"/>
                      <a:pt x="1599891" y="0"/>
                    </a:cubicBezTo>
                    <a:lnTo>
                      <a:pt x="97798" y="0"/>
                    </a:lnTo>
                    <a:cubicBezTo>
                      <a:pt x="22551" y="0"/>
                      <a:pt x="-24122" y="80963"/>
                      <a:pt x="13026" y="146685"/>
                    </a:cubicBezTo>
                    <a:lnTo>
                      <a:pt x="764549" y="1447800"/>
                    </a:lnTo>
                    <a:cubicBezTo>
                      <a:pt x="801696" y="1512570"/>
                      <a:pt x="895993" y="1512570"/>
                      <a:pt x="933141" y="14478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Chord 16">
                <a:extLst>
                  <a:ext uri="{FF2B5EF4-FFF2-40B4-BE49-F238E27FC236}">
                    <a16:creationId xmlns:a16="http://schemas.microsoft.com/office/drawing/2014/main" id="{9452F4E3-D562-4155-A496-3747904F567A}"/>
                  </a:ext>
                </a:extLst>
              </p:cNvPr>
              <p:cNvSpPr/>
              <p:nvPr/>
            </p:nvSpPr>
            <p:spPr>
              <a:xfrm flipH="1">
                <a:off x="45740" y="3633593"/>
                <a:ext cx="1167917" cy="1009666"/>
              </a:xfrm>
              <a:prstGeom prst="chord">
                <a:avLst>
                  <a:gd name="adj1" fmla="val 5428451"/>
                  <a:gd name="adj2" fmla="val 1620000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ED9B43C4-352B-49BB-ADB8-9233EDA3F171}"/>
                </a:ext>
              </a:extLst>
            </p:cNvPr>
            <p:cNvSpPr txBox="1">
              <a:spLocks/>
            </p:cNvSpPr>
            <p:nvPr/>
          </p:nvSpPr>
          <p:spPr>
            <a:xfrm>
              <a:off x="375577" y="1968807"/>
              <a:ext cx="1677752" cy="151078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kern="1200" cap="all" baseline="0">
                  <a:solidFill>
                    <a:schemeClr val="tx1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b="1" cap="none" dirty="0">
                  <a:solidFill>
                    <a:schemeClr val="bg1"/>
                  </a:solidFill>
                </a:rPr>
                <a:t>First distance</a:t>
              </a: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251B529A-8157-412F-8334-9E1E3CE15665}"/>
                </a:ext>
              </a:extLst>
            </p:cNvPr>
            <p:cNvSpPr txBox="1">
              <a:spLocks/>
            </p:cNvSpPr>
            <p:nvPr/>
          </p:nvSpPr>
          <p:spPr>
            <a:xfrm>
              <a:off x="918783" y="3063751"/>
              <a:ext cx="1677752" cy="151078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kern="1200" cap="all" baseline="0">
                  <a:solidFill>
                    <a:schemeClr val="tx1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b="1" cap="none" dirty="0">
                  <a:solidFill>
                    <a:schemeClr val="bg1"/>
                  </a:solidFill>
                </a:rPr>
                <a:t>Second</a:t>
              </a:r>
            </a:p>
            <a:p>
              <a:pPr algn="ctr"/>
              <a:r>
                <a:rPr lang="en-US" sz="2000" b="1" cap="none" dirty="0">
                  <a:solidFill>
                    <a:schemeClr val="bg1"/>
                  </a:solidFill>
                </a:rPr>
                <a:t>distance</a:t>
              </a:r>
            </a:p>
          </p:txBody>
        </p:sp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6CF9632F-CDB3-4831-B828-223D8AA7ECE2}"/>
                </a:ext>
              </a:extLst>
            </p:cNvPr>
            <p:cNvSpPr txBox="1">
              <a:spLocks/>
            </p:cNvSpPr>
            <p:nvPr/>
          </p:nvSpPr>
          <p:spPr>
            <a:xfrm>
              <a:off x="488879" y="4477421"/>
              <a:ext cx="2040019" cy="151078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kern="1200" cap="all" baseline="0">
                  <a:solidFill>
                    <a:schemeClr val="tx1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200" b="1" cap="none" dirty="0">
                  <a:solidFill>
                    <a:schemeClr val="bg1"/>
                  </a:solidFill>
                </a:rPr>
                <a:t>Third distance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8688907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B9AEBB5-E8E9-4EF1-8228-540819CFE9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5939529"/>
              </p:ext>
            </p:extLst>
          </p:nvPr>
        </p:nvGraphicFramePr>
        <p:xfrm>
          <a:off x="4870276" y="1089000"/>
          <a:ext cx="6768000" cy="46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Title 1">
            <a:extLst>
              <a:ext uri="{FF2B5EF4-FFF2-40B4-BE49-F238E27FC236}">
                <a16:creationId xmlns:a16="http://schemas.microsoft.com/office/drawing/2014/main" id="{0455A757-E2D2-4973-8FAC-DF8CC372614D}"/>
              </a:ext>
            </a:extLst>
          </p:cNvPr>
          <p:cNvSpPr txBox="1">
            <a:spLocks/>
          </p:cNvSpPr>
          <p:nvPr/>
        </p:nvSpPr>
        <p:spPr bwMode="white">
          <a:xfrm>
            <a:off x="1074240" y="381000"/>
            <a:ext cx="3293422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LINEARITY</a:t>
            </a: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(Linear Regression)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6BAE450-5E66-4BA7-8D5C-D0939AA9EF22}"/>
              </a:ext>
            </a:extLst>
          </p:cNvPr>
          <p:cNvGrpSpPr/>
          <p:nvPr/>
        </p:nvGrpSpPr>
        <p:grpSpPr>
          <a:xfrm>
            <a:off x="45740" y="1572523"/>
            <a:ext cx="2736304" cy="4643907"/>
            <a:chOff x="0" y="1572523"/>
            <a:chExt cx="2736304" cy="464390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57383E0-969F-47E3-9B20-21A9586DDE81}"/>
                </a:ext>
              </a:extLst>
            </p:cNvPr>
            <p:cNvGrpSpPr/>
            <p:nvPr/>
          </p:nvGrpSpPr>
          <p:grpSpPr>
            <a:xfrm>
              <a:off x="0" y="1957556"/>
              <a:ext cx="2736304" cy="4258874"/>
              <a:chOff x="45740" y="1997615"/>
              <a:chExt cx="2631452" cy="4095681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339EF94-48E5-418F-BDCE-3F2C4B4C866B}"/>
                  </a:ext>
                </a:extLst>
              </p:cNvPr>
              <p:cNvSpPr/>
              <p:nvPr/>
            </p:nvSpPr>
            <p:spPr>
              <a:xfrm rot="1717677" flipH="1">
                <a:off x="341526" y="4641789"/>
                <a:ext cx="1615477" cy="1451507"/>
              </a:xfrm>
              <a:custGeom>
                <a:avLst/>
                <a:gdLst>
                  <a:gd name="connsiteX0" fmla="*/ 1599891 w 1695450"/>
                  <a:gd name="connsiteY0" fmla="*/ 0 h 1495425"/>
                  <a:gd name="connsiteX1" fmla="*/ 97798 w 1695450"/>
                  <a:gd name="connsiteY1" fmla="*/ 0 h 1495425"/>
                  <a:gd name="connsiteX2" fmla="*/ 13026 w 1695450"/>
                  <a:gd name="connsiteY2" fmla="*/ 146685 h 1495425"/>
                  <a:gd name="connsiteX3" fmla="*/ 764548 w 1695450"/>
                  <a:gd name="connsiteY3" fmla="*/ 1447800 h 1495425"/>
                  <a:gd name="connsiteX4" fmla="*/ 933141 w 1695450"/>
                  <a:gd name="connsiteY4" fmla="*/ 1447800 h 1495425"/>
                  <a:gd name="connsiteX5" fmla="*/ 1684663 w 1695450"/>
                  <a:gd name="connsiteY5" fmla="*/ 146685 h 1495425"/>
                  <a:gd name="connsiteX6" fmla="*/ 1599891 w 1695450"/>
                  <a:gd name="connsiteY6" fmla="*/ 0 h 1495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5450" h="1495425">
                    <a:moveTo>
                      <a:pt x="1599891" y="0"/>
                    </a:moveTo>
                    <a:lnTo>
                      <a:pt x="97798" y="0"/>
                    </a:lnTo>
                    <a:cubicBezTo>
                      <a:pt x="22551" y="0"/>
                      <a:pt x="-24122" y="80963"/>
                      <a:pt x="13026" y="146685"/>
                    </a:cubicBezTo>
                    <a:lnTo>
                      <a:pt x="764548" y="1447800"/>
                    </a:lnTo>
                    <a:cubicBezTo>
                      <a:pt x="801696" y="1512570"/>
                      <a:pt x="895993" y="1512570"/>
                      <a:pt x="933141" y="1447800"/>
                    </a:cubicBezTo>
                    <a:lnTo>
                      <a:pt x="1684663" y="146685"/>
                    </a:lnTo>
                    <a:cubicBezTo>
                      <a:pt x="1721811" y="80963"/>
                      <a:pt x="1675138" y="0"/>
                      <a:pt x="1599891" y="0"/>
                    </a:cubicBezTo>
                    <a:close/>
                  </a:path>
                </a:pathLst>
              </a:custGeom>
              <a:solidFill>
                <a:srgbClr val="93C4ED"/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A2DFB8D-05F0-4CBC-AD44-302841B72E0E}"/>
                  </a:ext>
                </a:extLst>
              </p:cNvPr>
              <p:cNvSpPr/>
              <p:nvPr/>
            </p:nvSpPr>
            <p:spPr>
              <a:xfrm rot="1701482" flipH="1">
                <a:off x="1061715" y="3293519"/>
                <a:ext cx="1615477" cy="1451507"/>
              </a:xfrm>
              <a:custGeom>
                <a:avLst/>
                <a:gdLst>
                  <a:gd name="connsiteX0" fmla="*/ 1684663 w 1695450"/>
                  <a:gd name="connsiteY0" fmla="*/ 1349693 h 1495425"/>
                  <a:gd name="connsiteX1" fmla="*/ 933141 w 1695450"/>
                  <a:gd name="connsiteY1" fmla="*/ 48577 h 1495425"/>
                  <a:gd name="connsiteX2" fmla="*/ 764548 w 1695450"/>
                  <a:gd name="connsiteY2" fmla="*/ 48577 h 1495425"/>
                  <a:gd name="connsiteX3" fmla="*/ 13026 w 1695450"/>
                  <a:gd name="connsiteY3" fmla="*/ 1349693 h 1495425"/>
                  <a:gd name="connsiteX4" fmla="*/ 97798 w 1695450"/>
                  <a:gd name="connsiteY4" fmla="*/ 1496378 h 1495425"/>
                  <a:gd name="connsiteX5" fmla="*/ 1599891 w 1695450"/>
                  <a:gd name="connsiteY5" fmla="*/ 1496378 h 1495425"/>
                  <a:gd name="connsiteX6" fmla="*/ 1684663 w 1695450"/>
                  <a:gd name="connsiteY6" fmla="*/ 1349693 h 1495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5450" h="1495425">
                    <a:moveTo>
                      <a:pt x="1684663" y="1349693"/>
                    </a:moveTo>
                    <a:lnTo>
                      <a:pt x="933141" y="48577"/>
                    </a:lnTo>
                    <a:cubicBezTo>
                      <a:pt x="895993" y="-16192"/>
                      <a:pt x="801696" y="-16192"/>
                      <a:pt x="764548" y="48577"/>
                    </a:cubicBezTo>
                    <a:lnTo>
                      <a:pt x="13026" y="1349693"/>
                    </a:lnTo>
                    <a:cubicBezTo>
                      <a:pt x="-24122" y="1414463"/>
                      <a:pt x="22551" y="1496378"/>
                      <a:pt x="97798" y="1496378"/>
                    </a:cubicBezTo>
                    <a:lnTo>
                      <a:pt x="1599891" y="1496378"/>
                    </a:lnTo>
                    <a:cubicBezTo>
                      <a:pt x="1675138" y="1496378"/>
                      <a:pt x="1721811" y="1414463"/>
                      <a:pt x="1684663" y="1349693"/>
                    </a:cubicBezTo>
                    <a:close/>
                  </a:path>
                </a:pathLst>
              </a:custGeom>
              <a:solidFill>
                <a:srgbClr val="76A7F6"/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E7FCD0F-91E3-4606-AEEE-06279785E785}"/>
                  </a:ext>
                </a:extLst>
              </p:cNvPr>
              <p:cNvSpPr/>
              <p:nvPr/>
            </p:nvSpPr>
            <p:spPr>
              <a:xfrm rot="1727407" flipH="1">
                <a:off x="120704" y="1997615"/>
                <a:ext cx="2388816" cy="2146473"/>
              </a:xfrm>
              <a:custGeom>
                <a:avLst/>
                <a:gdLst>
                  <a:gd name="connsiteX0" fmla="*/ 933141 w 1695450"/>
                  <a:gd name="connsiteY0" fmla="*/ 1447800 h 1495425"/>
                  <a:gd name="connsiteX1" fmla="*/ 1684664 w 1695450"/>
                  <a:gd name="connsiteY1" fmla="*/ 146685 h 1495425"/>
                  <a:gd name="connsiteX2" fmla="*/ 1599891 w 1695450"/>
                  <a:gd name="connsiteY2" fmla="*/ 0 h 1495425"/>
                  <a:gd name="connsiteX3" fmla="*/ 97798 w 1695450"/>
                  <a:gd name="connsiteY3" fmla="*/ 0 h 1495425"/>
                  <a:gd name="connsiteX4" fmla="*/ 13026 w 1695450"/>
                  <a:gd name="connsiteY4" fmla="*/ 146685 h 1495425"/>
                  <a:gd name="connsiteX5" fmla="*/ 764549 w 1695450"/>
                  <a:gd name="connsiteY5" fmla="*/ 1447800 h 1495425"/>
                  <a:gd name="connsiteX6" fmla="*/ 933141 w 1695450"/>
                  <a:gd name="connsiteY6" fmla="*/ 1447800 h 1495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5450" h="1495425">
                    <a:moveTo>
                      <a:pt x="933141" y="1447800"/>
                    </a:moveTo>
                    <a:lnTo>
                      <a:pt x="1684664" y="146685"/>
                    </a:lnTo>
                    <a:cubicBezTo>
                      <a:pt x="1721811" y="81915"/>
                      <a:pt x="1675139" y="0"/>
                      <a:pt x="1599891" y="0"/>
                    </a:cubicBezTo>
                    <a:lnTo>
                      <a:pt x="97798" y="0"/>
                    </a:lnTo>
                    <a:cubicBezTo>
                      <a:pt x="22551" y="0"/>
                      <a:pt x="-24122" y="80963"/>
                      <a:pt x="13026" y="146685"/>
                    </a:cubicBezTo>
                    <a:lnTo>
                      <a:pt x="764549" y="1447800"/>
                    </a:lnTo>
                    <a:cubicBezTo>
                      <a:pt x="801696" y="1512570"/>
                      <a:pt x="895993" y="1512570"/>
                      <a:pt x="933141" y="14478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Chord 26">
                <a:extLst>
                  <a:ext uri="{FF2B5EF4-FFF2-40B4-BE49-F238E27FC236}">
                    <a16:creationId xmlns:a16="http://schemas.microsoft.com/office/drawing/2014/main" id="{00B53BFD-9B5B-42F4-A02D-893145E068F6}"/>
                  </a:ext>
                </a:extLst>
              </p:cNvPr>
              <p:cNvSpPr/>
              <p:nvPr/>
            </p:nvSpPr>
            <p:spPr>
              <a:xfrm flipH="1">
                <a:off x="45740" y="3633593"/>
                <a:ext cx="1167917" cy="1009666"/>
              </a:xfrm>
              <a:prstGeom prst="chord">
                <a:avLst>
                  <a:gd name="adj1" fmla="val 5428451"/>
                  <a:gd name="adj2" fmla="val 1620000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3E0CE8E1-87F6-4699-858C-D138314A380F}"/>
                </a:ext>
              </a:extLst>
            </p:cNvPr>
            <p:cNvSpPr txBox="1">
              <a:spLocks/>
            </p:cNvSpPr>
            <p:nvPr/>
          </p:nvSpPr>
          <p:spPr>
            <a:xfrm>
              <a:off x="621804" y="1572523"/>
              <a:ext cx="1870740" cy="151078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kern="1200" cap="all" baseline="0">
                  <a:solidFill>
                    <a:schemeClr val="tx1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200" b="1" cap="none" dirty="0">
                  <a:solidFill>
                    <a:schemeClr val="bg1"/>
                  </a:solidFill>
                </a:rPr>
                <a:t>First distance</a:t>
              </a:r>
            </a:p>
          </p:txBody>
        </p:sp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2A998455-B1B0-4277-9262-B349AA76DFFE}"/>
                </a:ext>
              </a:extLst>
            </p:cNvPr>
            <p:cNvSpPr txBox="1">
              <a:spLocks/>
            </p:cNvSpPr>
            <p:nvPr/>
          </p:nvSpPr>
          <p:spPr>
            <a:xfrm>
              <a:off x="918783" y="3063751"/>
              <a:ext cx="1677752" cy="151078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kern="1200" cap="all" baseline="0">
                  <a:solidFill>
                    <a:schemeClr val="tx1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b="1" cap="none" dirty="0">
                  <a:solidFill>
                    <a:schemeClr val="bg1"/>
                  </a:solidFill>
                </a:rPr>
                <a:t>Second</a:t>
              </a:r>
            </a:p>
            <a:p>
              <a:pPr algn="ctr"/>
              <a:r>
                <a:rPr lang="en-US" sz="2000" b="1" cap="none" dirty="0">
                  <a:solidFill>
                    <a:schemeClr val="bg1"/>
                  </a:solidFill>
                </a:rPr>
                <a:t>distance</a:t>
              </a:r>
            </a:p>
          </p:txBody>
        </p:sp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E03B590C-9EDD-45DB-8D36-9AFB0FED55ED}"/>
                </a:ext>
              </a:extLst>
            </p:cNvPr>
            <p:cNvSpPr txBox="1">
              <a:spLocks/>
            </p:cNvSpPr>
            <p:nvPr/>
          </p:nvSpPr>
          <p:spPr>
            <a:xfrm>
              <a:off x="399183" y="4029087"/>
              <a:ext cx="1677752" cy="151078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kern="1200" cap="all" baseline="0">
                  <a:solidFill>
                    <a:schemeClr val="tx1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b="1" cap="none" dirty="0">
                  <a:solidFill>
                    <a:schemeClr val="bg1"/>
                  </a:solidFill>
                </a:rPr>
                <a:t>Third distance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0228689"/>
      </p:ext>
    </p:extLst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B9AEBB5-E8E9-4EF1-8228-540819CFE9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9564106"/>
              </p:ext>
            </p:extLst>
          </p:nvPr>
        </p:nvGraphicFramePr>
        <p:xfrm>
          <a:off x="4942284" y="1084151"/>
          <a:ext cx="6696744" cy="4689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7604A9A-DF40-4F5D-AEF6-8F9587765C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2773483"/>
              </p:ext>
            </p:extLst>
          </p:nvPr>
        </p:nvGraphicFramePr>
        <p:xfrm>
          <a:off x="4942284" y="1093849"/>
          <a:ext cx="6768000" cy="46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EB8B9935-000F-4487-B84C-0A290332D453}"/>
              </a:ext>
            </a:extLst>
          </p:cNvPr>
          <p:cNvSpPr txBox="1">
            <a:spLocks/>
          </p:cNvSpPr>
          <p:nvPr/>
        </p:nvSpPr>
        <p:spPr bwMode="white">
          <a:xfrm>
            <a:off x="1074240" y="381000"/>
            <a:ext cx="3293422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LINEARITY</a:t>
            </a: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(Linear Regression)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ED34314-41F7-46DE-B385-E75C3C7E280C}"/>
              </a:ext>
            </a:extLst>
          </p:cNvPr>
          <p:cNvGrpSpPr/>
          <p:nvPr/>
        </p:nvGrpSpPr>
        <p:grpSpPr>
          <a:xfrm>
            <a:off x="45740" y="1968807"/>
            <a:ext cx="3793773" cy="4247625"/>
            <a:chOff x="0" y="1968807"/>
            <a:chExt cx="3793773" cy="424762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0790821-CD08-443E-B0A1-ADA88AB6C0F2}"/>
                </a:ext>
              </a:extLst>
            </p:cNvPr>
            <p:cNvGrpSpPr/>
            <p:nvPr/>
          </p:nvGrpSpPr>
          <p:grpSpPr>
            <a:xfrm>
              <a:off x="0" y="2708920"/>
              <a:ext cx="3793773" cy="3507512"/>
              <a:chOff x="45740" y="2720187"/>
              <a:chExt cx="3648400" cy="3373109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4E4DE40-B2AB-4600-93AF-9771B45C0C7A}"/>
                  </a:ext>
                </a:extLst>
              </p:cNvPr>
              <p:cNvSpPr/>
              <p:nvPr/>
            </p:nvSpPr>
            <p:spPr>
              <a:xfrm rot="1717677" flipH="1">
                <a:off x="341526" y="4641789"/>
                <a:ext cx="1615477" cy="1451507"/>
              </a:xfrm>
              <a:custGeom>
                <a:avLst/>
                <a:gdLst>
                  <a:gd name="connsiteX0" fmla="*/ 1599891 w 1695450"/>
                  <a:gd name="connsiteY0" fmla="*/ 0 h 1495425"/>
                  <a:gd name="connsiteX1" fmla="*/ 97798 w 1695450"/>
                  <a:gd name="connsiteY1" fmla="*/ 0 h 1495425"/>
                  <a:gd name="connsiteX2" fmla="*/ 13026 w 1695450"/>
                  <a:gd name="connsiteY2" fmla="*/ 146685 h 1495425"/>
                  <a:gd name="connsiteX3" fmla="*/ 764548 w 1695450"/>
                  <a:gd name="connsiteY3" fmla="*/ 1447800 h 1495425"/>
                  <a:gd name="connsiteX4" fmla="*/ 933141 w 1695450"/>
                  <a:gd name="connsiteY4" fmla="*/ 1447800 h 1495425"/>
                  <a:gd name="connsiteX5" fmla="*/ 1684663 w 1695450"/>
                  <a:gd name="connsiteY5" fmla="*/ 146685 h 1495425"/>
                  <a:gd name="connsiteX6" fmla="*/ 1599891 w 1695450"/>
                  <a:gd name="connsiteY6" fmla="*/ 0 h 1495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5450" h="1495425">
                    <a:moveTo>
                      <a:pt x="1599891" y="0"/>
                    </a:moveTo>
                    <a:lnTo>
                      <a:pt x="97798" y="0"/>
                    </a:lnTo>
                    <a:cubicBezTo>
                      <a:pt x="22551" y="0"/>
                      <a:pt x="-24122" y="80963"/>
                      <a:pt x="13026" y="146685"/>
                    </a:cubicBezTo>
                    <a:lnTo>
                      <a:pt x="764548" y="1447800"/>
                    </a:lnTo>
                    <a:cubicBezTo>
                      <a:pt x="801696" y="1512570"/>
                      <a:pt x="895993" y="1512570"/>
                      <a:pt x="933141" y="1447800"/>
                    </a:cubicBezTo>
                    <a:lnTo>
                      <a:pt x="1684663" y="146685"/>
                    </a:lnTo>
                    <a:cubicBezTo>
                      <a:pt x="1721811" y="80963"/>
                      <a:pt x="1675138" y="0"/>
                      <a:pt x="1599891" y="0"/>
                    </a:cubicBezTo>
                    <a:close/>
                  </a:path>
                </a:pathLst>
              </a:custGeom>
              <a:solidFill>
                <a:srgbClr val="93C4ED"/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C772148-C113-4D25-A928-6762B0ED986E}"/>
                  </a:ext>
                </a:extLst>
              </p:cNvPr>
              <p:cNvSpPr/>
              <p:nvPr/>
            </p:nvSpPr>
            <p:spPr>
              <a:xfrm rot="1701482" flipH="1">
                <a:off x="1270704" y="2832994"/>
                <a:ext cx="2423436" cy="2146473"/>
              </a:xfrm>
              <a:custGeom>
                <a:avLst/>
                <a:gdLst>
                  <a:gd name="connsiteX0" fmla="*/ 1684663 w 1695450"/>
                  <a:gd name="connsiteY0" fmla="*/ 1349693 h 1495425"/>
                  <a:gd name="connsiteX1" fmla="*/ 933141 w 1695450"/>
                  <a:gd name="connsiteY1" fmla="*/ 48577 h 1495425"/>
                  <a:gd name="connsiteX2" fmla="*/ 764548 w 1695450"/>
                  <a:gd name="connsiteY2" fmla="*/ 48577 h 1495425"/>
                  <a:gd name="connsiteX3" fmla="*/ 13026 w 1695450"/>
                  <a:gd name="connsiteY3" fmla="*/ 1349693 h 1495425"/>
                  <a:gd name="connsiteX4" fmla="*/ 97798 w 1695450"/>
                  <a:gd name="connsiteY4" fmla="*/ 1496378 h 1495425"/>
                  <a:gd name="connsiteX5" fmla="*/ 1599891 w 1695450"/>
                  <a:gd name="connsiteY5" fmla="*/ 1496378 h 1495425"/>
                  <a:gd name="connsiteX6" fmla="*/ 1684663 w 1695450"/>
                  <a:gd name="connsiteY6" fmla="*/ 1349693 h 1495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5450" h="1495425">
                    <a:moveTo>
                      <a:pt x="1684663" y="1349693"/>
                    </a:moveTo>
                    <a:lnTo>
                      <a:pt x="933141" y="48577"/>
                    </a:lnTo>
                    <a:cubicBezTo>
                      <a:pt x="895993" y="-16192"/>
                      <a:pt x="801696" y="-16192"/>
                      <a:pt x="764548" y="48577"/>
                    </a:cubicBezTo>
                    <a:lnTo>
                      <a:pt x="13026" y="1349693"/>
                    </a:lnTo>
                    <a:cubicBezTo>
                      <a:pt x="-24122" y="1414463"/>
                      <a:pt x="22551" y="1496378"/>
                      <a:pt x="97798" y="1496378"/>
                    </a:cubicBezTo>
                    <a:lnTo>
                      <a:pt x="1599891" y="1496378"/>
                    </a:lnTo>
                    <a:cubicBezTo>
                      <a:pt x="1675138" y="1496378"/>
                      <a:pt x="1721811" y="1414463"/>
                      <a:pt x="1684663" y="1349693"/>
                    </a:cubicBezTo>
                    <a:close/>
                  </a:path>
                </a:pathLst>
              </a:custGeom>
              <a:solidFill>
                <a:srgbClr val="76A7F6"/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463C215-A23E-416D-AB98-641156DF6679}"/>
                  </a:ext>
                </a:extLst>
              </p:cNvPr>
              <p:cNvSpPr/>
              <p:nvPr/>
            </p:nvSpPr>
            <p:spPr>
              <a:xfrm rot="1727407" flipH="1">
                <a:off x="295420" y="2720187"/>
                <a:ext cx="1615477" cy="1451507"/>
              </a:xfrm>
              <a:custGeom>
                <a:avLst/>
                <a:gdLst>
                  <a:gd name="connsiteX0" fmla="*/ 933141 w 1695450"/>
                  <a:gd name="connsiteY0" fmla="*/ 1447800 h 1495425"/>
                  <a:gd name="connsiteX1" fmla="*/ 1684664 w 1695450"/>
                  <a:gd name="connsiteY1" fmla="*/ 146685 h 1495425"/>
                  <a:gd name="connsiteX2" fmla="*/ 1599891 w 1695450"/>
                  <a:gd name="connsiteY2" fmla="*/ 0 h 1495425"/>
                  <a:gd name="connsiteX3" fmla="*/ 97798 w 1695450"/>
                  <a:gd name="connsiteY3" fmla="*/ 0 h 1495425"/>
                  <a:gd name="connsiteX4" fmla="*/ 13026 w 1695450"/>
                  <a:gd name="connsiteY4" fmla="*/ 146685 h 1495425"/>
                  <a:gd name="connsiteX5" fmla="*/ 764549 w 1695450"/>
                  <a:gd name="connsiteY5" fmla="*/ 1447800 h 1495425"/>
                  <a:gd name="connsiteX6" fmla="*/ 933141 w 1695450"/>
                  <a:gd name="connsiteY6" fmla="*/ 1447800 h 1495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5450" h="1495425">
                    <a:moveTo>
                      <a:pt x="933141" y="1447800"/>
                    </a:moveTo>
                    <a:lnTo>
                      <a:pt x="1684664" y="146685"/>
                    </a:lnTo>
                    <a:cubicBezTo>
                      <a:pt x="1721811" y="81915"/>
                      <a:pt x="1675139" y="0"/>
                      <a:pt x="1599891" y="0"/>
                    </a:cubicBezTo>
                    <a:lnTo>
                      <a:pt x="97798" y="0"/>
                    </a:lnTo>
                    <a:cubicBezTo>
                      <a:pt x="22551" y="0"/>
                      <a:pt x="-24122" y="80963"/>
                      <a:pt x="13026" y="146685"/>
                    </a:cubicBezTo>
                    <a:lnTo>
                      <a:pt x="764549" y="1447800"/>
                    </a:lnTo>
                    <a:cubicBezTo>
                      <a:pt x="801696" y="1512570"/>
                      <a:pt x="895993" y="1512570"/>
                      <a:pt x="933141" y="14478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Chord 19">
                <a:extLst>
                  <a:ext uri="{FF2B5EF4-FFF2-40B4-BE49-F238E27FC236}">
                    <a16:creationId xmlns:a16="http://schemas.microsoft.com/office/drawing/2014/main" id="{4812174C-9A9D-419D-9524-638C1806E2F9}"/>
                  </a:ext>
                </a:extLst>
              </p:cNvPr>
              <p:cNvSpPr/>
              <p:nvPr/>
            </p:nvSpPr>
            <p:spPr>
              <a:xfrm flipH="1">
                <a:off x="45740" y="3633593"/>
                <a:ext cx="1167917" cy="1009666"/>
              </a:xfrm>
              <a:prstGeom prst="chord">
                <a:avLst>
                  <a:gd name="adj1" fmla="val 5428451"/>
                  <a:gd name="adj2" fmla="val 1620000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DB85207-D5C9-41CE-B068-DB1DB9EA19E8}"/>
                </a:ext>
              </a:extLst>
            </p:cNvPr>
            <p:cNvSpPr txBox="1">
              <a:spLocks/>
            </p:cNvSpPr>
            <p:nvPr/>
          </p:nvSpPr>
          <p:spPr>
            <a:xfrm>
              <a:off x="375577" y="1968807"/>
              <a:ext cx="1677752" cy="151078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kern="1200" cap="all" baseline="0">
                  <a:solidFill>
                    <a:schemeClr val="tx1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b="1" cap="none" dirty="0">
                  <a:solidFill>
                    <a:schemeClr val="bg1"/>
                  </a:solidFill>
                </a:rPr>
                <a:t>First distance</a:t>
              </a:r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F155DA8C-CB43-457F-B95C-9468755FF2E4}"/>
                </a:ext>
              </a:extLst>
            </p:cNvPr>
            <p:cNvSpPr txBox="1">
              <a:spLocks/>
            </p:cNvSpPr>
            <p:nvPr/>
          </p:nvSpPr>
          <p:spPr>
            <a:xfrm>
              <a:off x="1252138" y="3167910"/>
              <a:ext cx="2085706" cy="151078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kern="1200" cap="all" baseline="0">
                  <a:solidFill>
                    <a:schemeClr val="tx1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200" b="1" cap="none" dirty="0">
                  <a:solidFill>
                    <a:schemeClr val="bg1"/>
                  </a:solidFill>
                </a:rPr>
                <a:t>Second</a:t>
              </a:r>
            </a:p>
            <a:p>
              <a:pPr algn="ctr"/>
              <a:r>
                <a:rPr lang="en-US" sz="3200" b="1" cap="none" dirty="0">
                  <a:solidFill>
                    <a:schemeClr val="bg1"/>
                  </a:solidFill>
                </a:rPr>
                <a:t>distance</a:t>
              </a:r>
            </a:p>
          </p:txBody>
        </p:sp>
        <p:sp>
          <p:nvSpPr>
            <p:cNvPr id="16" name="Title 1">
              <a:extLst>
                <a:ext uri="{FF2B5EF4-FFF2-40B4-BE49-F238E27FC236}">
                  <a16:creationId xmlns:a16="http://schemas.microsoft.com/office/drawing/2014/main" id="{7A30E413-CFD0-4DFA-867F-AB8C3A99C927}"/>
                </a:ext>
              </a:extLst>
            </p:cNvPr>
            <p:cNvSpPr txBox="1">
              <a:spLocks/>
            </p:cNvSpPr>
            <p:nvPr/>
          </p:nvSpPr>
          <p:spPr>
            <a:xfrm>
              <a:off x="399183" y="4029087"/>
              <a:ext cx="1677752" cy="151078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kern="1200" cap="all" baseline="0">
                  <a:solidFill>
                    <a:schemeClr val="tx1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b="1" cap="none" dirty="0">
                  <a:solidFill>
                    <a:schemeClr val="bg1"/>
                  </a:solidFill>
                </a:rPr>
                <a:t>Third distance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7596371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Author</a:t>
            </a:r>
          </a:p>
        </p:txBody>
      </p:sp>
      <p:sp>
        <p:nvSpPr>
          <p:cNvPr id="31" name="자유형: 도형 41">
            <a:extLst>
              <a:ext uri="{FF2B5EF4-FFF2-40B4-BE49-F238E27FC236}">
                <a16:creationId xmlns:a16="http://schemas.microsoft.com/office/drawing/2014/main" id="{59AB3420-05AF-4694-B017-B304C040D766}"/>
              </a:ext>
            </a:extLst>
          </p:cNvPr>
          <p:cNvSpPr/>
          <p:nvPr/>
        </p:nvSpPr>
        <p:spPr>
          <a:xfrm>
            <a:off x="1507521" y="1458962"/>
            <a:ext cx="10385249" cy="883513"/>
          </a:xfrm>
          <a:custGeom>
            <a:avLst/>
            <a:gdLst>
              <a:gd name="connsiteX0" fmla="*/ 125646 w 4655840"/>
              <a:gd name="connsiteY0" fmla="*/ 0 h 1080000"/>
              <a:gd name="connsiteX1" fmla="*/ 3132136 w 4655840"/>
              <a:gd name="connsiteY1" fmla="*/ 0 h 1080000"/>
              <a:gd name="connsiteX2" fmla="*/ 3132137 w 4655840"/>
              <a:gd name="connsiteY2" fmla="*/ 0 h 1080000"/>
              <a:gd name="connsiteX3" fmla="*/ 4655840 w 4655840"/>
              <a:gd name="connsiteY3" fmla="*/ 0 h 1080000"/>
              <a:gd name="connsiteX4" fmla="*/ 4655840 w 4655840"/>
              <a:gd name="connsiteY4" fmla="*/ 1080000 h 1080000"/>
              <a:gd name="connsiteX5" fmla="*/ 3132137 w 4655840"/>
              <a:gd name="connsiteY5" fmla="*/ 1080000 h 1080000"/>
              <a:gd name="connsiteX6" fmla="*/ 3132136 w 4655840"/>
              <a:gd name="connsiteY6" fmla="*/ 1080000 h 1080000"/>
              <a:gd name="connsiteX7" fmla="*/ 874881 w 4655840"/>
              <a:gd name="connsiteY7" fmla="*/ 1080000 h 1080000"/>
              <a:gd name="connsiteX8" fmla="*/ 871793 w 4655840"/>
              <a:gd name="connsiteY8" fmla="*/ 1067390 h 1080000"/>
              <a:gd name="connsiteX9" fmla="*/ 872366 w 4655840"/>
              <a:gd name="connsiteY9" fmla="*/ 1067389 h 1080000"/>
              <a:gd name="connsiteX10" fmla="*/ 870774 w 4655840"/>
              <a:gd name="connsiteY10" fmla="*/ 1063313 h 1080000"/>
              <a:gd name="connsiteX11" fmla="*/ 869599 w 4655840"/>
              <a:gd name="connsiteY11" fmla="*/ 1058614 h 1080000"/>
              <a:gd name="connsiteX12" fmla="*/ 868939 w 4655840"/>
              <a:gd name="connsiteY12" fmla="*/ 1058614 h 1080000"/>
              <a:gd name="connsiteX13" fmla="*/ 807555 w 4655840"/>
              <a:gd name="connsiteY13" fmla="*/ 934359 h 1080000"/>
              <a:gd name="connsiteX14" fmla="*/ 316420 w 4655840"/>
              <a:gd name="connsiteY14" fmla="*/ 656797 h 1080000"/>
              <a:gd name="connsiteX15" fmla="*/ 418600 w 4655840"/>
              <a:gd name="connsiteY15" fmla="*/ 330210 h 1080000"/>
              <a:gd name="connsiteX16" fmla="*/ 272414 w 4655840"/>
              <a:gd name="connsiteY16" fmla="*/ 39559 h 1080000"/>
              <a:gd name="connsiteX17" fmla="*/ 125646 w 4655840"/>
              <a:gd name="connsiteY17" fmla="*/ 0 h 1080000"/>
              <a:gd name="connsiteX18" fmla="*/ 0 w 4655840"/>
              <a:gd name="connsiteY18" fmla="*/ 0 h 1080000"/>
              <a:gd name="connsiteX19" fmla="*/ 12224 w 4655840"/>
              <a:gd name="connsiteY19" fmla="*/ 0 h 1080000"/>
              <a:gd name="connsiteX20" fmla="*/ 0 w 4655840"/>
              <a:gd name="connsiteY20" fmla="*/ 1710 h 1080000"/>
              <a:gd name="connsiteX0" fmla="*/ 125646 w 4655840"/>
              <a:gd name="connsiteY0" fmla="*/ 0 h 1080000"/>
              <a:gd name="connsiteX1" fmla="*/ 3132136 w 4655840"/>
              <a:gd name="connsiteY1" fmla="*/ 0 h 1080000"/>
              <a:gd name="connsiteX2" fmla="*/ 3132137 w 4655840"/>
              <a:gd name="connsiteY2" fmla="*/ 0 h 1080000"/>
              <a:gd name="connsiteX3" fmla="*/ 4655840 w 4655840"/>
              <a:gd name="connsiteY3" fmla="*/ 0 h 1080000"/>
              <a:gd name="connsiteX4" fmla="*/ 4655840 w 4655840"/>
              <a:gd name="connsiteY4" fmla="*/ 1080000 h 1080000"/>
              <a:gd name="connsiteX5" fmla="*/ 3132137 w 4655840"/>
              <a:gd name="connsiteY5" fmla="*/ 1080000 h 1080000"/>
              <a:gd name="connsiteX6" fmla="*/ 3132136 w 4655840"/>
              <a:gd name="connsiteY6" fmla="*/ 1080000 h 1080000"/>
              <a:gd name="connsiteX7" fmla="*/ 874881 w 4655840"/>
              <a:gd name="connsiteY7" fmla="*/ 1080000 h 1080000"/>
              <a:gd name="connsiteX8" fmla="*/ 871793 w 4655840"/>
              <a:gd name="connsiteY8" fmla="*/ 1067390 h 1080000"/>
              <a:gd name="connsiteX9" fmla="*/ 872366 w 4655840"/>
              <a:gd name="connsiteY9" fmla="*/ 1067389 h 1080000"/>
              <a:gd name="connsiteX10" fmla="*/ 870774 w 4655840"/>
              <a:gd name="connsiteY10" fmla="*/ 1063313 h 1080000"/>
              <a:gd name="connsiteX11" fmla="*/ 869599 w 4655840"/>
              <a:gd name="connsiteY11" fmla="*/ 1058614 h 1080000"/>
              <a:gd name="connsiteX12" fmla="*/ 868939 w 4655840"/>
              <a:gd name="connsiteY12" fmla="*/ 1058614 h 1080000"/>
              <a:gd name="connsiteX13" fmla="*/ 807555 w 4655840"/>
              <a:gd name="connsiteY13" fmla="*/ 934359 h 1080000"/>
              <a:gd name="connsiteX14" fmla="*/ 316420 w 4655840"/>
              <a:gd name="connsiteY14" fmla="*/ 656797 h 1080000"/>
              <a:gd name="connsiteX15" fmla="*/ 418600 w 4655840"/>
              <a:gd name="connsiteY15" fmla="*/ 330210 h 1080000"/>
              <a:gd name="connsiteX16" fmla="*/ 272414 w 4655840"/>
              <a:gd name="connsiteY16" fmla="*/ 39559 h 1080000"/>
              <a:gd name="connsiteX17" fmla="*/ 125646 w 4655840"/>
              <a:gd name="connsiteY17" fmla="*/ 0 h 1080000"/>
              <a:gd name="connsiteX18" fmla="*/ 483299 w 4655840"/>
              <a:gd name="connsiteY18" fmla="*/ 158445 h 1080000"/>
              <a:gd name="connsiteX19" fmla="*/ 12224 w 4655840"/>
              <a:gd name="connsiteY19" fmla="*/ 0 h 1080000"/>
              <a:gd name="connsiteX20" fmla="*/ 0 w 4655840"/>
              <a:gd name="connsiteY20" fmla="*/ 1710 h 1080000"/>
              <a:gd name="connsiteX21" fmla="*/ 483299 w 4655840"/>
              <a:gd name="connsiteY21" fmla="*/ 158445 h 1080000"/>
              <a:gd name="connsiteX0" fmla="*/ 113422 w 4643616"/>
              <a:gd name="connsiteY0" fmla="*/ 0 h 1080000"/>
              <a:gd name="connsiteX1" fmla="*/ 3119912 w 4643616"/>
              <a:gd name="connsiteY1" fmla="*/ 0 h 1080000"/>
              <a:gd name="connsiteX2" fmla="*/ 3119913 w 4643616"/>
              <a:gd name="connsiteY2" fmla="*/ 0 h 1080000"/>
              <a:gd name="connsiteX3" fmla="*/ 4643616 w 4643616"/>
              <a:gd name="connsiteY3" fmla="*/ 0 h 1080000"/>
              <a:gd name="connsiteX4" fmla="*/ 4643616 w 4643616"/>
              <a:gd name="connsiteY4" fmla="*/ 1080000 h 1080000"/>
              <a:gd name="connsiteX5" fmla="*/ 3119913 w 4643616"/>
              <a:gd name="connsiteY5" fmla="*/ 1080000 h 1080000"/>
              <a:gd name="connsiteX6" fmla="*/ 3119912 w 4643616"/>
              <a:gd name="connsiteY6" fmla="*/ 1080000 h 1080000"/>
              <a:gd name="connsiteX7" fmla="*/ 862657 w 4643616"/>
              <a:gd name="connsiteY7" fmla="*/ 1080000 h 1080000"/>
              <a:gd name="connsiteX8" fmla="*/ 859569 w 4643616"/>
              <a:gd name="connsiteY8" fmla="*/ 1067390 h 1080000"/>
              <a:gd name="connsiteX9" fmla="*/ 860142 w 4643616"/>
              <a:gd name="connsiteY9" fmla="*/ 1067389 h 1080000"/>
              <a:gd name="connsiteX10" fmla="*/ 858550 w 4643616"/>
              <a:gd name="connsiteY10" fmla="*/ 1063313 h 1080000"/>
              <a:gd name="connsiteX11" fmla="*/ 857375 w 4643616"/>
              <a:gd name="connsiteY11" fmla="*/ 1058614 h 1080000"/>
              <a:gd name="connsiteX12" fmla="*/ 856715 w 4643616"/>
              <a:gd name="connsiteY12" fmla="*/ 1058614 h 1080000"/>
              <a:gd name="connsiteX13" fmla="*/ 795331 w 4643616"/>
              <a:gd name="connsiteY13" fmla="*/ 934359 h 1080000"/>
              <a:gd name="connsiteX14" fmla="*/ 304196 w 4643616"/>
              <a:gd name="connsiteY14" fmla="*/ 656797 h 1080000"/>
              <a:gd name="connsiteX15" fmla="*/ 406376 w 4643616"/>
              <a:gd name="connsiteY15" fmla="*/ 330210 h 1080000"/>
              <a:gd name="connsiteX16" fmla="*/ 260190 w 4643616"/>
              <a:gd name="connsiteY16" fmla="*/ 39559 h 1080000"/>
              <a:gd name="connsiteX17" fmla="*/ 113422 w 4643616"/>
              <a:gd name="connsiteY17" fmla="*/ 0 h 1080000"/>
              <a:gd name="connsiteX18" fmla="*/ 471075 w 4643616"/>
              <a:gd name="connsiteY18" fmla="*/ 158445 h 1080000"/>
              <a:gd name="connsiteX19" fmla="*/ 0 w 4643616"/>
              <a:gd name="connsiteY19" fmla="*/ 0 h 1080000"/>
              <a:gd name="connsiteX20" fmla="*/ 424088 w 4643616"/>
              <a:gd name="connsiteY20" fmla="*/ 61127 h 1080000"/>
              <a:gd name="connsiteX21" fmla="*/ 471075 w 4643616"/>
              <a:gd name="connsiteY21" fmla="*/ 158445 h 1080000"/>
              <a:gd name="connsiteX0" fmla="*/ 0 w 4530194"/>
              <a:gd name="connsiteY0" fmla="*/ 0 h 1080000"/>
              <a:gd name="connsiteX1" fmla="*/ 3006490 w 4530194"/>
              <a:gd name="connsiteY1" fmla="*/ 0 h 1080000"/>
              <a:gd name="connsiteX2" fmla="*/ 3006491 w 4530194"/>
              <a:gd name="connsiteY2" fmla="*/ 0 h 1080000"/>
              <a:gd name="connsiteX3" fmla="*/ 4530194 w 4530194"/>
              <a:gd name="connsiteY3" fmla="*/ 0 h 1080000"/>
              <a:gd name="connsiteX4" fmla="*/ 4530194 w 4530194"/>
              <a:gd name="connsiteY4" fmla="*/ 1080000 h 1080000"/>
              <a:gd name="connsiteX5" fmla="*/ 3006491 w 4530194"/>
              <a:gd name="connsiteY5" fmla="*/ 1080000 h 1080000"/>
              <a:gd name="connsiteX6" fmla="*/ 3006490 w 4530194"/>
              <a:gd name="connsiteY6" fmla="*/ 1080000 h 1080000"/>
              <a:gd name="connsiteX7" fmla="*/ 749235 w 4530194"/>
              <a:gd name="connsiteY7" fmla="*/ 1080000 h 1080000"/>
              <a:gd name="connsiteX8" fmla="*/ 746147 w 4530194"/>
              <a:gd name="connsiteY8" fmla="*/ 1067390 h 1080000"/>
              <a:gd name="connsiteX9" fmla="*/ 746720 w 4530194"/>
              <a:gd name="connsiteY9" fmla="*/ 1067389 h 1080000"/>
              <a:gd name="connsiteX10" fmla="*/ 745128 w 4530194"/>
              <a:gd name="connsiteY10" fmla="*/ 1063313 h 1080000"/>
              <a:gd name="connsiteX11" fmla="*/ 743953 w 4530194"/>
              <a:gd name="connsiteY11" fmla="*/ 1058614 h 1080000"/>
              <a:gd name="connsiteX12" fmla="*/ 743293 w 4530194"/>
              <a:gd name="connsiteY12" fmla="*/ 1058614 h 1080000"/>
              <a:gd name="connsiteX13" fmla="*/ 681909 w 4530194"/>
              <a:gd name="connsiteY13" fmla="*/ 934359 h 1080000"/>
              <a:gd name="connsiteX14" fmla="*/ 190774 w 4530194"/>
              <a:gd name="connsiteY14" fmla="*/ 656797 h 1080000"/>
              <a:gd name="connsiteX15" fmla="*/ 292954 w 4530194"/>
              <a:gd name="connsiteY15" fmla="*/ 330210 h 1080000"/>
              <a:gd name="connsiteX16" fmla="*/ 146768 w 4530194"/>
              <a:gd name="connsiteY16" fmla="*/ 39559 h 1080000"/>
              <a:gd name="connsiteX17" fmla="*/ 0 w 4530194"/>
              <a:gd name="connsiteY17" fmla="*/ 0 h 1080000"/>
              <a:gd name="connsiteX18" fmla="*/ 357653 w 4530194"/>
              <a:gd name="connsiteY18" fmla="*/ 158445 h 1080000"/>
              <a:gd name="connsiteX19" fmla="*/ 255765 w 4530194"/>
              <a:gd name="connsiteY19" fmla="*/ 99028 h 1080000"/>
              <a:gd name="connsiteX20" fmla="*/ 310666 w 4530194"/>
              <a:gd name="connsiteY20" fmla="*/ 61127 h 1080000"/>
              <a:gd name="connsiteX21" fmla="*/ 357653 w 4530194"/>
              <a:gd name="connsiteY21" fmla="*/ 158445 h 1080000"/>
              <a:gd name="connsiteX0" fmla="*/ 80136 w 4388818"/>
              <a:gd name="connsiteY0" fmla="*/ 0 h 1099807"/>
              <a:gd name="connsiteX1" fmla="*/ 2865114 w 4388818"/>
              <a:gd name="connsiteY1" fmla="*/ 19807 h 1099807"/>
              <a:gd name="connsiteX2" fmla="*/ 2865115 w 4388818"/>
              <a:gd name="connsiteY2" fmla="*/ 19807 h 1099807"/>
              <a:gd name="connsiteX3" fmla="*/ 4388818 w 4388818"/>
              <a:gd name="connsiteY3" fmla="*/ 19807 h 1099807"/>
              <a:gd name="connsiteX4" fmla="*/ 4388818 w 4388818"/>
              <a:gd name="connsiteY4" fmla="*/ 1099807 h 1099807"/>
              <a:gd name="connsiteX5" fmla="*/ 2865115 w 4388818"/>
              <a:gd name="connsiteY5" fmla="*/ 1099807 h 1099807"/>
              <a:gd name="connsiteX6" fmla="*/ 2865114 w 4388818"/>
              <a:gd name="connsiteY6" fmla="*/ 1099807 h 1099807"/>
              <a:gd name="connsiteX7" fmla="*/ 607859 w 4388818"/>
              <a:gd name="connsiteY7" fmla="*/ 1099807 h 1099807"/>
              <a:gd name="connsiteX8" fmla="*/ 604771 w 4388818"/>
              <a:gd name="connsiteY8" fmla="*/ 1087197 h 1099807"/>
              <a:gd name="connsiteX9" fmla="*/ 605344 w 4388818"/>
              <a:gd name="connsiteY9" fmla="*/ 1087196 h 1099807"/>
              <a:gd name="connsiteX10" fmla="*/ 603752 w 4388818"/>
              <a:gd name="connsiteY10" fmla="*/ 1083120 h 1099807"/>
              <a:gd name="connsiteX11" fmla="*/ 602577 w 4388818"/>
              <a:gd name="connsiteY11" fmla="*/ 1078421 h 1099807"/>
              <a:gd name="connsiteX12" fmla="*/ 601917 w 4388818"/>
              <a:gd name="connsiteY12" fmla="*/ 1078421 h 1099807"/>
              <a:gd name="connsiteX13" fmla="*/ 540533 w 4388818"/>
              <a:gd name="connsiteY13" fmla="*/ 954166 h 1099807"/>
              <a:gd name="connsiteX14" fmla="*/ 49398 w 4388818"/>
              <a:gd name="connsiteY14" fmla="*/ 676604 h 1099807"/>
              <a:gd name="connsiteX15" fmla="*/ 151578 w 4388818"/>
              <a:gd name="connsiteY15" fmla="*/ 350017 h 1099807"/>
              <a:gd name="connsiteX16" fmla="*/ 5392 w 4388818"/>
              <a:gd name="connsiteY16" fmla="*/ 59366 h 1099807"/>
              <a:gd name="connsiteX17" fmla="*/ 80136 w 4388818"/>
              <a:gd name="connsiteY17" fmla="*/ 0 h 1099807"/>
              <a:gd name="connsiteX18" fmla="*/ 216277 w 4388818"/>
              <a:gd name="connsiteY18" fmla="*/ 178252 h 1099807"/>
              <a:gd name="connsiteX19" fmla="*/ 114389 w 4388818"/>
              <a:gd name="connsiteY19" fmla="*/ 118835 h 1099807"/>
              <a:gd name="connsiteX20" fmla="*/ 169290 w 4388818"/>
              <a:gd name="connsiteY20" fmla="*/ 80934 h 1099807"/>
              <a:gd name="connsiteX21" fmla="*/ 216277 w 4388818"/>
              <a:gd name="connsiteY21" fmla="*/ 178252 h 1099807"/>
              <a:gd name="connsiteX0" fmla="*/ 30738 w 4339420"/>
              <a:gd name="connsiteY0" fmla="*/ 0 h 1099807"/>
              <a:gd name="connsiteX1" fmla="*/ 2815716 w 4339420"/>
              <a:gd name="connsiteY1" fmla="*/ 19807 h 1099807"/>
              <a:gd name="connsiteX2" fmla="*/ 2815717 w 4339420"/>
              <a:gd name="connsiteY2" fmla="*/ 19807 h 1099807"/>
              <a:gd name="connsiteX3" fmla="*/ 4339420 w 4339420"/>
              <a:gd name="connsiteY3" fmla="*/ 19807 h 1099807"/>
              <a:gd name="connsiteX4" fmla="*/ 4339420 w 4339420"/>
              <a:gd name="connsiteY4" fmla="*/ 1099807 h 1099807"/>
              <a:gd name="connsiteX5" fmla="*/ 2815717 w 4339420"/>
              <a:gd name="connsiteY5" fmla="*/ 1099807 h 1099807"/>
              <a:gd name="connsiteX6" fmla="*/ 2815716 w 4339420"/>
              <a:gd name="connsiteY6" fmla="*/ 1099807 h 1099807"/>
              <a:gd name="connsiteX7" fmla="*/ 558461 w 4339420"/>
              <a:gd name="connsiteY7" fmla="*/ 1099807 h 1099807"/>
              <a:gd name="connsiteX8" fmla="*/ 555373 w 4339420"/>
              <a:gd name="connsiteY8" fmla="*/ 1087197 h 1099807"/>
              <a:gd name="connsiteX9" fmla="*/ 555946 w 4339420"/>
              <a:gd name="connsiteY9" fmla="*/ 1087196 h 1099807"/>
              <a:gd name="connsiteX10" fmla="*/ 554354 w 4339420"/>
              <a:gd name="connsiteY10" fmla="*/ 1083120 h 1099807"/>
              <a:gd name="connsiteX11" fmla="*/ 553179 w 4339420"/>
              <a:gd name="connsiteY11" fmla="*/ 1078421 h 1099807"/>
              <a:gd name="connsiteX12" fmla="*/ 552519 w 4339420"/>
              <a:gd name="connsiteY12" fmla="*/ 1078421 h 1099807"/>
              <a:gd name="connsiteX13" fmla="*/ 491135 w 4339420"/>
              <a:gd name="connsiteY13" fmla="*/ 954166 h 1099807"/>
              <a:gd name="connsiteX14" fmla="*/ 0 w 4339420"/>
              <a:gd name="connsiteY14" fmla="*/ 676604 h 1099807"/>
              <a:gd name="connsiteX15" fmla="*/ 102180 w 4339420"/>
              <a:gd name="connsiteY15" fmla="*/ 350017 h 1099807"/>
              <a:gd name="connsiteX16" fmla="*/ 63394 w 4339420"/>
              <a:gd name="connsiteY16" fmla="*/ 98977 h 1099807"/>
              <a:gd name="connsiteX17" fmla="*/ 30738 w 4339420"/>
              <a:gd name="connsiteY17" fmla="*/ 0 h 1099807"/>
              <a:gd name="connsiteX18" fmla="*/ 166879 w 4339420"/>
              <a:gd name="connsiteY18" fmla="*/ 178252 h 1099807"/>
              <a:gd name="connsiteX19" fmla="*/ 64991 w 4339420"/>
              <a:gd name="connsiteY19" fmla="*/ 118835 h 1099807"/>
              <a:gd name="connsiteX20" fmla="*/ 119892 w 4339420"/>
              <a:gd name="connsiteY20" fmla="*/ 80934 h 1099807"/>
              <a:gd name="connsiteX21" fmla="*/ 166879 w 4339420"/>
              <a:gd name="connsiteY21" fmla="*/ 178252 h 1099807"/>
              <a:gd name="connsiteX0" fmla="*/ 30738 w 4339420"/>
              <a:gd name="connsiteY0" fmla="*/ 0 h 1099807"/>
              <a:gd name="connsiteX1" fmla="*/ 2815716 w 4339420"/>
              <a:gd name="connsiteY1" fmla="*/ 19807 h 1099807"/>
              <a:gd name="connsiteX2" fmla="*/ 2815717 w 4339420"/>
              <a:gd name="connsiteY2" fmla="*/ 19807 h 1099807"/>
              <a:gd name="connsiteX3" fmla="*/ 4339420 w 4339420"/>
              <a:gd name="connsiteY3" fmla="*/ 19807 h 1099807"/>
              <a:gd name="connsiteX4" fmla="*/ 4339420 w 4339420"/>
              <a:gd name="connsiteY4" fmla="*/ 1099807 h 1099807"/>
              <a:gd name="connsiteX5" fmla="*/ 2815717 w 4339420"/>
              <a:gd name="connsiteY5" fmla="*/ 1099807 h 1099807"/>
              <a:gd name="connsiteX6" fmla="*/ 2815716 w 4339420"/>
              <a:gd name="connsiteY6" fmla="*/ 1099807 h 1099807"/>
              <a:gd name="connsiteX7" fmla="*/ 558461 w 4339420"/>
              <a:gd name="connsiteY7" fmla="*/ 1099807 h 1099807"/>
              <a:gd name="connsiteX8" fmla="*/ 555373 w 4339420"/>
              <a:gd name="connsiteY8" fmla="*/ 1087197 h 1099807"/>
              <a:gd name="connsiteX9" fmla="*/ 555946 w 4339420"/>
              <a:gd name="connsiteY9" fmla="*/ 1087196 h 1099807"/>
              <a:gd name="connsiteX10" fmla="*/ 554354 w 4339420"/>
              <a:gd name="connsiteY10" fmla="*/ 1083120 h 1099807"/>
              <a:gd name="connsiteX11" fmla="*/ 553179 w 4339420"/>
              <a:gd name="connsiteY11" fmla="*/ 1078421 h 1099807"/>
              <a:gd name="connsiteX12" fmla="*/ 552519 w 4339420"/>
              <a:gd name="connsiteY12" fmla="*/ 1078421 h 1099807"/>
              <a:gd name="connsiteX13" fmla="*/ 491135 w 4339420"/>
              <a:gd name="connsiteY13" fmla="*/ 954166 h 1099807"/>
              <a:gd name="connsiteX14" fmla="*/ 0 w 4339420"/>
              <a:gd name="connsiteY14" fmla="*/ 676604 h 1099807"/>
              <a:gd name="connsiteX15" fmla="*/ 102180 w 4339420"/>
              <a:gd name="connsiteY15" fmla="*/ 350017 h 1099807"/>
              <a:gd name="connsiteX16" fmla="*/ 63394 w 4339420"/>
              <a:gd name="connsiteY16" fmla="*/ 98977 h 1099807"/>
              <a:gd name="connsiteX17" fmla="*/ 30738 w 4339420"/>
              <a:gd name="connsiteY17" fmla="*/ 0 h 1099807"/>
              <a:gd name="connsiteX18" fmla="*/ 106467 w 4339420"/>
              <a:gd name="connsiteY18" fmla="*/ 297085 h 1099807"/>
              <a:gd name="connsiteX19" fmla="*/ 64991 w 4339420"/>
              <a:gd name="connsiteY19" fmla="*/ 118835 h 1099807"/>
              <a:gd name="connsiteX20" fmla="*/ 119892 w 4339420"/>
              <a:gd name="connsiteY20" fmla="*/ 80934 h 1099807"/>
              <a:gd name="connsiteX21" fmla="*/ 106467 w 4339420"/>
              <a:gd name="connsiteY21" fmla="*/ 297085 h 1099807"/>
              <a:gd name="connsiteX0" fmla="*/ 30738 w 4339420"/>
              <a:gd name="connsiteY0" fmla="*/ 0 h 1099807"/>
              <a:gd name="connsiteX1" fmla="*/ 2815716 w 4339420"/>
              <a:gd name="connsiteY1" fmla="*/ 19807 h 1099807"/>
              <a:gd name="connsiteX2" fmla="*/ 2815717 w 4339420"/>
              <a:gd name="connsiteY2" fmla="*/ 19807 h 1099807"/>
              <a:gd name="connsiteX3" fmla="*/ 4339420 w 4339420"/>
              <a:gd name="connsiteY3" fmla="*/ 19807 h 1099807"/>
              <a:gd name="connsiteX4" fmla="*/ 4339420 w 4339420"/>
              <a:gd name="connsiteY4" fmla="*/ 1099807 h 1099807"/>
              <a:gd name="connsiteX5" fmla="*/ 2815717 w 4339420"/>
              <a:gd name="connsiteY5" fmla="*/ 1099807 h 1099807"/>
              <a:gd name="connsiteX6" fmla="*/ 2815716 w 4339420"/>
              <a:gd name="connsiteY6" fmla="*/ 1099807 h 1099807"/>
              <a:gd name="connsiteX7" fmla="*/ 558461 w 4339420"/>
              <a:gd name="connsiteY7" fmla="*/ 1099807 h 1099807"/>
              <a:gd name="connsiteX8" fmla="*/ 555373 w 4339420"/>
              <a:gd name="connsiteY8" fmla="*/ 1087197 h 1099807"/>
              <a:gd name="connsiteX9" fmla="*/ 555946 w 4339420"/>
              <a:gd name="connsiteY9" fmla="*/ 1087196 h 1099807"/>
              <a:gd name="connsiteX10" fmla="*/ 554354 w 4339420"/>
              <a:gd name="connsiteY10" fmla="*/ 1083120 h 1099807"/>
              <a:gd name="connsiteX11" fmla="*/ 553179 w 4339420"/>
              <a:gd name="connsiteY11" fmla="*/ 1078421 h 1099807"/>
              <a:gd name="connsiteX12" fmla="*/ 552519 w 4339420"/>
              <a:gd name="connsiteY12" fmla="*/ 1078421 h 1099807"/>
              <a:gd name="connsiteX13" fmla="*/ 491135 w 4339420"/>
              <a:gd name="connsiteY13" fmla="*/ 954166 h 1099807"/>
              <a:gd name="connsiteX14" fmla="*/ 0 w 4339420"/>
              <a:gd name="connsiteY14" fmla="*/ 676604 h 1099807"/>
              <a:gd name="connsiteX15" fmla="*/ 102180 w 4339420"/>
              <a:gd name="connsiteY15" fmla="*/ 350017 h 1099807"/>
              <a:gd name="connsiteX16" fmla="*/ 63394 w 4339420"/>
              <a:gd name="connsiteY16" fmla="*/ 98977 h 1099807"/>
              <a:gd name="connsiteX17" fmla="*/ 30738 w 4339420"/>
              <a:gd name="connsiteY17" fmla="*/ 0 h 1099807"/>
              <a:gd name="connsiteX18" fmla="*/ 106467 w 4339420"/>
              <a:gd name="connsiteY18" fmla="*/ 297085 h 1099807"/>
              <a:gd name="connsiteX19" fmla="*/ 64991 w 4339420"/>
              <a:gd name="connsiteY19" fmla="*/ 118835 h 1099807"/>
              <a:gd name="connsiteX20" fmla="*/ 93042 w 4339420"/>
              <a:gd name="connsiteY20" fmla="*/ 259186 h 1099807"/>
              <a:gd name="connsiteX21" fmla="*/ 106467 w 4339420"/>
              <a:gd name="connsiteY21" fmla="*/ 297085 h 1099807"/>
              <a:gd name="connsiteX0" fmla="*/ 30738 w 4339420"/>
              <a:gd name="connsiteY0" fmla="*/ 0 h 1099807"/>
              <a:gd name="connsiteX1" fmla="*/ 2815716 w 4339420"/>
              <a:gd name="connsiteY1" fmla="*/ 19807 h 1099807"/>
              <a:gd name="connsiteX2" fmla="*/ 2815717 w 4339420"/>
              <a:gd name="connsiteY2" fmla="*/ 19807 h 1099807"/>
              <a:gd name="connsiteX3" fmla="*/ 4339420 w 4339420"/>
              <a:gd name="connsiteY3" fmla="*/ 19807 h 1099807"/>
              <a:gd name="connsiteX4" fmla="*/ 4339420 w 4339420"/>
              <a:gd name="connsiteY4" fmla="*/ 1099807 h 1099807"/>
              <a:gd name="connsiteX5" fmla="*/ 2815717 w 4339420"/>
              <a:gd name="connsiteY5" fmla="*/ 1099807 h 1099807"/>
              <a:gd name="connsiteX6" fmla="*/ 2815716 w 4339420"/>
              <a:gd name="connsiteY6" fmla="*/ 1099807 h 1099807"/>
              <a:gd name="connsiteX7" fmla="*/ 558461 w 4339420"/>
              <a:gd name="connsiteY7" fmla="*/ 1099807 h 1099807"/>
              <a:gd name="connsiteX8" fmla="*/ 555373 w 4339420"/>
              <a:gd name="connsiteY8" fmla="*/ 1087197 h 1099807"/>
              <a:gd name="connsiteX9" fmla="*/ 555946 w 4339420"/>
              <a:gd name="connsiteY9" fmla="*/ 1087196 h 1099807"/>
              <a:gd name="connsiteX10" fmla="*/ 554354 w 4339420"/>
              <a:gd name="connsiteY10" fmla="*/ 1083120 h 1099807"/>
              <a:gd name="connsiteX11" fmla="*/ 553179 w 4339420"/>
              <a:gd name="connsiteY11" fmla="*/ 1078421 h 1099807"/>
              <a:gd name="connsiteX12" fmla="*/ 552519 w 4339420"/>
              <a:gd name="connsiteY12" fmla="*/ 1078421 h 1099807"/>
              <a:gd name="connsiteX13" fmla="*/ 142086 w 4339420"/>
              <a:gd name="connsiteY13" fmla="*/ 954166 h 1099807"/>
              <a:gd name="connsiteX14" fmla="*/ 0 w 4339420"/>
              <a:gd name="connsiteY14" fmla="*/ 676604 h 1099807"/>
              <a:gd name="connsiteX15" fmla="*/ 102180 w 4339420"/>
              <a:gd name="connsiteY15" fmla="*/ 350017 h 1099807"/>
              <a:gd name="connsiteX16" fmla="*/ 63394 w 4339420"/>
              <a:gd name="connsiteY16" fmla="*/ 98977 h 1099807"/>
              <a:gd name="connsiteX17" fmla="*/ 30738 w 4339420"/>
              <a:gd name="connsiteY17" fmla="*/ 0 h 1099807"/>
              <a:gd name="connsiteX18" fmla="*/ 106467 w 4339420"/>
              <a:gd name="connsiteY18" fmla="*/ 297085 h 1099807"/>
              <a:gd name="connsiteX19" fmla="*/ 64991 w 4339420"/>
              <a:gd name="connsiteY19" fmla="*/ 118835 h 1099807"/>
              <a:gd name="connsiteX20" fmla="*/ 93042 w 4339420"/>
              <a:gd name="connsiteY20" fmla="*/ 259186 h 1099807"/>
              <a:gd name="connsiteX21" fmla="*/ 106467 w 4339420"/>
              <a:gd name="connsiteY21" fmla="*/ 297085 h 1099807"/>
              <a:gd name="connsiteX0" fmla="*/ 30738 w 4339420"/>
              <a:gd name="connsiteY0" fmla="*/ 0 h 1099807"/>
              <a:gd name="connsiteX1" fmla="*/ 2815716 w 4339420"/>
              <a:gd name="connsiteY1" fmla="*/ 19807 h 1099807"/>
              <a:gd name="connsiteX2" fmla="*/ 2815717 w 4339420"/>
              <a:gd name="connsiteY2" fmla="*/ 19807 h 1099807"/>
              <a:gd name="connsiteX3" fmla="*/ 4339420 w 4339420"/>
              <a:gd name="connsiteY3" fmla="*/ 19807 h 1099807"/>
              <a:gd name="connsiteX4" fmla="*/ 4339420 w 4339420"/>
              <a:gd name="connsiteY4" fmla="*/ 1099807 h 1099807"/>
              <a:gd name="connsiteX5" fmla="*/ 2815717 w 4339420"/>
              <a:gd name="connsiteY5" fmla="*/ 1099807 h 1099807"/>
              <a:gd name="connsiteX6" fmla="*/ 2815716 w 4339420"/>
              <a:gd name="connsiteY6" fmla="*/ 1099807 h 1099807"/>
              <a:gd name="connsiteX7" fmla="*/ 558461 w 4339420"/>
              <a:gd name="connsiteY7" fmla="*/ 1099807 h 1099807"/>
              <a:gd name="connsiteX8" fmla="*/ 555373 w 4339420"/>
              <a:gd name="connsiteY8" fmla="*/ 1087197 h 1099807"/>
              <a:gd name="connsiteX9" fmla="*/ 555946 w 4339420"/>
              <a:gd name="connsiteY9" fmla="*/ 1087196 h 1099807"/>
              <a:gd name="connsiteX10" fmla="*/ 554354 w 4339420"/>
              <a:gd name="connsiteY10" fmla="*/ 1083120 h 1099807"/>
              <a:gd name="connsiteX11" fmla="*/ 553179 w 4339420"/>
              <a:gd name="connsiteY11" fmla="*/ 1078421 h 1099807"/>
              <a:gd name="connsiteX12" fmla="*/ 552519 w 4339420"/>
              <a:gd name="connsiteY12" fmla="*/ 1078421 h 1099807"/>
              <a:gd name="connsiteX13" fmla="*/ 142086 w 4339420"/>
              <a:gd name="connsiteY13" fmla="*/ 954166 h 1099807"/>
              <a:gd name="connsiteX14" fmla="*/ 0 w 4339420"/>
              <a:gd name="connsiteY14" fmla="*/ 676604 h 1099807"/>
              <a:gd name="connsiteX15" fmla="*/ 102180 w 4339420"/>
              <a:gd name="connsiteY15" fmla="*/ 350017 h 1099807"/>
              <a:gd name="connsiteX16" fmla="*/ 63394 w 4339420"/>
              <a:gd name="connsiteY16" fmla="*/ 98977 h 1099807"/>
              <a:gd name="connsiteX17" fmla="*/ 30738 w 4339420"/>
              <a:gd name="connsiteY17" fmla="*/ 0 h 1099807"/>
              <a:gd name="connsiteX18" fmla="*/ 106467 w 4339420"/>
              <a:gd name="connsiteY18" fmla="*/ 297085 h 1099807"/>
              <a:gd name="connsiteX19" fmla="*/ 64991 w 4339420"/>
              <a:gd name="connsiteY19" fmla="*/ 118835 h 1099807"/>
              <a:gd name="connsiteX20" fmla="*/ 93042 w 4339420"/>
              <a:gd name="connsiteY20" fmla="*/ 259186 h 1099807"/>
              <a:gd name="connsiteX21" fmla="*/ 106467 w 4339420"/>
              <a:gd name="connsiteY21" fmla="*/ 297085 h 1099807"/>
              <a:gd name="connsiteX0" fmla="*/ 0 w 4308682"/>
              <a:gd name="connsiteY0" fmla="*/ 0 h 1099807"/>
              <a:gd name="connsiteX1" fmla="*/ 2784978 w 4308682"/>
              <a:gd name="connsiteY1" fmla="*/ 19807 h 1099807"/>
              <a:gd name="connsiteX2" fmla="*/ 2784979 w 4308682"/>
              <a:gd name="connsiteY2" fmla="*/ 19807 h 1099807"/>
              <a:gd name="connsiteX3" fmla="*/ 4308682 w 4308682"/>
              <a:gd name="connsiteY3" fmla="*/ 19807 h 1099807"/>
              <a:gd name="connsiteX4" fmla="*/ 4308682 w 4308682"/>
              <a:gd name="connsiteY4" fmla="*/ 1099807 h 1099807"/>
              <a:gd name="connsiteX5" fmla="*/ 2784979 w 4308682"/>
              <a:gd name="connsiteY5" fmla="*/ 1099807 h 1099807"/>
              <a:gd name="connsiteX6" fmla="*/ 2784978 w 4308682"/>
              <a:gd name="connsiteY6" fmla="*/ 1099807 h 1099807"/>
              <a:gd name="connsiteX7" fmla="*/ 527723 w 4308682"/>
              <a:gd name="connsiteY7" fmla="*/ 1099807 h 1099807"/>
              <a:gd name="connsiteX8" fmla="*/ 524635 w 4308682"/>
              <a:gd name="connsiteY8" fmla="*/ 1087197 h 1099807"/>
              <a:gd name="connsiteX9" fmla="*/ 525208 w 4308682"/>
              <a:gd name="connsiteY9" fmla="*/ 1087196 h 1099807"/>
              <a:gd name="connsiteX10" fmla="*/ 523616 w 4308682"/>
              <a:gd name="connsiteY10" fmla="*/ 1083120 h 1099807"/>
              <a:gd name="connsiteX11" fmla="*/ 522441 w 4308682"/>
              <a:gd name="connsiteY11" fmla="*/ 1078421 h 1099807"/>
              <a:gd name="connsiteX12" fmla="*/ 521781 w 4308682"/>
              <a:gd name="connsiteY12" fmla="*/ 1078421 h 1099807"/>
              <a:gd name="connsiteX13" fmla="*/ 111348 w 4308682"/>
              <a:gd name="connsiteY13" fmla="*/ 954166 h 1099807"/>
              <a:gd name="connsiteX14" fmla="*/ 29674 w 4308682"/>
              <a:gd name="connsiteY14" fmla="*/ 676604 h 1099807"/>
              <a:gd name="connsiteX15" fmla="*/ 71442 w 4308682"/>
              <a:gd name="connsiteY15" fmla="*/ 350017 h 1099807"/>
              <a:gd name="connsiteX16" fmla="*/ 32656 w 4308682"/>
              <a:gd name="connsiteY16" fmla="*/ 98977 h 1099807"/>
              <a:gd name="connsiteX17" fmla="*/ 0 w 4308682"/>
              <a:gd name="connsiteY17" fmla="*/ 0 h 1099807"/>
              <a:gd name="connsiteX18" fmla="*/ 75729 w 4308682"/>
              <a:gd name="connsiteY18" fmla="*/ 297085 h 1099807"/>
              <a:gd name="connsiteX19" fmla="*/ 34253 w 4308682"/>
              <a:gd name="connsiteY19" fmla="*/ 118835 h 1099807"/>
              <a:gd name="connsiteX20" fmla="*/ 62304 w 4308682"/>
              <a:gd name="connsiteY20" fmla="*/ 259186 h 1099807"/>
              <a:gd name="connsiteX21" fmla="*/ 75729 w 4308682"/>
              <a:gd name="connsiteY21" fmla="*/ 297085 h 1099807"/>
              <a:gd name="connsiteX0" fmla="*/ 0 w 4308682"/>
              <a:gd name="connsiteY0" fmla="*/ 0 h 1137838"/>
              <a:gd name="connsiteX1" fmla="*/ 2784978 w 4308682"/>
              <a:gd name="connsiteY1" fmla="*/ 19807 h 1137838"/>
              <a:gd name="connsiteX2" fmla="*/ 2784979 w 4308682"/>
              <a:gd name="connsiteY2" fmla="*/ 19807 h 1137838"/>
              <a:gd name="connsiteX3" fmla="*/ 4308682 w 4308682"/>
              <a:gd name="connsiteY3" fmla="*/ 19807 h 1137838"/>
              <a:gd name="connsiteX4" fmla="*/ 4308682 w 4308682"/>
              <a:gd name="connsiteY4" fmla="*/ 1099807 h 1137838"/>
              <a:gd name="connsiteX5" fmla="*/ 2784979 w 4308682"/>
              <a:gd name="connsiteY5" fmla="*/ 1099807 h 1137838"/>
              <a:gd name="connsiteX6" fmla="*/ 2784978 w 4308682"/>
              <a:gd name="connsiteY6" fmla="*/ 1099807 h 1137838"/>
              <a:gd name="connsiteX7" fmla="*/ 527723 w 4308682"/>
              <a:gd name="connsiteY7" fmla="*/ 1099807 h 1137838"/>
              <a:gd name="connsiteX8" fmla="*/ 524635 w 4308682"/>
              <a:gd name="connsiteY8" fmla="*/ 1087197 h 1137838"/>
              <a:gd name="connsiteX9" fmla="*/ 525208 w 4308682"/>
              <a:gd name="connsiteY9" fmla="*/ 1087196 h 1137838"/>
              <a:gd name="connsiteX10" fmla="*/ 523616 w 4308682"/>
              <a:gd name="connsiteY10" fmla="*/ 1083120 h 1137838"/>
              <a:gd name="connsiteX11" fmla="*/ 522441 w 4308682"/>
              <a:gd name="connsiteY11" fmla="*/ 1078421 h 1137838"/>
              <a:gd name="connsiteX12" fmla="*/ 199581 w 4308682"/>
              <a:gd name="connsiteY12" fmla="*/ 1137838 h 1137838"/>
              <a:gd name="connsiteX13" fmla="*/ 111348 w 4308682"/>
              <a:gd name="connsiteY13" fmla="*/ 954166 h 1137838"/>
              <a:gd name="connsiteX14" fmla="*/ 29674 w 4308682"/>
              <a:gd name="connsiteY14" fmla="*/ 676604 h 1137838"/>
              <a:gd name="connsiteX15" fmla="*/ 71442 w 4308682"/>
              <a:gd name="connsiteY15" fmla="*/ 350017 h 1137838"/>
              <a:gd name="connsiteX16" fmla="*/ 32656 w 4308682"/>
              <a:gd name="connsiteY16" fmla="*/ 98977 h 1137838"/>
              <a:gd name="connsiteX17" fmla="*/ 0 w 4308682"/>
              <a:gd name="connsiteY17" fmla="*/ 0 h 1137838"/>
              <a:gd name="connsiteX18" fmla="*/ 75729 w 4308682"/>
              <a:gd name="connsiteY18" fmla="*/ 297085 h 1137838"/>
              <a:gd name="connsiteX19" fmla="*/ 34253 w 4308682"/>
              <a:gd name="connsiteY19" fmla="*/ 118835 h 1137838"/>
              <a:gd name="connsiteX20" fmla="*/ 62304 w 4308682"/>
              <a:gd name="connsiteY20" fmla="*/ 259186 h 1137838"/>
              <a:gd name="connsiteX21" fmla="*/ 75729 w 4308682"/>
              <a:gd name="connsiteY21" fmla="*/ 297085 h 1137838"/>
              <a:gd name="connsiteX0" fmla="*/ 0 w 4308682"/>
              <a:gd name="connsiteY0" fmla="*/ 0 h 1137838"/>
              <a:gd name="connsiteX1" fmla="*/ 2784978 w 4308682"/>
              <a:gd name="connsiteY1" fmla="*/ 19807 h 1137838"/>
              <a:gd name="connsiteX2" fmla="*/ 2784979 w 4308682"/>
              <a:gd name="connsiteY2" fmla="*/ 19807 h 1137838"/>
              <a:gd name="connsiteX3" fmla="*/ 4308682 w 4308682"/>
              <a:gd name="connsiteY3" fmla="*/ 19807 h 1137838"/>
              <a:gd name="connsiteX4" fmla="*/ 4308682 w 4308682"/>
              <a:gd name="connsiteY4" fmla="*/ 1099807 h 1137838"/>
              <a:gd name="connsiteX5" fmla="*/ 2784979 w 4308682"/>
              <a:gd name="connsiteY5" fmla="*/ 1099807 h 1137838"/>
              <a:gd name="connsiteX6" fmla="*/ 2784978 w 4308682"/>
              <a:gd name="connsiteY6" fmla="*/ 1099807 h 1137838"/>
              <a:gd name="connsiteX7" fmla="*/ 527723 w 4308682"/>
              <a:gd name="connsiteY7" fmla="*/ 1099807 h 1137838"/>
              <a:gd name="connsiteX8" fmla="*/ 524635 w 4308682"/>
              <a:gd name="connsiteY8" fmla="*/ 1087197 h 1137838"/>
              <a:gd name="connsiteX9" fmla="*/ 525208 w 4308682"/>
              <a:gd name="connsiteY9" fmla="*/ 1087196 h 1137838"/>
              <a:gd name="connsiteX10" fmla="*/ 523616 w 4308682"/>
              <a:gd name="connsiteY10" fmla="*/ 1083120 h 1137838"/>
              <a:gd name="connsiteX11" fmla="*/ 522441 w 4308682"/>
              <a:gd name="connsiteY11" fmla="*/ 1078421 h 1137838"/>
              <a:gd name="connsiteX12" fmla="*/ 199581 w 4308682"/>
              <a:gd name="connsiteY12" fmla="*/ 1137838 h 1137838"/>
              <a:gd name="connsiteX13" fmla="*/ 111348 w 4308682"/>
              <a:gd name="connsiteY13" fmla="*/ 954166 h 1137838"/>
              <a:gd name="connsiteX14" fmla="*/ 29674 w 4308682"/>
              <a:gd name="connsiteY14" fmla="*/ 676604 h 1137838"/>
              <a:gd name="connsiteX15" fmla="*/ 71442 w 4308682"/>
              <a:gd name="connsiteY15" fmla="*/ 350017 h 1137838"/>
              <a:gd name="connsiteX16" fmla="*/ 32656 w 4308682"/>
              <a:gd name="connsiteY16" fmla="*/ 98977 h 1137838"/>
              <a:gd name="connsiteX17" fmla="*/ 0 w 4308682"/>
              <a:gd name="connsiteY17" fmla="*/ 0 h 1137838"/>
              <a:gd name="connsiteX18" fmla="*/ 75729 w 4308682"/>
              <a:gd name="connsiteY18" fmla="*/ 297085 h 1137838"/>
              <a:gd name="connsiteX19" fmla="*/ 34253 w 4308682"/>
              <a:gd name="connsiteY19" fmla="*/ 118835 h 1137838"/>
              <a:gd name="connsiteX20" fmla="*/ 62304 w 4308682"/>
              <a:gd name="connsiteY20" fmla="*/ 259186 h 1137838"/>
              <a:gd name="connsiteX21" fmla="*/ 75729 w 4308682"/>
              <a:gd name="connsiteY21" fmla="*/ 297085 h 1137838"/>
              <a:gd name="connsiteX0" fmla="*/ 0 w 4308682"/>
              <a:gd name="connsiteY0" fmla="*/ 0 h 1137838"/>
              <a:gd name="connsiteX1" fmla="*/ 2784978 w 4308682"/>
              <a:gd name="connsiteY1" fmla="*/ 19807 h 1137838"/>
              <a:gd name="connsiteX2" fmla="*/ 2784979 w 4308682"/>
              <a:gd name="connsiteY2" fmla="*/ 19807 h 1137838"/>
              <a:gd name="connsiteX3" fmla="*/ 4308682 w 4308682"/>
              <a:gd name="connsiteY3" fmla="*/ 19807 h 1137838"/>
              <a:gd name="connsiteX4" fmla="*/ 4308682 w 4308682"/>
              <a:gd name="connsiteY4" fmla="*/ 1099807 h 1137838"/>
              <a:gd name="connsiteX5" fmla="*/ 2784979 w 4308682"/>
              <a:gd name="connsiteY5" fmla="*/ 1099807 h 1137838"/>
              <a:gd name="connsiteX6" fmla="*/ 2784978 w 4308682"/>
              <a:gd name="connsiteY6" fmla="*/ 1099807 h 1137838"/>
              <a:gd name="connsiteX7" fmla="*/ 527723 w 4308682"/>
              <a:gd name="connsiteY7" fmla="*/ 1099807 h 1137838"/>
              <a:gd name="connsiteX8" fmla="*/ 524635 w 4308682"/>
              <a:gd name="connsiteY8" fmla="*/ 1087197 h 1137838"/>
              <a:gd name="connsiteX9" fmla="*/ 525208 w 4308682"/>
              <a:gd name="connsiteY9" fmla="*/ 1087196 h 1137838"/>
              <a:gd name="connsiteX10" fmla="*/ 523616 w 4308682"/>
              <a:gd name="connsiteY10" fmla="*/ 1083120 h 1137838"/>
              <a:gd name="connsiteX11" fmla="*/ 522441 w 4308682"/>
              <a:gd name="connsiteY11" fmla="*/ 1078421 h 1137838"/>
              <a:gd name="connsiteX12" fmla="*/ 199581 w 4308682"/>
              <a:gd name="connsiteY12" fmla="*/ 1137838 h 1137838"/>
              <a:gd name="connsiteX13" fmla="*/ 111348 w 4308682"/>
              <a:gd name="connsiteY13" fmla="*/ 954166 h 1137838"/>
              <a:gd name="connsiteX14" fmla="*/ 29674 w 4308682"/>
              <a:gd name="connsiteY14" fmla="*/ 676604 h 1137838"/>
              <a:gd name="connsiteX15" fmla="*/ 71442 w 4308682"/>
              <a:gd name="connsiteY15" fmla="*/ 350017 h 1137838"/>
              <a:gd name="connsiteX16" fmla="*/ 32656 w 4308682"/>
              <a:gd name="connsiteY16" fmla="*/ 98977 h 1137838"/>
              <a:gd name="connsiteX17" fmla="*/ 0 w 4308682"/>
              <a:gd name="connsiteY17" fmla="*/ 0 h 1137838"/>
              <a:gd name="connsiteX18" fmla="*/ 75729 w 4308682"/>
              <a:gd name="connsiteY18" fmla="*/ 297085 h 1137838"/>
              <a:gd name="connsiteX19" fmla="*/ 34253 w 4308682"/>
              <a:gd name="connsiteY19" fmla="*/ 118835 h 1137838"/>
              <a:gd name="connsiteX20" fmla="*/ 62304 w 4308682"/>
              <a:gd name="connsiteY20" fmla="*/ 259186 h 1137838"/>
              <a:gd name="connsiteX21" fmla="*/ 75729 w 4308682"/>
              <a:gd name="connsiteY21" fmla="*/ 297085 h 1137838"/>
              <a:gd name="connsiteX0" fmla="*/ 0 w 4308682"/>
              <a:gd name="connsiteY0" fmla="*/ 0 h 1157644"/>
              <a:gd name="connsiteX1" fmla="*/ 2784978 w 4308682"/>
              <a:gd name="connsiteY1" fmla="*/ 19807 h 1157644"/>
              <a:gd name="connsiteX2" fmla="*/ 2784979 w 4308682"/>
              <a:gd name="connsiteY2" fmla="*/ 19807 h 1157644"/>
              <a:gd name="connsiteX3" fmla="*/ 4308682 w 4308682"/>
              <a:gd name="connsiteY3" fmla="*/ 19807 h 1157644"/>
              <a:gd name="connsiteX4" fmla="*/ 4308682 w 4308682"/>
              <a:gd name="connsiteY4" fmla="*/ 1099807 h 1157644"/>
              <a:gd name="connsiteX5" fmla="*/ 2784979 w 4308682"/>
              <a:gd name="connsiteY5" fmla="*/ 1099807 h 1157644"/>
              <a:gd name="connsiteX6" fmla="*/ 2784978 w 4308682"/>
              <a:gd name="connsiteY6" fmla="*/ 1099807 h 1157644"/>
              <a:gd name="connsiteX7" fmla="*/ 527723 w 4308682"/>
              <a:gd name="connsiteY7" fmla="*/ 1099807 h 1157644"/>
              <a:gd name="connsiteX8" fmla="*/ 524635 w 4308682"/>
              <a:gd name="connsiteY8" fmla="*/ 1087197 h 1157644"/>
              <a:gd name="connsiteX9" fmla="*/ 525208 w 4308682"/>
              <a:gd name="connsiteY9" fmla="*/ 1087196 h 1157644"/>
              <a:gd name="connsiteX10" fmla="*/ 523616 w 4308682"/>
              <a:gd name="connsiteY10" fmla="*/ 1083120 h 1157644"/>
              <a:gd name="connsiteX11" fmla="*/ 522441 w 4308682"/>
              <a:gd name="connsiteY11" fmla="*/ 1078421 h 1157644"/>
              <a:gd name="connsiteX12" fmla="*/ 199581 w 4308682"/>
              <a:gd name="connsiteY12" fmla="*/ 1157644 h 1157644"/>
              <a:gd name="connsiteX13" fmla="*/ 111348 w 4308682"/>
              <a:gd name="connsiteY13" fmla="*/ 954166 h 1157644"/>
              <a:gd name="connsiteX14" fmla="*/ 29674 w 4308682"/>
              <a:gd name="connsiteY14" fmla="*/ 676604 h 1157644"/>
              <a:gd name="connsiteX15" fmla="*/ 71442 w 4308682"/>
              <a:gd name="connsiteY15" fmla="*/ 350017 h 1157644"/>
              <a:gd name="connsiteX16" fmla="*/ 32656 w 4308682"/>
              <a:gd name="connsiteY16" fmla="*/ 98977 h 1157644"/>
              <a:gd name="connsiteX17" fmla="*/ 0 w 4308682"/>
              <a:gd name="connsiteY17" fmla="*/ 0 h 1157644"/>
              <a:gd name="connsiteX18" fmla="*/ 75729 w 4308682"/>
              <a:gd name="connsiteY18" fmla="*/ 297085 h 1157644"/>
              <a:gd name="connsiteX19" fmla="*/ 34253 w 4308682"/>
              <a:gd name="connsiteY19" fmla="*/ 118835 h 1157644"/>
              <a:gd name="connsiteX20" fmla="*/ 62304 w 4308682"/>
              <a:gd name="connsiteY20" fmla="*/ 259186 h 1157644"/>
              <a:gd name="connsiteX21" fmla="*/ 75729 w 4308682"/>
              <a:gd name="connsiteY21" fmla="*/ 297085 h 1157644"/>
              <a:gd name="connsiteX0" fmla="*/ 0 w 4308682"/>
              <a:gd name="connsiteY0" fmla="*/ 0 h 1157644"/>
              <a:gd name="connsiteX1" fmla="*/ 2784978 w 4308682"/>
              <a:gd name="connsiteY1" fmla="*/ 19807 h 1157644"/>
              <a:gd name="connsiteX2" fmla="*/ 2784979 w 4308682"/>
              <a:gd name="connsiteY2" fmla="*/ 19807 h 1157644"/>
              <a:gd name="connsiteX3" fmla="*/ 4308682 w 4308682"/>
              <a:gd name="connsiteY3" fmla="*/ 19807 h 1157644"/>
              <a:gd name="connsiteX4" fmla="*/ 4308682 w 4308682"/>
              <a:gd name="connsiteY4" fmla="*/ 1099807 h 1157644"/>
              <a:gd name="connsiteX5" fmla="*/ 2784979 w 4308682"/>
              <a:gd name="connsiteY5" fmla="*/ 1099807 h 1157644"/>
              <a:gd name="connsiteX6" fmla="*/ 2784978 w 4308682"/>
              <a:gd name="connsiteY6" fmla="*/ 1099807 h 1157644"/>
              <a:gd name="connsiteX7" fmla="*/ 527723 w 4308682"/>
              <a:gd name="connsiteY7" fmla="*/ 1099807 h 1157644"/>
              <a:gd name="connsiteX8" fmla="*/ 524635 w 4308682"/>
              <a:gd name="connsiteY8" fmla="*/ 1087197 h 1157644"/>
              <a:gd name="connsiteX9" fmla="*/ 525208 w 4308682"/>
              <a:gd name="connsiteY9" fmla="*/ 1087196 h 1157644"/>
              <a:gd name="connsiteX10" fmla="*/ 523616 w 4308682"/>
              <a:gd name="connsiteY10" fmla="*/ 1083120 h 1157644"/>
              <a:gd name="connsiteX11" fmla="*/ 522441 w 4308682"/>
              <a:gd name="connsiteY11" fmla="*/ 1078421 h 1157644"/>
              <a:gd name="connsiteX12" fmla="*/ 199581 w 4308682"/>
              <a:gd name="connsiteY12" fmla="*/ 1157644 h 1157644"/>
              <a:gd name="connsiteX13" fmla="*/ 111348 w 4308682"/>
              <a:gd name="connsiteY13" fmla="*/ 954166 h 1157644"/>
              <a:gd name="connsiteX14" fmla="*/ 29674 w 4308682"/>
              <a:gd name="connsiteY14" fmla="*/ 676605 h 1157644"/>
              <a:gd name="connsiteX15" fmla="*/ 71442 w 4308682"/>
              <a:gd name="connsiteY15" fmla="*/ 350017 h 1157644"/>
              <a:gd name="connsiteX16" fmla="*/ 32656 w 4308682"/>
              <a:gd name="connsiteY16" fmla="*/ 98977 h 1157644"/>
              <a:gd name="connsiteX17" fmla="*/ 0 w 4308682"/>
              <a:gd name="connsiteY17" fmla="*/ 0 h 1157644"/>
              <a:gd name="connsiteX18" fmla="*/ 75729 w 4308682"/>
              <a:gd name="connsiteY18" fmla="*/ 297085 h 1157644"/>
              <a:gd name="connsiteX19" fmla="*/ 34253 w 4308682"/>
              <a:gd name="connsiteY19" fmla="*/ 118835 h 1157644"/>
              <a:gd name="connsiteX20" fmla="*/ 62304 w 4308682"/>
              <a:gd name="connsiteY20" fmla="*/ 259186 h 1157644"/>
              <a:gd name="connsiteX21" fmla="*/ 75729 w 4308682"/>
              <a:gd name="connsiteY21" fmla="*/ 297085 h 1157644"/>
              <a:gd name="connsiteX0" fmla="*/ 0 w 4308682"/>
              <a:gd name="connsiteY0" fmla="*/ 0 h 1099806"/>
              <a:gd name="connsiteX1" fmla="*/ 2784978 w 4308682"/>
              <a:gd name="connsiteY1" fmla="*/ 19807 h 1099806"/>
              <a:gd name="connsiteX2" fmla="*/ 2784979 w 4308682"/>
              <a:gd name="connsiteY2" fmla="*/ 19807 h 1099806"/>
              <a:gd name="connsiteX3" fmla="*/ 4308682 w 4308682"/>
              <a:gd name="connsiteY3" fmla="*/ 19807 h 1099806"/>
              <a:gd name="connsiteX4" fmla="*/ 4308682 w 4308682"/>
              <a:gd name="connsiteY4" fmla="*/ 1099807 h 1099806"/>
              <a:gd name="connsiteX5" fmla="*/ 2784979 w 4308682"/>
              <a:gd name="connsiteY5" fmla="*/ 1099807 h 1099806"/>
              <a:gd name="connsiteX6" fmla="*/ 2784978 w 4308682"/>
              <a:gd name="connsiteY6" fmla="*/ 1099807 h 1099806"/>
              <a:gd name="connsiteX7" fmla="*/ 527723 w 4308682"/>
              <a:gd name="connsiteY7" fmla="*/ 1099807 h 1099806"/>
              <a:gd name="connsiteX8" fmla="*/ 524635 w 4308682"/>
              <a:gd name="connsiteY8" fmla="*/ 1087197 h 1099806"/>
              <a:gd name="connsiteX9" fmla="*/ 525208 w 4308682"/>
              <a:gd name="connsiteY9" fmla="*/ 1087196 h 1099806"/>
              <a:gd name="connsiteX10" fmla="*/ 523616 w 4308682"/>
              <a:gd name="connsiteY10" fmla="*/ 1083120 h 1099806"/>
              <a:gd name="connsiteX11" fmla="*/ 522441 w 4308682"/>
              <a:gd name="connsiteY11" fmla="*/ 1078421 h 1099806"/>
              <a:gd name="connsiteX12" fmla="*/ 412164 w 4308682"/>
              <a:gd name="connsiteY12" fmla="*/ 1019004 h 1099806"/>
              <a:gd name="connsiteX13" fmla="*/ 111348 w 4308682"/>
              <a:gd name="connsiteY13" fmla="*/ 954166 h 1099806"/>
              <a:gd name="connsiteX14" fmla="*/ 29674 w 4308682"/>
              <a:gd name="connsiteY14" fmla="*/ 676605 h 1099806"/>
              <a:gd name="connsiteX15" fmla="*/ 71442 w 4308682"/>
              <a:gd name="connsiteY15" fmla="*/ 350017 h 1099806"/>
              <a:gd name="connsiteX16" fmla="*/ 32656 w 4308682"/>
              <a:gd name="connsiteY16" fmla="*/ 98977 h 1099806"/>
              <a:gd name="connsiteX17" fmla="*/ 0 w 4308682"/>
              <a:gd name="connsiteY17" fmla="*/ 0 h 1099806"/>
              <a:gd name="connsiteX18" fmla="*/ 75729 w 4308682"/>
              <a:gd name="connsiteY18" fmla="*/ 297085 h 1099806"/>
              <a:gd name="connsiteX19" fmla="*/ 34253 w 4308682"/>
              <a:gd name="connsiteY19" fmla="*/ 118835 h 1099806"/>
              <a:gd name="connsiteX20" fmla="*/ 62304 w 4308682"/>
              <a:gd name="connsiteY20" fmla="*/ 259186 h 1099806"/>
              <a:gd name="connsiteX21" fmla="*/ 75729 w 4308682"/>
              <a:gd name="connsiteY21" fmla="*/ 297085 h 1099806"/>
              <a:gd name="connsiteX0" fmla="*/ 0 w 4308682"/>
              <a:gd name="connsiteY0" fmla="*/ 0 h 1099807"/>
              <a:gd name="connsiteX1" fmla="*/ 2784978 w 4308682"/>
              <a:gd name="connsiteY1" fmla="*/ 19807 h 1099807"/>
              <a:gd name="connsiteX2" fmla="*/ 2784979 w 4308682"/>
              <a:gd name="connsiteY2" fmla="*/ 19807 h 1099807"/>
              <a:gd name="connsiteX3" fmla="*/ 4308682 w 4308682"/>
              <a:gd name="connsiteY3" fmla="*/ 19807 h 1099807"/>
              <a:gd name="connsiteX4" fmla="*/ 4308682 w 4308682"/>
              <a:gd name="connsiteY4" fmla="*/ 1099807 h 1099807"/>
              <a:gd name="connsiteX5" fmla="*/ 2784979 w 4308682"/>
              <a:gd name="connsiteY5" fmla="*/ 1099807 h 1099807"/>
              <a:gd name="connsiteX6" fmla="*/ 2784978 w 4308682"/>
              <a:gd name="connsiteY6" fmla="*/ 1099807 h 1099807"/>
              <a:gd name="connsiteX7" fmla="*/ 527723 w 4308682"/>
              <a:gd name="connsiteY7" fmla="*/ 1099807 h 1099807"/>
              <a:gd name="connsiteX8" fmla="*/ 524635 w 4308682"/>
              <a:gd name="connsiteY8" fmla="*/ 1087197 h 1099807"/>
              <a:gd name="connsiteX9" fmla="*/ 525208 w 4308682"/>
              <a:gd name="connsiteY9" fmla="*/ 1087196 h 1099807"/>
              <a:gd name="connsiteX10" fmla="*/ 523616 w 4308682"/>
              <a:gd name="connsiteY10" fmla="*/ 1083120 h 1099807"/>
              <a:gd name="connsiteX11" fmla="*/ 522441 w 4308682"/>
              <a:gd name="connsiteY11" fmla="*/ 1078421 h 1099807"/>
              <a:gd name="connsiteX12" fmla="*/ 412164 w 4308682"/>
              <a:gd name="connsiteY12" fmla="*/ 1019004 h 1099807"/>
              <a:gd name="connsiteX13" fmla="*/ 361446 w 4308682"/>
              <a:gd name="connsiteY13" fmla="*/ 855137 h 1099807"/>
              <a:gd name="connsiteX14" fmla="*/ 29674 w 4308682"/>
              <a:gd name="connsiteY14" fmla="*/ 676605 h 1099807"/>
              <a:gd name="connsiteX15" fmla="*/ 71442 w 4308682"/>
              <a:gd name="connsiteY15" fmla="*/ 350017 h 1099807"/>
              <a:gd name="connsiteX16" fmla="*/ 32656 w 4308682"/>
              <a:gd name="connsiteY16" fmla="*/ 98977 h 1099807"/>
              <a:gd name="connsiteX17" fmla="*/ 0 w 4308682"/>
              <a:gd name="connsiteY17" fmla="*/ 0 h 1099807"/>
              <a:gd name="connsiteX18" fmla="*/ 75729 w 4308682"/>
              <a:gd name="connsiteY18" fmla="*/ 297085 h 1099807"/>
              <a:gd name="connsiteX19" fmla="*/ 34253 w 4308682"/>
              <a:gd name="connsiteY19" fmla="*/ 118835 h 1099807"/>
              <a:gd name="connsiteX20" fmla="*/ 62304 w 4308682"/>
              <a:gd name="connsiteY20" fmla="*/ 259186 h 1099807"/>
              <a:gd name="connsiteX21" fmla="*/ 75729 w 4308682"/>
              <a:gd name="connsiteY21" fmla="*/ 297085 h 1099807"/>
              <a:gd name="connsiteX0" fmla="*/ 0 w 4308682"/>
              <a:gd name="connsiteY0" fmla="*/ 0 h 1099807"/>
              <a:gd name="connsiteX1" fmla="*/ 2784978 w 4308682"/>
              <a:gd name="connsiteY1" fmla="*/ 19807 h 1099807"/>
              <a:gd name="connsiteX2" fmla="*/ 2784979 w 4308682"/>
              <a:gd name="connsiteY2" fmla="*/ 19807 h 1099807"/>
              <a:gd name="connsiteX3" fmla="*/ 4308682 w 4308682"/>
              <a:gd name="connsiteY3" fmla="*/ 19807 h 1099807"/>
              <a:gd name="connsiteX4" fmla="*/ 4308682 w 4308682"/>
              <a:gd name="connsiteY4" fmla="*/ 1099807 h 1099807"/>
              <a:gd name="connsiteX5" fmla="*/ 2784979 w 4308682"/>
              <a:gd name="connsiteY5" fmla="*/ 1099807 h 1099807"/>
              <a:gd name="connsiteX6" fmla="*/ 2784978 w 4308682"/>
              <a:gd name="connsiteY6" fmla="*/ 1099807 h 1099807"/>
              <a:gd name="connsiteX7" fmla="*/ 527723 w 4308682"/>
              <a:gd name="connsiteY7" fmla="*/ 1099807 h 1099807"/>
              <a:gd name="connsiteX8" fmla="*/ 524635 w 4308682"/>
              <a:gd name="connsiteY8" fmla="*/ 1087197 h 1099807"/>
              <a:gd name="connsiteX9" fmla="*/ 525208 w 4308682"/>
              <a:gd name="connsiteY9" fmla="*/ 1087196 h 1099807"/>
              <a:gd name="connsiteX10" fmla="*/ 523616 w 4308682"/>
              <a:gd name="connsiteY10" fmla="*/ 1083120 h 1099807"/>
              <a:gd name="connsiteX11" fmla="*/ 522441 w 4308682"/>
              <a:gd name="connsiteY11" fmla="*/ 1078421 h 1099807"/>
              <a:gd name="connsiteX12" fmla="*/ 412164 w 4308682"/>
              <a:gd name="connsiteY12" fmla="*/ 1019004 h 1099807"/>
              <a:gd name="connsiteX13" fmla="*/ 361446 w 4308682"/>
              <a:gd name="connsiteY13" fmla="*/ 855137 h 1099807"/>
              <a:gd name="connsiteX14" fmla="*/ 261014 w 4308682"/>
              <a:gd name="connsiteY14" fmla="*/ 696411 h 1099807"/>
              <a:gd name="connsiteX15" fmla="*/ 71442 w 4308682"/>
              <a:gd name="connsiteY15" fmla="*/ 350017 h 1099807"/>
              <a:gd name="connsiteX16" fmla="*/ 32656 w 4308682"/>
              <a:gd name="connsiteY16" fmla="*/ 98977 h 1099807"/>
              <a:gd name="connsiteX17" fmla="*/ 0 w 4308682"/>
              <a:gd name="connsiteY17" fmla="*/ 0 h 1099807"/>
              <a:gd name="connsiteX18" fmla="*/ 75729 w 4308682"/>
              <a:gd name="connsiteY18" fmla="*/ 297085 h 1099807"/>
              <a:gd name="connsiteX19" fmla="*/ 34253 w 4308682"/>
              <a:gd name="connsiteY19" fmla="*/ 118835 h 1099807"/>
              <a:gd name="connsiteX20" fmla="*/ 62304 w 4308682"/>
              <a:gd name="connsiteY20" fmla="*/ 259186 h 1099807"/>
              <a:gd name="connsiteX21" fmla="*/ 75729 w 4308682"/>
              <a:gd name="connsiteY21" fmla="*/ 297085 h 1099807"/>
              <a:gd name="connsiteX0" fmla="*/ 0 w 4308682"/>
              <a:gd name="connsiteY0" fmla="*/ 0 h 1099807"/>
              <a:gd name="connsiteX1" fmla="*/ 2784978 w 4308682"/>
              <a:gd name="connsiteY1" fmla="*/ 19807 h 1099807"/>
              <a:gd name="connsiteX2" fmla="*/ 2784979 w 4308682"/>
              <a:gd name="connsiteY2" fmla="*/ 19807 h 1099807"/>
              <a:gd name="connsiteX3" fmla="*/ 4308682 w 4308682"/>
              <a:gd name="connsiteY3" fmla="*/ 19807 h 1099807"/>
              <a:gd name="connsiteX4" fmla="*/ 4308682 w 4308682"/>
              <a:gd name="connsiteY4" fmla="*/ 1099807 h 1099807"/>
              <a:gd name="connsiteX5" fmla="*/ 2784979 w 4308682"/>
              <a:gd name="connsiteY5" fmla="*/ 1099807 h 1099807"/>
              <a:gd name="connsiteX6" fmla="*/ 2784978 w 4308682"/>
              <a:gd name="connsiteY6" fmla="*/ 1099807 h 1099807"/>
              <a:gd name="connsiteX7" fmla="*/ 527723 w 4308682"/>
              <a:gd name="connsiteY7" fmla="*/ 1099807 h 1099807"/>
              <a:gd name="connsiteX8" fmla="*/ 524635 w 4308682"/>
              <a:gd name="connsiteY8" fmla="*/ 1087197 h 1099807"/>
              <a:gd name="connsiteX9" fmla="*/ 525208 w 4308682"/>
              <a:gd name="connsiteY9" fmla="*/ 1087196 h 1099807"/>
              <a:gd name="connsiteX10" fmla="*/ 523616 w 4308682"/>
              <a:gd name="connsiteY10" fmla="*/ 1083120 h 1099807"/>
              <a:gd name="connsiteX11" fmla="*/ 522441 w 4308682"/>
              <a:gd name="connsiteY11" fmla="*/ 1078421 h 1099807"/>
              <a:gd name="connsiteX12" fmla="*/ 412164 w 4308682"/>
              <a:gd name="connsiteY12" fmla="*/ 1019004 h 1099807"/>
              <a:gd name="connsiteX13" fmla="*/ 361446 w 4308682"/>
              <a:gd name="connsiteY13" fmla="*/ 855137 h 1099807"/>
              <a:gd name="connsiteX14" fmla="*/ 261014 w 4308682"/>
              <a:gd name="connsiteY14" fmla="*/ 696411 h 1099807"/>
              <a:gd name="connsiteX15" fmla="*/ 71442 w 4308682"/>
              <a:gd name="connsiteY15" fmla="*/ 350017 h 1099807"/>
              <a:gd name="connsiteX16" fmla="*/ 32656 w 4308682"/>
              <a:gd name="connsiteY16" fmla="*/ 98977 h 1099807"/>
              <a:gd name="connsiteX17" fmla="*/ 0 w 4308682"/>
              <a:gd name="connsiteY17" fmla="*/ 0 h 1099807"/>
              <a:gd name="connsiteX18" fmla="*/ 369593 w 4308682"/>
              <a:gd name="connsiteY18" fmla="*/ 514948 h 1099807"/>
              <a:gd name="connsiteX19" fmla="*/ 34253 w 4308682"/>
              <a:gd name="connsiteY19" fmla="*/ 118835 h 1099807"/>
              <a:gd name="connsiteX20" fmla="*/ 62304 w 4308682"/>
              <a:gd name="connsiteY20" fmla="*/ 259186 h 1099807"/>
              <a:gd name="connsiteX21" fmla="*/ 369593 w 4308682"/>
              <a:gd name="connsiteY21" fmla="*/ 514948 h 1099807"/>
              <a:gd name="connsiteX0" fmla="*/ 0 w 4308682"/>
              <a:gd name="connsiteY0" fmla="*/ 0 h 1099807"/>
              <a:gd name="connsiteX1" fmla="*/ 2784978 w 4308682"/>
              <a:gd name="connsiteY1" fmla="*/ 19807 h 1099807"/>
              <a:gd name="connsiteX2" fmla="*/ 2784979 w 4308682"/>
              <a:gd name="connsiteY2" fmla="*/ 19807 h 1099807"/>
              <a:gd name="connsiteX3" fmla="*/ 4308682 w 4308682"/>
              <a:gd name="connsiteY3" fmla="*/ 19807 h 1099807"/>
              <a:gd name="connsiteX4" fmla="*/ 4308682 w 4308682"/>
              <a:gd name="connsiteY4" fmla="*/ 1099807 h 1099807"/>
              <a:gd name="connsiteX5" fmla="*/ 2784979 w 4308682"/>
              <a:gd name="connsiteY5" fmla="*/ 1099807 h 1099807"/>
              <a:gd name="connsiteX6" fmla="*/ 2784978 w 4308682"/>
              <a:gd name="connsiteY6" fmla="*/ 1099807 h 1099807"/>
              <a:gd name="connsiteX7" fmla="*/ 527723 w 4308682"/>
              <a:gd name="connsiteY7" fmla="*/ 1099807 h 1099807"/>
              <a:gd name="connsiteX8" fmla="*/ 524635 w 4308682"/>
              <a:gd name="connsiteY8" fmla="*/ 1087197 h 1099807"/>
              <a:gd name="connsiteX9" fmla="*/ 525208 w 4308682"/>
              <a:gd name="connsiteY9" fmla="*/ 1087196 h 1099807"/>
              <a:gd name="connsiteX10" fmla="*/ 523616 w 4308682"/>
              <a:gd name="connsiteY10" fmla="*/ 1083120 h 1099807"/>
              <a:gd name="connsiteX11" fmla="*/ 522441 w 4308682"/>
              <a:gd name="connsiteY11" fmla="*/ 1078421 h 1099807"/>
              <a:gd name="connsiteX12" fmla="*/ 412164 w 4308682"/>
              <a:gd name="connsiteY12" fmla="*/ 1019004 h 1099807"/>
              <a:gd name="connsiteX13" fmla="*/ 361446 w 4308682"/>
              <a:gd name="connsiteY13" fmla="*/ 855137 h 1099807"/>
              <a:gd name="connsiteX14" fmla="*/ 261014 w 4308682"/>
              <a:gd name="connsiteY14" fmla="*/ 696411 h 1099807"/>
              <a:gd name="connsiteX15" fmla="*/ 71442 w 4308682"/>
              <a:gd name="connsiteY15" fmla="*/ 350017 h 1099807"/>
              <a:gd name="connsiteX16" fmla="*/ 32656 w 4308682"/>
              <a:gd name="connsiteY16" fmla="*/ 98977 h 1099807"/>
              <a:gd name="connsiteX17" fmla="*/ 0 w 4308682"/>
              <a:gd name="connsiteY17" fmla="*/ 0 h 1099807"/>
              <a:gd name="connsiteX18" fmla="*/ 369593 w 4308682"/>
              <a:gd name="connsiteY18" fmla="*/ 514948 h 1099807"/>
              <a:gd name="connsiteX19" fmla="*/ 34253 w 4308682"/>
              <a:gd name="connsiteY19" fmla="*/ 118835 h 1099807"/>
              <a:gd name="connsiteX20" fmla="*/ 343664 w 4308682"/>
              <a:gd name="connsiteY20" fmla="*/ 536465 h 1099807"/>
              <a:gd name="connsiteX21" fmla="*/ 369593 w 4308682"/>
              <a:gd name="connsiteY21" fmla="*/ 514948 h 1099807"/>
              <a:gd name="connsiteX0" fmla="*/ 0 w 4308682"/>
              <a:gd name="connsiteY0" fmla="*/ 0 h 1099807"/>
              <a:gd name="connsiteX1" fmla="*/ 2784978 w 4308682"/>
              <a:gd name="connsiteY1" fmla="*/ 19807 h 1099807"/>
              <a:gd name="connsiteX2" fmla="*/ 2784979 w 4308682"/>
              <a:gd name="connsiteY2" fmla="*/ 19807 h 1099807"/>
              <a:gd name="connsiteX3" fmla="*/ 4308682 w 4308682"/>
              <a:gd name="connsiteY3" fmla="*/ 19807 h 1099807"/>
              <a:gd name="connsiteX4" fmla="*/ 4308682 w 4308682"/>
              <a:gd name="connsiteY4" fmla="*/ 1099807 h 1099807"/>
              <a:gd name="connsiteX5" fmla="*/ 2784979 w 4308682"/>
              <a:gd name="connsiteY5" fmla="*/ 1099807 h 1099807"/>
              <a:gd name="connsiteX6" fmla="*/ 2784978 w 4308682"/>
              <a:gd name="connsiteY6" fmla="*/ 1099807 h 1099807"/>
              <a:gd name="connsiteX7" fmla="*/ 527723 w 4308682"/>
              <a:gd name="connsiteY7" fmla="*/ 1099807 h 1099807"/>
              <a:gd name="connsiteX8" fmla="*/ 524635 w 4308682"/>
              <a:gd name="connsiteY8" fmla="*/ 1087197 h 1099807"/>
              <a:gd name="connsiteX9" fmla="*/ 525208 w 4308682"/>
              <a:gd name="connsiteY9" fmla="*/ 1087196 h 1099807"/>
              <a:gd name="connsiteX10" fmla="*/ 523616 w 4308682"/>
              <a:gd name="connsiteY10" fmla="*/ 1083120 h 1099807"/>
              <a:gd name="connsiteX11" fmla="*/ 522441 w 4308682"/>
              <a:gd name="connsiteY11" fmla="*/ 1078421 h 1099807"/>
              <a:gd name="connsiteX12" fmla="*/ 412164 w 4308682"/>
              <a:gd name="connsiteY12" fmla="*/ 1019004 h 1099807"/>
              <a:gd name="connsiteX13" fmla="*/ 361446 w 4308682"/>
              <a:gd name="connsiteY13" fmla="*/ 855137 h 1099807"/>
              <a:gd name="connsiteX14" fmla="*/ 261014 w 4308682"/>
              <a:gd name="connsiteY14" fmla="*/ 696411 h 1099807"/>
              <a:gd name="connsiteX15" fmla="*/ 371559 w 4308682"/>
              <a:gd name="connsiteY15" fmla="*/ 508462 h 1099807"/>
              <a:gd name="connsiteX16" fmla="*/ 32656 w 4308682"/>
              <a:gd name="connsiteY16" fmla="*/ 98977 h 1099807"/>
              <a:gd name="connsiteX17" fmla="*/ 0 w 4308682"/>
              <a:gd name="connsiteY17" fmla="*/ 0 h 1099807"/>
              <a:gd name="connsiteX18" fmla="*/ 369593 w 4308682"/>
              <a:gd name="connsiteY18" fmla="*/ 514948 h 1099807"/>
              <a:gd name="connsiteX19" fmla="*/ 34253 w 4308682"/>
              <a:gd name="connsiteY19" fmla="*/ 118835 h 1099807"/>
              <a:gd name="connsiteX20" fmla="*/ 343664 w 4308682"/>
              <a:gd name="connsiteY20" fmla="*/ 536465 h 1099807"/>
              <a:gd name="connsiteX21" fmla="*/ 369593 w 4308682"/>
              <a:gd name="connsiteY21" fmla="*/ 514948 h 1099807"/>
              <a:gd name="connsiteX0" fmla="*/ 0 w 4308682"/>
              <a:gd name="connsiteY0" fmla="*/ 0 h 1099807"/>
              <a:gd name="connsiteX1" fmla="*/ 2784978 w 4308682"/>
              <a:gd name="connsiteY1" fmla="*/ 19807 h 1099807"/>
              <a:gd name="connsiteX2" fmla="*/ 2784979 w 4308682"/>
              <a:gd name="connsiteY2" fmla="*/ 19807 h 1099807"/>
              <a:gd name="connsiteX3" fmla="*/ 4308682 w 4308682"/>
              <a:gd name="connsiteY3" fmla="*/ 19807 h 1099807"/>
              <a:gd name="connsiteX4" fmla="*/ 4308682 w 4308682"/>
              <a:gd name="connsiteY4" fmla="*/ 1099807 h 1099807"/>
              <a:gd name="connsiteX5" fmla="*/ 2784979 w 4308682"/>
              <a:gd name="connsiteY5" fmla="*/ 1099807 h 1099807"/>
              <a:gd name="connsiteX6" fmla="*/ 2784978 w 4308682"/>
              <a:gd name="connsiteY6" fmla="*/ 1099807 h 1099807"/>
              <a:gd name="connsiteX7" fmla="*/ 527723 w 4308682"/>
              <a:gd name="connsiteY7" fmla="*/ 1099807 h 1099807"/>
              <a:gd name="connsiteX8" fmla="*/ 524635 w 4308682"/>
              <a:gd name="connsiteY8" fmla="*/ 1087197 h 1099807"/>
              <a:gd name="connsiteX9" fmla="*/ 525208 w 4308682"/>
              <a:gd name="connsiteY9" fmla="*/ 1087196 h 1099807"/>
              <a:gd name="connsiteX10" fmla="*/ 523616 w 4308682"/>
              <a:gd name="connsiteY10" fmla="*/ 1083120 h 1099807"/>
              <a:gd name="connsiteX11" fmla="*/ 522441 w 4308682"/>
              <a:gd name="connsiteY11" fmla="*/ 1078421 h 1099807"/>
              <a:gd name="connsiteX12" fmla="*/ 412164 w 4308682"/>
              <a:gd name="connsiteY12" fmla="*/ 1019004 h 1099807"/>
              <a:gd name="connsiteX13" fmla="*/ 361446 w 4308682"/>
              <a:gd name="connsiteY13" fmla="*/ 855137 h 1099807"/>
              <a:gd name="connsiteX14" fmla="*/ 261014 w 4308682"/>
              <a:gd name="connsiteY14" fmla="*/ 696411 h 1099807"/>
              <a:gd name="connsiteX15" fmla="*/ 371559 w 4308682"/>
              <a:gd name="connsiteY15" fmla="*/ 508462 h 1099807"/>
              <a:gd name="connsiteX16" fmla="*/ 32656 w 4308682"/>
              <a:gd name="connsiteY16" fmla="*/ 98977 h 1099807"/>
              <a:gd name="connsiteX17" fmla="*/ 0 w 4308682"/>
              <a:gd name="connsiteY17" fmla="*/ 0 h 1099807"/>
              <a:gd name="connsiteX18" fmla="*/ 369593 w 4308682"/>
              <a:gd name="connsiteY18" fmla="*/ 514948 h 1099807"/>
              <a:gd name="connsiteX19" fmla="*/ 309360 w 4308682"/>
              <a:gd name="connsiteY19" fmla="*/ 217863 h 1099807"/>
              <a:gd name="connsiteX20" fmla="*/ 343664 w 4308682"/>
              <a:gd name="connsiteY20" fmla="*/ 536465 h 1099807"/>
              <a:gd name="connsiteX21" fmla="*/ 369593 w 4308682"/>
              <a:gd name="connsiteY21" fmla="*/ 514948 h 1099807"/>
              <a:gd name="connsiteX0" fmla="*/ 0 w 4308682"/>
              <a:gd name="connsiteY0" fmla="*/ 0 h 1099807"/>
              <a:gd name="connsiteX1" fmla="*/ 2784978 w 4308682"/>
              <a:gd name="connsiteY1" fmla="*/ 19807 h 1099807"/>
              <a:gd name="connsiteX2" fmla="*/ 2784979 w 4308682"/>
              <a:gd name="connsiteY2" fmla="*/ 19807 h 1099807"/>
              <a:gd name="connsiteX3" fmla="*/ 4308682 w 4308682"/>
              <a:gd name="connsiteY3" fmla="*/ 19807 h 1099807"/>
              <a:gd name="connsiteX4" fmla="*/ 4308682 w 4308682"/>
              <a:gd name="connsiteY4" fmla="*/ 1099807 h 1099807"/>
              <a:gd name="connsiteX5" fmla="*/ 2784979 w 4308682"/>
              <a:gd name="connsiteY5" fmla="*/ 1099807 h 1099807"/>
              <a:gd name="connsiteX6" fmla="*/ 2784978 w 4308682"/>
              <a:gd name="connsiteY6" fmla="*/ 1099807 h 1099807"/>
              <a:gd name="connsiteX7" fmla="*/ 527723 w 4308682"/>
              <a:gd name="connsiteY7" fmla="*/ 1099807 h 1099807"/>
              <a:gd name="connsiteX8" fmla="*/ 524635 w 4308682"/>
              <a:gd name="connsiteY8" fmla="*/ 1087197 h 1099807"/>
              <a:gd name="connsiteX9" fmla="*/ 525208 w 4308682"/>
              <a:gd name="connsiteY9" fmla="*/ 1087196 h 1099807"/>
              <a:gd name="connsiteX10" fmla="*/ 523616 w 4308682"/>
              <a:gd name="connsiteY10" fmla="*/ 1083120 h 1099807"/>
              <a:gd name="connsiteX11" fmla="*/ 522441 w 4308682"/>
              <a:gd name="connsiteY11" fmla="*/ 1078421 h 1099807"/>
              <a:gd name="connsiteX12" fmla="*/ 412164 w 4308682"/>
              <a:gd name="connsiteY12" fmla="*/ 1019004 h 1099807"/>
              <a:gd name="connsiteX13" fmla="*/ 361446 w 4308682"/>
              <a:gd name="connsiteY13" fmla="*/ 855137 h 1099807"/>
              <a:gd name="connsiteX14" fmla="*/ 261014 w 4308682"/>
              <a:gd name="connsiteY14" fmla="*/ 696411 h 1099807"/>
              <a:gd name="connsiteX15" fmla="*/ 371559 w 4308682"/>
              <a:gd name="connsiteY15" fmla="*/ 508462 h 1099807"/>
              <a:gd name="connsiteX16" fmla="*/ 282754 w 4308682"/>
              <a:gd name="connsiteY16" fmla="*/ 118783 h 1099807"/>
              <a:gd name="connsiteX17" fmla="*/ 0 w 4308682"/>
              <a:gd name="connsiteY17" fmla="*/ 0 h 1099807"/>
              <a:gd name="connsiteX18" fmla="*/ 369593 w 4308682"/>
              <a:gd name="connsiteY18" fmla="*/ 514948 h 1099807"/>
              <a:gd name="connsiteX19" fmla="*/ 309360 w 4308682"/>
              <a:gd name="connsiteY19" fmla="*/ 217863 h 1099807"/>
              <a:gd name="connsiteX20" fmla="*/ 343664 w 4308682"/>
              <a:gd name="connsiteY20" fmla="*/ 536465 h 1099807"/>
              <a:gd name="connsiteX21" fmla="*/ 369593 w 4308682"/>
              <a:gd name="connsiteY21" fmla="*/ 514948 h 1099807"/>
              <a:gd name="connsiteX0" fmla="*/ 14093 w 4047668"/>
              <a:gd name="connsiteY0" fmla="*/ 0 h 1099807"/>
              <a:gd name="connsiteX1" fmla="*/ 2523964 w 4047668"/>
              <a:gd name="connsiteY1" fmla="*/ 19807 h 1099807"/>
              <a:gd name="connsiteX2" fmla="*/ 2523965 w 4047668"/>
              <a:gd name="connsiteY2" fmla="*/ 19807 h 1099807"/>
              <a:gd name="connsiteX3" fmla="*/ 4047668 w 4047668"/>
              <a:gd name="connsiteY3" fmla="*/ 19807 h 1099807"/>
              <a:gd name="connsiteX4" fmla="*/ 4047668 w 4047668"/>
              <a:gd name="connsiteY4" fmla="*/ 1099807 h 1099807"/>
              <a:gd name="connsiteX5" fmla="*/ 2523965 w 4047668"/>
              <a:gd name="connsiteY5" fmla="*/ 1099807 h 1099807"/>
              <a:gd name="connsiteX6" fmla="*/ 2523964 w 4047668"/>
              <a:gd name="connsiteY6" fmla="*/ 1099807 h 1099807"/>
              <a:gd name="connsiteX7" fmla="*/ 266709 w 4047668"/>
              <a:gd name="connsiteY7" fmla="*/ 1099807 h 1099807"/>
              <a:gd name="connsiteX8" fmla="*/ 263621 w 4047668"/>
              <a:gd name="connsiteY8" fmla="*/ 1087197 h 1099807"/>
              <a:gd name="connsiteX9" fmla="*/ 264194 w 4047668"/>
              <a:gd name="connsiteY9" fmla="*/ 1087196 h 1099807"/>
              <a:gd name="connsiteX10" fmla="*/ 262602 w 4047668"/>
              <a:gd name="connsiteY10" fmla="*/ 1083120 h 1099807"/>
              <a:gd name="connsiteX11" fmla="*/ 261427 w 4047668"/>
              <a:gd name="connsiteY11" fmla="*/ 1078421 h 1099807"/>
              <a:gd name="connsiteX12" fmla="*/ 151150 w 4047668"/>
              <a:gd name="connsiteY12" fmla="*/ 1019004 h 1099807"/>
              <a:gd name="connsiteX13" fmla="*/ 100432 w 4047668"/>
              <a:gd name="connsiteY13" fmla="*/ 855137 h 1099807"/>
              <a:gd name="connsiteX14" fmla="*/ 0 w 4047668"/>
              <a:gd name="connsiteY14" fmla="*/ 696411 h 1099807"/>
              <a:gd name="connsiteX15" fmla="*/ 110545 w 4047668"/>
              <a:gd name="connsiteY15" fmla="*/ 508462 h 1099807"/>
              <a:gd name="connsiteX16" fmla="*/ 21740 w 4047668"/>
              <a:gd name="connsiteY16" fmla="*/ 118783 h 1099807"/>
              <a:gd name="connsiteX17" fmla="*/ 14093 w 4047668"/>
              <a:gd name="connsiteY17" fmla="*/ 0 h 1099807"/>
              <a:gd name="connsiteX18" fmla="*/ 108579 w 4047668"/>
              <a:gd name="connsiteY18" fmla="*/ 514948 h 1099807"/>
              <a:gd name="connsiteX19" fmla="*/ 48346 w 4047668"/>
              <a:gd name="connsiteY19" fmla="*/ 217863 h 1099807"/>
              <a:gd name="connsiteX20" fmla="*/ 82650 w 4047668"/>
              <a:gd name="connsiteY20" fmla="*/ 536465 h 1099807"/>
              <a:gd name="connsiteX21" fmla="*/ 108579 w 4047668"/>
              <a:gd name="connsiteY21" fmla="*/ 514948 h 109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047668" h="1099807">
                <a:moveTo>
                  <a:pt x="14093" y="0"/>
                </a:moveTo>
                <a:lnTo>
                  <a:pt x="2523964" y="19807"/>
                </a:lnTo>
                <a:lnTo>
                  <a:pt x="2523965" y="19807"/>
                </a:lnTo>
                <a:lnTo>
                  <a:pt x="4047668" y="19807"/>
                </a:lnTo>
                <a:lnTo>
                  <a:pt x="4047668" y="1099807"/>
                </a:lnTo>
                <a:lnTo>
                  <a:pt x="2523965" y="1099807"/>
                </a:lnTo>
                <a:lnTo>
                  <a:pt x="2523964" y="1099807"/>
                </a:lnTo>
                <a:lnTo>
                  <a:pt x="266709" y="1099807"/>
                </a:lnTo>
                <a:lnTo>
                  <a:pt x="263621" y="1087197"/>
                </a:lnTo>
                <a:lnTo>
                  <a:pt x="264194" y="1087196"/>
                </a:lnTo>
                <a:cubicBezTo>
                  <a:pt x="263750" y="1085806"/>
                  <a:pt x="263304" y="1084421"/>
                  <a:pt x="262602" y="1083120"/>
                </a:cubicBezTo>
                <a:lnTo>
                  <a:pt x="261427" y="1078421"/>
                </a:lnTo>
                <a:cubicBezTo>
                  <a:pt x="153807" y="1098227"/>
                  <a:pt x="131233" y="919976"/>
                  <a:pt x="151150" y="1019004"/>
                </a:cubicBezTo>
                <a:cubicBezTo>
                  <a:pt x="135835" y="971417"/>
                  <a:pt x="126437" y="889153"/>
                  <a:pt x="100432" y="855137"/>
                </a:cubicBezTo>
                <a:cubicBezTo>
                  <a:pt x="54594" y="564113"/>
                  <a:pt x="127123" y="854948"/>
                  <a:pt x="0" y="696411"/>
                </a:cubicBezTo>
                <a:cubicBezTo>
                  <a:pt x="72910" y="599704"/>
                  <a:pt x="100845" y="638183"/>
                  <a:pt x="110545" y="508462"/>
                </a:cubicBezTo>
                <a:cubicBezTo>
                  <a:pt x="116599" y="401018"/>
                  <a:pt x="114221" y="176896"/>
                  <a:pt x="21740" y="118783"/>
                </a:cubicBezTo>
                <a:cubicBezTo>
                  <a:pt x="-15422" y="96332"/>
                  <a:pt x="71350" y="2534"/>
                  <a:pt x="14093" y="0"/>
                </a:cubicBezTo>
                <a:close/>
                <a:moveTo>
                  <a:pt x="108579" y="514948"/>
                </a:moveTo>
                <a:lnTo>
                  <a:pt x="48346" y="217863"/>
                </a:lnTo>
                <a:lnTo>
                  <a:pt x="82650" y="536465"/>
                </a:lnTo>
                <a:cubicBezTo>
                  <a:pt x="82650" y="535895"/>
                  <a:pt x="108579" y="515518"/>
                  <a:pt x="108579" y="514948"/>
                </a:cubicBezTo>
                <a:close/>
              </a:path>
            </a:pathLst>
          </a:custGeom>
          <a:solidFill>
            <a:srgbClr val="93C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 dirty="0"/>
          </a:p>
        </p:txBody>
      </p:sp>
      <p:sp>
        <p:nvSpPr>
          <p:cNvPr id="33" name="자유형: 도형 42">
            <a:extLst>
              <a:ext uri="{FF2B5EF4-FFF2-40B4-BE49-F238E27FC236}">
                <a16:creationId xmlns:a16="http://schemas.microsoft.com/office/drawing/2014/main" id="{A807C858-F52E-48CD-9FB9-92F66330DD8E}"/>
              </a:ext>
            </a:extLst>
          </p:cNvPr>
          <p:cNvSpPr/>
          <p:nvPr/>
        </p:nvSpPr>
        <p:spPr>
          <a:xfrm>
            <a:off x="2004943" y="2336691"/>
            <a:ext cx="9887825" cy="876702"/>
          </a:xfrm>
          <a:custGeom>
            <a:avLst/>
            <a:gdLst>
              <a:gd name="connsiteX0" fmla="*/ 2258422 w 3782126"/>
              <a:gd name="connsiteY0" fmla="*/ 0 h 1082381"/>
              <a:gd name="connsiteX1" fmla="*/ 3782126 w 3782126"/>
              <a:gd name="connsiteY1" fmla="*/ 0 h 1082381"/>
              <a:gd name="connsiteX2" fmla="*/ 3782126 w 3782126"/>
              <a:gd name="connsiteY2" fmla="*/ 1080000 h 1082381"/>
              <a:gd name="connsiteX3" fmla="*/ 2258422 w 3782126"/>
              <a:gd name="connsiteY3" fmla="*/ 1080000 h 1082381"/>
              <a:gd name="connsiteX4" fmla="*/ 2258422 w 3782126"/>
              <a:gd name="connsiteY4" fmla="*/ 1082381 h 1082381"/>
              <a:gd name="connsiteX5" fmla="*/ 439936 w 3782126"/>
              <a:gd name="connsiteY5" fmla="*/ 1082381 h 1082381"/>
              <a:gd name="connsiteX6" fmla="*/ 434002 w 3782126"/>
              <a:gd name="connsiteY6" fmla="*/ 1070129 h 1082381"/>
              <a:gd name="connsiteX7" fmla="*/ 436878 w 3782126"/>
              <a:gd name="connsiteY7" fmla="*/ 1070128 h 1082381"/>
              <a:gd name="connsiteX8" fmla="*/ 398944 w 3782126"/>
              <a:gd name="connsiteY8" fmla="*/ 1002890 h 1082381"/>
              <a:gd name="connsiteX9" fmla="*/ 202803 w 3782126"/>
              <a:gd name="connsiteY9" fmla="*/ 752515 h 1082381"/>
              <a:gd name="connsiteX10" fmla="*/ 89595 w 3782126"/>
              <a:gd name="connsiteY10" fmla="*/ 462429 h 1082381"/>
              <a:gd name="connsiteX11" fmla="*/ 0 w 3782126"/>
              <a:gd name="connsiteY11" fmla="*/ 2381 h 1082381"/>
              <a:gd name="connsiteX12" fmla="*/ 2258422 w 3782126"/>
              <a:gd name="connsiteY12" fmla="*/ 2381 h 1082381"/>
              <a:gd name="connsiteX0" fmla="*/ 2258422 w 3782126"/>
              <a:gd name="connsiteY0" fmla="*/ 0 h 1082381"/>
              <a:gd name="connsiteX1" fmla="*/ 3782126 w 3782126"/>
              <a:gd name="connsiteY1" fmla="*/ 0 h 1082381"/>
              <a:gd name="connsiteX2" fmla="*/ 3782126 w 3782126"/>
              <a:gd name="connsiteY2" fmla="*/ 1080000 h 1082381"/>
              <a:gd name="connsiteX3" fmla="*/ 2258422 w 3782126"/>
              <a:gd name="connsiteY3" fmla="*/ 1080000 h 1082381"/>
              <a:gd name="connsiteX4" fmla="*/ 2258422 w 3782126"/>
              <a:gd name="connsiteY4" fmla="*/ 1082381 h 1082381"/>
              <a:gd name="connsiteX5" fmla="*/ 439936 w 3782126"/>
              <a:gd name="connsiteY5" fmla="*/ 1082381 h 1082381"/>
              <a:gd name="connsiteX6" fmla="*/ 434002 w 3782126"/>
              <a:gd name="connsiteY6" fmla="*/ 1070129 h 1082381"/>
              <a:gd name="connsiteX7" fmla="*/ 436878 w 3782126"/>
              <a:gd name="connsiteY7" fmla="*/ 1070128 h 1082381"/>
              <a:gd name="connsiteX8" fmla="*/ 135089 w 3782126"/>
              <a:gd name="connsiteY8" fmla="*/ 963277 h 1082381"/>
              <a:gd name="connsiteX9" fmla="*/ 202803 w 3782126"/>
              <a:gd name="connsiteY9" fmla="*/ 752515 h 1082381"/>
              <a:gd name="connsiteX10" fmla="*/ 89595 w 3782126"/>
              <a:gd name="connsiteY10" fmla="*/ 462429 h 1082381"/>
              <a:gd name="connsiteX11" fmla="*/ 0 w 3782126"/>
              <a:gd name="connsiteY11" fmla="*/ 2381 h 1082381"/>
              <a:gd name="connsiteX12" fmla="*/ 2258422 w 3782126"/>
              <a:gd name="connsiteY12" fmla="*/ 2381 h 1082381"/>
              <a:gd name="connsiteX13" fmla="*/ 2258422 w 3782126"/>
              <a:gd name="connsiteY13" fmla="*/ 0 h 1082381"/>
              <a:gd name="connsiteX0" fmla="*/ 2258422 w 3782126"/>
              <a:gd name="connsiteY0" fmla="*/ 0 h 1082381"/>
              <a:gd name="connsiteX1" fmla="*/ 3782126 w 3782126"/>
              <a:gd name="connsiteY1" fmla="*/ 0 h 1082381"/>
              <a:gd name="connsiteX2" fmla="*/ 3782126 w 3782126"/>
              <a:gd name="connsiteY2" fmla="*/ 1080000 h 1082381"/>
              <a:gd name="connsiteX3" fmla="*/ 2258422 w 3782126"/>
              <a:gd name="connsiteY3" fmla="*/ 1080000 h 1082381"/>
              <a:gd name="connsiteX4" fmla="*/ 2258422 w 3782126"/>
              <a:gd name="connsiteY4" fmla="*/ 1082381 h 1082381"/>
              <a:gd name="connsiteX5" fmla="*/ 439936 w 3782126"/>
              <a:gd name="connsiteY5" fmla="*/ 1082381 h 1082381"/>
              <a:gd name="connsiteX6" fmla="*/ 434002 w 3782126"/>
              <a:gd name="connsiteY6" fmla="*/ 1070129 h 1082381"/>
              <a:gd name="connsiteX7" fmla="*/ 436878 w 3782126"/>
              <a:gd name="connsiteY7" fmla="*/ 1070128 h 1082381"/>
              <a:gd name="connsiteX8" fmla="*/ 135089 w 3782126"/>
              <a:gd name="connsiteY8" fmla="*/ 963277 h 1082381"/>
              <a:gd name="connsiteX9" fmla="*/ 49399 w 3782126"/>
              <a:gd name="connsiteY9" fmla="*/ 851543 h 1082381"/>
              <a:gd name="connsiteX10" fmla="*/ 89595 w 3782126"/>
              <a:gd name="connsiteY10" fmla="*/ 462429 h 1082381"/>
              <a:gd name="connsiteX11" fmla="*/ 0 w 3782126"/>
              <a:gd name="connsiteY11" fmla="*/ 2381 h 1082381"/>
              <a:gd name="connsiteX12" fmla="*/ 2258422 w 3782126"/>
              <a:gd name="connsiteY12" fmla="*/ 2381 h 1082381"/>
              <a:gd name="connsiteX13" fmla="*/ 2258422 w 3782126"/>
              <a:gd name="connsiteY13" fmla="*/ 0 h 1082381"/>
              <a:gd name="connsiteX0" fmla="*/ 2258422 w 3782126"/>
              <a:gd name="connsiteY0" fmla="*/ 0 h 1082381"/>
              <a:gd name="connsiteX1" fmla="*/ 3782126 w 3782126"/>
              <a:gd name="connsiteY1" fmla="*/ 0 h 1082381"/>
              <a:gd name="connsiteX2" fmla="*/ 3782126 w 3782126"/>
              <a:gd name="connsiteY2" fmla="*/ 1080000 h 1082381"/>
              <a:gd name="connsiteX3" fmla="*/ 2258422 w 3782126"/>
              <a:gd name="connsiteY3" fmla="*/ 1080000 h 1082381"/>
              <a:gd name="connsiteX4" fmla="*/ 2258422 w 3782126"/>
              <a:gd name="connsiteY4" fmla="*/ 1082381 h 1082381"/>
              <a:gd name="connsiteX5" fmla="*/ 439936 w 3782126"/>
              <a:gd name="connsiteY5" fmla="*/ 1082381 h 1082381"/>
              <a:gd name="connsiteX6" fmla="*/ 434002 w 3782126"/>
              <a:gd name="connsiteY6" fmla="*/ 1070129 h 1082381"/>
              <a:gd name="connsiteX7" fmla="*/ 56436 w 3782126"/>
              <a:gd name="connsiteY7" fmla="*/ 1050322 h 1082381"/>
              <a:gd name="connsiteX8" fmla="*/ 135089 w 3782126"/>
              <a:gd name="connsiteY8" fmla="*/ 963277 h 1082381"/>
              <a:gd name="connsiteX9" fmla="*/ 49399 w 3782126"/>
              <a:gd name="connsiteY9" fmla="*/ 851543 h 1082381"/>
              <a:gd name="connsiteX10" fmla="*/ 89595 w 3782126"/>
              <a:gd name="connsiteY10" fmla="*/ 462429 h 1082381"/>
              <a:gd name="connsiteX11" fmla="*/ 0 w 3782126"/>
              <a:gd name="connsiteY11" fmla="*/ 2381 h 1082381"/>
              <a:gd name="connsiteX12" fmla="*/ 2258422 w 3782126"/>
              <a:gd name="connsiteY12" fmla="*/ 2381 h 1082381"/>
              <a:gd name="connsiteX13" fmla="*/ 2258422 w 3782126"/>
              <a:gd name="connsiteY13" fmla="*/ 0 h 1082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82126" h="1082381">
                <a:moveTo>
                  <a:pt x="2258422" y="0"/>
                </a:moveTo>
                <a:lnTo>
                  <a:pt x="3782126" y="0"/>
                </a:lnTo>
                <a:lnTo>
                  <a:pt x="3782126" y="1080000"/>
                </a:lnTo>
                <a:lnTo>
                  <a:pt x="2258422" y="1080000"/>
                </a:lnTo>
                <a:lnTo>
                  <a:pt x="2258422" y="1082381"/>
                </a:lnTo>
                <a:lnTo>
                  <a:pt x="439936" y="1082381"/>
                </a:lnTo>
                <a:lnTo>
                  <a:pt x="434002" y="1070129"/>
                </a:lnTo>
                <a:lnTo>
                  <a:pt x="56436" y="1050322"/>
                </a:lnTo>
                <a:cubicBezTo>
                  <a:pt x="43396" y="1025593"/>
                  <a:pt x="147179" y="983255"/>
                  <a:pt x="135089" y="963277"/>
                </a:cubicBezTo>
                <a:cubicBezTo>
                  <a:pt x="69709" y="879819"/>
                  <a:pt x="114779" y="935001"/>
                  <a:pt x="49399" y="851543"/>
                </a:cubicBezTo>
                <a:cubicBezTo>
                  <a:pt x="9630" y="758658"/>
                  <a:pt x="135002" y="612695"/>
                  <a:pt x="89595" y="462429"/>
                </a:cubicBezTo>
                <a:cubicBezTo>
                  <a:pt x="56550" y="353062"/>
                  <a:pt x="47367" y="157581"/>
                  <a:pt x="0" y="2381"/>
                </a:cubicBezTo>
                <a:lnTo>
                  <a:pt x="2258422" y="2381"/>
                </a:lnTo>
                <a:lnTo>
                  <a:pt x="2258422" y="0"/>
                </a:lnTo>
                <a:close/>
              </a:path>
            </a:pathLst>
          </a:custGeom>
          <a:solidFill>
            <a:srgbClr val="76A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5" name="자유형: 도형 43">
            <a:extLst>
              <a:ext uri="{FF2B5EF4-FFF2-40B4-BE49-F238E27FC236}">
                <a16:creationId xmlns:a16="http://schemas.microsoft.com/office/drawing/2014/main" id="{4BA9ADD4-30DD-4CE1-A650-34B49F785B01}"/>
              </a:ext>
            </a:extLst>
          </p:cNvPr>
          <p:cNvSpPr/>
          <p:nvPr/>
        </p:nvSpPr>
        <p:spPr>
          <a:xfrm>
            <a:off x="2138870" y="3187136"/>
            <a:ext cx="9753898" cy="897410"/>
          </a:xfrm>
          <a:custGeom>
            <a:avLst/>
            <a:gdLst>
              <a:gd name="connsiteX0" fmla="*/ 1816180 w 3339884"/>
              <a:gd name="connsiteY0" fmla="*/ 0 h 1085051"/>
              <a:gd name="connsiteX1" fmla="*/ 3339884 w 3339884"/>
              <a:gd name="connsiteY1" fmla="*/ 0 h 1085051"/>
              <a:gd name="connsiteX2" fmla="*/ 3339884 w 3339884"/>
              <a:gd name="connsiteY2" fmla="*/ 1080000 h 1085051"/>
              <a:gd name="connsiteX3" fmla="*/ 1816180 w 3339884"/>
              <a:gd name="connsiteY3" fmla="*/ 1080000 h 1085051"/>
              <a:gd name="connsiteX4" fmla="*/ 1816180 w 3339884"/>
              <a:gd name="connsiteY4" fmla="*/ 1085051 h 1085051"/>
              <a:gd name="connsiteX5" fmla="*/ 374199 w 3339884"/>
              <a:gd name="connsiteY5" fmla="*/ 1085051 h 1085051"/>
              <a:gd name="connsiteX6" fmla="*/ 362199 w 3339884"/>
              <a:gd name="connsiteY6" fmla="*/ 1057784 h 1085051"/>
              <a:gd name="connsiteX7" fmla="*/ 360145 w 3339884"/>
              <a:gd name="connsiteY7" fmla="*/ 1057784 h 1085051"/>
              <a:gd name="connsiteX8" fmla="*/ 195278 w 3339884"/>
              <a:gd name="connsiteY8" fmla="*/ 578065 h 1085051"/>
              <a:gd name="connsiteX9" fmla="*/ 0 w 3339884"/>
              <a:gd name="connsiteY9" fmla="*/ 5051 h 1085051"/>
              <a:gd name="connsiteX10" fmla="*/ 1816180 w 3339884"/>
              <a:gd name="connsiteY10" fmla="*/ 5051 h 1085051"/>
              <a:gd name="connsiteX0" fmla="*/ 1639306 w 3163010"/>
              <a:gd name="connsiteY0" fmla="*/ 0 h 1085051"/>
              <a:gd name="connsiteX1" fmla="*/ 3163010 w 3163010"/>
              <a:gd name="connsiteY1" fmla="*/ 0 h 1085051"/>
              <a:gd name="connsiteX2" fmla="*/ 3163010 w 3163010"/>
              <a:gd name="connsiteY2" fmla="*/ 1080000 h 1085051"/>
              <a:gd name="connsiteX3" fmla="*/ 1639306 w 3163010"/>
              <a:gd name="connsiteY3" fmla="*/ 1080000 h 1085051"/>
              <a:gd name="connsiteX4" fmla="*/ 1639306 w 3163010"/>
              <a:gd name="connsiteY4" fmla="*/ 1085051 h 1085051"/>
              <a:gd name="connsiteX5" fmla="*/ 197325 w 3163010"/>
              <a:gd name="connsiteY5" fmla="*/ 1085051 h 1085051"/>
              <a:gd name="connsiteX6" fmla="*/ 185325 w 3163010"/>
              <a:gd name="connsiteY6" fmla="*/ 1057784 h 1085051"/>
              <a:gd name="connsiteX7" fmla="*/ 183271 w 3163010"/>
              <a:gd name="connsiteY7" fmla="*/ 1057784 h 1085051"/>
              <a:gd name="connsiteX8" fmla="*/ 18404 w 3163010"/>
              <a:gd name="connsiteY8" fmla="*/ 578065 h 1085051"/>
              <a:gd name="connsiteX9" fmla="*/ 0 w 3163010"/>
              <a:gd name="connsiteY9" fmla="*/ 5052 h 1085051"/>
              <a:gd name="connsiteX10" fmla="*/ 1639306 w 3163010"/>
              <a:gd name="connsiteY10" fmla="*/ 5051 h 1085051"/>
              <a:gd name="connsiteX11" fmla="*/ 1639306 w 3163010"/>
              <a:gd name="connsiteY11" fmla="*/ 0 h 1085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63010" h="1085051">
                <a:moveTo>
                  <a:pt x="1639306" y="0"/>
                </a:moveTo>
                <a:lnTo>
                  <a:pt x="3163010" y="0"/>
                </a:lnTo>
                <a:lnTo>
                  <a:pt x="3163010" y="1080000"/>
                </a:lnTo>
                <a:lnTo>
                  <a:pt x="1639306" y="1080000"/>
                </a:lnTo>
                <a:lnTo>
                  <a:pt x="1639306" y="1085051"/>
                </a:lnTo>
                <a:lnTo>
                  <a:pt x="197325" y="1085051"/>
                </a:lnTo>
                <a:lnTo>
                  <a:pt x="185325" y="1057784"/>
                </a:lnTo>
                <a:lnTo>
                  <a:pt x="183271" y="1057784"/>
                </a:lnTo>
                <a:cubicBezTo>
                  <a:pt x="123050" y="916713"/>
                  <a:pt x="64981" y="762198"/>
                  <a:pt x="18404" y="578065"/>
                </a:cubicBezTo>
                <a:cubicBezTo>
                  <a:pt x="-10658" y="376840"/>
                  <a:pt x="79077" y="157121"/>
                  <a:pt x="0" y="5052"/>
                </a:cubicBezTo>
                <a:lnTo>
                  <a:pt x="1639306" y="5051"/>
                </a:lnTo>
                <a:lnTo>
                  <a:pt x="1639306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7" name="자유형: 도형 44">
            <a:extLst>
              <a:ext uri="{FF2B5EF4-FFF2-40B4-BE49-F238E27FC236}">
                <a16:creationId xmlns:a16="http://schemas.microsoft.com/office/drawing/2014/main" id="{6B5F2FAC-7FB2-4B03-BBEE-00A97353CEB7}"/>
              </a:ext>
            </a:extLst>
          </p:cNvPr>
          <p:cNvSpPr/>
          <p:nvPr/>
        </p:nvSpPr>
        <p:spPr>
          <a:xfrm>
            <a:off x="2590266" y="4044929"/>
            <a:ext cx="9302502" cy="1045402"/>
          </a:xfrm>
          <a:custGeom>
            <a:avLst/>
            <a:gdLst>
              <a:gd name="connsiteX0" fmla="*/ 1570808 w 3094512"/>
              <a:gd name="connsiteY0" fmla="*/ 0 h 1086683"/>
              <a:gd name="connsiteX1" fmla="*/ 3094512 w 3094512"/>
              <a:gd name="connsiteY1" fmla="*/ 0 h 1086683"/>
              <a:gd name="connsiteX2" fmla="*/ 3094512 w 3094512"/>
              <a:gd name="connsiteY2" fmla="*/ 1080000 h 1086683"/>
              <a:gd name="connsiteX3" fmla="*/ 1570809 w 3094512"/>
              <a:gd name="connsiteY3" fmla="*/ 1080000 h 1086683"/>
              <a:gd name="connsiteX4" fmla="*/ 1570809 w 3094512"/>
              <a:gd name="connsiteY4" fmla="*/ 1086683 h 1086683"/>
              <a:gd name="connsiteX5" fmla="*/ 408081 w 3094512"/>
              <a:gd name="connsiteY5" fmla="*/ 1086683 h 1086683"/>
              <a:gd name="connsiteX6" fmla="*/ 406222 w 3094512"/>
              <a:gd name="connsiteY6" fmla="*/ 1051613 h 1086683"/>
              <a:gd name="connsiteX7" fmla="*/ 404844 w 3094512"/>
              <a:gd name="connsiteY7" fmla="*/ 1051613 h 1086683"/>
              <a:gd name="connsiteX8" fmla="*/ 400848 w 3094512"/>
              <a:gd name="connsiteY8" fmla="*/ 976237 h 1086683"/>
              <a:gd name="connsiteX9" fmla="*/ 118158 w 3094512"/>
              <a:gd name="connsiteY9" fmla="*/ 480704 h 1086683"/>
              <a:gd name="connsiteX10" fmla="*/ 0 w 3094512"/>
              <a:gd name="connsiteY10" fmla="*/ 163110 h 1086683"/>
              <a:gd name="connsiteX11" fmla="*/ 174014 w 3094512"/>
              <a:gd name="connsiteY11" fmla="*/ 104591 h 1086683"/>
              <a:gd name="connsiteX12" fmla="*/ 130924 w 3094512"/>
              <a:gd name="connsiteY12" fmla="*/ 6683 h 1086683"/>
              <a:gd name="connsiteX13" fmla="*/ 1570808 w 3094512"/>
              <a:gd name="connsiteY13" fmla="*/ 6683 h 1086683"/>
              <a:gd name="connsiteX0" fmla="*/ 1570808 w 3094512"/>
              <a:gd name="connsiteY0" fmla="*/ 0 h 1086683"/>
              <a:gd name="connsiteX1" fmla="*/ 3094512 w 3094512"/>
              <a:gd name="connsiteY1" fmla="*/ 0 h 1086683"/>
              <a:gd name="connsiteX2" fmla="*/ 3094512 w 3094512"/>
              <a:gd name="connsiteY2" fmla="*/ 1080000 h 1086683"/>
              <a:gd name="connsiteX3" fmla="*/ 1570809 w 3094512"/>
              <a:gd name="connsiteY3" fmla="*/ 1080000 h 1086683"/>
              <a:gd name="connsiteX4" fmla="*/ 1570809 w 3094512"/>
              <a:gd name="connsiteY4" fmla="*/ 1086683 h 1086683"/>
              <a:gd name="connsiteX5" fmla="*/ 408081 w 3094512"/>
              <a:gd name="connsiteY5" fmla="*/ 1086683 h 1086683"/>
              <a:gd name="connsiteX6" fmla="*/ 406222 w 3094512"/>
              <a:gd name="connsiteY6" fmla="*/ 1051613 h 1086683"/>
              <a:gd name="connsiteX7" fmla="*/ 404844 w 3094512"/>
              <a:gd name="connsiteY7" fmla="*/ 1051613 h 1086683"/>
              <a:gd name="connsiteX8" fmla="*/ 400848 w 3094512"/>
              <a:gd name="connsiteY8" fmla="*/ 976237 h 1086683"/>
              <a:gd name="connsiteX9" fmla="*/ 118158 w 3094512"/>
              <a:gd name="connsiteY9" fmla="*/ 480704 h 1086683"/>
              <a:gd name="connsiteX10" fmla="*/ 0 w 3094512"/>
              <a:gd name="connsiteY10" fmla="*/ 163110 h 1086683"/>
              <a:gd name="connsiteX11" fmla="*/ 68378 w 3094512"/>
              <a:gd name="connsiteY11" fmla="*/ 37889 h 1086683"/>
              <a:gd name="connsiteX12" fmla="*/ 130924 w 3094512"/>
              <a:gd name="connsiteY12" fmla="*/ 6683 h 1086683"/>
              <a:gd name="connsiteX13" fmla="*/ 1570808 w 3094512"/>
              <a:gd name="connsiteY13" fmla="*/ 6683 h 1086683"/>
              <a:gd name="connsiteX14" fmla="*/ 1570808 w 3094512"/>
              <a:gd name="connsiteY14" fmla="*/ 0 h 1086683"/>
              <a:gd name="connsiteX0" fmla="*/ 1539117 w 3062821"/>
              <a:gd name="connsiteY0" fmla="*/ 0 h 1086683"/>
              <a:gd name="connsiteX1" fmla="*/ 3062821 w 3062821"/>
              <a:gd name="connsiteY1" fmla="*/ 0 h 1086683"/>
              <a:gd name="connsiteX2" fmla="*/ 3062821 w 3062821"/>
              <a:gd name="connsiteY2" fmla="*/ 1080000 h 1086683"/>
              <a:gd name="connsiteX3" fmla="*/ 1539118 w 3062821"/>
              <a:gd name="connsiteY3" fmla="*/ 1080000 h 1086683"/>
              <a:gd name="connsiteX4" fmla="*/ 1539118 w 3062821"/>
              <a:gd name="connsiteY4" fmla="*/ 1086683 h 1086683"/>
              <a:gd name="connsiteX5" fmla="*/ 376390 w 3062821"/>
              <a:gd name="connsiteY5" fmla="*/ 1086683 h 1086683"/>
              <a:gd name="connsiteX6" fmla="*/ 374531 w 3062821"/>
              <a:gd name="connsiteY6" fmla="*/ 1051613 h 1086683"/>
              <a:gd name="connsiteX7" fmla="*/ 373153 w 3062821"/>
              <a:gd name="connsiteY7" fmla="*/ 1051613 h 1086683"/>
              <a:gd name="connsiteX8" fmla="*/ 369157 w 3062821"/>
              <a:gd name="connsiteY8" fmla="*/ 976237 h 1086683"/>
              <a:gd name="connsiteX9" fmla="*/ 86467 w 3062821"/>
              <a:gd name="connsiteY9" fmla="*/ 480704 h 1086683"/>
              <a:gd name="connsiteX10" fmla="*/ 0 w 3062821"/>
              <a:gd name="connsiteY10" fmla="*/ 179786 h 1086683"/>
              <a:gd name="connsiteX11" fmla="*/ 36687 w 3062821"/>
              <a:gd name="connsiteY11" fmla="*/ 37889 h 1086683"/>
              <a:gd name="connsiteX12" fmla="*/ 99233 w 3062821"/>
              <a:gd name="connsiteY12" fmla="*/ 6683 h 1086683"/>
              <a:gd name="connsiteX13" fmla="*/ 1539117 w 3062821"/>
              <a:gd name="connsiteY13" fmla="*/ 6683 h 1086683"/>
              <a:gd name="connsiteX14" fmla="*/ 1539117 w 3062821"/>
              <a:gd name="connsiteY14" fmla="*/ 0 h 1086683"/>
              <a:gd name="connsiteX0" fmla="*/ 1539117 w 3062821"/>
              <a:gd name="connsiteY0" fmla="*/ 0 h 1086683"/>
              <a:gd name="connsiteX1" fmla="*/ 3062821 w 3062821"/>
              <a:gd name="connsiteY1" fmla="*/ 0 h 1086683"/>
              <a:gd name="connsiteX2" fmla="*/ 3062821 w 3062821"/>
              <a:gd name="connsiteY2" fmla="*/ 1080000 h 1086683"/>
              <a:gd name="connsiteX3" fmla="*/ 1539118 w 3062821"/>
              <a:gd name="connsiteY3" fmla="*/ 1080000 h 1086683"/>
              <a:gd name="connsiteX4" fmla="*/ 1539118 w 3062821"/>
              <a:gd name="connsiteY4" fmla="*/ 1086683 h 1086683"/>
              <a:gd name="connsiteX5" fmla="*/ 376390 w 3062821"/>
              <a:gd name="connsiteY5" fmla="*/ 1086683 h 1086683"/>
              <a:gd name="connsiteX6" fmla="*/ 374531 w 3062821"/>
              <a:gd name="connsiteY6" fmla="*/ 1051613 h 1086683"/>
              <a:gd name="connsiteX7" fmla="*/ 373153 w 3062821"/>
              <a:gd name="connsiteY7" fmla="*/ 1051613 h 1086683"/>
              <a:gd name="connsiteX8" fmla="*/ 115630 w 3062821"/>
              <a:gd name="connsiteY8" fmla="*/ 909534 h 1086683"/>
              <a:gd name="connsiteX9" fmla="*/ 86467 w 3062821"/>
              <a:gd name="connsiteY9" fmla="*/ 480704 h 1086683"/>
              <a:gd name="connsiteX10" fmla="*/ 0 w 3062821"/>
              <a:gd name="connsiteY10" fmla="*/ 179786 h 1086683"/>
              <a:gd name="connsiteX11" fmla="*/ 36687 w 3062821"/>
              <a:gd name="connsiteY11" fmla="*/ 37889 h 1086683"/>
              <a:gd name="connsiteX12" fmla="*/ 99233 w 3062821"/>
              <a:gd name="connsiteY12" fmla="*/ 6683 h 1086683"/>
              <a:gd name="connsiteX13" fmla="*/ 1539117 w 3062821"/>
              <a:gd name="connsiteY13" fmla="*/ 6683 h 1086683"/>
              <a:gd name="connsiteX14" fmla="*/ 1539117 w 3062821"/>
              <a:gd name="connsiteY14" fmla="*/ 0 h 1086683"/>
              <a:gd name="connsiteX0" fmla="*/ 1539117 w 3062821"/>
              <a:gd name="connsiteY0" fmla="*/ 0 h 1086683"/>
              <a:gd name="connsiteX1" fmla="*/ 3062821 w 3062821"/>
              <a:gd name="connsiteY1" fmla="*/ 0 h 1086683"/>
              <a:gd name="connsiteX2" fmla="*/ 3062821 w 3062821"/>
              <a:gd name="connsiteY2" fmla="*/ 1080000 h 1086683"/>
              <a:gd name="connsiteX3" fmla="*/ 1539118 w 3062821"/>
              <a:gd name="connsiteY3" fmla="*/ 1080000 h 1086683"/>
              <a:gd name="connsiteX4" fmla="*/ 1539118 w 3062821"/>
              <a:gd name="connsiteY4" fmla="*/ 1086683 h 1086683"/>
              <a:gd name="connsiteX5" fmla="*/ 376390 w 3062821"/>
              <a:gd name="connsiteY5" fmla="*/ 1086683 h 1086683"/>
              <a:gd name="connsiteX6" fmla="*/ 374531 w 3062821"/>
              <a:gd name="connsiteY6" fmla="*/ 1051613 h 1086683"/>
              <a:gd name="connsiteX7" fmla="*/ 373153 w 3062821"/>
              <a:gd name="connsiteY7" fmla="*/ 1051613 h 1086683"/>
              <a:gd name="connsiteX8" fmla="*/ 115630 w 3062821"/>
              <a:gd name="connsiteY8" fmla="*/ 909534 h 1086683"/>
              <a:gd name="connsiteX9" fmla="*/ 49494 w 3062821"/>
              <a:gd name="connsiteY9" fmla="*/ 464029 h 1086683"/>
              <a:gd name="connsiteX10" fmla="*/ 0 w 3062821"/>
              <a:gd name="connsiteY10" fmla="*/ 179786 h 1086683"/>
              <a:gd name="connsiteX11" fmla="*/ 36687 w 3062821"/>
              <a:gd name="connsiteY11" fmla="*/ 37889 h 1086683"/>
              <a:gd name="connsiteX12" fmla="*/ 99233 w 3062821"/>
              <a:gd name="connsiteY12" fmla="*/ 6683 h 1086683"/>
              <a:gd name="connsiteX13" fmla="*/ 1539117 w 3062821"/>
              <a:gd name="connsiteY13" fmla="*/ 6683 h 1086683"/>
              <a:gd name="connsiteX14" fmla="*/ 1539117 w 3062821"/>
              <a:gd name="connsiteY14" fmla="*/ 0 h 1086683"/>
              <a:gd name="connsiteX0" fmla="*/ 1539117 w 3062821"/>
              <a:gd name="connsiteY0" fmla="*/ 0 h 1086683"/>
              <a:gd name="connsiteX1" fmla="*/ 3062821 w 3062821"/>
              <a:gd name="connsiteY1" fmla="*/ 0 h 1086683"/>
              <a:gd name="connsiteX2" fmla="*/ 3062821 w 3062821"/>
              <a:gd name="connsiteY2" fmla="*/ 1080000 h 1086683"/>
              <a:gd name="connsiteX3" fmla="*/ 1539118 w 3062821"/>
              <a:gd name="connsiteY3" fmla="*/ 1080000 h 1086683"/>
              <a:gd name="connsiteX4" fmla="*/ 1539118 w 3062821"/>
              <a:gd name="connsiteY4" fmla="*/ 1086683 h 1086683"/>
              <a:gd name="connsiteX5" fmla="*/ 376390 w 3062821"/>
              <a:gd name="connsiteY5" fmla="*/ 1086683 h 1086683"/>
              <a:gd name="connsiteX6" fmla="*/ 374531 w 3062821"/>
              <a:gd name="connsiteY6" fmla="*/ 1051613 h 1086683"/>
              <a:gd name="connsiteX7" fmla="*/ 373153 w 3062821"/>
              <a:gd name="connsiteY7" fmla="*/ 1051613 h 1086683"/>
              <a:gd name="connsiteX8" fmla="*/ 131476 w 3062821"/>
              <a:gd name="connsiteY8" fmla="*/ 1026264 h 1086683"/>
              <a:gd name="connsiteX9" fmla="*/ 49494 w 3062821"/>
              <a:gd name="connsiteY9" fmla="*/ 464029 h 1086683"/>
              <a:gd name="connsiteX10" fmla="*/ 0 w 3062821"/>
              <a:gd name="connsiteY10" fmla="*/ 179786 h 1086683"/>
              <a:gd name="connsiteX11" fmla="*/ 36687 w 3062821"/>
              <a:gd name="connsiteY11" fmla="*/ 37889 h 1086683"/>
              <a:gd name="connsiteX12" fmla="*/ 99233 w 3062821"/>
              <a:gd name="connsiteY12" fmla="*/ 6683 h 1086683"/>
              <a:gd name="connsiteX13" fmla="*/ 1539117 w 3062821"/>
              <a:gd name="connsiteY13" fmla="*/ 6683 h 1086683"/>
              <a:gd name="connsiteX14" fmla="*/ 1539117 w 3062821"/>
              <a:gd name="connsiteY14" fmla="*/ 0 h 1086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62821" h="1086683">
                <a:moveTo>
                  <a:pt x="1539117" y="0"/>
                </a:moveTo>
                <a:lnTo>
                  <a:pt x="3062821" y="0"/>
                </a:lnTo>
                <a:lnTo>
                  <a:pt x="3062821" y="1080000"/>
                </a:lnTo>
                <a:lnTo>
                  <a:pt x="1539118" y="1080000"/>
                </a:lnTo>
                <a:lnTo>
                  <a:pt x="1539118" y="1086683"/>
                </a:lnTo>
                <a:lnTo>
                  <a:pt x="376390" y="1086683"/>
                </a:lnTo>
                <a:cubicBezTo>
                  <a:pt x="375770" y="1074993"/>
                  <a:pt x="375151" y="1063303"/>
                  <a:pt x="374531" y="1051613"/>
                </a:cubicBezTo>
                <a:lnTo>
                  <a:pt x="373153" y="1051613"/>
                </a:lnTo>
                <a:lnTo>
                  <a:pt x="131476" y="1026264"/>
                </a:lnTo>
                <a:cubicBezTo>
                  <a:pt x="117937" y="875057"/>
                  <a:pt x="142168" y="609108"/>
                  <a:pt x="49494" y="464029"/>
                </a:cubicBezTo>
                <a:lnTo>
                  <a:pt x="0" y="179786"/>
                </a:lnTo>
                <a:cubicBezTo>
                  <a:pt x="58005" y="160280"/>
                  <a:pt x="-21318" y="57395"/>
                  <a:pt x="36687" y="37889"/>
                </a:cubicBezTo>
                <a:cubicBezTo>
                  <a:pt x="22243" y="5828"/>
                  <a:pt x="113368" y="40013"/>
                  <a:pt x="99233" y="6683"/>
                </a:cubicBezTo>
                <a:lnTo>
                  <a:pt x="1539117" y="6683"/>
                </a:lnTo>
                <a:lnTo>
                  <a:pt x="1539117" y="0"/>
                </a:lnTo>
                <a:close/>
              </a:path>
            </a:pathLst>
          </a:custGeom>
          <a:solidFill>
            <a:srgbClr val="2237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9" name="자유형: 도형 45">
            <a:extLst>
              <a:ext uri="{FF2B5EF4-FFF2-40B4-BE49-F238E27FC236}">
                <a16:creationId xmlns:a16="http://schemas.microsoft.com/office/drawing/2014/main" id="{122B4769-FCE6-401F-9C29-47E6836E238C}"/>
              </a:ext>
            </a:extLst>
          </p:cNvPr>
          <p:cNvSpPr/>
          <p:nvPr/>
        </p:nvSpPr>
        <p:spPr>
          <a:xfrm>
            <a:off x="2869705" y="4938240"/>
            <a:ext cx="9023061" cy="880185"/>
          </a:xfrm>
          <a:custGeom>
            <a:avLst/>
            <a:gdLst>
              <a:gd name="connsiteX0" fmla="*/ 156509 w 2845148"/>
              <a:gd name="connsiteY0" fmla="*/ 0 h 1080000"/>
              <a:gd name="connsiteX1" fmla="*/ 1321444 w 2845148"/>
              <a:gd name="connsiteY1" fmla="*/ 0 h 1080000"/>
              <a:gd name="connsiteX2" fmla="*/ 2845148 w 2845148"/>
              <a:gd name="connsiteY2" fmla="*/ 0 h 1080000"/>
              <a:gd name="connsiteX3" fmla="*/ 2845148 w 2845148"/>
              <a:gd name="connsiteY3" fmla="*/ 1080000 h 1080000"/>
              <a:gd name="connsiteX4" fmla="*/ 1321444 w 2845148"/>
              <a:gd name="connsiteY4" fmla="*/ 1080000 h 1080000"/>
              <a:gd name="connsiteX5" fmla="*/ 1610 w 2845148"/>
              <a:gd name="connsiteY5" fmla="*/ 1080000 h 1080000"/>
              <a:gd name="connsiteX6" fmla="*/ 0 w 2845148"/>
              <a:gd name="connsiteY6" fmla="*/ 1070899 h 1080000"/>
              <a:gd name="connsiteX7" fmla="*/ 140420 w 2845148"/>
              <a:gd name="connsiteY7" fmla="*/ 998909 h 1080000"/>
              <a:gd name="connsiteX8" fmla="*/ 209994 w 2845148"/>
              <a:gd name="connsiteY8" fmla="*/ 809148 h 1080000"/>
              <a:gd name="connsiteX9" fmla="*/ 183024 w 2845148"/>
              <a:gd name="connsiteY9" fmla="*/ 500104 h 1080000"/>
              <a:gd name="connsiteX0" fmla="*/ 154900 w 2843539"/>
              <a:gd name="connsiteY0" fmla="*/ 0 h 1080000"/>
              <a:gd name="connsiteX1" fmla="*/ 1319835 w 2843539"/>
              <a:gd name="connsiteY1" fmla="*/ 0 h 1080000"/>
              <a:gd name="connsiteX2" fmla="*/ 2843539 w 2843539"/>
              <a:gd name="connsiteY2" fmla="*/ 0 h 1080000"/>
              <a:gd name="connsiteX3" fmla="*/ 2843539 w 2843539"/>
              <a:gd name="connsiteY3" fmla="*/ 1080000 h 1080000"/>
              <a:gd name="connsiteX4" fmla="*/ 1319835 w 2843539"/>
              <a:gd name="connsiteY4" fmla="*/ 1080000 h 1080000"/>
              <a:gd name="connsiteX5" fmla="*/ 1 w 2843539"/>
              <a:gd name="connsiteY5" fmla="*/ 1080000 h 1080000"/>
              <a:gd name="connsiteX6" fmla="*/ 252271 w 2843539"/>
              <a:gd name="connsiteY6" fmla="*/ 992164 h 1080000"/>
              <a:gd name="connsiteX7" fmla="*/ 138811 w 2843539"/>
              <a:gd name="connsiteY7" fmla="*/ 998909 h 1080000"/>
              <a:gd name="connsiteX8" fmla="*/ 208385 w 2843539"/>
              <a:gd name="connsiteY8" fmla="*/ 809148 h 1080000"/>
              <a:gd name="connsiteX9" fmla="*/ 181415 w 2843539"/>
              <a:gd name="connsiteY9" fmla="*/ 500104 h 1080000"/>
              <a:gd name="connsiteX10" fmla="*/ 154900 w 2843539"/>
              <a:gd name="connsiteY10" fmla="*/ 0 h 1080000"/>
              <a:gd name="connsiteX0" fmla="*/ 21705 w 2710344"/>
              <a:gd name="connsiteY0" fmla="*/ 0 h 1080000"/>
              <a:gd name="connsiteX1" fmla="*/ 1186640 w 2710344"/>
              <a:gd name="connsiteY1" fmla="*/ 0 h 1080000"/>
              <a:gd name="connsiteX2" fmla="*/ 2710344 w 2710344"/>
              <a:gd name="connsiteY2" fmla="*/ 0 h 1080000"/>
              <a:gd name="connsiteX3" fmla="*/ 2710344 w 2710344"/>
              <a:gd name="connsiteY3" fmla="*/ 1080000 h 1080000"/>
              <a:gd name="connsiteX4" fmla="*/ 1186640 w 2710344"/>
              <a:gd name="connsiteY4" fmla="*/ 1080000 h 1080000"/>
              <a:gd name="connsiteX5" fmla="*/ 129918 w 2710344"/>
              <a:gd name="connsiteY5" fmla="*/ 1080000 h 1080000"/>
              <a:gd name="connsiteX6" fmla="*/ 119076 w 2710344"/>
              <a:gd name="connsiteY6" fmla="*/ 992164 h 1080000"/>
              <a:gd name="connsiteX7" fmla="*/ 5616 w 2710344"/>
              <a:gd name="connsiteY7" fmla="*/ 998909 h 1080000"/>
              <a:gd name="connsiteX8" fmla="*/ 75190 w 2710344"/>
              <a:gd name="connsiteY8" fmla="*/ 809148 h 1080000"/>
              <a:gd name="connsiteX9" fmla="*/ 48220 w 2710344"/>
              <a:gd name="connsiteY9" fmla="*/ 500104 h 1080000"/>
              <a:gd name="connsiteX10" fmla="*/ 21705 w 2710344"/>
              <a:gd name="connsiteY10" fmla="*/ 0 h 1080000"/>
              <a:gd name="connsiteX0" fmla="*/ 0 w 2688639"/>
              <a:gd name="connsiteY0" fmla="*/ 0 h 1080000"/>
              <a:gd name="connsiteX1" fmla="*/ 1164935 w 2688639"/>
              <a:gd name="connsiteY1" fmla="*/ 0 h 1080000"/>
              <a:gd name="connsiteX2" fmla="*/ 2688639 w 2688639"/>
              <a:gd name="connsiteY2" fmla="*/ 0 h 1080000"/>
              <a:gd name="connsiteX3" fmla="*/ 2688639 w 2688639"/>
              <a:gd name="connsiteY3" fmla="*/ 1080000 h 1080000"/>
              <a:gd name="connsiteX4" fmla="*/ 1164935 w 2688639"/>
              <a:gd name="connsiteY4" fmla="*/ 1080000 h 1080000"/>
              <a:gd name="connsiteX5" fmla="*/ 108213 w 2688639"/>
              <a:gd name="connsiteY5" fmla="*/ 1080000 h 1080000"/>
              <a:gd name="connsiteX6" fmla="*/ 97371 w 2688639"/>
              <a:gd name="connsiteY6" fmla="*/ 992164 h 1080000"/>
              <a:gd name="connsiteX7" fmla="*/ 108543 w 2688639"/>
              <a:gd name="connsiteY7" fmla="*/ 880805 h 1080000"/>
              <a:gd name="connsiteX8" fmla="*/ 53485 w 2688639"/>
              <a:gd name="connsiteY8" fmla="*/ 809148 h 1080000"/>
              <a:gd name="connsiteX9" fmla="*/ 26515 w 2688639"/>
              <a:gd name="connsiteY9" fmla="*/ 500104 h 1080000"/>
              <a:gd name="connsiteX10" fmla="*/ 0 w 2688639"/>
              <a:gd name="connsiteY10" fmla="*/ 0 h 1080000"/>
              <a:gd name="connsiteX0" fmla="*/ 0 w 2688639"/>
              <a:gd name="connsiteY0" fmla="*/ 0 h 1080000"/>
              <a:gd name="connsiteX1" fmla="*/ 1164935 w 2688639"/>
              <a:gd name="connsiteY1" fmla="*/ 0 h 1080000"/>
              <a:gd name="connsiteX2" fmla="*/ 2688639 w 2688639"/>
              <a:gd name="connsiteY2" fmla="*/ 0 h 1080000"/>
              <a:gd name="connsiteX3" fmla="*/ 2688639 w 2688639"/>
              <a:gd name="connsiteY3" fmla="*/ 1080000 h 1080000"/>
              <a:gd name="connsiteX4" fmla="*/ 1164935 w 2688639"/>
              <a:gd name="connsiteY4" fmla="*/ 1080000 h 1080000"/>
              <a:gd name="connsiteX5" fmla="*/ 108213 w 2688639"/>
              <a:gd name="connsiteY5" fmla="*/ 1080000 h 1080000"/>
              <a:gd name="connsiteX6" fmla="*/ 97371 w 2688639"/>
              <a:gd name="connsiteY6" fmla="*/ 992164 h 1080000"/>
              <a:gd name="connsiteX7" fmla="*/ 108543 w 2688639"/>
              <a:gd name="connsiteY7" fmla="*/ 880805 h 1080000"/>
              <a:gd name="connsiteX8" fmla="*/ 145805 w 2688639"/>
              <a:gd name="connsiteY8" fmla="*/ 710727 h 1080000"/>
              <a:gd name="connsiteX9" fmla="*/ 26515 w 2688639"/>
              <a:gd name="connsiteY9" fmla="*/ 500104 h 1080000"/>
              <a:gd name="connsiteX10" fmla="*/ 0 w 2688639"/>
              <a:gd name="connsiteY10" fmla="*/ 0 h 1080000"/>
              <a:gd name="connsiteX0" fmla="*/ 0 w 2688639"/>
              <a:gd name="connsiteY0" fmla="*/ 0 h 1080000"/>
              <a:gd name="connsiteX1" fmla="*/ 1164935 w 2688639"/>
              <a:gd name="connsiteY1" fmla="*/ 0 h 1080000"/>
              <a:gd name="connsiteX2" fmla="*/ 2688639 w 2688639"/>
              <a:gd name="connsiteY2" fmla="*/ 0 h 1080000"/>
              <a:gd name="connsiteX3" fmla="*/ 2688639 w 2688639"/>
              <a:gd name="connsiteY3" fmla="*/ 1080000 h 1080000"/>
              <a:gd name="connsiteX4" fmla="*/ 1164935 w 2688639"/>
              <a:gd name="connsiteY4" fmla="*/ 1080000 h 1080000"/>
              <a:gd name="connsiteX5" fmla="*/ 108213 w 2688639"/>
              <a:gd name="connsiteY5" fmla="*/ 1080000 h 1080000"/>
              <a:gd name="connsiteX6" fmla="*/ 97371 w 2688639"/>
              <a:gd name="connsiteY6" fmla="*/ 992164 h 1080000"/>
              <a:gd name="connsiteX7" fmla="*/ 108543 w 2688639"/>
              <a:gd name="connsiteY7" fmla="*/ 880805 h 1080000"/>
              <a:gd name="connsiteX8" fmla="*/ 145805 w 2688639"/>
              <a:gd name="connsiteY8" fmla="*/ 710727 h 1080000"/>
              <a:gd name="connsiteX9" fmla="*/ 137299 w 2688639"/>
              <a:gd name="connsiteY9" fmla="*/ 441053 h 1080000"/>
              <a:gd name="connsiteX10" fmla="*/ 0 w 2688639"/>
              <a:gd name="connsiteY10" fmla="*/ 0 h 1080000"/>
              <a:gd name="connsiteX0" fmla="*/ 0 w 2688639"/>
              <a:gd name="connsiteY0" fmla="*/ 0 h 1080000"/>
              <a:gd name="connsiteX1" fmla="*/ 1164935 w 2688639"/>
              <a:gd name="connsiteY1" fmla="*/ 0 h 1080000"/>
              <a:gd name="connsiteX2" fmla="*/ 2688639 w 2688639"/>
              <a:gd name="connsiteY2" fmla="*/ 0 h 1080000"/>
              <a:gd name="connsiteX3" fmla="*/ 2688639 w 2688639"/>
              <a:gd name="connsiteY3" fmla="*/ 1080000 h 1080000"/>
              <a:gd name="connsiteX4" fmla="*/ 1164935 w 2688639"/>
              <a:gd name="connsiteY4" fmla="*/ 1080000 h 1080000"/>
              <a:gd name="connsiteX5" fmla="*/ 108213 w 2688639"/>
              <a:gd name="connsiteY5" fmla="*/ 1080000 h 1080000"/>
              <a:gd name="connsiteX6" fmla="*/ 97371 w 2688639"/>
              <a:gd name="connsiteY6" fmla="*/ 992164 h 1080000"/>
              <a:gd name="connsiteX7" fmla="*/ 108543 w 2688639"/>
              <a:gd name="connsiteY7" fmla="*/ 880805 h 1080000"/>
              <a:gd name="connsiteX8" fmla="*/ 145805 w 2688639"/>
              <a:gd name="connsiteY8" fmla="*/ 710727 h 1080000"/>
              <a:gd name="connsiteX9" fmla="*/ 137299 w 2688639"/>
              <a:gd name="connsiteY9" fmla="*/ 441053 h 1080000"/>
              <a:gd name="connsiteX10" fmla="*/ 0 w 2688639"/>
              <a:gd name="connsiteY10" fmla="*/ 0 h 1080000"/>
              <a:gd name="connsiteX0" fmla="*/ 0 w 2596319"/>
              <a:gd name="connsiteY0" fmla="*/ 0 h 1080000"/>
              <a:gd name="connsiteX1" fmla="*/ 1072615 w 2596319"/>
              <a:gd name="connsiteY1" fmla="*/ 0 h 1080000"/>
              <a:gd name="connsiteX2" fmla="*/ 2596319 w 2596319"/>
              <a:gd name="connsiteY2" fmla="*/ 0 h 1080000"/>
              <a:gd name="connsiteX3" fmla="*/ 2596319 w 2596319"/>
              <a:gd name="connsiteY3" fmla="*/ 1080000 h 1080000"/>
              <a:gd name="connsiteX4" fmla="*/ 1072615 w 2596319"/>
              <a:gd name="connsiteY4" fmla="*/ 1080000 h 1080000"/>
              <a:gd name="connsiteX5" fmla="*/ 15893 w 2596319"/>
              <a:gd name="connsiteY5" fmla="*/ 1080000 h 1080000"/>
              <a:gd name="connsiteX6" fmla="*/ 5051 w 2596319"/>
              <a:gd name="connsiteY6" fmla="*/ 992164 h 1080000"/>
              <a:gd name="connsiteX7" fmla="*/ 16223 w 2596319"/>
              <a:gd name="connsiteY7" fmla="*/ 880805 h 1080000"/>
              <a:gd name="connsiteX8" fmla="*/ 53485 w 2596319"/>
              <a:gd name="connsiteY8" fmla="*/ 710727 h 1080000"/>
              <a:gd name="connsiteX9" fmla="*/ 44979 w 2596319"/>
              <a:gd name="connsiteY9" fmla="*/ 441053 h 1080000"/>
              <a:gd name="connsiteX10" fmla="*/ 0 w 2596319"/>
              <a:gd name="connsiteY10" fmla="*/ 0 h 1080000"/>
              <a:gd name="connsiteX0" fmla="*/ 0 w 2596319"/>
              <a:gd name="connsiteY0" fmla="*/ 0 h 1080000"/>
              <a:gd name="connsiteX1" fmla="*/ 1072615 w 2596319"/>
              <a:gd name="connsiteY1" fmla="*/ 0 h 1080000"/>
              <a:gd name="connsiteX2" fmla="*/ 2596319 w 2596319"/>
              <a:gd name="connsiteY2" fmla="*/ 0 h 1080000"/>
              <a:gd name="connsiteX3" fmla="*/ 2596319 w 2596319"/>
              <a:gd name="connsiteY3" fmla="*/ 1080000 h 1080000"/>
              <a:gd name="connsiteX4" fmla="*/ 1072615 w 2596319"/>
              <a:gd name="connsiteY4" fmla="*/ 1080000 h 1080000"/>
              <a:gd name="connsiteX5" fmla="*/ 15893 w 2596319"/>
              <a:gd name="connsiteY5" fmla="*/ 1080000 h 1080000"/>
              <a:gd name="connsiteX6" fmla="*/ 5051 w 2596319"/>
              <a:gd name="connsiteY6" fmla="*/ 992164 h 1080000"/>
              <a:gd name="connsiteX7" fmla="*/ 57767 w 2596319"/>
              <a:gd name="connsiteY7" fmla="*/ 821754 h 1080000"/>
              <a:gd name="connsiteX8" fmla="*/ 53485 w 2596319"/>
              <a:gd name="connsiteY8" fmla="*/ 710727 h 1080000"/>
              <a:gd name="connsiteX9" fmla="*/ 44979 w 2596319"/>
              <a:gd name="connsiteY9" fmla="*/ 441053 h 1080000"/>
              <a:gd name="connsiteX10" fmla="*/ 0 w 2596319"/>
              <a:gd name="connsiteY10" fmla="*/ 0 h 1080000"/>
              <a:gd name="connsiteX0" fmla="*/ 0 w 2596319"/>
              <a:gd name="connsiteY0" fmla="*/ 0 h 1080000"/>
              <a:gd name="connsiteX1" fmla="*/ 1072615 w 2596319"/>
              <a:gd name="connsiteY1" fmla="*/ 0 h 1080000"/>
              <a:gd name="connsiteX2" fmla="*/ 2596319 w 2596319"/>
              <a:gd name="connsiteY2" fmla="*/ 0 h 1080000"/>
              <a:gd name="connsiteX3" fmla="*/ 2596319 w 2596319"/>
              <a:gd name="connsiteY3" fmla="*/ 1080000 h 1080000"/>
              <a:gd name="connsiteX4" fmla="*/ 1072615 w 2596319"/>
              <a:gd name="connsiteY4" fmla="*/ 1080000 h 1080000"/>
              <a:gd name="connsiteX5" fmla="*/ 15893 w 2596319"/>
              <a:gd name="connsiteY5" fmla="*/ 1080000 h 1080000"/>
              <a:gd name="connsiteX6" fmla="*/ 37363 w 2596319"/>
              <a:gd name="connsiteY6" fmla="*/ 933112 h 1080000"/>
              <a:gd name="connsiteX7" fmla="*/ 57767 w 2596319"/>
              <a:gd name="connsiteY7" fmla="*/ 821754 h 1080000"/>
              <a:gd name="connsiteX8" fmla="*/ 53485 w 2596319"/>
              <a:gd name="connsiteY8" fmla="*/ 710727 h 1080000"/>
              <a:gd name="connsiteX9" fmla="*/ 44979 w 2596319"/>
              <a:gd name="connsiteY9" fmla="*/ 441053 h 1080000"/>
              <a:gd name="connsiteX10" fmla="*/ 0 w 2596319"/>
              <a:gd name="connsiteY10" fmla="*/ 0 h 1080000"/>
              <a:gd name="connsiteX0" fmla="*/ 0 w 2596319"/>
              <a:gd name="connsiteY0" fmla="*/ 0 h 1080000"/>
              <a:gd name="connsiteX1" fmla="*/ 1072615 w 2596319"/>
              <a:gd name="connsiteY1" fmla="*/ 0 h 1080000"/>
              <a:gd name="connsiteX2" fmla="*/ 2596319 w 2596319"/>
              <a:gd name="connsiteY2" fmla="*/ 0 h 1080000"/>
              <a:gd name="connsiteX3" fmla="*/ 2596319 w 2596319"/>
              <a:gd name="connsiteY3" fmla="*/ 1080000 h 1080000"/>
              <a:gd name="connsiteX4" fmla="*/ 1072615 w 2596319"/>
              <a:gd name="connsiteY4" fmla="*/ 1080000 h 1080000"/>
              <a:gd name="connsiteX5" fmla="*/ 15893 w 2596319"/>
              <a:gd name="connsiteY5" fmla="*/ 1080000 h 1080000"/>
              <a:gd name="connsiteX6" fmla="*/ 37363 w 2596319"/>
              <a:gd name="connsiteY6" fmla="*/ 933112 h 1080000"/>
              <a:gd name="connsiteX7" fmla="*/ 57767 w 2596319"/>
              <a:gd name="connsiteY7" fmla="*/ 821754 h 1080000"/>
              <a:gd name="connsiteX8" fmla="*/ 53485 w 2596319"/>
              <a:gd name="connsiteY8" fmla="*/ 710727 h 1080000"/>
              <a:gd name="connsiteX9" fmla="*/ 60535 w 2596319"/>
              <a:gd name="connsiteY9" fmla="*/ 613549 h 1080000"/>
              <a:gd name="connsiteX10" fmla="*/ 44979 w 2596319"/>
              <a:gd name="connsiteY10" fmla="*/ 441053 h 1080000"/>
              <a:gd name="connsiteX11" fmla="*/ 0 w 2596319"/>
              <a:gd name="connsiteY11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96319" h="1080000">
                <a:moveTo>
                  <a:pt x="0" y="0"/>
                </a:moveTo>
                <a:lnTo>
                  <a:pt x="1072615" y="0"/>
                </a:lnTo>
                <a:lnTo>
                  <a:pt x="2596319" y="0"/>
                </a:lnTo>
                <a:lnTo>
                  <a:pt x="2596319" y="1080000"/>
                </a:lnTo>
                <a:lnTo>
                  <a:pt x="1072615" y="1080000"/>
                </a:lnTo>
                <a:lnTo>
                  <a:pt x="15893" y="1080000"/>
                </a:lnTo>
                <a:cubicBezTo>
                  <a:pt x="15356" y="1076966"/>
                  <a:pt x="37900" y="936146"/>
                  <a:pt x="37363" y="933112"/>
                </a:cubicBezTo>
                <a:cubicBezTo>
                  <a:pt x="86375" y="926037"/>
                  <a:pt x="16246" y="862203"/>
                  <a:pt x="57767" y="821754"/>
                </a:cubicBezTo>
                <a:cubicBezTo>
                  <a:pt x="92167" y="756369"/>
                  <a:pt x="37077" y="812628"/>
                  <a:pt x="53485" y="710727"/>
                </a:cubicBezTo>
                <a:cubicBezTo>
                  <a:pt x="59332" y="669465"/>
                  <a:pt x="61953" y="658495"/>
                  <a:pt x="60535" y="613549"/>
                </a:cubicBezTo>
                <a:cubicBezTo>
                  <a:pt x="59117" y="568603"/>
                  <a:pt x="60454" y="536750"/>
                  <a:pt x="44979" y="441053"/>
                </a:cubicBez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1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694AAD9-60D8-45D2-8E3C-0EBB897E8B1C}"/>
              </a:ext>
            </a:extLst>
          </p:cNvPr>
          <p:cNvGrpSpPr/>
          <p:nvPr/>
        </p:nvGrpSpPr>
        <p:grpSpPr>
          <a:xfrm>
            <a:off x="1269876" y="1450681"/>
            <a:ext cx="1899344" cy="4392488"/>
            <a:chOff x="4454268" y="1160921"/>
            <a:chExt cx="2553610" cy="5422986"/>
          </a:xfrm>
          <a:effectLst>
            <a:outerShdw blurRad="50800" dist="63500" algn="l" rotWithShape="0">
              <a:prstClr val="black">
                <a:alpha val="40000"/>
              </a:prstClr>
            </a:outerShdw>
          </a:effectLst>
        </p:grpSpPr>
        <p:sp>
          <p:nvSpPr>
            <p:cNvPr id="23" name="Freeform 56">
              <a:extLst>
                <a:ext uri="{FF2B5EF4-FFF2-40B4-BE49-F238E27FC236}">
                  <a16:creationId xmlns:a16="http://schemas.microsoft.com/office/drawing/2014/main" id="{B694791E-BD0E-4373-8B28-5451624C3B56}"/>
                </a:ext>
              </a:extLst>
            </p:cNvPr>
            <p:cNvSpPr>
              <a:spLocks noChangeAspect="1"/>
            </p:cNvSpPr>
            <p:nvPr/>
          </p:nvSpPr>
          <p:spPr>
            <a:xfrm rot="21334325">
              <a:off x="4614069" y="1160921"/>
              <a:ext cx="1144840" cy="1134051"/>
            </a:xfrm>
            <a:custGeom>
              <a:avLst/>
              <a:gdLst/>
              <a:ahLst/>
              <a:cxnLst/>
              <a:rect l="l" t="t" r="r" b="b"/>
              <a:pathLst>
                <a:path w="1144840" h="1134051">
                  <a:moveTo>
                    <a:pt x="412700" y="783"/>
                  </a:moveTo>
                  <a:cubicBezTo>
                    <a:pt x="495465" y="5133"/>
                    <a:pt x="576339" y="27437"/>
                    <a:pt x="626032" y="62969"/>
                  </a:cubicBezTo>
                  <a:cubicBezTo>
                    <a:pt x="713751" y="128049"/>
                    <a:pt x="763673" y="257383"/>
                    <a:pt x="749342" y="364039"/>
                  </a:cubicBezTo>
                  <a:cubicBezTo>
                    <a:pt x="729656" y="492624"/>
                    <a:pt x="702412" y="590973"/>
                    <a:pt x="622253" y="681762"/>
                  </a:cubicBezTo>
                  <a:cubicBezTo>
                    <a:pt x="736757" y="849641"/>
                    <a:pt x="824804" y="703809"/>
                    <a:pt x="1090493" y="996414"/>
                  </a:cubicBezTo>
                  <a:cubicBezTo>
                    <a:pt x="1115250" y="1034581"/>
                    <a:pt x="1132568" y="1081951"/>
                    <a:pt x="1144840" y="1134051"/>
                  </a:cubicBezTo>
                  <a:lnTo>
                    <a:pt x="296184" y="1068334"/>
                  </a:lnTo>
                  <a:lnTo>
                    <a:pt x="365042" y="959407"/>
                  </a:lnTo>
                  <a:lnTo>
                    <a:pt x="281812" y="826254"/>
                  </a:lnTo>
                  <a:cubicBezTo>
                    <a:pt x="177951" y="832291"/>
                    <a:pt x="123227" y="853447"/>
                    <a:pt x="79839" y="799009"/>
                  </a:cubicBezTo>
                  <a:cubicBezTo>
                    <a:pt x="66243" y="791411"/>
                    <a:pt x="55596" y="713201"/>
                    <a:pt x="79796" y="648909"/>
                  </a:cubicBezTo>
                  <a:cubicBezTo>
                    <a:pt x="44756" y="605798"/>
                    <a:pt x="27734" y="600119"/>
                    <a:pt x="0" y="550893"/>
                  </a:cubicBezTo>
                  <a:cubicBezTo>
                    <a:pt x="13872" y="489119"/>
                    <a:pt x="41046" y="466639"/>
                    <a:pt x="70036" y="412425"/>
                  </a:cubicBezTo>
                  <a:cubicBezTo>
                    <a:pt x="70534" y="371584"/>
                    <a:pt x="33238" y="342083"/>
                    <a:pt x="33736" y="301242"/>
                  </a:cubicBezTo>
                  <a:cubicBezTo>
                    <a:pt x="57451" y="216267"/>
                    <a:pt x="50927" y="138850"/>
                    <a:pt x="188030" y="46315"/>
                  </a:cubicBezTo>
                  <a:cubicBezTo>
                    <a:pt x="245282" y="10035"/>
                    <a:pt x="329936" y="-3568"/>
                    <a:pt x="412700" y="783"/>
                  </a:cubicBezTo>
                  <a:close/>
                </a:path>
              </a:pathLst>
            </a:custGeom>
            <a:solidFill>
              <a:srgbClr val="93C4E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  <p:sp>
          <p:nvSpPr>
            <p:cNvPr id="24" name="Freeform 57">
              <a:extLst>
                <a:ext uri="{FF2B5EF4-FFF2-40B4-BE49-F238E27FC236}">
                  <a16:creationId xmlns:a16="http://schemas.microsoft.com/office/drawing/2014/main" id="{75899A97-6F86-4B2D-8762-C872035FFEC4}"/>
                </a:ext>
              </a:extLst>
            </p:cNvPr>
            <p:cNvSpPr>
              <a:spLocks noChangeAspect="1"/>
            </p:cNvSpPr>
            <p:nvPr/>
          </p:nvSpPr>
          <p:spPr>
            <a:xfrm rot="21334325">
              <a:off x="4454268" y="2212660"/>
              <a:ext cx="1741947" cy="1181026"/>
            </a:xfrm>
            <a:custGeom>
              <a:avLst/>
              <a:gdLst/>
              <a:ahLst/>
              <a:cxnLst/>
              <a:rect l="l" t="t" r="r" b="b"/>
              <a:pathLst>
                <a:path w="1741947" h="1181026">
                  <a:moveTo>
                    <a:pt x="535676" y="0"/>
                  </a:moveTo>
                  <a:lnTo>
                    <a:pt x="1385988" y="65845"/>
                  </a:lnTo>
                  <a:cubicBezTo>
                    <a:pt x="1424509" y="227198"/>
                    <a:pt x="1417248" y="432792"/>
                    <a:pt x="1442618" y="548328"/>
                  </a:cubicBezTo>
                  <a:cubicBezTo>
                    <a:pt x="1476287" y="701652"/>
                    <a:pt x="1500612" y="750611"/>
                    <a:pt x="1533092" y="846289"/>
                  </a:cubicBezTo>
                  <a:lnTo>
                    <a:pt x="1709317" y="1111059"/>
                  </a:lnTo>
                  <a:cubicBezTo>
                    <a:pt x="1719829" y="1131911"/>
                    <a:pt x="1730854" y="1155364"/>
                    <a:pt x="1741947" y="1181026"/>
                  </a:cubicBezTo>
                  <a:lnTo>
                    <a:pt x="655182" y="1096871"/>
                  </a:lnTo>
                  <a:cubicBezTo>
                    <a:pt x="640579" y="1017948"/>
                    <a:pt x="631039" y="937002"/>
                    <a:pt x="619253" y="850817"/>
                  </a:cubicBezTo>
                  <a:lnTo>
                    <a:pt x="243968" y="701759"/>
                  </a:lnTo>
                  <a:cubicBezTo>
                    <a:pt x="144911" y="689895"/>
                    <a:pt x="83650" y="636455"/>
                    <a:pt x="26168" y="575456"/>
                  </a:cubicBezTo>
                  <a:cubicBezTo>
                    <a:pt x="-26687" y="508303"/>
                    <a:pt x="1145" y="409742"/>
                    <a:pt x="104045" y="325057"/>
                  </a:cubicBezTo>
                  <a:cubicBezTo>
                    <a:pt x="231332" y="372682"/>
                    <a:pt x="188534" y="439207"/>
                    <a:pt x="194872" y="309191"/>
                  </a:cubicBezTo>
                  <a:cubicBezTo>
                    <a:pt x="263841" y="280540"/>
                    <a:pt x="235510" y="326559"/>
                    <a:pt x="282276" y="416042"/>
                  </a:cubicBezTo>
                  <a:cubicBezTo>
                    <a:pt x="317703" y="463950"/>
                    <a:pt x="344351" y="550153"/>
                    <a:pt x="373420" y="562621"/>
                  </a:cubicBezTo>
                  <a:lnTo>
                    <a:pt x="566299" y="649592"/>
                  </a:lnTo>
                  <a:lnTo>
                    <a:pt x="481572" y="363641"/>
                  </a:lnTo>
                  <a:cubicBezTo>
                    <a:pt x="461926" y="216406"/>
                    <a:pt x="472517" y="144764"/>
                    <a:pt x="513345" y="35326"/>
                  </a:cubicBezTo>
                  <a:close/>
                </a:path>
              </a:pathLst>
            </a:custGeom>
            <a:solidFill>
              <a:srgbClr val="76A7F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5" name="Freeform 58">
              <a:extLst>
                <a:ext uri="{FF2B5EF4-FFF2-40B4-BE49-F238E27FC236}">
                  <a16:creationId xmlns:a16="http://schemas.microsoft.com/office/drawing/2014/main" id="{CDBA9878-85A3-4526-A2E0-572DEDE52232}"/>
                </a:ext>
              </a:extLst>
            </p:cNvPr>
            <p:cNvSpPr>
              <a:spLocks noChangeAspect="1"/>
            </p:cNvSpPr>
            <p:nvPr/>
          </p:nvSpPr>
          <p:spPr>
            <a:xfrm rot="21334325">
              <a:off x="4894644" y="3272555"/>
              <a:ext cx="1669018" cy="1194296"/>
            </a:xfrm>
            <a:custGeom>
              <a:avLst/>
              <a:gdLst/>
              <a:ahLst/>
              <a:cxnLst/>
              <a:rect l="l" t="t" r="r" b="b"/>
              <a:pathLst>
                <a:path w="1669018" h="1194296">
                  <a:moveTo>
                    <a:pt x="1378612" y="84192"/>
                  </a:moveTo>
                  <a:cubicBezTo>
                    <a:pt x="1448195" y="242714"/>
                    <a:pt x="1525410" y="482591"/>
                    <a:pt x="1539607" y="696888"/>
                  </a:cubicBezTo>
                  <a:cubicBezTo>
                    <a:pt x="1572300" y="886804"/>
                    <a:pt x="1619142" y="1047234"/>
                    <a:pt x="1669018" y="1194296"/>
                  </a:cubicBezTo>
                  <a:lnTo>
                    <a:pt x="856380" y="1131369"/>
                  </a:lnTo>
                  <a:cubicBezTo>
                    <a:pt x="826644" y="1069675"/>
                    <a:pt x="799939" y="1008286"/>
                    <a:pt x="777858" y="957209"/>
                  </a:cubicBezTo>
                  <a:lnTo>
                    <a:pt x="672669" y="1117143"/>
                  </a:lnTo>
                  <a:lnTo>
                    <a:pt x="1017" y="1065133"/>
                  </a:lnTo>
                  <a:cubicBezTo>
                    <a:pt x="10407" y="1037184"/>
                    <a:pt x="16998" y="1013034"/>
                    <a:pt x="18958" y="994534"/>
                  </a:cubicBezTo>
                  <a:lnTo>
                    <a:pt x="24271" y="987341"/>
                  </a:lnTo>
                  <a:cubicBezTo>
                    <a:pt x="25324" y="982800"/>
                    <a:pt x="14504" y="983558"/>
                    <a:pt x="0" y="965737"/>
                  </a:cubicBezTo>
                  <a:lnTo>
                    <a:pt x="376155" y="291488"/>
                  </a:lnTo>
                  <a:cubicBezTo>
                    <a:pt x="332367" y="193026"/>
                    <a:pt x="308122" y="98013"/>
                    <a:pt x="291357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6" name="Freeform 59">
              <a:extLst>
                <a:ext uri="{FF2B5EF4-FFF2-40B4-BE49-F238E27FC236}">
                  <a16:creationId xmlns:a16="http://schemas.microsoft.com/office/drawing/2014/main" id="{AAF6492F-52E3-4695-B035-09F5EE1C5AB0}"/>
                </a:ext>
              </a:extLst>
            </p:cNvPr>
            <p:cNvSpPr>
              <a:spLocks noChangeAspect="1"/>
            </p:cNvSpPr>
            <p:nvPr/>
          </p:nvSpPr>
          <p:spPr>
            <a:xfrm rot="21334325">
              <a:off x="4886156" y="4323730"/>
              <a:ext cx="1966382" cy="1232660"/>
            </a:xfrm>
            <a:custGeom>
              <a:avLst/>
              <a:gdLst/>
              <a:ahLst/>
              <a:cxnLst/>
              <a:rect l="l" t="t" r="r" b="b"/>
              <a:pathLst>
                <a:path w="1966382" h="1232660">
                  <a:moveTo>
                    <a:pt x="948169" y="66351"/>
                  </a:moveTo>
                  <a:lnTo>
                    <a:pt x="1760536" y="129258"/>
                  </a:lnTo>
                  <a:cubicBezTo>
                    <a:pt x="1775969" y="175058"/>
                    <a:pt x="1791772" y="219541"/>
                    <a:pt x="1807520" y="263223"/>
                  </a:cubicBezTo>
                  <a:lnTo>
                    <a:pt x="1629507" y="308133"/>
                  </a:lnTo>
                  <a:lnTo>
                    <a:pt x="1722793" y="633901"/>
                  </a:lnTo>
                  <a:cubicBezTo>
                    <a:pt x="1803989" y="785702"/>
                    <a:pt x="1964557" y="997978"/>
                    <a:pt x="1966382" y="1149779"/>
                  </a:cubicBezTo>
                  <a:lnTo>
                    <a:pt x="1964366" y="1232660"/>
                  </a:lnTo>
                  <a:lnTo>
                    <a:pt x="1618146" y="1205850"/>
                  </a:lnTo>
                  <a:lnTo>
                    <a:pt x="1510978" y="873671"/>
                  </a:lnTo>
                  <a:cubicBezTo>
                    <a:pt x="1435844" y="736766"/>
                    <a:pt x="1368272" y="633876"/>
                    <a:pt x="1308257" y="504529"/>
                  </a:cubicBezTo>
                  <a:cubicBezTo>
                    <a:pt x="1258163" y="423427"/>
                    <a:pt x="1225870" y="392796"/>
                    <a:pt x="1206833" y="372719"/>
                  </a:cubicBezTo>
                  <a:cubicBezTo>
                    <a:pt x="1187796" y="352643"/>
                    <a:pt x="1237067" y="343870"/>
                    <a:pt x="1161050" y="386209"/>
                  </a:cubicBezTo>
                  <a:cubicBezTo>
                    <a:pt x="1096278" y="359247"/>
                    <a:pt x="1015486" y="211549"/>
                    <a:pt x="948169" y="66351"/>
                  </a:cubicBezTo>
                  <a:close/>
                  <a:moveTo>
                    <a:pt x="762391" y="51965"/>
                  </a:moveTo>
                  <a:lnTo>
                    <a:pt x="685644" y="168654"/>
                  </a:lnTo>
                  <a:lnTo>
                    <a:pt x="600131" y="116488"/>
                  </a:lnTo>
                  <a:cubicBezTo>
                    <a:pt x="542386" y="187841"/>
                    <a:pt x="507319" y="270533"/>
                    <a:pt x="426897" y="330547"/>
                  </a:cubicBezTo>
                  <a:cubicBezTo>
                    <a:pt x="514143" y="402924"/>
                    <a:pt x="582494" y="482861"/>
                    <a:pt x="620604" y="604373"/>
                  </a:cubicBezTo>
                  <a:cubicBezTo>
                    <a:pt x="649594" y="732210"/>
                    <a:pt x="659686" y="795795"/>
                    <a:pt x="722692" y="927412"/>
                  </a:cubicBezTo>
                  <a:lnTo>
                    <a:pt x="880115" y="1148700"/>
                  </a:lnTo>
                  <a:lnTo>
                    <a:pt x="517163" y="1120594"/>
                  </a:lnTo>
                  <a:lnTo>
                    <a:pt x="279414" y="874458"/>
                  </a:lnTo>
                  <a:cubicBezTo>
                    <a:pt x="144293" y="705004"/>
                    <a:pt x="88544" y="596027"/>
                    <a:pt x="6337" y="419014"/>
                  </a:cubicBezTo>
                  <a:cubicBezTo>
                    <a:pt x="-22525" y="293354"/>
                    <a:pt x="54469" y="114772"/>
                    <a:pt x="91316" y="0"/>
                  </a:cubicBezTo>
                  <a:close/>
                </a:path>
              </a:pathLst>
            </a:custGeom>
            <a:solidFill>
              <a:srgbClr val="22377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7" name="Freeform 60">
              <a:extLst>
                <a:ext uri="{FF2B5EF4-FFF2-40B4-BE49-F238E27FC236}">
                  <a16:creationId xmlns:a16="http://schemas.microsoft.com/office/drawing/2014/main" id="{9796D0AE-222F-4A4C-8C1C-C3F6DE8CE876}"/>
                </a:ext>
              </a:extLst>
            </p:cNvPr>
            <p:cNvSpPr>
              <a:spLocks noChangeAspect="1"/>
            </p:cNvSpPr>
            <p:nvPr/>
          </p:nvSpPr>
          <p:spPr>
            <a:xfrm rot="21334325">
              <a:off x="5489584" y="5411026"/>
              <a:ext cx="1518294" cy="1172881"/>
            </a:xfrm>
            <a:custGeom>
              <a:avLst/>
              <a:gdLst/>
              <a:ahLst/>
              <a:cxnLst/>
              <a:rect l="l" t="t" r="r" b="b"/>
              <a:pathLst>
                <a:path w="1518294" h="1172881">
                  <a:moveTo>
                    <a:pt x="1099687" y="85155"/>
                  </a:moveTo>
                  <a:lnTo>
                    <a:pt x="1445261" y="111915"/>
                  </a:lnTo>
                  <a:lnTo>
                    <a:pt x="1432990" y="616525"/>
                  </a:lnTo>
                  <a:cubicBezTo>
                    <a:pt x="1557468" y="792998"/>
                    <a:pt x="1534540" y="840967"/>
                    <a:pt x="1436020" y="926729"/>
                  </a:cubicBezTo>
                  <a:cubicBezTo>
                    <a:pt x="1411794" y="1027059"/>
                    <a:pt x="1391348" y="1048018"/>
                    <a:pt x="1352003" y="1110552"/>
                  </a:cubicBezTo>
                  <a:cubicBezTo>
                    <a:pt x="1295768" y="1157442"/>
                    <a:pt x="1228195" y="1177877"/>
                    <a:pt x="1168181" y="1171853"/>
                  </a:cubicBezTo>
                  <a:cubicBezTo>
                    <a:pt x="1110961" y="1151420"/>
                    <a:pt x="1117995" y="1134764"/>
                    <a:pt x="1125029" y="1095434"/>
                  </a:cubicBezTo>
                  <a:cubicBezTo>
                    <a:pt x="1174217" y="937320"/>
                    <a:pt x="1257421" y="847238"/>
                    <a:pt x="1272592" y="621092"/>
                  </a:cubicBezTo>
                  <a:close/>
                  <a:moveTo>
                    <a:pt x="362423" y="28064"/>
                  </a:moveTo>
                  <a:lnTo>
                    <a:pt x="383426" y="57588"/>
                  </a:lnTo>
                  <a:cubicBezTo>
                    <a:pt x="406373" y="157197"/>
                    <a:pt x="624063" y="228365"/>
                    <a:pt x="346127" y="430960"/>
                  </a:cubicBezTo>
                  <a:cubicBezTo>
                    <a:pt x="273426" y="637194"/>
                    <a:pt x="210638" y="670277"/>
                    <a:pt x="146138" y="720690"/>
                  </a:cubicBezTo>
                  <a:cubicBezTo>
                    <a:pt x="44217" y="722300"/>
                    <a:pt x="5770" y="695214"/>
                    <a:pt x="27378" y="577258"/>
                  </a:cubicBezTo>
                  <a:cubicBezTo>
                    <a:pt x="105128" y="417682"/>
                    <a:pt x="118709" y="352359"/>
                    <a:pt x="166583" y="17245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/>
            </a:p>
          </p:txBody>
        </p:sp>
      </p:grpSp>
      <p:sp>
        <p:nvSpPr>
          <p:cNvPr id="41" name="Title 12">
            <a:extLst>
              <a:ext uri="{FF2B5EF4-FFF2-40B4-BE49-F238E27FC236}">
                <a16:creationId xmlns:a16="http://schemas.microsoft.com/office/drawing/2014/main" id="{7D925318-F755-46B8-A891-934E14BD06D0}"/>
              </a:ext>
            </a:extLst>
          </p:cNvPr>
          <p:cNvSpPr txBox="1">
            <a:spLocks/>
          </p:cNvSpPr>
          <p:nvPr/>
        </p:nvSpPr>
        <p:spPr>
          <a:xfrm>
            <a:off x="1831706" y="1412776"/>
            <a:ext cx="9798843" cy="914414"/>
          </a:xfrm>
          <a:custGeom>
            <a:avLst/>
            <a:gdLst>
              <a:gd name="connsiteX0" fmla="*/ 0 w 9782801"/>
              <a:gd name="connsiteY0" fmla="*/ 0 h 882330"/>
              <a:gd name="connsiteX1" fmla="*/ 9782801 w 9782801"/>
              <a:gd name="connsiteY1" fmla="*/ 0 h 882330"/>
              <a:gd name="connsiteX2" fmla="*/ 9782801 w 9782801"/>
              <a:gd name="connsiteY2" fmla="*/ 882330 h 882330"/>
              <a:gd name="connsiteX3" fmla="*/ 0 w 9782801"/>
              <a:gd name="connsiteY3" fmla="*/ 882330 h 882330"/>
              <a:gd name="connsiteX4" fmla="*/ 0 w 9782801"/>
              <a:gd name="connsiteY4" fmla="*/ 0 h 882330"/>
              <a:gd name="connsiteX0" fmla="*/ 16042 w 9798843"/>
              <a:gd name="connsiteY0" fmla="*/ 0 h 914414"/>
              <a:gd name="connsiteX1" fmla="*/ 9798843 w 9798843"/>
              <a:gd name="connsiteY1" fmla="*/ 0 h 914414"/>
              <a:gd name="connsiteX2" fmla="*/ 9798843 w 9798843"/>
              <a:gd name="connsiteY2" fmla="*/ 882330 h 914414"/>
              <a:gd name="connsiteX3" fmla="*/ 0 w 9798843"/>
              <a:gd name="connsiteY3" fmla="*/ 914414 h 914414"/>
              <a:gd name="connsiteX4" fmla="*/ 16042 w 9798843"/>
              <a:gd name="connsiteY4" fmla="*/ 0 h 91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98843" h="914414">
                <a:moveTo>
                  <a:pt x="16042" y="0"/>
                </a:moveTo>
                <a:lnTo>
                  <a:pt x="9798843" y="0"/>
                </a:lnTo>
                <a:lnTo>
                  <a:pt x="9798843" y="882330"/>
                </a:lnTo>
                <a:lnTo>
                  <a:pt x="0" y="914414"/>
                </a:lnTo>
                <a:lnTo>
                  <a:pt x="16042" y="0"/>
                </a:lnTo>
                <a:close/>
              </a:path>
            </a:pathLst>
          </a:cu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id-ID" b="1" spc="5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Mastri Cahyaningtyas Pediyanti</a:t>
            </a:r>
            <a:endParaRPr lang="en-US" b="1" spc="5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3" name="Title 12">
            <a:extLst>
              <a:ext uri="{FF2B5EF4-FFF2-40B4-BE49-F238E27FC236}">
                <a16:creationId xmlns:a16="http://schemas.microsoft.com/office/drawing/2014/main" id="{2DCA150B-3F42-4E6A-AE9B-91DA4D5E6E8D}"/>
              </a:ext>
            </a:extLst>
          </p:cNvPr>
          <p:cNvSpPr txBox="1">
            <a:spLocks/>
          </p:cNvSpPr>
          <p:nvPr/>
        </p:nvSpPr>
        <p:spPr>
          <a:xfrm>
            <a:off x="1847748" y="2336692"/>
            <a:ext cx="9782801" cy="863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id-ID" b="1" spc="5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Riries Rulaningtyas</a:t>
            </a:r>
            <a:endParaRPr lang="en-US" b="1" spc="50" baseline="3000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5" name="Title 12">
            <a:extLst>
              <a:ext uri="{FF2B5EF4-FFF2-40B4-BE49-F238E27FC236}">
                <a16:creationId xmlns:a16="http://schemas.microsoft.com/office/drawing/2014/main" id="{602F42AC-0FB1-4F34-8256-AE4C8851E5D1}"/>
              </a:ext>
            </a:extLst>
          </p:cNvPr>
          <p:cNvSpPr txBox="1">
            <a:spLocks/>
          </p:cNvSpPr>
          <p:nvPr/>
        </p:nvSpPr>
        <p:spPr>
          <a:xfrm>
            <a:off x="1847748" y="3213394"/>
            <a:ext cx="9782801" cy="871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id-ID" b="1" spc="5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Akif Rahmatillah</a:t>
            </a:r>
            <a:endParaRPr lang="en-US" b="1" spc="50" baseline="3000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7" name="Title 12">
            <a:extLst>
              <a:ext uri="{FF2B5EF4-FFF2-40B4-BE49-F238E27FC236}">
                <a16:creationId xmlns:a16="http://schemas.microsoft.com/office/drawing/2014/main" id="{4D262A31-575F-43C0-B3C2-DB57DA029B5D}"/>
              </a:ext>
            </a:extLst>
          </p:cNvPr>
          <p:cNvSpPr txBox="1">
            <a:spLocks/>
          </p:cNvSpPr>
          <p:nvPr/>
        </p:nvSpPr>
        <p:spPr>
          <a:xfrm>
            <a:off x="1847748" y="4051872"/>
            <a:ext cx="9782801" cy="836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id-ID" b="1" spc="5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Katherine</a:t>
            </a:r>
            <a:endParaRPr lang="en-ID" b="1" spc="5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B69775B-5CD1-4827-BD95-891622B04552}"/>
              </a:ext>
            </a:extLst>
          </p:cNvPr>
          <p:cNvSpPr txBox="1"/>
          <p:nvPr/>
        </p:nvSpPr>
        <p:spPr>
          <a:xfrm>
            <a:off x="2975747" y="4974267"/>
            <a:ext cx="90233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2300" b="1" i="0" spc="5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Biomedical Engineering, Physics Department, Faculty of Science and Technology, </a:t>
            </a:r>
            <a:r>
              <a:rPr lang="id-ID" sz="2300" b="1" spc="5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Universitas Airlangga, Surabaya, Indonesia</a:t>
            </a:r>
            <a:endParaRPr lang="en-ID" sz="2300" b="1" spc="5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53EC32E-B2D0-4D66-8A56-34A9945F90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8789296"/>
              </p:ext>
            </p:extLst>
          </p:nvPr>
        </p:nvGraphicFramePr>
        <p:xfrm>
          <a:off x="4942284" y="1091389"/>
          <a:ext cx="6768000" cy="46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64ED9056-F854-4595-AF03-E013AA44BB32}"/>
              </a:ext>
            </a:extLst>
          </p:cNvPr>
          <p:cNvSpPr txBox="1">
            <a:spLocks/>
          </p:cNvSpPr>
          <p:nvPr/>
        </p:nvSpPr>
        <p:spPr bwMode="white">
          <a:xfrm>
            <a:off x="1074240" y="381000"/>
            <a:ext cx="3293422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LINEARITY</a:t>
            </a: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(Linear Regression)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7606E7C-D85A-4759-9596-D2C26255209F}"/>
              </a:ext>
            </a:extLst>
          </p:cNvPr>
          <p:cNvGrpSpPr/>
          <p:nvPr/>
        </p:nvGrpSpPr>
        <p:grpSpPr>
          <a:xfrm>
            <a:off x="45740" y="1968807"/>
            <a:ext cx="2736304" cy="4980401"/>
            <a:chOff x="0" y="1968807"/>
            <a:chExt cx="2736304" cy="49804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1CDCDFF-438A-40F7-8253-195CEBA4A243}"/>
                </a:ext>
              </a:extLst>
            </p:cNvPr>
            <p:cNvGrpSpPr/>
            <p:nvPr/>
          </p:nvGrpSpPr>
          <p:grpSpPr>
            <a:xfrm>
              <a:off x="0" y="2708920"/>
              <a:ext cx="2736304" cy="4240288"/>
              <a:chOff x="45740" y="2720187"/>
              <a:chExt cx="2631452" cy="4077806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6413DB0-6BEE-4BC9-9260-FA4C332459FA}"/>
                  </a:ext>
                </a:extLst>
              </p:cNvPr>
              <p:cNvSpPr/>
              <p:nvPr/>
            </p:nvSpPr>
            <p:spPr>
              <a:xfrm rot="1717677" flipH="1">
                <a:off x="161717" y="4766872"/>
                <a:ext cx="2285505" cy="2031121"/>
              </a:xfrm>
              <a:custGeom>
                <a:avLst/>
                <a:gdLst>
                  <a:gd name="connsiteX0" fmla="*/ 1599891 w 1695450"/>
                  <a:gd name="connsiteY0" fmla="*/ 0 h 1495425"/>
                  <a:gd name="connsiteX1" fmla="*/ 97798 w 1695450"/>
                  <a:gd name="connsiteY1" fmla="*/ 0 h 1495425"/>
                  <a:gd name="connsiteX2" fmla="*/ 13026 w 1695450"/>
                  <a:gd name="connsiteY2" fmla="*/ 146685 h 1495425"/>
                  <a:gd name="connsiteX3" fmla="*/ 764548 w 1695450"/>
                  <a:gd name="connsiteY3" fmla="*/ 1447800 h 1495425"/>
                  <a:gd name="connsiteX4" fmla="*/ 933141 w 1695450"/>
                  <a:gd name="connsiteY4" fmla="*/ 1447800 h 1495425"/>
                  <a:gd name="connsiteX5" fmla="*/ 1684663 w 1695450"/>
                  <a:gd name="connsiteY5" fmla="*/ 146685 h 1495425"/>
                  <a:gd name="connsiteX6" fmla="*/ 1599891 w 1695450"/>
                  <a:gd name="connsiteY6" fmla="*/ 0 h 1495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5450" h="1495425">
                    <a:moveTo>
                      <a:pt x="1599891" y="0"/>
                    </a:moveTo>
                    <a:lnTo>
                      <a:pt x="97798" y="0"/>
                    </a:lnTo>
                    <a:cubicBezTo>
                      <a:pt x="22551" y="0"/>
                      <a:pt x="-24122" y="80963"/>
                      <a:pt x="13026" y="146685"/>
                    </a:cubicBezTo>
                    <a:lnTo>
                      <a:pt x="764548" y="1447800"/>
                    </a:lnTo>
                    <a:cubicBezTo>
                      <a:pt x="801696" y="1512570"/>
                      <a:pt x="895993" y="1512570"/>
                      <a:pt x="933141" y="1447800"/>
                    </a:cubicBezTo>
                    <a:lnTo>
                      <a:pt x="1684663" y="146685"/>
                    </a:lnTo>
                    <a:cubicBezTo>
                      <a:pt x="1721811" y="80963"/>
                      <a:pt x="1675138" y="0"/>
                      <a:pt x="1599891" y="0"/>
                    </a:cubicBezTo>
                    <a:close/>
                  </a:path>
                </a:pathLst>
              </a:custGeom>
              <a:solidFill>
                <a:srgbClr val="93C4ED"/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CDD5ACE-256E-4A94-B481-489CE9889E62}"/>
                  </a:ext>
                </a:extLst>
              </p:cNvPr>
              <p:cNvSpPr/>
              <p:nvPr/>
            </p:nvSpPr>
            <p:spPr>
              <a:xfrm rot="1701482" flipH="1">
                <a:off x="1061715" y="3293519"/>
                <a:ext cx="1615477" cy="1451507"/>
              </a:xfrm>
              <a:custGeom>
                <a:avLst/>
                <a:gdLst>
                  <a:gd name="connsiteX0" fmla="*/ 1684663 w 1695450"/>
                  <a:gd name="connsiteY0" fmla="*/ 1349693 h 1495425"/>
                  <a:gd name="connsiteX1" fmla="*/ 933141 w 1695450"/>
                  <a:gd name="connsiteY1" fmla="*/ 48577 h 1495425"/>
                  <a:gd name="connsiteX2" fmla="*/ 764548 w 1695450"/>
                  <a:gd name="connsiteY2" fmla="*/ 48577 h 1495425"/>
                  <a:gd name="connsiteX3" fmla="*/ 13026 w 1695450"/>
                  <a:gd name="connsiteY3" fmla="*/ 1349693 h 1495425"/>
                  <a:gd name="connsiteX4" fmla="*/ 97798 w 1695450"/>
                  <a:gd name="connsiteY4" fmla="*/ 1496378 h 1495425"/>
                  <a:gd name="connsiteX5" fmla="*/ 1599891 w 1695450"/>
                  <a:gd name="connsiteY5" fmla="*/ 1496378 h 1495425"/>
                  <a:gd name="connsiteX6" fmla="*/ 1684663 w 1695450"/>
                  <a:gd name="connsiteY6" fmla="*/ 1349693 h 1495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5450" h="1495425">
                    <a:moveTo>
                      <a:pt x="1684663" y="1349693"/>
                    </a:moveTo>
                    <a:lnTo>
                      <a:pt x="933141" y="48577"/>
                    </a:lnTo>
                    <a:cubicBezTo>
                      <a:pt x="895993" y="-16192"/>
                      <a:pt x="801696" y="-16192"/>
                      <a:pt x="764548" y="48577"/>
                    </a:cubicBezTo>
                    <a:lnTo>
                      <a:pt x="13026" y="1349693"/>
                    </a:lnTo>
                    <a:cubicBezTo>
                      <a:pt x="-24122" y="1414463"/>
                      <a:pt x="22551" y="1496378"/>
                      <a:pt x="97798" y="1496378"/>
                    </a:cubicBezTo>
                    <a:lnTo>
                      <a:pt x="1599891" y="1496378"/>
                    </a:lnTo>
                    <a:cubicBezTo>
                      <a:pt x="1675138" y="1496378"/>
                      <a:pt x="1721811" y="1414463"/>
                      <a:pt x="1684663" y="1349693"/>
                    </a:cubicBezTo>
                    <a:close/>
                  </a:path>
                </a:pathLst>
              </a:custGeom>
              <a:solidFill>
                <a:srgbClr val="76A7F6"/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78EA93F-6711-48E1-8B29-AED014095447}"/>
                  </a:ext>
                </a:extLst>
              </p:cNvPr>
              <p:cNvSpPr/>
              <p:nvPr/>
            </p:nvSpPr>
            <p:spPr>
              <a:xfrm rot="1727407" flipH="1">
                <a:off x="295420" y="2720187"/>
                <a:ext cx="1615477" cy="1451507"/>
              </a:xfrm>
              <a:custGeom>
                <a:avLst/>
                <a:gdLst>
                  <a:gd name="connsiteX0" fmla="*/ 933141 w 1695450"/>
                  <a:gd name="connsiteY0" fmla="*/ 1447800 h 1495425"/>
                  <a:gd name="connsiteX1" fmla="*/ 1684664 w 1695450"/>
                  <a:gd name="connsiteY1" fmla="*/ 146685 h 1495425"/>
                  <a:gd name="connsiteX2" fmla="*/ 1599891 w 1695450"/>
                  <a:gd name="connsiteY2" fmla="*/ 0 h 1495425"/>
                  <a:gd name="connsiteX3" fmla="*/ 97798 w 1695450"/>
                  <a:gd name="connsiteY3" fmla="*/ 0 h 1495425"/>
                  <a:gd name="connsiteX4" fmla="*/ 13026 w 1695450"/>
                  <a:gd name="connsiteY4" fmla="*/ 146685 h 1495425"/>
                  <a:gd name="connsiteX5" fmla="*/ 764549 w 1695450"/>
                  <a:gd name="connsiteY5" fmla="*/ 1447800 h 1495425"/>
                  <a:gd name="connsiteX6" fmla="*/ 933141 w 1695450"/>
                  <a:gd name="connsiteY6" fmla="*/ 1447800 h 1495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5450" h="1495425">
                    <a:moveTo>
                      <a:pt x="933141" y="1447800"/>
                    </a:moveTo>
                    <a:lnTo>
                      <a:pt x="1684664" y="146685"/>
                    </a:lnTo>
                    <a:cubicBezTo>
                      <a:pt x="1721811" y="81915"/>
                      <a:pt x="1675139" y="0"/>
                      <a:pt x="1599891" y="0"/>
                    </a:cubicBezTo>
                    <a:lnTo>
                      <a:pt x="97798" y="0"/>
                    </a:lnTo>
                    <a:cubicBezTo>
                      <a:pt x="22551" y="0"/>
                      <a:pt x="-24122" y="80963"/>
                      <a:pt x="13026" y="146685"/>
                    </a:cubicBezTo>
                    <a:lnTo>
                      <a:pt x="764549" y="1447800"/>
                    </a:lnTo>
                    <a:cubicBezTo>
                      <a:pt x="801696" y="1512570"/>
                      <a:pt x="895993" y="1512570"/>
                      <a:pt x="933141" y="14478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Chord 18">
                <a:extLst>
                  <a:ext uri="{FF2B5EF4-FFF2-40B4-BE49-F238E27FC236}">
                    <a16:creationId xmlns:a16="http://schemas.microsoft.com/office/drawing/2014/main" id="{874E9EDA-6A50-432F-A83F-7B3DE47E0AAA}"/>
                  </a:ext>
                </a:extLst>
              </p:cNvPr>
              <p:cNvSpPr/>
              <p:nvPr/>
            </p:nvSpPr>
            <p:spPr>
              <a:xfrm flipH="1">
                <a:off x="45740" y="3633593"/>
                <a:ext cx="1167917" cy="1009666"/>
              </a:xfrm>
              <a:prstGeom prst="chord">
                <a:avLst>
                  <a:gd name="adj1" fmla="val 5428451"/>
                  <a:gd name="adj2" fmla="val 1620000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CB147AF5-4AC9-4A89-957B-8986CFDB9091}"/>
                </a:ext>
              </a:extLst>
            </p:cNvPr>
            <p:cNvSpPr txBox="1">
              <a:spLocks/>
            </p:cNvSpPr>
            <p:nvPr/>
          </p:nvSpPr>
          <p:spPr>
            <a:xfrm>
              <a:off x="375577" y="1968807"/>
              <a:ext cx="1677752" cy="151078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kern="1200" cap="all" baseline="0">
                  <a:solidFill>
                    <a:schemeClr val="tx1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b="1" cap="none" dirty="0">
                  <a:solidFill>
                    <a:schemeClr val="bg1"/>
                  </a:solidFill>
                </a:rPr>
                <a:t>First distance</a:t>
              </a:r>
            </a:p>
          </p:txBody>
        </p:sp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68745B02-BEC1-428D-9D37-D5CDABE75F3F}"/>
                </a:ext>
              </a:extLst>
            </p:cNvPr>
            <p:cNvSpPr txBox="1">
              <a:spLocks/>
            </p:cNvSpPr>
            <p:nvPr/>
          </p:nvSpPr>
          <p:spPr>
            <a:xfrm>
              <a:off x="918783" y="3063751"/>
              <a:ext cx="1677752" cy="151078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kern="1200" cap="all" baseline="0">
                  <a:solidFill>
                    <a:schemeClr val="tx1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b="1" cap="none" dirty="0">
                  <a:solidFill>
                    <a:schemeClr val="bg1"/>
                  </a:solidFill>
                </a:rPr>
                <a:t>Second</a:t>
              </a:r>
            </a:p>
            <a:p>
              <a:pPr algn="ctr"/>
              <a:r>
                <a:rPr lang="en-US" sz="2000" b="1" cap="none" dirty="0">
                  <a:solidFill>
                    <a:schemeClr val="bg1"/>
                  </a:solidFill>
                </a:rPr>
                <a:t>distance</a:t>
              </a:r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EE962B90-78C7-44EC-A5B7-1B2DA31E0F12}"/>
                </a:ext>
              </a:extLst>
            </p:cNvPr>
            <p:cNvSpPr txBox="1">
              <a:spLocks/>
            </p:cNvSpPr>
            <p:nvPr/>
          </p:nvSpPr>
          <p:spPr>
            <a:xfrm>
              <a:off x="488879" y="4477421"/>
              <a:ext cx="2040019" cy="151078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kern="1200" cap="all" baseline="0">
                  <a:solidFill>
                    <a:schemeClr val="tx1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200" b="1" cap="none" dirty="0">
                  <a:solidFill>
                    <a:schemeClr val="bg1"/>
                  </a:solidFill>
                </a:rPr>
                <a:t>Third distance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8877801"/>
      </p:ext>
    </p:extLst>
  </p:cSld>
  <p:clrMapOvr>
    <a:masterClrMapping/>
  </p:clrMapOvr>
  <p:transition spd="slow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4ED9056-F854-4595-AF03-E013AA44BB32}"/>
              </a:ext>
            </a:extLst>
          </p:cNvPr>
          <p:cNvSpPr txBox="1">
            <a:spLocks/>
          </p:cNvSpPr>
          <p:nvPr/>
        </p:nvSpPr>
        <p:spPr bwMode="white">
          <a:xfrm>
            <a:off x="1074240" y="381000"/>
            <a:ext cx="3293422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LINEARITY</a:t>
            </a: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(Linear Regression)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7606E7C-D85A-4759-9596-D2C26255209F}"/>
              </a:ext>
            </a:extLst>
          </p:cNvPr>
          <p:cNvGrpSpPr/>
          <p:nvPr/>
        </p:nvGrpSpPr>
        <p:grpSpPr>
          <a:xfrm>
            <a:off x="45740" y="1968807"/>
            <a:ext cx="2736304" cy="4337430"/>
            <a:chOff x="0" y="1968807"/>
            <a:chExt cx="2736304" cy="433743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1CDCDFF-438A-40F7-8253-195CEBA4A243}"/>
                </a:ext>
              </a:extLst>
            </p:cNvPr>
            <p:cNvGrpSpPr/>
            <p:nvPr/>
          </p:nvGrpSpPr>
          <p:grpSpPr>
            <a:xfrm>
              <a:off x="0" y="2708920"/>
              <a:ext cx="2736304" cy="3597317"/>
              <a:chOff x="45740" y="2720187"/>
              <a:chExt cx="2631452" cy="3459473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6413DB0-6BEE-4BC9-9260-FA4C332459FA}"/>
                  </a:ext>
                </a:extLst>
              </p:cNvPr>
              <p:cNvSpPr/>
              <p:nvPr/>
            </p:nvSpPr>
            <p:spPr>
              <a:xfrm rot="1717677" flipH="1">
                <a:off x="319486" y="4638587"/>
                <a:ext cx="1624956" cy="1541073"/>
              </a:xfrm>
              <a:custGeom>
                <a:avLst/>
                <a:gdLst>
                  <a:gd name="connsiteX0" fmla="*/ 1599891 w 1695450"/>
                  <a:gd name="connsiteY0" fmla="*/ 0 h 1495425"/>
                  <a:gd name="connsiteX1" fmla="*/ 97798 w 1695450"/>
                  <a:gd name="connsiteY1" fmla="*/ 0 h 1495425"/>
                  <a:gd name="connsiteX2" fmla="*/ 13026 w 1695450"/>
                  <a:gd name="connsiteY2" fmla="*/ 146685 h 1495425"/>
                  <a:gd name="connsiteX3" fmla="*/ 764548 w 1695450"/>
                  <a:gd name="connsiteY3" fmla="*/ 1447800 h 1495425"/>
                  <a:gd name="connsiteX4" fmla="*/ 933141 w 1695450"/>
                  <a:gd name="connsiteY4" fmla="*/ 1447800 h 1495425"/>
                  <a:gd name="connsiteX5" fmla="*/ 1684663 w 1695450"/>
                  <a:gd name="connsiteY5" fmla="*/ 146685 h 1495425"/>
                  <a:gd name="connsiteX6" fmla="*/ 1599891 w 1695450"/>
                  <a:gd name="connsiteY6" fmla="*/ 0 h 1495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5450" h="1495425">
                    <a:moveTo>
                      <a:pt x="1599891" y="0"/>
                    </a:moveTo>
                    <a:lnTo>
                      <a:pt x="97798" y="0"/>
                    </a:lnTo>
                    <a:cubicBezTo>
                      <a:pt x="22551" y="0"/>
                      <a:pt x="-24122" y="80963"/>
                      <a:pt x="13026" y="146685"/>
                    </a:cubicBezTo>
                    <a:lnTo>
                      <a:pt x="764548" y="1447800"/>
                    </a:lnTo>
                    <a:cubicBezTo>
                      <a:pt x="801696" y="1512570"/>
                      <a:pt x="895993" y="1512570"/>
                      <a:pt x="933141" y="1447800"/>
                    </a:cubicBezTo>
                    <a:lnTo>
                      <a:pt x="1684663" y="146685"/>
                    </a:lnTo>
                    <a:cubicBezTo>
                      <a:pt x="1721811" y="80963"/>
                      <a:pt x="1675138" y="0"/>
                      <a:pt x="1599891" y="0"/>
                    </a:cubicBezTo>
                    <a:close/>
                  </a:path>
                </a:pathLst>
              </a:custGeom>
              <a:solidFill>
                <a:srgbClr val="93C4ED"/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CDD5ACE-256E-4A94-B481-489CE9889E62}"/>
                  </a:ext>
                </a:extLst>
              </p:cNvPr>
              <p:cNvSpPr/>
              <p:nvPr/>
            </p:nvSpPr>
            <p:spPr>
              <a:xfrm rot="1701482" flipH="1">
                <a:off x="1061715" y="3293519"/>
                <a:ext cx="1615477" cy="1451507"/>
              </a:xfrm>
              <a:custGeom>
                <a:avLst/>
                <a:gdLst>
                  <a:gd name="connsiteX0" fmla="*/ 1684663 w 1695450"/>
                  <a:gd name="connsiteY0" fmla="*/ 1349693 h 1495425"/>
                  <a:gd name="connsiteX1" fmla="*/ 933141 w 1695450"/>
                  <a:gd name="connsiteY1" fmla="*/ 48577 h 1495425"/>
                  <a:gd name="connsiteX2" fmla="*/ 764548 w 1695450"/>
                  <a:gd name="connsiteY2" fmla="*/ 48577 h 1495425"/>
                  <a:gd name="connsiteX3" fmla="*/ 13026 w 1695450"/>
                  <a:gd name="connsiteY3" fmla="*/ 1349693 h 1495425"/>
                  <a:gd name="connsiteX4" fmla="*/ 97798 w 1695450"/>
                  <a:gd name="connsiteY4" fmla="*/ 1496378 h 1495425"/>
                  <a:gd name="connsiteX5" fmla="*/ 1599891 w 1695450"/>
                  <a:gd name="connsiteY5" fmla="*/ 1496378 h 1495425"/>
                  <a:gd name="connsiteX6" fmla="*/ 1684663 w 1695450"/>
                  <a:gd name="connsiteY6" fmla="*/ 1349693 h 1495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5450" h="1495425">
                    <a:moveTo>
                      <a:pt x="1684663" y="1349693"/>
                    </a:moveTo>
                    <a:lnTo>
                      <a:pt x="933141" y="48577"/>
                    </a:lnTo>
                    <a:cubicBezTo>
                      <a:pt x="895993" y="-16192"/>
                      <a:pt x="801696" y="-16192"/>
                      <a:pt x="764548" y="48577"/>
                    </a:cubicBezTo>
                    <a:lnTo>
                      <a:pt x="13026" y="1349693"/>
                    </a:lnTo>
                    <a:cubicBezTo>
                      <a:pt x="-24122" y="1414463"/>
                      <a:pt x="22551" y="1496378"/>
                      <a:pt x="97798" y="1496378"/>
                    </a:cubicBezTo>
                    <a:lnTo>
                      <a:pt x="1599891" y="1496378"/>
                    </a:lnTo>
                    <a:cubicBezTo>
                      <a:pt x="1675138" y="1496378"/>
                      <a:pt x="1721811" y="1414463"/>
                      <a:pt x="1684663" y="1349693"/>
                    </a:cubicBezTo>
                    <a:close/>
                  </a:path>
                </a:pathLst>
              </a:custGeom>
              <a:solidFill>
                <a:srgbClr val="76A7F6"/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78EA93F-6711-48E1-8B29-AED014095447}"/>
                  </a:ext>
                </a:extLst>
              </p:cNvPr>
              <p:cNvSpPr/>
              <p:nvPr/>
            </p:nvSpPr>
            <p:spPr>
              <a:xfrm rot="1727407" flipH="1">
                <a:off x="295420" y="2720187"/>
                <a:ext cx="1615477" cy="1451507"/>
              </a:xfrm>
              <a:custGeom>
                <a:avLst/>
                <a:gdLst>
                  <a:gd name="connsiteX0" fmla="*/ 933141 w 1695450"/>
                  <a:gd name="connsiteY0" fmla="*/ 1447800 h 1495425"/>
                  <a:gd name="connsiteX1" fmla="*/ 1684664 w 1695450"/>
                  <a:gd name="connsiteY1" fmla="*/ 146685 h 1495425"/>
                  <a:gd name="connsiteX2" fmla="*/ 1599891 w 1695450"/>
                  <a:gd name="connsiteY2" fmla="*/ 0 h 1495425"/>
                  <a:gd name="connsiteX3" fmla="*/ 97798 w 1695450"/>
                  <a:gd name="connsiteY3" fmla="*/ 0 h 1495425"/>
                  <a:gd name="connsiteX4" fmla="*/ 13026 w 1695450"/>
                  <a:gd name="connsiteY4" fmla="*/ 146685 h 1495425"/>
                  <a:gd name="connsiteX5" fmla="*/ 764549 w 1695450"/>
                  <a:gd name="connsiteY5" fmla="*/ 1447800 h 1495425"/>
                  <a:gd name="connsiteX6" fmla="*/ 933141 w 1695450"/>
                  <a:gd name="connsiteY6" fmla="*/ 1447800 h 1495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5450" h="1495425">
                    <a:moveTo>
                      <a:pt x="933141" y="1447800"/>
                    </a:moveTo>
                    <a:lnTo>
                      <a:pt x="1684664" y="146685"/>
                    </a:lnTo>
                    <a:cubicBezTo>
                      <a:pt x="1721811" y="81915"/>
                      <a:pt x="1675139" y="0"/>
                      <a:pt x="1599891" y="0"/>
                    </a:cubicBezTo>
                    <a:lnTo>
                      <a:pt x="97798" y="0"/>
                    </a:lnTo>
                    <a:cubicBezTo>
                      <a:pt x="22551" y="0"/>
                      <a:pt x="-24122" y="80963"/>
                      <a:pt x="13026" y="146685"/>
                    </a:cubicBezTo>
                    <a:lnTo>
                      <a:pt x="764549" y="1447800"/>
                    </a:lnTo>
                    <a:cubicBezTo>
                      <a:pt x="801696" y="1512570"/>
                      <a:pt x="895993" y="1512570"/>
                      <a:pt x="933141" y="14478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Chord 18">
                <a:extLst>
                  <a:ext uri="{FF2B5EF4-FFF2-40B4-BE49-F238E27FC236}">
                    <a16:creationId xmlns:a16="http://schemas.microsoft.com/office/drawing/2014/main" id="{874E9EDA-6A50-432F-A83F-7B3DE47E0AAA}"/>
                  </a:ext>
                </a:extLst>
              </p:cNvPr>
              <p:cNvSpPr/>
              <p:nvPr/>
            </p:nvSpPr>
            <p:spPr>
              <a:xfrm flipH="1">
                <a:off x="45740" y="3633593"/>
                <a:ext cx="1167917" cy="1009666"/>
              </a:xfrm>
              <a:prstGeom prst="chord">
                <a:avLst>
                  <a:gd name="adj1" fmla="val 5428451"/>
                  <a:gd name="adj2" fmla="val 1620000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CB147AF5-4AC9-4A89-957B-8986CFDB9091}"/>
                </a:ext>
              </a:extLst>
            </p:cNvPr>
            <p:cNvSpPr txBox="1">
              <a:spLocks/>
            </p:cNvSpPr>
            <p:nvPr/>
          </p:nvSpPr>
          <p:spPr>
            <a:xfrm>
              <a:off x="375577" y="1968807"/>
              <a:ext cx="1677752" cy="151078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kern="1200" cap="all" baseline="0">
                  <a:solidFill>
                    <a:schemeClr val="tx1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b="1" cap="none" dirty="0">
                  <a:solidFill>
                    <a:schemeClr val="bg1"/>
                  </a:solidFill>
                </a:rPr>
                <a:t>First distance</a:t>
              </a:r>
            </a:p>
          </p:txBody>
        </p:sp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68745B02-BEC1-428D-9D37-D5CDABE75F3F}"/>
                </a:ext>
              </a:extLst>
            </p:cNvPr>
            <p:cNvSpPr txBox="1">
              <a:spLocks/>
            </p:cNvSpPr>
            <p:nvPr/>
          </p:nvSpPr>
          <p:spPr>
            <a:xfrm>
              <a:off x="918783" y="3063751"/>
              <a:ext cx="1677752" cy="151078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kern="1200" cap="all" baseline="0">
                  <a:solidFill>
                    <a:schemeClr val="tx1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b="1" cap="none" dirty="0">
                  <a:solidFill>
                    <a:schemeClr val="bg1"/>
                  </a:solidFill>
                </a:rPr>
                <a:t>Second</a:t>
              </a:r>
            </a:p>
            <a:p>
              <a:pPr algn="ctr"/>
              <a:r>
                <a:rPr lang="en-US" sz="2000" b="1" cap="none" dirty="0">
                  <a:solidFill>
                    <a:schemeClr val="bg1"/>
                  </a:solidFill>
                </a:rPr>
                <a:t>distance</a:t>
              </a:r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EE962B90-78C7-44EC-A5B7-1B2DA31E0F12}"/>
                </a:ext>
              </a:extLst>
            </p:cNvPr>
            <p:cNvSpPr txBox="1">
              <a:spLocks/>
            </p:cNvSpPr>
            <p:nvPr/>
          </p:nvSpPr>
          <p:spPr>
            <a:xfrm>
              <a:off x="657067" y="4031396"/>
              <a:ext cx="1239313" cy="156273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kern="1200" cap="all" baseline="0">
                  <a:solidFill>
                    <a:schemeClr val="tx1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b="1" cap="none" dirty="0">
                  <a:solidFill>
                    <a:schemeClr val="bg1"/>
                  </a:solidFill>
                </a:rPr>
                <a:t>Third distance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70E6189-11BA-40F3-84AB-677DD5AB946C}"/>
              </a:ext>
            </a:extLst>
          </p:cNvPr>
          <p:cNvSpPr txBox="1"/>
          <p:nvPr/>
        </p:nvSpPr>
        <p:spPr>
          <a:xfrm>
            <a:off x="1444761" y="2276436"/>
            <a:ext cx="14460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99.59%</a:t>
            </a:r>
            <a:endParaRPr lang="en-ID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103157-7D26-4D50-A7A3-8401CEDCC15F}"/>
              </a:ext>
            </a:extLst>
          </p:cNvPr>
          <p:cNvSpPr txBox="1"/>
          <p:nvPr/>
        </p:nvSpPr>
        <p:spPr>
          <a:xfrm>
            <a:off x="2421093" y="3853423"/>
            <a:ext cx="14460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99.46%</a:t>
            </a:r>
            <a:endParaRPr lang="en-ID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578F92-4D2C-4655-A5F3-B6372316A6C0}"/>
              </a:ext>
            </a:extLst>
          </p:cNvPr>
          <p:cNvSpPr txBox="1"/>
          <p:nvPr/>
        </p:nvSpPr>
        <p:spPr>
          <a:xfrm>
            <a:off x="1495704" y="5773601"/>
            <a:ext cx="14460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99.27%</a:t>
            </a:r>
            <a:endParaRPr lang="en-ID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CF55D6D-C263-4582-A11A-34BE377F9170}"/>
              </a:ext>
            </a:extLst>
          </p:cNvPr>
          <p:cNvGrpSpPr/>
          <p:nvPr/>
        </p:nvGrpSpPr>
        <p:grpSpPr>
          <a:xfrm>
            <a:off x="8355739" y="2400049"/>
            <a:ext cx="2823985" cy="3676217"/>
            <a:chOff x="6074478" y="1781625"/>
            <a:chExt cx="2823985" cy="367621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83BBC68-C2EF-43BE-9597-FB4D625C295C}"/>
                </a:ext>
              </a:extLst>
            </p:cNvPr>
            <p:cNvGrpSpPr/>
            <p:nvPr/>
          </p:nvGrpSpPr>
          <p:grpSpPr>
            <a:xfrm>
              <a:off x="6074478" y="1781625"/>
              <a:ext cx="2823985" cy="3676217"/>
              <a:chOff x="6639572" y="3051991"/>
              <a:chExt cx="3063057" cy="3987437"/>
            </a:xfrm>
            <a:solidFill>
              <a:schemeClr val="bg1">
                <a:lumMod val="65000"/>
              </a:schemeClr>
            </a:solidFill>
          </p:grpSpPr>
          <p:sp>
            <p:nvSpPr>
              <p:cNvPr id="28" name="Block Arc 27">
                <a:extLst>
                  <a:ext uri="{FF2B5EF4-FFF2-40B4-BE49-F238E27FC236}">
                    <a16:creationId xmlns:a16="http://schemas.microsoft.com/office/drawing/2014/main" id="{37E40A45-7E24-4AAA-8B35-1A946071C598}"/>
                  </a:ext>
                </a:extLst>
              </p:cNvPr>
              <p:cNvSpPr/>
              <p:nvPr/>
            </p:nvSpPr>
            <p:spPr>
              <a:xfrm>
                <a:off x="6639572" y="3051991"/>
                <a:ext cx="2821136" cy="2821136"/>
              </a:xfrm>
              <a:prstGeom prst="blockArc">
                <a:avLst>
                  <a:gd name="adj1" fmla="val 2744960"/>
                  <a:gd name="adj2" fmla="val 21526592"/>
                  <a:gd name="adj3" fmla="val 16396"/>
                </a:avLst>
              </a:prstGeom>
              <a:solidFill>
                <a:srgbClr val="80A3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" name="Down Arrow 11">
                <a:extLst>
                  <a:ext uri="{FF2B5EF4-FFF2-40B4-BE49-F238E27FC236}">
                    <a16:creationId xmlns:a16="http://schemas.microsoft.com/office/drawing/2014/main" id="{3EAEF560-F51C-457A-98A6-AE850975FDE9}"/>
                  </a:ext>
                </a:extLst>
              </p:cNvPr>
              <p:cNvSpPr/>
              <p:nvPr/>
            </p:nvSpPr>
            <p:spPr>
              <a:xfrm>
                <a:off x="8766629" y="4416301"/>
                <a:ext cx="936000" cy="2623127"/>
              </a:xfrm>
              <a:prstGeom prst="downArrow">
                <a:avLst/>
              </a:prstGeom>
              <a:solidFill>
                <a:srgbClr val="80A3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317F7DF-7826-4BD4-AD71-A41255706F45}"/>
                </a:ext>
              </a:extLst>
            </p:cNvPr>
            <p:cNvSpPr/>
            <p:nvPr/>
          </p:nvSpPr>
          <p:spPr>
            <a:xfrm>
              <a:off x="6378893" y="2419405"/>
              <a:ext cx="208379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  <a:latin typeface="Arial Black" panose="020B0A04020102020204" pitchFamily="34" charset="0"/>
                  <a:ea typeface="Calibri" panose="020F0502020204030204" pitchFamily="34" charset="0"/>
                </a:rPr>
                <a:t>linearity and </a:t>
              </a:r>
              <a:r>
                <a:rPr lang="en-US" sz="2200" dirty="0">
                  <a:solidFill>
                    <a:sysClr val="windowText" lastClr="000000"/>
                  </a:solidFill>
                  <a:latin typeface="Arial Black" panose="020B0A04020102020204" pitchFamily="34" charset="0"/>
                  <a:ea typeface="Calibri" panose="020F0502020204030204" pitchFamily="34" charset="0"/>
                </a:rPr>
                <a:t>correlation</a:t>
              </a:r>
              <a:r>
                <a:rPr lang="en-US" sz="2400" dirty="0">
                  <a:solidFill>
                    <a:sysClr val="windowText" lastClr="000000"/>
                  </a:solidFill>
                  <a:latin typeface="Arial Black" panose="020B0A04020102020204" pitchFamily="34" charset="0"/>
                  <a:ea typeface="Calibri" panose="020F0502020204030204" pitchFamily="34" charset="0"/>
                </a:rPr>
                <a:t> </a:t>
              </a:r>
              <a:endParaRPr lang="en-US" sz="2400" dirty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1C35E82-BB83-41D5-8BC0-2B96ECA7EDB9}"/>
              </a:ext>
            </a:extLst>
          </p:cNvPr>
          <p:cNvGrpSpPr/>
          <p:nvPr/>
        </p:nvGrpSpPr>
        <p:grpSpPr>
          <a:xfrm>
            <a:off x="5328683" y="1124744"/>
            <a:ext cx="2809471" cy="3661703"/>
            <a:chOff x="9102739" y="3094698"/>
            <a:chExt cx="2809471" cy="366170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16D5F3F-FA9D-4C3B-AD43-37AD37C8577C}"/>
                </a:ext>
              </a:extLst>
            </p:cNvPr>
            <p:cNvGrpSpPr/>
            <p:nvPr/>
          </p:nvGrpSpPr>
          <p:grpSpPr>
            <a:xfrm flipH="1" flipV="1">
              <a:off x="9102739" y="3094698"/>
              <a:ext cx="2809471" cy="3661703"/>
              <a:chOff x="6639572" y="3051991"/>
              <a:chExt cx="3047314" cy="3971694"/>
            </a:xfrm>
            <a:solidFill>
              <a:schemeClr val="bg1">
                <a:lumMod val="95000"/>
              </a:schemeClr>
            </a:solidFill>
          </p:grpSpPr>
          <p:sp>
            <p:nvSpPr>
              <p:cNvPr id="33" name="Block Arc 32">
                <a:extLst>
                  <a:ext uri="{FF2B5EF4-FFF2-40B4-BE49-F238E27FC236}">
                    <a16:creationId xmlns:a16="http://schemas.microsoft.com/office/drawing/2014/main" id="{531E5046-7FBE-41A4-9BD7-952535E52936}"/>
                  </a:ext>
                </a:extLst>
              </p:cNvPr>
              <p:cNvSpPr/>
              <p:nvPr/>
            </p:nvSpPr>
            <p:spPr>
              <a:xfrm>
                <a:off x="6639572" y="3051991"/>
                <a:ext cx="2821136" cy="2821136"/>
              </a:xfrm>
              <a:prstGeom prst="blockArc">
                <a:avLst>
                  <a:gd name="adj1" fmla="val 2744960"/>
                  <a:gd name="adj2" fmla="val 21526592"/>
                  <a:gd name="adj3" fmla="val 16396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" name="Down Arrow 71">
                <a:extLst>
                  <a:ext uri="{FF2B5EF4-FFF2-40B4-BE49-F238E27FC236}">
                    <a16:creationId xmlns:a16="http://schemas.microsoft.com/office/drawing/2014/main" id="{6C953ADC-6CBF-4BBE-B1A5-27FC4DF6EA1D}"/>
                  </a:ext>
                </a:extLst>
              </p:cNvPr>
              <p:cNvSpPr/>
              <p:nvPr/>
            </p:nvSpPr>
            <p:spPr>
              <a:xfrm>
                <a:off x="8750886" y="4400558"/>
                <a:ext cx="936000" cy="2623127"/>
              </a:xfrm>
              <a:prstGeom prst="down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557D019-5F35-4DB7-8F6D-75A0A6F9215C}"/>
                </a:ext>
              </a:extLst>
            </p:cNvPr>
            <p:cNvSpPr/>
            <p:nvPr/>
          </p:nvSpPr>
          <p:spPr>
            <a:xfrm>
              <a:off x="9788346" y="5105671"/>
              <a:ext cx="177324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  <a:latin typeface="Arial Black" panose="020B0A04020102020204" pitchFamily="34" charset="0"/>
                  <a:ea typeface="Calibri" panose="020F0502020204030204" pitchFamily="34" charset="0"/>
                </a:rPr>
                <a:t>Distance </a:t>
              </a:r>
              <a:endParaRPr lang="en-US" sz="2400" dirty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653438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5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4ED9056-F854-4595-AF03-E013AA44BB32}"/>
              </a:ext>
            </a:extLst>
          </p:cNvPr>
          <p:cNvSpPr txBox="1">
            <a:spLocks/>
          </p:cNvSpPr>
          <p:nvPr/>
        </p:nvSpPr>
        <p:spPr bwMode="white">
          <a:xfrm>
            <a:off x="1074240" y="381000"/>
            <a:ext cx="3293422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SENSITIVITY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7606E7C-D85A-4759-9596-D2C26255209F}"/>
              </a:ext>
            </a:extLst>
          </p:cNvPr>
          <p:cNvGrpSpPr/>
          <p:nvPr/>
        </p:nvGrpSpPr>
        <p:grpSpPr>
          <a:xfrm>
            <a:off x="45740" y="1968807"/>
            <a:ext cx="2736304" cy="4337430"/>
            <a:chOff x="0" y="1968807"/>
            <a:chExt cx="2736304" cy="433743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1CDCDFF-438A-40F7-8253-195CEBA4A243}"/>
                </a:ext>
              </a:extLst>
            </p:cNvPr>
            <p:cNvGrpSpPr/>
            <p:nvPr/>
          </p:nvGrpSpPr>
          <p:grpSpPr>
            <a:xfrm>
              <a:off x="0" y="2708920"/>
              <a:ext cx="2736304" cy="3597317"/>
              <a:chOff x="45740" y="2720187"/>
              <a:chExt cx="2631452" cy="3459473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6413DB0-6BEE-4BC9-9260-FA4C332459FA}"/>
                  </a:ext>
                </a:extLst>
              </p:cNvPr>
              <p:cNvSpPr/>
              <p:nvPr/>
            </p:nvSpPr>
            <p:spPr>
              <a:xfrm rot="1717677" flipH="1">
                <a:off x="319486" y="4638587"/>
                <a:ext cx="1624956" cy="1541073"/>
              </a:xfrm>
              <a:custGeom>
                <a:avLst/>
                <a:gdLst>
                  <a:gd name="connsiteX0" fmla="*/ 1599891 w 1695450"/>
                  <a:gd name="connsiteY0" fmla="*/ 0 h 1495425"/>
                  <a:gd name="connsiteX1" fmla="*/ 97798 w 1695450"/>
                  <a:gd name="connsiteY1" fmla="*/ 0 h 1495425"/>
                  <a:gd name="connsiteX2" fmla="*/ 13026 w 1695450"/>
                  <a:gd name="connsiteY2" fmla="*/ 146685 h 1495425"/>
                  <a:gd name="connsiteX3" fmla="*/ 764548 w 1695450"/>
                  <a:gd name="connsiteY3" fmla="*/ 1447800 h 1495425"/>
                  <a:gd name="connsiteX4" fmla="*/ 933141 w 1695450"/>
                  <a:gd name="connsiteY4" fmla="*/ 1447800 h 1495425"/>
                  <a:gd name="connsiteX5" fmla="*/ 1684663 w 1695450"/>
                  <a:gd name="connsiteY5" fmla="*/ 146685 h 1495425"/>
                  <a:gd name="connsiteX6" fmla="*/ 1599891 w 1695450"/>
                  <a:gd name="connsiteY6" fmla="*/ 0 h 1495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5450" h="1495425">
                    <a:moveTo>
                      <a:pt x="1599891" y="0"/>
                    </a:moveTo>
                    <a:lnTo>
                      <a:pt x="97798" y="0"/>
                    </a:lnTo>
                    <a:cubicBezTo>
                      <a:pt x="22551" y="0"/>
                      <a:pt x="-24122" y="80963"/>
                      <a:pt x="13026" y="146685"/>
                    </a:cubicBezTo>
                    <a:lnTo>
                      <a:pt x="764548" y="1447800"/>
                    </a:lnTo>
                    <a:cubicBezTo>
                      <a:pt x="801696" y="1512570"/>
                      <a:pt x="895993" y="1512570"/>
                      <a:pt x="933141" y="1447800"/>
                    </a:cubicBezTo>
                    <a:lnTo>
                      <a:pt x="1684663" y="146685"/>
                    </a:lnTo>
                    <a:cubicBezTo>
                      <a:pt x="1721811" y="80963"/>
                      <a:pt x="1675138" y="0"/>
                      <a:pt x="1599891" y="0"/>
                    </a:cubicBezTo>
                    <a:close/>
                  </a:path>
                </a:pathLst>
              </a:custGeom>
              <a:solidFill>
                <a:srgbClr val="93C4ED"/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CDD5ACE-256E-4A94-B481-489CE9889E62}"/>
                  </a:ext>
                </a:extLst>
              </p:cNvPr>
              <p:cNvSpPr/>
              <p:nvPr/>
            </p:nvSpPr>
            <p:spPr>
              <a:xfrm rot="1701482" flipH="1">
                <a:off x="1061715" y="3293519"/>
                <a:ext cx="1615477" cy="1451507"/>
              </a:xfrm>
              <a:custGeom>
                <a:avLst/>
                <a:gdLst>
                  <a:gd name="connsiteX0" fmla="*/ 1684663 w 1695450"/>
                  <a:gd name="connsiteY0" fmla="*/ 1349693 h 1495425"/>
                  <a:gd name="connsiteX1" fmla="*/ 933141 w 1695450"/>
                  <a:gd name="connsiteY1" fmla="*/ 48577 h 1495425"/>
                  <a:gd name="connsiteX2" fmla="*/ 764548 w 1695450"/>
                  <a:gd name="connsiteY2" fmla="*/ 48577 h 1495425"/>
                  <a:gd name="connsiteX3" fmla="*/ 13026 w 1695450"/>
                  <a:gd name="connsiteY3" fmla="*/ 1349693 h 1495425"/>
                  <a:gd name="connsiteX4" fmla="*/ 97798 w 1695450"/>
                  <a:gd name="connsiteY4" fmla="*/ 1496378 h 1495425"/>
                  <a:gd name="connsiteX5" fmla="*/ 1599891 w 1695450"/>
                  <a:gd name="connsiteY5" fmla="*/ 1496378 h 1495425"/>
                  <a:gd name="connsiteX6" fmla="*/ 1684663 w 1695450"/>
                  <a:gd name="connsiteY6" fmla="*/ 1349693 h 1495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5450" h="1495425">
                    <a:moveTo>
                      <a:pt x="1684663" y="1349693"/>
                    </a:moveTo>
                    <a:lnTo>
                      <a:pt x="933141" y="48577"/>
                    </a:lnTo>
                    <a:cubicBezTo>
                      <a:pt x="895993" y="-16192"/>
                      <a:pt x="801696" y="-16192"/>
                      <a:pt x="764548" y="48577"/>
                    </a:cubicBezTo>
                    <a:lnTo>
                      <a:pt x="13026" y="1349693"/>
                    </a:lnTo>
                    <a:cubicBezTo>
                      <a:pt x="-24122" y="1414463"/>
                      <a:pt x="22551" y="1496378"/>
                      <a:pt x="97798" y="1496378"/>
                    </a:cubicBezTo>
                    <a:lnTo>
                      <a:pt x="1599891" y="1496378"/>
                    </a:lnTo>
                    <a:cubicBezTo>
                      <a:pt x="1675138" y="1496378"/>
                      <a:pt x="1721811" y="1414463"/>
                      <a:pt x="1684663" y="1349693"/>
                    </a:cubicBezTo>
                    <a:close/>
                  </a:path>
                </a:pathLst>
              </a:custGeom>
              <a:solidFill>
                <a:srgbClr val="76A7F6"/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78EA93F-6711-48E1-8B29-AED014095447}"/>
                  </a:ext>
                </a:extLst>
              </p:cNvPr>
              <p:cNvSpPr/>
              <p:nvPr/>
            </p:nvSpPr>
            <p:spPr>
              <a:xfrm rot="1727407" flipH="1">
                <a:off x="295420" y="2720187"/>
                <a:ext cx="1615477" cy="1451507"/>
              </a:xfrm>
              <a:custGeom>
                <a:avLst/>
                <a:gdLst>
                  <a:gd name="connsiteX0" fmla="*/ 933141 w 1695450"/>
                  <a:gd name="connsiteY0" fmla="*/ 1447800 h 1495425"/>
                  <a:gd name="connsiteX1" fmla="*/ 1684664 w 1695450"/>
                  <a:gd name="connsiteY1" fmla="*/ 146685 h 1495425"/>
                  <a:gd name="connsiteX2" fmla="*/ 1599891 w 1695450"/>
                  <a:gd name="connsiteY2" fmla="*/ 0 h 1495425"/>
                  <a:gd name="connsiteX3" fmla="*/ 97798 w 1695450"/>
                  <a:gd name="connsiteY3" fmla="*/ 0 h 1495425"/>
                  <a:gd name="connsiteX4" fmla="*/ 13026 w 1695450"/>
                  <a:gd name="connsiteY4" fmla="*/ 146685 h 1495425"/>
                  <a:gd name="connsiteX5" fmla="*/ 764549 w 1695450"/>
                  <a:gd name="connsiteY5" fmla="*/ 1447800 h 1495425"/>
                  <a:gd name="connsiteX6" fmla="*/ 933141 w 1695450"/>
                  <a:gd name="connsiteY6" fmla="*/ 1447800 h 1495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95450" h="1495425">
                    <a:moveTo>
                      <a:pt x="933141" y="1447800"/>
                    </a:moveTo>
                    <a:lnTo>
                      <a:pt x="1684664" y="146685"/>
                    </a:lnTo>
                    <a:cubicBezTo>
                      <a:pt x="1721811" y="81915"/>
                      <a:pt x="1675139" y="0"/>
                      <a:pt x="1599891" y="0"/>
                    </a:cubicBezTo>
                    <a:lnTo>
                      <a:pt x="97798" y="0"/>
                    </a:lnTo>
                    <a:cubicBezTo>
                      <a:pt x="22551" y="0"/>
                      <a:pt x="-24122" y="80963"/>
                      <a:pt x="13026" y="146685"/>
                    </a:cubicBezTo>
                    <a:lnTo>
                      <a:pt x="764549" y="1447800"/>
                    </a:lnTo>
                    <a:cubicBezTo>
                      <a:pt x="801696" y="1512570"/>
                      <a:pt x="895993" y="1512570"/>
                      <a:pt x="933141" y="144780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Chord 18">
                <a:extLst>
                  <a:ext uri="{FF2B5EF4-FFF2-40B4-BE49-F238E27FC236}">
                    <a16:creationId xmlns:a16="http://schemas.microsoft.com/office/drawing/2014/main" id="{874E9EDA-6A50-432F-A83F-7B3DE47E0AAA}"/>
                  </a:ext>
                </a:extLst>
              </p:cNvPr>
              <p:cNvSpPr/>
              <p:nvPr/>
            </p:nvSpPr>
            <p:spPr>
              <a:xfrm flipH="1">
                <a:off x="45740" y="3633593"/>
                <a:ext cx="1167917" cy="1009666"/>
              </a:xfrm>
              <a:prstGeom prst="chord">
                <a:avLst>
                  <a:gd name="adj1" fmla="val 5428451"/>
                  <a:gd name="adj2" fmla="val 1620000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CB147AF5-4AC9-4A89-957B-8986CFDB9091}"/>
                </a:ext>
              </a:extLst>
            </p:cNvPr>
            <p:cNvSpPr txBox="1">
              <a:spLocks/>
            </p:cNvSpPr>
            <p:nvPr/>
          </p:nvSpPr>
          <p:spPr>
            <a:xfrm>
              <a:off x="375577" y="1968807"/>
              <a:ext cx="1677752" cy="151078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kern="1200" cap="all" baseline="0">
                  <a:solidFill>
                    <a:schemeClr val="tx1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b="1" cap="none" dirty="0">
                  <a:solidFill>
                    <a:schemeClr val="bg1"/>
                  </a:solidFill>
                </a:rPr>
                <a:t>First distance</a:t>
              </a:r>
            </a:p>
          </p:txBody>
        </p:sp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68745B02-BEC1-428D-9D37-D5CDABE75F3F}"/>
                </a:ext>
              </a:extLst>
            </p:cNvPr>
            <p:cNvSpPr txBox="1">
              <a:spLocks/>
            </p:cNvSpPr>
            <p:nvPr/>
          </p:nvSpPr>
          <p:spPr>
            <a:xfrm>
              <a:off x="918783" y="3063751"/>
              <a:ext cx="1677752" cy="151078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kern="1200" cap="all" baseline="0">
                  <a:solidFill>
                    <a:schemeClr val="tx1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b="1" cap="none" dirty="0">
                  <a:solidFill>
                    <a:schemeClr val="bg1"/>
                  </a:solidFill>
                </a:rPr>
                <a:t>Second</a:t>
              </a:r>
            </a:p>
            <a:p>
              <a:pPr algn="ctr"/>
              <a:r>
                <a:rPr lang="en-US" sz="2000" b="1" cap="none" dirty="0">
                  <a:solidFill>
                    <a:schemeClr val="bg1"/>
                  </a:solidFill>
                </a:rPr>
                <a:t>distance</a:t>
              </a:r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EE962B90-78C7-44EC-A5B7-1B2DA31E0F12}"/>
                </a:ext>
              </a:extLst>
            </p:cNvPr>
            <p:cNvSpPr txBox="1">
              <a:spLocks/>
            </p:cNvSpPr>
            <p:nvPr/>
          </p:nvSpPr>
          <p:spPr>
            <a:xfrm>
              <a:off x="657067" y="4031396"/>
              <a:ext cx="1239313" cy="156273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b="0" kern="1200" cap="all" baseline="0">
                  <a:solidFill>
                    <a:schemeClr val="tx1">
                      <a:lumMod val="7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b="1" cap="none" dirty="0">
                  <a:solidFill>
                    <a:schemeClr val="bg1"/>
                  </a:solidFill>
                </a:rPr>
                <a:t>Third distance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70E6189-11BA-40F3-84AB-677DD5AB946C}"/>
              </a:ext>
            </a:extLst>
          </p:cNvPr>
          <p:cNvSpPr txBox="1"/>
          <p:nvPr/>
        </p:nvSpPr>
        <p:spPr>
          <a:xfrm>
            <a:off x="1444761" y="2276436"/>
            <a:ext cx="14460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97.38%</a:t>
            </a:r>
            <a:endParaRPr lang="en-ID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103157-7D26-4D50-A7A3-8401CEDCC15F}"/>
              </a:ext>
            </a:extLst>
          </p:cNvPr>
          <p:cNvSpPr txBox="1"/>
          <p:nvPr/>
        </p:nvSpPr>
        <p:spPr>
          <a:xfrm>
            <a:off x="2421093" y="3853423"/>
            <a:ext cx="14460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92.28%</a:t>
            </a:r>
            <a:endParaRPr lang="en-ID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578F92-4D2C-4655-A5F3-B6372316A6C0}"/>
              </a:ext>
            </a:extLst>
          </p:cNvPr>
          <p:cNvSpPr txBox="1"/>
          <p:nvPr/>
        </p:nvSpPr>
        <p:spPr>
          <a:xfrm>
            <a:off x="1495704" y="5773601"/>
            <a:ext cx="14460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91.68%</a:t>
            </a:r>
            <a:endParaRPr lang="en-ID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CF55D6D-C263-4582-A11A-34BE377F9170}"/>
              </a:ext>
            </a:extLst>
          </p:cNvPr>
          <p:cNvGrpSpPr/>
          <p:nvPr/>
        </p:nvGrpSpPr>
        <p:grpSpPr>
          <a:xfrm>
            <a:off x="8355739" y="2400049"/>
            <a:ext cx="2823985" cy="3676217"/>
            <a:chOff x="6074478" y="1781625"/>
            <a:chExt cx="2823985" cy="367621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83BBC68-C2EF-43BE-9597-FB4D625C295C}"/>
                </a:ext>
              </a:extLst>
            </p:cNvPr>
            <p:cNvGrpSpPr/>
            <p:nvPr/>
          </p:nvGrpSpPr>
          <p:grpSpPr>
            <a:xfrm>
              <a:off x="6074478" y="1781625"/>
              <a:ext cx="2823985" cy="3676217"/>
              <a:chOff x="6639572" y="3051991"/>
              <a:chExt cx="3063057" cy="3987437"/>
            </a:xfrm>
            <a:solidFill>
              <a:schemeClr val="bg1">
                <a:lumMod val="65000"/>
              </a:schemeClr>
            </a:solidFill>
          </p:grpSpPr>
          <p:sp>
            <p:nvSpPr>
              <p:cNvPr id="28" name="Block Arc 27">
                <a:extLst>
                  <a:ext uri="{FF2B5EF4-FFF2-40B4-BE49-F238E27FC236}">
                    <a16:creationId xmlns:a16="http://schemas.microsoft.com/office/drawing/2014/main" id="{37E40A45-7E24-4AAA-8B35-1A946071C598}"/>
                  </a:ext>
                </a:extLst>
              </p:cNvPr>
              <p:cNvSpPr/>
              <p:nvPr/>
            </p:nvSpPr>
            <p:spPr>
              <a:xfrm>
                <a:off x="6639572" y="3051991"/>
                <a:ext cx="2821136" cy="2821136"/>
              </a:xfrm>
              <a:prstGeom prst="blockArc">
                <a:avLst>
                  <a:gd name="adj1" fmla="val 2744960"/>
                  <a:gd name="adj2" fmla="val 21526592"/>
                  <a:gd name="adj3" fmla="val 16396"/>
                </a:avLst>
              </a:prstGeom>
              <a:solidFill>
                <a:srgbClr val="80A3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" name="Down Arrow 11">
                <a:extLst>
                  <a:ext uri="{FF2B5EF4-FFF2-40B4-BE49-F238E27FC236}">
                    <a16:creationId xmlns:a16="http://schemas.microsoft.com/office/drawing/2014/main" id="{3EAEF560-F51C-457A-98A6-AE850975FDE9}"/>
                  </a:ext>
                </a:extLst>
              </p:cNvPr>
              <p:cNvSpPr/>
              <p:nvPr/>
            </p:nvSpPr>
            <p:spPr>
              <a:xfrm>
                <a:off x="8766629" y="4416301"/>
                <a:ext cx="936000" cy="2623127"/>
              </a:xfrm>
              <a:prstGeom prst="downArrow">
                <a:avLst/>
              </a:prstGeom>
              <a:solidFill>
                <a:srgbClr val="80A3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317F7DF-7826-4BD4-AD71-A41255706F45}"/>
                </a:ext>
              </a:extLst>
            </p:cNvPr>
            <p:cNvSpPr/>
            <p:nvPr/>
          </p:nvSpPr>
          <p:spPr>
            <a:xfrm>
              <a:off x="6348217" y="2867550"/>
              <a:ext cx="208379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  <a:latin typeface="Arial Black" panose="020B0A04020102020204" pitchFamily="34" charset="0"/>
                  <a:ea typeface="Calibri" panose="020F0502020204030204" pitchFamily="34" charset="0"/>
                </a:rPr>
                <a:t>Sensitivity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1C35E82-BB83-41D5-8BC0-2B96ECA7EDB9}"/>
              </a:ext>
            </a:extLst>
          </p:cNvPr>
          <p:cNvGrpSpPr/>
          <p:nvPr/>
        </p:nvGrpSpPr>
        <p:grpSpPr>
          <a:xfrm>
            <a:off x="5328683" y="1124744"/>
            <a:ext cx="2809471" cy="3661703"/>
            <a:chOff x="9102739" y="3094698"/>
            <a:chExt cx="2809471" cy="366170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16D5F3F-FA9D-4C3B-AD43-37AD37C8577C}"/>
                </a:ext>
              </a:extLst>
            </p:cNvPr>
            <p:cNvGrpSpPr/>
            <p:nvPr/>
          </p:nvGrpSpPr>
          <p:grpSpPr>
            <a:xfrm flipH="1" flipV="1">
              <a:off x="9102739" y="3094698"/>
              <a:ext cx="2809471" cy="3661703"/>
              <a:chOff x="6639572" y="3051991"/>
              <a:chExt cx="3047314" cy="3971694"/>
            </a:xfrm>
            <a:solidFill>
              <a:schemeClr val="bg1">
                <a:lumMod val="95000"/>
              </a:schemeClr>
            </a:solidFill>
          </p:grpSpPr>
          <p:sp>
            <p:nvSpPr>
              <p:cNvPr id="33" name="Block Arc 32">
                <a:extLst>
                  <a:ext uri="{FF2B5EF4-FFF2-40B4-BE49-F238E27FC236}">
                    <a16:creationId xmlns:a16="http://schemas.microsoft.com/office/drawing/2014/main" id="{531E5046-7FBE-41A4-9BD7-952535E52936}"/>
                  </a:ext>
                </a:extLst>
              </p:cNvPr>
              <p:cNvSpPr/>
              <p:nvPr/>
            </p:nvSpPr>
            <p:spPr>
              <a:xfrm>
                <a:off x="6639572" y="3051991"/>
                <a:ext cx="2821136" cy="2821136"/>
              </a:xfrm>
              <a:prstGeom prst="blockArc">
                <a:avLst>
                  <a:gd name="adj1" fmla="val 2744960"/>
                  <a:gd name="adj2" fmla="val 21526592"/>
                  <a:gd name="adj3" fmla="val 16396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4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" name="Down Arrow 71">
                <a:extLst>
                  <a:ext uri="{FF2B5EF4-FFF2-40B4-BE49-F238E27FC236}">
                    <a16:creationId xmlns:a16="http://schemas.microsoft.com/office/drawing/2014/main" id="{6C953ADC-6CBF-4BBE-B1A5-27FC4DF6EA1D}"/>
                  </a:ext>
                </a:extLst>
              </p:cNvPr>
              <p:cNvSpPr/>
              <p:nvPr/>
            </p:nvSpPr>
            <p:spPr>
              <a:xfrm>
                <a:off x="8750886" y="4400558"/>
                <a:ext cx="936000" cy="2623127"/>
              </a:xfrm>
              <a:prstGeom prst="down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557D019-5F35-4DB7-8F6D-75A0A6F9215C}"/>
                </a:ext>
              </a:extLst>
            </p:cNvPr>
            <p:cNvSpPr/>
            <p:nvPr/>
          </p:nvSpPr>
          <p:spPr>
            <a:xfrm>
              <a:off x="9788346" y="5105671"/>
              <a:ext cx="177324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  <a:latin typeface="Arial Black" panose="020B0A04020102020204" pitchFamily="34" charset="0"/>
                  <a:ea typeface="Calibri" panose="020F0502020204030204" pitchFamily="34" charset="0"/>
                </a:rPr>
                <a:t>Distance </a:t>
              </a:r>
              <a:endParaRPr lang="en-US" sz="2400" dirty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357630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7" y="177800"/>
            <a:ext cx="4710526" cy="1239837"/>
          </a:xfrm>
        </p:spPr>
        <p:txBody>
          <a:bodyPr/>
          <a:lstStyle/>
          <a:p>
            <a:pPr algn="ctr"/>
            <a:r>
              <a:rPr lang="en-US" b="1" dirty="0"/>
              <a:t>ACCURACY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DDA76D8-7609-45A4-881E-8E5B607FB391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963011778"/>
              </p:ext>
            </p:extLst>
          </p:nvPr>
        </p:nvGraphicFramePr>
        <p:xfrm>
          <a:off x="1485900" y="2005235"/>
          <a:ext cx="4818062" cy="3656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DA8444EA-45D3-4330-AA30-620A5D8A732E}"/>
              </a:ext>
            </a:extLst>
          </p:cNvPr>
          <p:cNvSpPr txBox="1">
            <a:spLocks/>
          </p:cNvSpPr>
          <p:nvPr/>
        </p:nvSpPr>
        <p:spPr>
          <a:xfrm>
            <a:off x="7144526" y="177799"/>
            <a:ext cx="4710526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PRECISION</a:t>
            </a:r>
          </a:p>
        </p:txBody>
      </p:sp>
      <p:graphicFrame>
        <p:nvGraphicFramePr>
          <p:cNvPr id="13" name="Content Placeholder 6">
            <a:extLst>
              <a:ext uri="{FF2B5EF4-FFF2-40B4-BE49-F238E27FC236}">
                <a16:creationId xmlns:a16="http://schemas.microsoft.com/office/drawing/2014/main" id="{EF520479-97D6-4F2D-8728-0EBA6DB344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087129"/>
              </p:ext>
            </p:extLst>
          </p:nvPr>
        </p:nvGraphicFramePr>
        <p:xfrm>
          <a:off x="6964982" y="2005235"/>
          <a:ext cx="4818062" cy="3656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7997A559-4D6E-40D4-BAC6-7167EEF4B6CF}"/>
              </a:ext>
            </a:extLst>
          </p:cNvPr>
          <p:cNvGrpSpPr/>
          <p:nvPr/>
        </p:nvGrpSpPr>
        <p:grpSpPr>
          <a:xfrm rot="19640025">
            <a:off x="5122522" y="498338"/>
            <a:ext cx="1251414" cy="1301408"/>
            <a:chOff x="514608" y="430130"/>
            <a:chExt cx="1371600" cy="1371600"/>
          </a:xfrm>
          <a:solidFill>
            <a:srgbClr val="002060"/>
          </a:solidFill>
        </p:grpSpPr>
        <p:sp>
          <p:nvSpPr>
            <p:cNvPr id="15" name="Star: 24 Points 14">
              <a:extLst>
                <a:ext uri="{FF2B5EF4-FFF2-40B4-BE49-F238E27FC236}">
                  <a16:creationId xmlns:a16="http://schemas.microsoft.com/office/drawing/2014/main" id="{38D49D10-21A7-4DA5-B789-DDA37A4C3394}"/>
                </a:ext>
              </a:extLst>
            </p:cNvPr>
            <p:cNvSpPr/>
            <p:nvPr/>
          </p:nvSpPr>
          <p:spPr>
            <a:xfrm>
              <a:off x="514608" y="430130"/>
              <a:ext cx="1371600" cy="1371600"/>
            </a:xfrm>
            <a:prstGeom prst="star24">
              <a:avLst>
                <a:gd name="adj" fmla="val 47811"/>
              </a:avLst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" name="Circle: Hollow 15">
              <a:extLst>
                <a:ext uri="{FF2B5EF4-FFF2-40B4-BE49-F238E27FC236}">
                  <a16:creationId xmlns:a16="http://schemas.microsoft.com/office/drawing/2014/main" id="{D220F62B-215F-4611-8B50-BC91A015DBC9}"/>
                </a:ext>
              </a:extLst>
            </p:cNvPr>
            <p:cNvSpPr/>
            <p:nvPr/>
          </p:nvSpPr>
          <p:spPr>
            <a:xfrm>
              <a:off x="618081" y="533601"/>
              <a:ext cx="1188720" cy="1188720"/>
            </a:xfrm>
            <a:prstGeom prst="donut">
              <a:avLst>
                <a:gd name="adj" fmla="val 1244"/>
              </a:avLst>
            </a:prstGeom>
            <a:grpFill/>
            <a:ln w="28575">
              <a:solidFill>
                <a:srgbClr val="FFFFFF">
                  <a:alpha val="38039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0F5D4E5-67BF-4CA6-8EBE-9AE851BDB0E4}"/>
                </a:ext>
              </a:extLst>
            </p:cNvPr>
            <p:cNvSpPr/>
            <p:nvPr/>
          </p:nvSpPr>
          <p:spPr>
            <a:xfrm>
              <a:off x="663801" y="579321"/>
              <a:ext cx="1097280" cy="1097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FDD94DC-909E-491F-BB21-9DFB33EC04CB}"/>
                </a:ext>
              </a:extLst>
            </p:cNvPr>
            <p:cNvSpPr/>
            <p:nvPr/>
          </p:nvSpPr>
          <p:spPr>
            <a:xfrm rot="3265655">
              <a:off x="585400" y="776964"/>
              <a:ext cx="1310519" cy="6409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GOOD </a:t>
              </a:r>
            </a:p>
            <a:p>
              <a:pPr algn="ctr"/>
              <a:r>
                <a:rPr lang="pt-BR" sz="16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ACCURACY</a:t>
              </a:r>
              <a:endParaRPr lang="en-US" sz="1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EC10A74-E521-482D-9A1F-F543FF9CFE4F}"/>
              </a:ext>
            </a:extLst>
          </p:cNvPr>
          <p:cNvGrpSpPr/>
          <p:nvPr/>
        </p:nvGrpSpPr>
        <p:grpSpPr>
          <a:xfrm rot="19640025">
            <a:off x="10660786" y="515564"/>
            <a:ext cx="1251414" cy="1311264"/>
            <a:chOff x="514608" y="419743"/>
            <a:chExt cx="1371600" cy="1381987"/>
          </a:xfrm>
          <a:solidFill>
            <a:srgbClr val="002060"/>
          </a:solidFill>
        </p:grpSpPr>
        <p:sp>
          <p:nvSpPr>
            <p:cNvPr id="20" name="Star: 24 Points 19">
              <a:extLst>
                <a:ext uri="{FF2B5EF4-FFF2-40B4-BE49-F238E27FC236}">
                  <a16:creationId xmlns:a16="http://schemas.microsoft.com/office/drawing/2014/main" id="{2ED50175-49B9-4C9B-BC83-CF97EF9AB1E3}"/>
                </a:ext>
              </a:extLst>
            </p:cNvPr>
            <p:cNvSpPr/>
            <p:nvPr/>
          </p:nvSpPr>
          <p:spPr>
            <a:xfrm>
              <a:off x="514608" y="430130"/>
              <a:ext cx="1371600" cy="1371600"/>
            </a:xfrm>
            <a:prstGeom prst="star24">
              <a:avLst>
                <a:gd name="adj" fmla="val 47811"/>
              </a:avLst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" name="Circle: Hollow 20">
              <a:extLst>
                <a:ext uri="{FF2B5EF4-FFF2-40B4-BE49-F238E27FC236}">
                  <a16:creationId xmlns:a16="http://schemas.microsoft.com/office/drawing/2014/main" id="{49D5E56E-85DB-4C45-A0F9-FBF4995E98FD}"/>
                </a:ext>
              </a:extLst>
            </p:cNvPr>
            <p:cNvSpPr/>
            <p:nvPr/>
          </p:nvSpPr>
          <p:spPr>
            <a:xfrm>
              <a:off x="618081" y="533601"/>
              <a:ext cx="1188720" cy="1188720"/>
            </a:xfrm>
            <a:prstGeom prst="donut">
              <a:avLst>
                <a:gd name="adj" fmla="val 1244"/>
              </a:avLst>
            </a:prstGeom>
            <a:grpFill/>
            <a:ln w="28575">
              <a:solidFill>
                <a:srgbClr val="FFFFFF">
                  <a:alpha val="38039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AE100FA-9D57-492C-A31C-EBBE045AA1CB}"/>
                </a:ext>
              </a:extLst>
            </p:cNvPr>
            <p:cNvSpPr/>
            <p:nvPr/>
          </p:nvSpPr>
          <p:spPr>
            <a:xfrm>
              <a:off x="663801" y="579321"/>
              <a:ext cx="1097280" cy="1097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58E9D1B-B6D7-445D-A50E-CD57367D2A4B}"/>
                </a:ext>
              </a:extLst>
            </p:cNvPr>
            <p:cNvSpPr/>
            <p:nvPr/>
          </p:nvSpPr>
          <p:spPr>
            <a:xfrm rot="3265655">
              <a:off x="602428" y="754534"/>
              <a:ext cx="1310519" cy="6409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GOOD </a:t>
              </a:r>
            </a:p>
            <a:p>
              <a:pPr algn="ctr"/>
              <a:r>
                <a:rPr lang="pt-BR" sz="16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PRECISION</a:t>
              </a:r>
              <a:endParaRPr lang="en-US" sz="1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841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CONCLUTIONS</a:t>
            </a:r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B7355988-F22B-4778-A70E-6A6C03070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130240"/>
              </p:ext>
            </p:extLst>
          </p:nvPr>
        </p:nvGraphicFramePr>
        <p:xfrm>
          <a:off x="2035679" y="2537403"/>
          <a:ext cx="8898313" cy="288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67025">
                  <a:extLst>
                    <a:ext uri="{9D8B030D-6E8A-4147-A177-3AD203B41FA5}">
                      <a16:colId xmlns:a16="http://schemas.microsoft.com/office/drawing/2014/main" val="3570611168"/>
                    </a:ext>
                  </a:extLst>
                </a:gridCol>
                <a:gridCol w="1582822">
                  <a:extLst>
                    <a:ext uri="{9D8B030D-6E8A-4147-A177-3AD203B41FA5}">
                      <a16:colId xmlns:a16="http://schemas.microsoft.com/office/drawing/2014/main" val="3007668580"/>
                    </a:ext>
                  </a:extLst>
                </a:gridCol>
                <a:gridCol w="1582822">
                  <a:extLst>
                    <a:ext uri="{9D8B030D-6E8A-4147-A177-3AD203B41FA5}">
                      <a16:colId xmlns:a16="http://schemas.microsoft.com/office/drawing/2014/main" val="2472826669"/>
                    </a:ext>
                  </a:extLst>
                </a:gridCol>
                <a:gridCol w="1582822">
                  <a:extLst>
                    <a:ext uri="{9D8B030D-6E8A-4147-A177-3AD203B41FA5}">
                      <a16:colId xmlns:a16="http://schemas.microsoft.com/office/drawing/2014/main" val="447303810"/>
                    </a:ext>
                  </a:extLst>
                </a:gridCol>
                <a:gridCol w="1582822">
                  <a:extLst>
                    <a:ext uri="{9D8B030D-6E8A-4147-A177-3AD203B41FA5}">
                      <a16:colId xmlns:a16="http://schemas.microsoft.com/office/drawing/2014/main" val="244050428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Distance</a:t>
                      </a:r>
                      <a:endParaRPr lang="en-ID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Linearity</a:t>
                      </a:r>
                      <a:endParaRPr lang="en-ID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Sensitivity</a:t>
                      </a:r>
                      <a:endParaRPr lang="en-ID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Accuracy</a:t>
                      </a:r>
                      <a:endParaRPr lang="en-ID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Precision</a:t>
                      </a:r>
                      <a:endParaRPr lang="en-ID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936055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First-140 cm</a:t>
                      </a:r>
                      <a:endParaRPr lang="en-ID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99.59%</a:t>
                      </a:r>
                      <a:endParaRPr lang="en-ID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97.38%</a:t>
                      </a:r>
                      <a:endParaRPr lang="en-ID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96.64%</a:t>
                      </a:r>
                      <a:endParaRPr lang="en-ID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1.65%</a:t>
                      </a:r>
                      <a:endParaRPr lang="en-ID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402686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Second-220 cm</a:t>
                      </a:r>
                      <a:endParaRPr lang="en-ID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99.46%</a:t>
                      </a:r>
                      <a:endParaRPr lang="en-ID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92.28%</a:t>
                      </a:r>
                      <a:endParaRPr lang="en-ID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92.51%</a:t>
                      </a:r>
                      <a:endParaRPr lang="en-ID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5.92%</a:t>
                      </a:r>
                      <a:endParaRPr lang="en-ID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630262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Third-300 cm</a:t>
                      </a:r>
                      <a:endParaRPr lang="en-ID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99.27%</a:t>
                      </a:r>
                      <a:endParaRPr lang="en-ID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91.68%</a:t>
                      </a:r>
                      <a:endParaRPr lang="en-ID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90.25%</a:t>
                      </a:r>
                      <a:endParaRPr lang="en-ID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7.28%</a:t>
                      </a:r>
                      <a:endParaRPr lang="en-ID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20544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8AA14EA-4F41-4BA6-8ABC-02861C6E6557}"/>
              </a:ext>
            </a:extLst>
          </p:cNvPr>
          <p:cNvSpPr txBox="1"/>
          <p:nvPr/>
        </p:nvSpPr>
        <p:spPr>
          <a:xfrm>
            <a:off x="2853021" y="1440597"/>
            <a:ext cx="72636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ROM measurement performance on </a:t>
            </a:r>
            <a:r>
              <a:rPr lang="en-US" sz="24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Articulatio cubiti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based on Hough Transformation </a:t>
            </a:r>
            <a:endParaRPr lang="en-ID" sz="2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E306FBB-BA0D-404E-BD47-6613CF853C7B}"/>
              </a:ext>
            </a:extLst>
          </p:cNvPr>
          <p:cNvGrpSpPr/>
          <p:nvPr/>
        </p:nvGrpSpPr>
        <p:grpSpPr>
          <a:xfrm rot="19640025">
            <a:off x="1457880" y="3124950"/>
            <a:ext cx="1059321" cy="1085853"/>
            <a:chOff x="514608" y="430130"/>
            <a:chExt cx="1371600" cy="1371600"/>
          </a:xfrm>
          <a:solidFill>
            <a:srgbClr val="002060"/>
          </a:solidFill>
        </p:grpSpPr>
        <p:sp>
          <p:nvSpPr>
            <p:cNvPr id="20" name="Star: 24 Points 19">
              <a:extLst>
                <a:ext uri="{FF2B5EF4-FFF2-40B4-BE49-F238E27FC236}">
                  <a16:creationId xmlns:a16="http://schemas.microsoft.com/office/drawing/2014/main" id="{9BB52D1D-BC88-4262-8759-23197A644B9B}"/>
                </a:ext>
              </a:extLst>
            </p:cNvPr>
            <p:cNvSpPr/>
            <p:nvPr/>
          </p:nvSpPr>
          <p:spPr>
            <a:xfrm>
              <a:off x="514608" y="430130"/>
              <a:ext cx="1371600" cy="1371600"/>
            </a:xfrm>
            <a:prstGeom prst="star24">
              <a:avLst>
                <a:gd name="adj" fmla="val 47811"/>
              </a:avLst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" name="Circle: Hollow 20">
              <a:extLst>
                <a:ext uri="{FF2B5EF4-FFF2-40B4-BE49-F238E27FC236}">
                  <a16:creationId xmlns:a16="http://schemas.microsoft.com/office/drawing/2014/main" id="{E4434A8B-BF50-474A-B613-4E988721B33A}"/>
                </a:ext>
              </a:extLst>
            </p:cNvPr>
            <p:cNvSpPr/>
            <p:nvPr/>
          </p:nvSpPr>
          <p:spPr>
            <a:xfrm>
              <a:off x="618081" y="533601"/>
              <a:ext cx="1188720" cy="1188720"/>
            </a:xfrm>
            <a:prstGeom prst="donut">
              <a:avLst>
                <a:gd name="adj" fmla="val 1244"/>
              </a:avLst>
            </a:prstGeom>
            <a:grpFill/>
            <a:ln w="28575">
              <a:solidFill>
                <a:srgbClr val="FFFFFF">
                  <a:alpha val="38039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A2B3461-8F7E-4123-B1A2-89040D4ED8E6}"/>
                </a:ext>
              </a:extLst>
            </p:cNvPr>
            <p:cNvSpPr/>
            <p:nvPr/>
          </p:nvSpPr>
          <p:spPr>
            <a:xfrm>
              <a:off x="663801" y="579321"/>
              <a:ext cx="1097280" cy="10972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457DF5B-9181-415E-B45F-52B7848365A1}"/>
                </a:ext>
              </a:extLst>
            </p:cNvPr>
            <p:cNvSpPr/>
            <p:nvPr/>
          </p:nvSpPr>
          <p:spPr>
            <a:xfrm rot="3265655">
              <a:off x="585399" y="758703"/>
              <a:ext cx="1310519" cy="6774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28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BEST</a:t>
              </a:r>
              <a:endParaRPr lang="en-US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05272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CB97010-EA04-44FA-8469-00CE9CEF35FD}"/>
              </a:ext>
            </a:extLst>
          </p:cNvPr>
          <p:cNvGrpSpPr/>
          <p:nvPr/>
        </p:nvGrpSpPr>
        <p:grpSpPr>
          <a:xfrm>
            <a:off x="5662364" y="3009759"/>
            <a:ext cx="2059018" cy="2649269"/>
            <a:chOff x="6074478" y="1781625"/>
            <a:chExt cx="2823985" cy="367621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86EF7E3-B824-4D3F-837A-D77FA5D53C90}"/>
                </a:ext>
              </a:extLst>
            </p:cNvPr>
            <p:cNvGrpSpPr/>
            <p:nvPr/>
          </p:nvGrpSpPr>
          <p:grpSpPr>
            <a:xfrm>
              <a:off x="6074478" y="1781625"/>
              <a:ext cx="2823985" cy="3676217"/>
              <a:chOff x="6639572" y="3051991"/>
              <a:chExt cx="3063057" cy="3987437"/>
            </a:xfrm>
            <a:solidFill>
              <a:schemeClr val="bg1">
                <a:lumMod val="65000"/>
              </a:schemeClr>
            </a:solidFill>
          </p:grpSpPr>
          <p:sp>
            <p:nvSpPr>
              <p:cNvPr id="8" name="Block Arc 7">
                <a:extLst>
                  <a:ext uri="{FF2B5EF4-FFF2-40B4-BE49-F238E27FC236}">
                    <a16:creationId xmlns:a16="http://schemas.microsoft.com/office/drawing/2014/main" id="{0B3A11F1-ED8E-43F8-8B23-5E71298A631B}"/>
                  </a:ext>
                </a:extLst>
              </p:cNvPr>
              <p:cNvSpPr/>
              <p:nvPr/>
            </p:nvSpPr>
            <p:spPr>
              <a:xfrm>
                <a:off x="6639572" y="3051991"/>
                <a:ext cx="2821136" cy="2821136"/>
              </a:xfrm>
              <a:prstGeom prst="blockArc">
                <a:avLst>
                  <a:gd name="adj1" fmla="val 2744960"/>
                  <a:gd name="adj2" fmla="val 21526592"/>
                  <a:gd name="adj3" fmla="val 16396"/>
                </a:avLst>
              </a:prstGeom>
              <a:solidFill>
                <a:srgbClr val="80A3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Down Arrow 11">
                <a:extLst>
                  <a:ext uri="{FF2B5EF4-FFF2-40B4-BE49-F238E27FC236}">
                    <a16:creationId xmlns:a16="http://schemas.microsoft.com/office/drawing/2014/main" id="{02C24F5B-B047-42F8-BE47-5FC7B1587CE3}"/>
                  </a:ext>
                </a:extLst>
              </p:cNvPr>
              <p:cNvSpPr/>
              <p:nvPr/>
            </p:nvSpPr>
            <p:spPr>
              <a:xfrm>
                <a:off x="8766629" y="4416301"/>
                <a:ext cx="936000" cy="2623127"/>
              </a:xfrm>
              <a:prstGeom prst="downArrow">
                <a:avLst/>
              </a:prstGeom>
              <a:solidFill>
                <a:srgbClr val="80A3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74D414D-EF44-413F-9846-80F080FE0A04}"/>
                </a:ext>
              </a:extLst>
            </p:cNvPr>
            <p:cNvSpPr/>
            <p:nvPr/>
          </p:nvSpPr>
          <p:spPr>
            <a:xfrm>
              <a:off x="6348217" y="2867550"/>
              <a:ext cx="2083791" cy="512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Arial Black" panose="020B0A04020102020204" pitchFamily="34" charset="0"/>
                  <a:ea typeface="Calibri" panose="020F0502020204030204" pitchFamily="34" charset="0"/>
                </a:rPr>
                <a:t>Sensitivity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202763-3953-401A-8705-68D4CBD778CE}"/>
              </a:ext>
            </a:extLst>
          </p:cNvPr>
          <p:cNvGrpSpPr/>
          <p:nvPr/>
        </p:nvGrpSpPr>
        <p:grpSpPr>
          <a:xfrm>
            <a:off x="1368183" y="2245324"/>
            <a:ext cx="2048436" cy="2638809"/>
            <a:chOff x="9102739" y="3094698"/>
            <a:chExt cx="2809471" cy="366170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50CAF3F-66F9-469C-942E-7F2C40980E26}"/>
                </a:ext>
              </a:extLst>
            </p:cNvPr>
            <p:cNvGrpSpPr/>
            <p:nvPr/>
          </p:nvGrpSpPr>
          <p:grpSpPr>
            <a:xfrm flipH="1" flipV="1">
              <a:off x="9102739" y="3094698"/>
              <a:ext cx="2809471" cy="3661703"/>
              <a:chOff x="6639572" y="3051991"/>
              <a:chExt cx="3047314" cy="3971694"/>
            </a:xfrm>
            <a:solidFill>
              <a:schemeClr val="bg1">
                <a:lumMod val="95000"/>
              </a:schemeClr>
            </a:solidFill>
          </p:grpSpPr>
          <p:sp>
            <p:nvSpPr>
              <p:cNvPr id="16" name="Block Arc 15">
                <a:extLst>
                  <a:ext uri="{FF2B5EF4-FFF2-40B4-BE49-F238E27FC236}">
                    <a16:creationId xmlns:a16="http://schemas.microsoft.com/office/drawing/2014/main" id="{BAF6E5A8-FCC0-4339-9546-8F55B609E975}"/>
                  </a:ext>
                </a:extLst>
              </p:cNvPr>
              <p:cNvSpPr/>
              <p:nvPr/>
            </p:nvSpPr>
            <p:spPr>
              <a:xfrm>
                <a:off x="6639572" y="3051991"/>
                <a:ext cx="2821136" cy="2821136"/>
              </a:xfrm>
              <a:prstGeom prst="blockArc">
                <a:avLst>
                  <a:gd name="adj1" fmla="val 2744960"/>
                  <a:gd name="adj2" fmla="val 21526592"/>
                  <a:gd name="adj3" fmla="val 16396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Down Arrow 71">
                <a:extLst>
                  <a:ext uri="{FF2B5EF4-FFF2-40B4-BE49-F238E27FC236}">
                    <a16:creationId xmlns:a16="http://schemas.microsoft.com/office/drawing/2014/main" id="{31480920-E66F-4FA1-9DDC-C65DB27685A9}"/>
                  </a:ext>
                </a:extLst>
              </p:cNvPr>
              <p:cNvSpPr/>
              <p:nvPr/>
            </p:nvSpPr>
            <p:spPr>
              <a:xfrm>
                <a:off x="8750886" y="4400558"/>
                <a:ext cx="936000" cy="2623127"/>
              </a:xfrm>
              <a:prstGeom prst="down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601BB2F-E839-406D-B5C0-B9625222451C}"/>
                </a:ext>
              </a:extLst>
            </p:cNvPr>
            <p:cNvSpPr/>
            <p:nvPr/>
          </p:nvSpPr>
          <p:spPr>
            <a:xfrm>
              <a:off x="9730470" y="5105671"/>
              <a:ext cx="1888995" cy="512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Arial Black" panose="020B0A04020102020204" pitchFamily="34" charset="0"/>
                  <a:ea typeface="Calibri" panose="020F0502020204030204" pitchFamily="34" charset="0"/>
                </a:rPr>
                <a:t>Distance </a:t>
              </a:r>
              <a:endParaRPr lang="en-US" dirty="0">
                <a:solidFill>
                  <a:sysClr val="windowText" lastClr="000000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C8F835C-D28A-4DB1-AD62-3B25819131EF}"/>
              </a:ext>
            </a:extLst>
          </p:cNvPr>
          <p:cNvGrpSpPr/>
          <p:nvPr/>
        </p:nvGrpSpPr>
        <p:grpSpPr>
          <a:xfrm>
            <a:off x="9838828" y="3009759"/>
            <a:ext cx="2059018" cy="2649269"/>
            <a:chOff x="6074478" y="1781625"/>
            <a:chExt cx="2823985" cy="3676217"/>
          </a:xfrm>
          <a:solidFill>
            <a:srgbClr val="002060"/>
          </a:solidFill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B86D58D-7C00-4D5A-AD62-F3E725462BC2}"/>
                </a:ext>
              </a:extLst>
            </p:cNvPr>
            <p:cNvGrpSpPr/>
            <p:nvPr/>
          </p:nvGrpSpPr>
          <p:grpSpPr>
            <a:xfrm>
              <a:off x="6074478" y="1781625"/>
              <a:ext cx="2823985" cy="3676217"/>
              <a:chOff x="6639572" y="3051991"/>
              <a:chExt cx="3063057" cy="3987437"/>
            </a:xfrm>
            <a:grpFill/>
          </p:grpSpPr>
          <p:sp>
            <p:nvSpPr>
              <p:cNvPr id="21" name="Block Arc 20">
                <a:extLst>
                  <a:ext uri="{FF2B5EF4-FFF2-40B4-BE49-F238E27FC236}">
                    <a16:creationId xmlns:a16="http://schemas.microsoft.com/office/drawing/2014/main" id="{C8BB70A4-0AB8-4BDA-A9A5-99E2BCF03A80}"/>
                  </a:ext>
                </a:extLst>
              </p:cNvPr>
              <p:cNvSpPr/>
              <p:nvPr/>
            </p:nvSpPr>
            <p:spPr>
              <a:xfrm>
                <a:off x="6639572" y="3051991"/>
                <a:ext cx="2821136" cy="2821136"/>
              </a:xfrm>
              <a:prstGeom prst="blockArc">
                <a:avLst>
                  <a:gd name="adj1" fmla="val 2744960"/>
                  <a:gd name="adj2" fmla="val 21526592"/>
                  <a:gd name="adj3" fmla="val 1639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Down Arrow 11">
                <a:extLst>
                  <a:ext uri="{FF2B5EF4-FFF2-40B4-BE49-F238E27FC236}">
                    <a16:creationId xmlns:a16="http://schemas.microsoft.com/office/drawing/2014/main" id="{28333B4D-4605-4EC7-9AC8-487F185DE573}"/>
                  </a:ext>
                </a:extLst>
              </p:cNvPr>
              <p:cNvSpPr/>
              <p:nvPr/>
            </p:nvSpPr>
            <p:spPr>
              <a:xfrm>
                <a:off x="8766629" y="4416301"/>
                <a:ext cx="936000" cy="2623127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B99DE56-4A7A-49B9-95AA-83B6B70816D8}"/>
                </a:ext>
              </a:extLst>
            </p:cNvPr>
            <p:cNvSpPr/>
            <p:nvPr/>
          </p:nvSpPr>
          <p:spPr>
            <a:xfrm>
              <a:off x="6348217" y="2867550"/>
              <a:ext cx="2083791" cy="512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Arial Black" panose="020B0A04020102020204" pitchFamily="34" charset="0"/>
                  <a:ea typeface="Calibri" panose="020F0502020204030204" pitchFamily="34" charset="0"/>
                </a:rPr>
                <a:t>Precision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0CE7F84-44A5-44EA-826C-868A227A3F22}"/>
              </a:ext>
            </a:extLst>
          </p:cNvPr>
          <p:cNvGrpSpPr/>
          <p:nvPr/>
        </p:nvGrpSpPr>
        <p:grpSpPr>
          <a:xfrm>
            <a:off x="7750596" y="3011979"/>
            <a:ext cx="2059018" cy="2649269"/>
            <a:chOff x="6074478" y="1781625"/>
            <a:chExt cx="2823985" cy="3676217"/>
          </a:xfrm>
          <a:solidFill>
            <a:srgbClr val="22377C"/>
          </a:solidFill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C75CBA0-99F2-46F2-BE2F-62829541941B}"/>
                </a:ext>
              </a:extLst>
            </p:cNvPr>
            <p:cNvGrpSpPr/>
            <p:nvPr/>
          </p:nvGrpSpPr>
          <p:grpSpPr>
            <a:xfrm>
              <a:off x="6074478" y="1781625"/>
              <a:ext cx="2823985" cy="3676217"/>
              <a:chOff x="6639572" y="3051991"/>
              <a:chExt cx="3063057" cy="3987437"/>
            </a:xfrm>
            <a:grpFill/>
          </p:grpSpPr>
          <p:sp>
            <p:nvSpPr>
              <p:cNvPr id="26" name="Block Arc 25">
                <a:extLst>
                  <a:ext uri="{FF2B5EF4-FFF2-40B4-BE49-F238E27FC236}">
                    <a16:creationId xmlns:a16="http://schemas.microsoft.com/office/drawing/2014/main" id="{799AE009-C7F3-4801-9B3D-B32DB6589993}"/>
                  </a:ext>
                </a:extLst>
              </p:cNvPr>
              <p:cNvSpPr/>
              <p:nvPr/>
            </p:nvSpPr>
            <p:spPr>
              <a:xfrm>
                <a:off x="6639572" y="3051991"/>
                <a:ext cx="2821136" cy="2821136"/>
              </a:xfrm>
              <a:prstGeom prst="blockArc">
                <a:avLst>
                  <a:gd name="adj1" fmla="val 2744960"/>
                  <a:gd name="adj2" fmla="val 21526592"/>
                  <a:gd name="adj3" fmla="val 1639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" name="Down Arrow 11">
                <a:extLst>
                  <a:ext uri="{FF2B5EF4-FFF2-40B4-BE49-F238E27FC236}">
                    <a16:creationId xmlns:a16="http://schemas.microsoft.com/office/drawing/2014/main" id="{43595CE5-7A63-4B95-9760-286255151591}"/>
                  </a:ext>
                </a:extLst>
              </p:cNvPr>
              <p:cNvSpPr/>
              <p:nvPr/>
            </p:nvSpPr>
            <p:spPr>
              <a:xfrm>
                <a:off x="8766629" y="4416301"/>
                <a:ext cx="936000" cy="2623127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A45F6CB-EE1A-47FE-BA52-B3F9111EB937}"/>
                </a:ext>
              </a:extLst>
            </p:cNvPr>
            <p:cNvSpPr/>
            <p:nvPr/>
          </p:nvSpPr>
          <p:spPr>
            <a:xfrm>
              <a:off x="6348217" y="2867550"/>
              <a:ext cx="2083791" cy="512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Arial Black" panose="020B0A04020102020204" pitchFamily="34" charset="0"/>
                  <a:ea typeface="Calibri" panose="020F0502020204030204" pitchFamily="34" charset="0"/>
                </a:rPr>
                <a:t>Accuracy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3B2EA14-2B32-4048-9DAA-D6DB4977EA73}"/>
              </a:ext>
            </a:extLst>
          </p:cNvPr>
          <p:cNvGrpSpPr/>
          <p:nvPr/>
        </p:nvGrpSpPr>
        <p:grpSpPr>
          <a:xfrm>
            <a:off x="3574132" y="3009759"/>
            <a:ext cx="2059018" cy="2649269"/>
            <a:chOff x="6074478" y="1781625"/>
            <a:chExt cx="2823985" cy="3676217"/>
          </a:xfrm>
          <a:solidFill>
            <a:srgbClr val="AEC5E0"/>
          </a:solidFill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996DDBF-E864-4B10-8E8C-1B9581F0C60F}"/>
                </a:ext>
              </a:extLst>
            </p:cNvPr>
            <p:cNvGrpSpPr/>
            <p:nvPr/>
          </p:nvGrpSpPr>
          <p:grpSpPr>
            <a:xfrm>
              <a:off x="6074478" y="1781625"/>
              <a:ext cx="2823985" cy="3676217"/>
              <a:chOff x="6639572" y="3051991"/>
              <a:chExt cx="3063057" cy="3987437"/>
            </a:xfrm>
            <a:grpFill/>
          </p:grpSpPr>
          <p:sp>
            <p:nvSpPr>
              <p:cNvPr id="31" name="Block Arc 30">
                <a:extLst>
                  <a:ext uri="{FF2B5EF4-FFF2-40B4-BE49-F238E27FC236}">
                    <a16:creationId xmlns:a16="http://schemas.microsoft.com/office/drawing/2014/main" id="{63A279CC-BF6B-451A-81CE-C2001E26FD09}"/>
                  </a:ext>
                </a:extLst>
              </p:cNvPr>
              <p:cNvSpPr/>
              <p:nvPr/>
            </p:nvSpPr>
            <p:spPr>
              <a:xfrm>
                <a:off x="6639572" y="3051991"/>
                <a:ext cx="2821136" cy="2821136"/>
              </a:xfrm>
              <a:prstGeom prst="blockArc">
                <a:avLst>
                  <a:gd name="adj1" fmla="val 2744960"/>
                  <a:gd name="adj2" fmla="val 21526592"/>
                  <a:gd name="adj3" fmla="val 1639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" name="Down Arrow 11">
                <a:extLst>
                  <a:ext uri="{FF2B5EF4-FFF2-40B4-BE49-F238E27FC236}">
                    <a16:creationId xmlns:a16="http://schemas.microsoft.com/office/drawing/2014/main" id="{ED52BD4F-6167-4560-AD6B-3D111EFC8953}"/>
                  </a:ext>
                </a:extLst>
              </p:cNvPr>
              <p:cNvSpPr/>
              <p:nvPr/>
            </p:nvSpPr>
            <p:spPr>
              <a:xfrm>
                <a:off x="8766629" y="4416301"/>
                <a:ext cx="936000" cy="2623127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9169E4B-E431-4167-AA6A-B1F20DF0B098}"/>
                </a:ext>
              </a:extLst>
            </p:cNvPr>
            <p:cNvSpPr/>
            <p:nvPr/>
          </p:nvSpPr>
          <p:spPr>
            <a:xfrm>
              <a:off x="6348217" y="2867550"/>
              <a:ext cx="2083791" cy="512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Arial Black" panose="020B0A04020102020204" pitchFamily="34" charset="0"/>
                  <a:ea typeface="Calibri" panose="020F0502020204030204" pitchFamily="34" charset="0"/>
                </a:rPr>
                <a:t>Linearity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0A10F02-1CAD-4F29-AB26-0E705BD9570C}"/>
              </a:ext>
            </a:extLst>
          </p:cNvPr>
          <p:cNvSpPr txBox="1"/>
          <p:nvPr/>
        </p:nvSpPr>
        <p:spPr>
          <a:xfrm>
            <a:off x="2275632" y="1545023"/>
            <a:ext cx="76375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ROM </a:t>
            </a: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measurement using Hough transformation method based on Hough Transformation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340821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D9E43DF-4224-467D-AD46-F01A67D90162}"/>
              </a:ext>
            </a:extLst>
          </p:cNvPr>
          <p:cNvSpPr/>
          <p:nvPr/>
        </p:nvSpPr>
        <p:spPr>
          <a:xfrm>
            <a:off x="2710035" y="2337676"/>
            <a:ext cx="9505075" cy="2453149"/>
          </a:xfrm>
          <a:custGeom>
            <a:avLst/>
            <a:gdLst>
              <a:gd name="connsiteX0" fmla="*/ 0 w 9505075"/>
              <a:gd name="connsiteY0" fmla="*/ 0 h 2438400"/>
              <a:gd name="connsiteX1" fmla="*/ 0 w 9505075"/>
              <a:gd name="connsiteY1" fmla="*/ 0 h 2438400"/>
              <a:gd name="connsiteX2" fmla="*/ 9505075 w 9505075"/>
              <a:gd name="connsiteY2" fmla="*/ 0 h 2438400"/>
              <a:gd name="connsiteX3" fmla="*/ 9505075 w 9505075"/>
              <a:gd name="connsiteY3" fmla="*/ 0 h 2438400"/>
              <a:gd name="connsiteX4" fmla="*/ 9505075 w 9505075"/>
              <a:gd name="connsiteY4" fmla="*/ 2438400 h 2438400"/>
              <a:gd name="connsiteX5" fmla="*/ 9505075 w 9505075"/>
              <a:gd name="connsiteY5" fmla="*/ 2438400 h 2438400"/>
              <a:gd name="connsiteX6" fmla="*/ 0 w 9505075"/>
              <a:gd name="connsiteY6" fmla="*/ 2438400 h 2438400"/>
              <a:gd name="connsiteX7" fmla="*/ 0 w 9505075"/>
              <a:gd name="connsiteY7" fmla="*/ 2438400 h 2438400"/>
              <a:gd name="connsiteX8" fmla="*/ 0 w 9505075"/>
              <a:gd name="connsiteY8" fmla="*/ 0 h 2438400"/>
              <a:gd name="connsiteX0" fmla="*/ 0 w 9505075"/>
              <a:gd name="connsiteY0" fmla="*/ 14749 h 2453149"/>
              <a:gd name="connsiteX1" fmla="*/ 0 w 9505075"/>
              <a:gd name="connsiteY1" fmla="*/ 14749 h 2453149"/>
              <a:gd name="connsiteX2" fmla="*/ 9505075 w 9505075"/>
              <a:gd name="connsiteY2" fmla="*/ 14749 h 2453149"/>
              <a:gd name="connsiteX3" fmla="*/ 8738159 w 9505075"/>
              <a:gd name="connsiteY3" fmla="*/ 0 h 2453149"/>
              <a:gd name="connsiteX4" fmla="*/ 9505075 w 9505075"/>
              <a:gd name="connsiteY4" fmla="*/ 2453149 h 2453149"/>
              <a:gd name="connsiteX5" fmla="*/ 9505075 w 9505075"/>
              <a:gd name="connsiteY5" fmla="*/ 2453149 h 2453149"/>
              <a:gd name="connsiteX6" fmla="*/ 0 w 9505075"/>
              <a:gd name="connsiteY6" fmla="*/ 2453149 h 2453149"/>
              <a:gd name="connsiteX7" fmla="*/ 0 w 9505075"/>
              <a:gd name="connsiteY7" fmla="*/ 2453149 h 2453149"/>
              <a:gd name="connsiteX8" fmla="*/ 0 w 9505075"/>
              <a:gd name="connsiteY8" fmla="*/ 14749 h 2453149"/>
              <a:gd name="connsiteX0" fmla="*/ 0 w 9505075"/>
              <a:gd name="connsiteY0" fmla="*/ 14749 h 2453149"/>
              <a:gd name="connsiteX1" fmla="*/ 0 w 9505075"/>
              <a:gd name="connsiteY1" fmla="*/ 14749 h 2453149"/>
              <a:gd name="connsiteX2" fmla="*/ 8959384 w 9505075"/>
              <a:gd name="connsiteY2" fmla="*/ 14749 h 2453149"/>
              <a:gd name="connsiteX3" fmla="*/ 8738159 w 9505075"/>
              <a:gd name="connsiteY3" fmla="*/ 0 h 2453149"/>
              <a:gd name="connsiteX4" fmla="*/ 9505075 w 9505075"/>
              <a:gd name="connsiteY4" fmla="*/ 2453149 h 2453149"/>
              <a:gd name="connsiteX5" fmla="*/ 9505075 w 9505075"/>
              <a:gd name="connsiteY5" fmla="*/ 2453149 h 2453149"/>
              <a:gd name="connsiteX6" fmla="*/ 0 w 9505075"/>
              <a:gd name="connsiteY6" fmla="*/ 2453149 h 2453149"/>
              <a:gd name="connsiteX7" fmla="*/ 0 w 9505075"/>
              <a:gd name="connsiteY7" fmla="*/ 2453149 h 2453149"/>
              <a:gd name="connsiteX8" fmla="*/ 0 w 9505075"/>
              <a:gd name="connsiteY8" fmla="*/ 14749 h 2453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505075" h="2453149">
                <a:moveTo>
                  <a:pt x="0" y="14749"/>
                </a:moveTo>
                <a:lnTo>
                  <a:pt x="0" y="14749"/>
                </a:lnTo>
                <a:lnTo>
                  <a:pt x="8959384" y="14749"/>
                </a:lnTo>
                <a:lnTo>
                  <a:pt x="8738159" y="0"/>
                </a:lnTo>
                <a:lnTo>
                  <a:pt x="9505075" y="2453149"/>
                </a:lnTo>
                <a:lnTo>
                  <a:pt x="9505075" y="2453149"/>
                </a:lnTo>
                <a:lnTo>
                  <a:pt x="0" y="2453149"/>
                </a:lnTo>
                <a:lnTo>
                  <a:pt x="0" y="2453149"/>
                </a:lnTo>
                <a:lnTo>
                  <a:pt x="0" y="1474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96AB4C3-8C92-47C9-B058-78E5A1B05E16}"/>
              </a:ext>
            </a:extLst>
          </p:cNvPr>
          <p:cNvGrpSpPr/>
          <p:nvPr/>
        </p:nvGrpSpPr>
        <p:grpSpPr>
          <a:xfrm rot="5400000">
            <a:off x="730381" y="1622045"/>
            <a:ext cx="2438400" cy="3899163"/>
            <a:chOff x="8696322" y="2321169"/>
            <a:chExt cx="2438400" cy="3899163"/>
          </a:xfrm>
          <a:solidFill>
            <a:schemeClr val="bg1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62768E1-A768-4823-BA3F-7CEA056F49DF}"/>
                </a:ext>
              </a:extLst>
            </p:cNvPr>
            <p:cNvSpPr/>
            <p:nvPr/>
          </p:nvSpPr>
          <p:spPr>
            <a:xfrm>
              <a:off x="8696322" y="3713599"/>
              <a:ext cx="2438400" cy="180975"/>
            </a:xfrm>
            <a:prstGeom prst="rect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1D6B6FB-8E41-4F82-AE62-C185D98F7FB5}"/>
                </a:ext>
              </a:extLst>
            </p:cNvPr>
            <p:cNvSpPr/>
            <p:nvPr/>
          </p:nvSpPr>
          <p:spPr>
            <a:xfrm>
              <a:off x="8696322" y="3954368"/>
              <a:ext cx="2438400" cy="2265964"/>
            </a:xfrm>
            <a:custGeom>
              <a:avLst/>
              <a:gdLst>
                <a:gd name="connsiteX0" fmla="*/ 1205531 w 2438400"/>
                <a:gd name="connsiteY0" fmla="*/ 1417321 h 2265964"/>
                <a:gd name="connsiteX1" fmla="*/ 1074298 w 2438400"/>
                <a:gd name="connsiteY1" fmla="*/ 1640419 h 2265964"/>
                <a:gd name="connsiteX2" fmla="*/ 1218654 w 2438400"/>
                <a:gd name="connsiteY2" fmla="*/ 1898510 h 2265964"/>
                <a:gd name="connsiteX3" fmla="*/ 1358636 w 2438400"/>
                <a:gd name="connsiteY3" fmla="*/ 1640419 h 2265964"/>
                <a:gd name="connsiteX4" fmla="*/ 1205531 w 2438400"/>
                <a:gd name="connsiteY4" fmla="*/ 1417321 h 2265964"/>
                <a:gd name="connsiteX5" fmla="*/ 43 w 2438400"/>
                <a:gd name="connsiteY5" fmla="*/ 0 h 2265964"/>
                <a:gd name="connsiteX6" fmla="*/ 319561 w 2438400"/>
                <a:gd name="connsiteY6" fmla="*/ 0 h 2265964"/>
                <a:gd name="connsiteX7" fmla="*/ 693981 w 2438400"/>
                <a:gd name="connsiteY7" fmla="*/ 0 h 2265964"/>
                <a:gd name="connsiteX8" fmla="*/ 693981 w 2438400"/>
                <a:gd name="connsiteY8" fmla="*/ 1 h 2265964"/>
                <a:gd name="connsiteX9" fmla="*/ 1218654 w 2438400"/>
                <a:gd name="connsiteY9" fmla="*/ 1 h 2265964"/>
                <a:gd name="connsiteX10" fmla="*/ 1741540 w 2438400"/>
                <a:gd name="connsiteY10" fmla="*/ 1 h 2265964"/>
                <a:gd name="connsiteX11" fmla="*/ 1741540 w 2438400"/>
                <a:gd name="connsiteY11" fmla="*/ 0 h 2265964"/>
                <a:gd name="connsiteX12" fmla="*/ 2074618 w 2438400"/>
                <a:gd name="connsiteY12" fmla="*/ 0 h 2265964"/>
                <a:gd name="connsiteX13" fmla="*/ 2105322 w 2438400"/>
                <a:gd name="connsiteY13" fmla="*/ 0 h 2265964"/>
                <a:gd name="connsiteX14" fmla="*/ 2438400 w 2438400"/>
                <a:gd name="connsiteY14" fmla="*/ 0 h 2265964"/>
                <a:gd name="connsiteX15" fmla="*/ 2364034 w 2438400"/>
                <a:gd name="connsiteY15" fmla="*/ 282925 h 2265964"/>
                <a:gd name="connsiteX16" fmla="*/ 2107583 w 2438400"/>
                <a:gd name="connsiteY16" fmla="*/ 352565 h 2265964"/>
                <a:gd name="connsiteX17" fmla="*/ 2105322 w 2438400"/>
                <a:gd name="connsiteY17" fmla="*/ 352662 h 2265964"/>
                <a:gd name="connsiteX18" fmla="*/ 2105322 w 2438400"/>
                <a:gd name="connsiteY18" fmla="*/ 353609 h 2265964"/>
                <a:gd name="connsiteX19" fmla="*/ 2083070 w 2438400"/>
                <a:gd name="connsiteY19" fmla="*/ 353609 h 2265964"/>
                <a:gd name="connsiteX20" fmla="*/ 2074618 w 2438400"/>
                <a:gd name="connsiteY20" fmla="*/ 353969 h 2265964"/>
                <a:gd name="connsiteX21" fmla="*/ 2074618 w 2438400"/>
                <a:gd name="connsiteY21" fmla="*/ 353609 h 2265964"/>
                <a:gd name="connsiteX22" fmla="*/ 1741540 w 2438400"/>
                <a:gd name="connsiteY22" fmla="*/ 353609 h 2265964"/>
                <a:gd name="connsiteX23" fmla="*/ 1741540 w 2438400"/>
                <a:gd name="connsiteY23" fmla="*/ 352891 h 2265964"/>
                <a:gd name="connsiteX24" fmla="*/ 1718980 w 2438400"/>
                <a:gd name="connsiteY24" fmla="*/ 354332 h 2265964"/>
                <a:gd name="connsiteX25" fmla="*/ 1485494 w 2438400"/>
                <a:gd name="connsiteY25" fmla="*/ 398077 h 2265964"/>
                <a:gd name="connsiteX26" fmla="*/ 1577358 w 2438400"/>
                <a:gd name="connsiteY26" fmla="*/ 1338582 h 2265964"/>
                <a:gd name="connsiteX27" fmla="*/ 1218654 w 2438400"/>
                <a:gd name="connsiteY27" fmla="*/ 2265964 h 2265964"/>
                <a:gd name="connsiteX28" fmla="*/ 859949 w 2438400"/>
                <a:gd name="connsiteY28" fmla="*/ 1338582 h 2265964"/>
                <a:gd name="connsiteX29" fmla="*/ 951814 w 2438400"/>
                <a:gd name="connsiteY29" fmla="*/ 398077 h 2265964"/>
                <a:gd name="connsiteX30" fmla="*/ 718328 w 2438400"/>
                <a:gd name="connsiteY30" fmla="*/ 354332 h 2265964"/>
                <a:gd name="connsiteX31" fmla="*/ 693981 w 2438400"/>
                <a:gd name="connsiteY31" fmla="*/ 352777 h 2265964"/>
                <a:gd name="connsiteX32" fmla="*/ 693981 w 2438400"/>
                <a:gd name="connsiteY32" fmla="*/ 353609 h 2265964"/>
                <a:gd name="connsiteX33" fmla="*/ 319561 w 2438400"/>
                <a:gd name="connsiteY33" fmla="*/ 353609 h 2265964"/>
                <a:gd name="connsiteX34" fmla="*/ 255959 w 2438400"/>
                <a:gd name="connsiteY34" fmla="*/ 349546 h 2265964"/>
                <a:gd name="connsiteX35" fmla="*/ 74411 w 2438400"/>
                <a:gd name="connsiteY35" fmla="*/ 284341 h 2265964"/>
                <a:gd name="connsiteX36" fmla="*/ 43 w 2438400"/>
                <a:gd name="connsiteY36" fmla="*/ 0 h 2265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438400" h="2265964">
                  <a:moveTo>
                    <a:pt x="1205531" y="1417321"/>
                  </a:moveTo>
                  <a:cubicBezTo>
                    <a:pt x="1126792" y="1417321"/>
                    <a:pt x="1074298" y="1447943"/>
                    <a:pt x="1074298" y="1640419"/>
                  </a:cubicBezTo>
                  <a:cubicBezTo>
                    <a:pt x="1074298" y="1828519"/>
                    <a:pt x="1139914" y="1898510"/>
                    <a:pt x="1218654" y="1898510"/>
                  </a:cubicBezTo>
                  <a:cubicBezTo>
                    <a:pt x="1297393" y="1898510"/>
                    <a:pt x="1358636" y="1828519"/>
                    <a:pt x="1358636" y="1640419"/>
                  </a:cubicBezTo>
                  <a:cubicBezTo>
                    <a:pt x="1358636" y="1452316"/>
                    <a:pt x="1284270" y="1417321"/>
                    <a:pt x="1205531" y="1417321"/>
                  </a:cubicBezTo>
                  <a:close/>
                  <a:moveTo>
                    <a:pt x="43" y="0"/>
                  </a:moveTo>
                  <a:lnTo>
                    <a:pt x="319561" y="0"/>
                  </a:lnTo>
                  <a:lnTo>
                    <a:pt x="693981" y="0"/>
                  </a:lnTo>
                  <a:lnTo>
                    <a:pt x="693981" y="1"/>
                  </a:lnTo>
                  <a:lnTo>
                    <a:pt x="1218654" y="1"/>
                  </a:lnTo>
                  <a:lnTo>
                    <a:pt x="1741540" y="1"/>
                  </a:lnTo>
                  <a:lnTo>
                    <a:pt x="1741540" y="0"/>
                  </a:lnTo>
                  <a:lnTo>
                    <a:pt x="2074618" y="0"/>
                  </a:lnTo>
                  <a:lnTo>
                    <a:pt x="2105322" y="0"/>
                  </a:lnTo>
                  <a:lnTo>
                    <a:pt x="2438400" y="0"/>
                  </a:lnTo>
                  <a:cubicBezTo>
                    <a:pt x="2438400" y="0"/>
                    <a:pt x="2438400" y="200224"/>
                    <a:pt x="2364034" y="282925"/>
                  </a:cubicBezTo>
                  <a:cubicBezTo>
                    <a:pt x="2311542" y="339509"/>
                    <a:pt x="2207649" y="348213"/>
                    <a:pt x="2107583" y="352565"/>
                  </a:cubicBezTo>
                  <a:lnTo>
                    <a:pt x="2105322" y="352662"/>
                  </a:lnTo>
                  <a:lnTo>
                    <a:pt x="2105322" y="353609"/>
                  </a:lnTo>
                  <a:lnTo>
                    <a:pt x="2083070" y="353609"/>
                  </a:lnTo>
                  <a:lnTo>
                    <a:pt x="2074618" y="353969"/>
                  </a:lnTo>
                  <a:lnTo>
                    <a:pt x="2074618" y="353609"/>
                  </a:lnTo>
                  <a:lnTo>
                    <a:pt x="1741540" y="353609"/>
                  </a:lnTo>
                  <a:lnTo>
                    <a:pt x="1741540" y="352891"/>
                  </a:lnTo>
                  <a:lnTo>
                    <a:pt x="1718980" y="354332"/>
                  </a:lnTo>
                  <a:cubicBezTo>
                    <a:pt x="1618915" y="358706"/>
                    <a:pt x="1522677" y="358706"/>
                    <a:pt x="1485494" y="398077"/>
                  </a:cubicBezTo>
                  <a:cubicBezTo>
                    <a:pt x="1411130" y="476816"/>
                    <a:pt x="1577358" y="949255"/>
                    <a:pt x="1577358" y="1338582"/>
                  </a:cubicBezTo>
                  <a:cubicBezTo>
                    <a:pt x="1577358" y="1727908"/>
                    <a:pt x="1568609" y="2265964"/>
                    <a:pt x="1218654" y="2265964"/>
                  </a:cubicBezTo>
                  <a:cubicBezTo>
                    <a:pt x="868699" y="2265964"/>
                    <a:pt x="859949" y="1727908"/>
                    <a:pt x="859949" y="1338582"/>
                  </a:cubicBezTo>
                  <a:cubicBezTo>
                    <a:pt x="859949" y="949255"/>
                    <a:pt x="1026178" y="476816"/>
                    <a:pt x="951814" y="398077"/>
                  </a:cubicBezTo>
                  <a:cubicBezTo>
                    <a:pt x="914631" y="358706"/>
                    <a:pt x="818393" y="358706"/>
                    <a:pt x="718328" y="354332"/>
                  </a:cubicBezTo>
                  <a:lnTo>
                    <a:pt x="693981" y="352777"/>
                  </a:lnTo>
                  <a:lnTo>
                    <a:pt x="693981" y="353609"/>
                  </a:lnTo>
                  <a:lnTo>
                    <a:pt x="319561" y="353609"/>
                  </a:lnTo>
                  <a:lnTo>
                    <a:pt x="255959" y="349546"/>
                  </a:lnTo>
                  <a:cubicBezTo>
                    <a:pt x="182063" y="342575"/>
                    <a:pt x="113781" y="326991"/>
                    <a:pt x="74411" y="284341"/>
                  </a:cubicBezTo>
                  <a:cubicBezTo>
                    <a:pt x="-4328" y="201226"/>
                    <a:pt x="43" y="0"/>
                    <a:pt x="43" y="0"/>
                  </a:cubicBezTo>
                  <a:close/>
                </a:path>
              </a:pathLst>
            </a:cu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313798B-EAAF-4523-B743-61417F07F075}"/>
                </a:ext>
              </a:extLst>
            </p:cNvPr>
            <p:cNvSpPr/>
            <p:nvPr/>
          </p:nvSpPr>
          <p:spPr>
            <a:xfrm>
              <a:off x="8696322" y="2321169"/>
              <a:ext cx="2438399" cy="1332636"/>
            </a:xfrm>
            <a:custGeom>
              <a:avLst/>
              <a:gdLst>
                <a:gd name="connsiteX0" fmla="*/ 222110 w 2438399"/>
                <a:gd name="connsiteY0" fmla="*/ 0 h 1332636"/>
                <a:gd name="connsiteX1" fmla="*/ 498082 w 2438399"/>
                <a:gd name="connsiteY1" fmla="*/ 0 h 1332636"/>
                <a:gd name="connsiteX2" fmla="*/ 528349 w 2438399"/>
                <a:gd name="connsiteY2" fmla="*/ 511288 h 1332636"/>
                <a:gd name="connsiteX3" fmla="*/ 558616 w 2438399"/>
                <a:gd name="connsiteY3" fmla="*/ 0 h 1332636"/>
                <a:gd name="connsiteX4" fmla="*/ 777624 w 2438399"/>
                <a:gd name="connsiteY4" fmla="*/ 0 h 1332636"/>
                <a:gd name="connsiteX5" fmla="*/ 797729 w 2438399"/>
                <a:gd name="connsiteY5" fmla="*/ 339628 h 1332636"/>
                <a:gd name="connsiteX6" fmla="*/ 817834 w 2438399"/>
                <a:gd name="connsiteY6" fmla="*/ 0 h 1332636"/>
                <a:gd name="connsiteX7" fmla="*/ 1430091 w 2438399"/>
                <a:gd name="connsiteY7" fmla="*/ 0 h 1332636"/>
                <a:gd name="connsiteX8" fmla="*/ 1482451 w 2438399"/>
                <a:gd name="connsiteY8" fmla="*/ 884503 h 1332636"/>
                <a:gd name="connsiteX9" fmla="*/ 1534812 w 2438399"/>
                <a:gd name="connsiteY9" fmla="*/ 0 h 1332636"/>
                <a:gd name="connsiteX10" fmla="*/ 1906078 w 2438399"/>
                <a:gd name="connsiteY10" fmla="*/ 0 h 1332636"/>
                <a:gd name="connsiteX11" fmla="*/ 1936345 w 2438399"/>
                <a:gd name="connsiteY11" fmla="*/ 511288 h 1332636"/>
                <a:gd name="connsiteX12" fmla="*/ 1966612 w 2438399"/>
                <a:gd name="connsiteY12" fmla="*/ 0 h 1332636"/>
                <a:gd name="connsiteX13" fmla="*/ 2034510 w 2438399"/>
                <a:gd name="connsiteY13" fmla="*/ 0 h 1332636"/>
                <a:gd name="connsiteX14" fmla="*/ 2059806 w 2438399"/>
                <a:gd name="connsiteY14" fmla="*/ 427303 h 1332636"/>
                <a:gd name="connsiteX15" fmla="*/ 2085102 w 2438399"/>
                <a:gd name="connsiteY15" fmla="*/ 0 h 1332636"/>
                <a:gd name="connsiteX16" fmla="*/ 2216289 w 2438399"/>
                <a:gd name="connsiteY16" fmla="*/ 0 h 1332636"/>
                <a:gd name="connsiteX17" fmla="*/ 2438399 w 2438399"/>
                <a:gd name="connsiteY17" fmla="*/ 222110 h 1332636"/>
                <a:gd name="connsiteX18" fmla="*/ 2438399 w 2438399"/>
                <a:gd name="connsiteY18" fmla="*/ 1332636 h 1332636"/>
                <a:gd name="connsiteX19" fmla="*/ 0 w 2438399"/>
                <a:gd name="connsiteY19" fmla="*/ 1332636 h 1332636"/>
                <a:gd name="connsiteX20" fmla="*/ 0 w 2438399"/>
                <a:gd name="connsiteY20" fmla="*/ 222110 h 1332636"/>
                <a:gd name="connsiteX21" fmla="*/ 222110 w 2438399"/>
                <a:gd name="connsiteY21" fmla="*/ 0 h 133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38399" h="1332636">
                  <a:moveTo>
                    <a:pt x="222110" y="0"/>
                  </a:moveTo>
                  <a:lnTo>
                    <a:pt x="498082" y="0"/>
                  </a:lnTo>
                  <a:lnTo>
                    <a:pt x="528349" y="511288"/>
                  </a:lnTo>
                  <a:lnTo>
                    <a:pt x="558616" y="0"/>
                  </a:lnTo>
                  <a:lnTo>
                    <a:pt x="777624" y="0"/>
                  </a:lnTo>
                  <a:lnTo>
                    <a:pt x="797729" y="339628"/>
                  </a:lnTo>
                  <a:lnTo>
                    <a:pt x="817834" y="0"/>
                  </a:lnTo>
                  <a:lnTo>
                    <a:pt x="1430091" y="0"/>
                  </a:lnTo>
                  <a:lnTo>
                    <a:pt x="1482451" y="884503"/>
                  </a:lnTo>
                  <a:lnTo>
                    <a:pt x="1534812" y="0"/>
                  </a:lnTo>
                  <a:lnTo>
                    <a:pt x="1906078" y="0"/>
                  </a:lnTo>
                  <a:lnTo>
                    <a:pt x="1936345" y="511288"/>
                  </a:lnTo>
                  <a:lnTo>
                    <a:pt x="1966612" y="0"/>
                  </a:lnTo>
                  <a:lnTo>
                    <a:pt x="2034510" y="0"/>
                  </a:lnTo>
                  <a:lnTo>
                    <a:pt x="2059806" y="427303"/>
                  </a:lnTo>
                  <a:lnTo>
                    <a:pt x="2085102" y="0"/>
                  </a:lnTo>
                  <a:lnTo>
                    <a:pt x="2216289" y="0"/>
                  </a:lnTo>
                  <a:cubicBezTo>
                    <a:pt x="2338957" y="0"/>
                    <a:pt x="2438399" y="99442"/>
                    <a:pt x="2438399" y="222110"/>
                  </a:cubicBezTo>
                  <a:lnTo>
                    <a:pt x="2438399" y="1332636"/>
                  </a:lnTo>
                  <a:lnTo>
                    <a:pt x="0" y="1332636"/>
                  </a:lnTo>
                  <a:lnTo>
                    <a:pt x="0" y="222110"/>
                  </a:lnTo>
                  <a:cubicBezTo>
                    <a:pt x="0" y="99442"/>
                    <a:pt x="99442" y="0"/>
                    <a:pt x="222110" y="0"/>
                  </a:cubicBezTo>
                  <a:close/>
                </a:path>
              </a:pathLst>
            </a:cu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566" y="3160761"/>
            <a:ext cx="3619977" cy="1456749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THANK YOU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8CA5197-1A7E-4ECB-B0CB-ACB786F67669}"/>
              </a:ext>
            </a:extLst>
          </p:cNvPr>
          <p:cNvGrpSpPr/>
          <p:nvPr/>
        </p:nvGrpSpPr>
        <p:grpSpPr>
          <a:xfrm>
            <a:off x="8075237" y="1412775"/>
            <a:ext cx="4139874" cy="4251251"/>
            <a:chOff x="8075237" y="1412775"/>
            <a:chExt cx="4139874" cy="425125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A95BDE2-7932-4FC6-AB06-EF4E15B86F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19492" r="41470" b="62237"/>
            <a:stretch/>
          </p:blipFill>
          <p:spPr>
            <a:xfrm>
              <a:off x="8075237" y="1412775"/>
              <a:ext cx="4139874" cy="425125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5D125A1-4C25-48A3-A0BD-17716A8269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19492" t="1" r="41470" b="62876"/>
            <a:stretch/>
          </p:blipFill>
          <p:spPr>
            <a:xfrm>
              <a:off x="8075237" y="1482005"/>
              <a:ext cx="4139874" cy="4179243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4B45822-223C-4C2E-9725-87FABA58E914}"/>
                </a:ext>
              </a:extLst>
            </p:cNvPr>
            <p:cNvCxnSpPr>
              <a:cxnSpLocks/>
            </p:cNvCxnSpPr>
            <p:nvPr/>
          </p:nvCxnSpPr>
          <p:spPr>
            <a:xfrm>
              <a:off x="8938738" y="3429000"/>
              <a:ext cx="468042" cy="1584176"/>
            </a:xfrm>
            <a:prstGeom prst="straightConnector1">
              <a:avLst/>
            </a:prstGeom>
            <a:ln w="57150" cap="rnd">
              <a:solidFill>
                <a:srgbClr val="00206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0C2EED7-E5A9-4F06-821A-B77A3A941C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06780" y="3889136"/>
              <a:ext cx="863502" cy="1124040"/>
            </a:xfrm>
            <a:prstGeom prst="straightConnector1">
              <a:avLst/>
            </a:prstGeom>
            <a:ln w="57150" cap="rnd">
              <a:solidFill>
                <a:srgbClr val="00206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42354D8A-969D-4400-AC65-411D4830B3AB}"/>
                </a:ext>
              </a:extLst>
            </p:cNvPr>
            <p:cNvSpPr/>
            <p:nvPr/>
          </p:nvSpPr>
          <p:spPr>
            <a:xfrm rot="293852">
              <a:off x="9226770" y="4451156"/>
              <a:ext cx="468042" cy="562020"/>
            </a:xfrm>
            <a:prstGeom prst="arc">
              <a:avLst>
                <a:gd name="adj1" fmla="val 13530368"/>
                <a:gd name="adj2" fmla="val 19421077"/>
              </a:avLst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95728251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44F4651-72FA-418E-8C52-9CFCA272B47F}"/>
              </a:ext>
            </a:extLst>
          </p:cNvPr>
          <p:cNvGrpSpPr/>
          <p:nvPr/>
        </p:nvGrpSpPr>
        <p:grpSpPr>
          <a:xfrm>
            <a:off x="8075237" y="1412775"/>
            <a:ext cx="4139874" cy="4251251"/>
            <a:chOff x="8075237" y="1412775"/>
            <a:chExt cx="4139874" cy="425125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162774B-711F-4A9C-9667-CC473ECF7A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19492" r="41470" b="62237"/>
            <a:stretch/>
          </p:blipFill>
          <p:spPr>
            <a:xfrm>
              <a:off x="8075237" y="1412775"/>
              <a:ext cx="4139874" cy="425125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380C193-C017-4054-B382-150E3829A1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19492" t="1" r="41470" b="62876"/>
            <a:stretch/>
          </p:blipFill>
          <p:spPr>
            <a:xfrm>
              <a:off x="8075237" y="1482005"/>
              <a:ext cx="4139874" cy="4179243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2F9C484-CB6B-46FD-A47C-6E7E51C702B2}"/>
                </a:ext>
              </a:extLst>
            </p:cNvPr>
            <p:cNvCxnSpPr>
              <a:cxnSpLocks/>
            </p:cNvCxnSpPr>
            <p:nvPr/>
          </p:nvCxnSpPr>
          <p:spPr>
            <a:xfrm>
              <a:off x="8938738" y="3429000"/>
              <a:ext cx="468042" cy="1584176"/>
            </a:xfrm>
            <a:prstGeom prst="straightConnector1">
              <a:avLst/>
            </a:prstGeom>
            <a:ln w="57150" cap="rnd">
              <a:solidFill>
                <a:srgbClr val="00206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763BD00-467E-4B65-8ABA-622A581016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06780" y="3889136"/>
              <a:ext cx="863502" cy="1124040"/>
            </a:xfrm>
            <a:prstGeom prst="straightConnector1">
              <a:avLst/>
            </a:prstGeom>
            <a:ln w="57150" cap="rnd">
              <a:solidFill>
                <a:srgbClr val="00206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A0B18493-1992-4B11-A826-787587C23588}"/>
                </a:ext>
              </a:extLst>
            </p:cNvPr>
            <p:cNvSpPr/>
            <p:nvPr/>
          </p:nvSpPr>
          <p:spPr>
            <a:xfrm rot="293852">
              <a:off x="9226770" y="4451156"/>
              <a:ext cx="468042" cy="562020"/>
            </a:xfrm>
            <a:prstGeom prst="arc">
              <a:avLst>
                <a:gd name="adj1" fmla="val 13530368"/>
                <a:gd name="adj2" fmla="val 19421077"/>
              </a:avLst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291490187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DF4935A-4235-4D58-A959-7D568A685BD7}"/>
              </a:ext>
            </a:extLst>
          </p:cNvPr>
          <p:cNvGrpSpPr/>
          <p:nvPr/>
        </p:nvGrpSpPr>
        <p:grpSpPr>
          <a:xfrm>
            <a:off x="5977994" y="2793589"/>
            <a:ext cx="5549946" cy="1583758"/>
            <a:chOff x="5977994" y="2692566"/>
            <a:chExt cx="5549946" cy="1583758"/>
          </a:xfrm>
        </p:grpSpPr>
        <p:sp>
          <p:nvSpPr>
            <p:cNvPr id="117" name="Rounded Rectangle 64">
              <a:extLst>
                <a:ext uri="{FF2B5EF4-FFF2-40B4-BE49-F238E27FC236}">
                  <a16:creationId xmlns:a16="http://schemas.microsoft.com/office/drawing/2014/main" id="{42759494-1286-4330-AA60-C5493FA2ED7E}"/>
                </a:ext>
              </a:extLst>
            </p:cNvPr>
            <p:cNvSpPr/>
            <p:nvPr/>
          </p:nvSpPr>
          <p:spPr>
            <a:xfrm flipV="1">
              <a:off x="5977994" y="3448324"/>
              <a:ext cx="5400000" cy="828000"/>
            </a:xfrm>
            <a:prstGeom prst="roundRect">
              <a:avLst>
                <a:gd name="adj" fmla="val 50000"/>
              </a:avLst>
            </a:prstGeom>
            <a:solidFill>
              <a:srgbClr val="AAB2F0"/>
            </a:solidFill>
            <a:ln>
              <a:solidFill>
                <a:srgbClr val="AAB2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B6AF9D3-01FB-4630-9D1C-67260D118EF5}"/>
                </a:ext>
              </a:extLst>
            </p:cNvPr>
            <p:cNvSpPr txBox="1"/>
            <p:nvPr/>
          </p:nvSpPr>
          <p:spPr>
            <a:xfrm>
              <a:off x="6922556" y="3468599"/>
              <a:ext cx="4605384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rial" pitchFamily="34" charset="0"/>
                </a:rPr>
                <a:t>Classify the severity of injury or disease</a:t>
              </a:r>
            </a:p>
          </p:txBody>
        </p:sp>
        <p:sp>
          <p:nvSpPr>
            <p:cNvPr id="119" name="Round Same Side Corner Rectangle 3">
              <a:extLst>
                <a:ext uri="{FF2B5EF4-FFF2-40B4-BE49-F238E27FC236}">
                  <a16:creationId xmlns:a16="http://schemas.microsoft.com/office/drawing/2014/main" id="{31E89EFB-15FE-4D65-9867-E57581AFF456}"/>
                </a:ext>
              </a:extLst>
            </p:cNvPr>
            <p:cNvSpPr/>
            <p:nvPr/>
          </p:nvSpPr>
          <p:spPr>
            <a:xfrm rot="10800000" flipH="1" flipV="1">
              <a:off x="6003385" y="2692566"/>
              <a:ext cx="200912" cy="116075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AAB2F0"/>
            </a:solidFill>
            <a:ln>
              <a:solidFill>
                <a:srgbClr val="AEC5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C75C3CA6-EE97-4D6C-8836-43CBB804D570}"/>
                </a:ext>
              </a:extLst>
            </p:cNvPr>
            <p:cNvSpPr/>
            <p:nvPr/>
          </p:nvSpPr>
          <p:spPr>
            <a:xfrm flipH="1" flipV="1">
              <a:off x="6065704" y="3515891"/>
              <a:ext cx="674858" cy="674856"/>
            </a:xfrm>
            <a:prstGeom prst="ellipse">
              <a:avLst/>
            </a:prstGeom>
            <a:solidFill>
              <a:schemeClr val="bg1"/>
            </a:solidFill>
            <a:ln w="152400">
              <a:solidFill>
                <a:srgbClr val="AAB2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67B8AFB8-494F-4939-BA7E-F9773C131EA2}"/>
              </a:ext>
            </a:extLst>
          </p:cNvPr>
          <p:cNvGrpSpPr/>
          <p:nvPr/>
        </p:nvGrpSpPr>
        <p:grpSpPr>
          <a:xfrm>
            <a:off x="5764131" y="2793589"/>
            <a:ext cx="5503944" cy="2679946"/>
            <a:chOff x="5764131" y="2692566"/>
            <a:chExt cx="5503944" cy="2679946"/>
          </a:xfrm>
        </p:grpSpPr>
        <p:sp>
          <p:nvSpPr>
            <p:cNvPr id="122" name="Rounded Rectangle 63">
              <a:extLst>
                <a:ext uri="{FF2B5EF4-FFF2-40B4-BE49-F238E27FC236}">
                  <a16:creationId xmlns:a16="http://schemas.microsoft.com/office/drawing/2014/main" id="{E29FFA0C-D473-42A2-A38A-088F397585CB}"/>
                </a:ext>
              </a:extLst>
            </p:cNvPr>
            <p:cNvSpPr/>
            <p:nvPr/>
          </p:nvSpPr>
          <p:spPr>
            <a:xfrm flipV="1">
              <a:off x="5764131" y="4544512"/>
              <a:ext cx="5292000" cy="828000"/>
            </a:xfrm>
            <a:prstGeom prst="roundRect">
              <a:avLst>
                <a:gd name="adj" fmla="val 50000"/>
              </a:avLst>
            </a:prstGeom>
            <a:solidFill>
              <a:srgbClr val="80A3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A3EC904B-588B-4718-B74C-BC8A5DB06215}"/>
                </a:ext>
              </a:extLst>
            </p:cNvPr>
            <p:cNvSpPr txBox="1"/>
            <p:nvPr/>
          </p:nvSpPr>
          <p:spPr>
            <a:xfrm>
              <a:off x="6638964" y="4589998"/>
              <a:ext cx="4629111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rial" pitchFamily="34" charset="0"/>
                </a:rPr>
                <a:t>Measure the rehabilitation effectivity</a:t>
              </a:r>
              <a:endParaRPr lang="ko-KR" alt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itchFamily="34" charset="0"/>
              </a:endParaRPr>
            </a:p>
          </p:txBody>
        </p:sp>
        <p:sp>
          <p:nvSpPr>
            <p:cNvPr id="124" name="Round Same Side Corner Rectangle 8">
              <a:extLst>
                <a:ext uri="{FF2B5EF4-FFF2-40B4-BE49-F238E27FC236}">
                  <a16:creationId xmlns:a16="http://schemas.microsoft.com/office/drawing/2014/main" id="{5874D68E-F49A-459E-8683-34B57119B5C9}"/>
                </a:ext>
              </a:extLst>
            </p:cNvPr>
            <p:cNvSpPr/>
            <p:nvPr/>
          </p:nvSpPr>
          <p:spPr>
            <a:xfrm rot="10800000" flipH="1" flipV="1">
              <a:off x="5778647" y="2692566"/>
              <a:ext cx="207405" cy="22656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80A3CE"/>
            </a:solidFill>
            <a:ln>
              <a:solidFill>
                <a:srgbClr val="80A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BB70F60D-ED56-457F-ADD8-5162610AF5FA}"/>
                </a:ext>
              </a:extLst>
            </p:cNvPr>
            <p:cNvSpPr/>
            <p:nvPr/>
          </p:nvSpPr>
          <p:spPr>
            <a:xfrm flipH="1" flipV="1">
              <a:off x="5853776" y="4620775"/>
              <a:ext cx="674858" cy="674855"/>
            </a:xfrm>
            <a:prstGeom prst="ellipse">
              <a:avLst/>
            </a:prstGeom>
            <a:solidFill>
              <a:schemeClr val="bg1"/>
            </a:solidFill>
            <a:ln w="152400">
              <a:solidFill>
                <a:srgbClr val="80A3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E10C8B13-9742-4F5C-A05B-8116122516E5}"/>
              </a:ext>
            </a:extLst>
          </p:cNvPr>
          <p:cNvGrpSpPr/>
          <p:nvPr/>
        </p:nvGrpSpPr>
        <p:grpSpPr>
          <a:xfrm>
            <a:off x="5566701" y="2793589"/>
            <a:ext cx="5220000" cy="3803763"/>
            <a:chOff x="5566701" y="2692566"/>
            <a:chExt cx="5220000" cy="3803763"/>
          </a:xfrm>
        </p:grpSpPr>
        <p:sp>
          <p:nvSpPr>
            <p:cNvPr id="127" name="Rounded Rectangle 4">
              <a:extLst>
                <a:ext uri="{FF2B5EF4-FFF2-40B4-BE49-F238E27FC236}">
                  <a16:creationId xmlns:a16="http://schemas.microsoft.com/office/drawing/2014/main" id="{32C4B693-236C-43FB-A5AC-54438D97B186}"/>
                </a:ext>
              </a:extLst>
            </p:cNvPr>
            <p:cNvSpPr/>
            <p:nvPr/>
          </p:nvSpPr>
          <p:spPr>
            <a:xfrm flipV="1">
              <a:off x="5566701" y="5668329"/>
              <a:ext cx="5220000" cy="828000"/>
            </a:xfrm>
            <a:prstGeom prst="roundRect">
              <a:avLst>
                <a:gd name="adj" fmla="val 50000"/>
              </a:avLst>
            </a:prstGeom>
            <a:solidFill>
              <a:srgbClr val="22377C"/>
            </a:solidFill>
            <a:ln>
              <a:solidFill>
                <a:srgbClr val="2237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6D47278D-5A48-4F45-98B4-F95D5EF56AAA}"/>
                </a:ext>
              </a:extLst>
            </p:cNvPr>
            <p:cNvSpPr txBox="1"/>
            <p:nvPr/>
          </p:nvSpPr>
          <p:spPr>
            <a:xfrm>
              <a:off x="6404989" y="5818106"/>
              <a:ext cx="4252096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rial" pitchFamily="34" charset="0"/>
                </a:rPr>
                <a:t>Design an exoskeleton</a:t>
              </a:r>
              <a:endPara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itchFamily="34" charset="0"/>
              </a:endParaRPr>
            </a:p>
          </p:txBody>
        </p:sp>
        <p:sp>
          <p:nvSpPr>
            <p:cNvPr id="129" name="Round Same Side Corner Rectangle 9">
              <a:extLst>
                <a:ext uri="{FF2B5EF4-FFF2-40B4-BE49-F238E27FC236}">
                  <a16:creationId xmlns:a16="http://schemas.microsoft.com/office/drawing/2014/main" id="{A0FE40F5-AC79-4AA1-B1F9-A48C273F1E4F}"/>
                </a:ext>
              </a:extLst>
            </p:cNvPr>
            <p:cNvSpPr/>
            <p:nvPr/>
          </p:nvSpPr>
          <p:spPr>
            <a:xfrm rot="10800000" flipH="1" flipV="1">
              <a:off x="5566703" y="2692566"/>
              <a:ext cx="207406" cy="337288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2237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512DE7C-F342-4AC0-9EED-6BD9F1E73E8F}"/>
                </a:ext>
              </a:extLst>
            </p:cNvPr>
            <p:cNvSpPr/>
            <p:nvPr/>
          </p:nvSpPr>
          <p:spPr>
            <a:xfrm flipH="1" flipV="1">
              <a:off x="5662364" y="5733256"/>
              <a:ext cx="674858" cy="674856"/>
            </a:xfrm>
            <a:prstGeom prst="ellipse">
              <a:avLst/>
            </a:prstGeom>
            <a:solidFill>
              <a:schemeClr val="bg1"/>
            </a:solidFill>
            <a:ln w="152400">
              <a:solidFill>
                <a:srgbClr val="2237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6973071-2A84-4BDB-806A-D2E72045AA80}"/>
              </a:ext>
            </a:extLst>
          </p:cNvPr>
          <p:cNvGrpSpPr/>
          <p:nvPr/>
        </p:nvGrpSpPr>
        <p:grpSpPr>
          <a:xfrm>
            <a:off x="1629916" y="18596"/>
            <a:ext cx="3040011" cy="4783675"/>
            <a:chOff x="1716443" y="18596"/>
            <a:chExt cx="3040011" cy="4783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114B2BF-7E3E-4B95-B4A6-D18FDFBE6991}"/>
                </a:ext>
              </a:extLst>
            </p:cNvPr>
            <p:cNvGrpSpPr/>
            <p:nvPr/>
          </p:nvGrpSpPr>
          <p:grpSpPr>
            <a:xfrm rot="8464259" flipV="1">
              <a:off x="3346599" y="4224338"/>
              <a:ext cx="830987" cy="577933"/>
              <a:chOff x="5405974" y="1533288"/>
              <a:chExt cx="611040" cy="424965"/>
            </a:xfrm>
          </p:grpSpPr>
          <p:sp>
            <p:nvSpPr>
              <p:cNvPr id="26" name="Trapezoid 25">
                <a:extLst>
                  <a:ext uri="{FF2B5EF4-FFF2-40B4-BE49-F238E27FC236}">
                    <a16:creationId xmlns:a16="http://schemas.microsoft.com/office/drawing/2014/main" id="{0BD1F310-392E-4058-8104-2789F4E4DDAE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rapezoid 26">
                <a:extLst>
                  <a:ext uri="{FF2B5EF4-FFF2-40B4-BE49-F238E27FC236}">
                    <a16:creationId xmlns:a16="http://schemas.microsoft.com/office/drawing/2014/main" id="{F84199E3-EF30-456D-891E-F7A25ED8C6F5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rapezoid 27">
                <a:extLst>
                  <a:ext uri="{FF2B5EF4-FFF2-40B4-BE49-F238E27FC236}">
                    <a16:creationId xmlns:a16="http://schemas.microsoft.com/office/drawing/2014/main" id="{099A7806-82CE-4F07-87C0-41B39C9F4444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rapezoid 28">
                <a:extLst>
                  <a:ext uri="{FF2B5EF4-FFF2-40B4-BE49-F238E27FC236}">
                    <a16:creationId xmlns:a16="http://schemas.microsoft.com/office/drawing/2014/main" id="{3FF0F14B-D4DD-42B1-8556-5C8D2A1E9E6D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rapezoid 29">
                <a:extLst>
                  <a:ext uri="{FF2B5EF4-FFF2-40B4-BE49-F238E27FC236}">
                    <a16:creationId xmlns:a16="http://schemas.microsoft.com/office/drawing/2014/main" id="{2AA0D62C-0205-4DDA-807A-B0349F4841A8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2A715F5-4596-47C2-868F-944A9273B1F1}"/>
                </a:ext>
              </a:extLst>
            </p:cNvPr>
            <p:cNvGrpSpPr/>
            <p:nvPr/>
          </p:nvGrpSpPr>
          <p:grpSpPr>
            <a:xfrm rot="11878370" flipH="1" flipV="1">
              <a:off x="1800704" y="18596"/>
              <a:ext cx="688855" cy="2471430"/>
              <a:chOff x="391500" y="630207"/>
              <a:chExt cx="531845" cy="1593193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B6152B60-65E4-4DF5-990A-D4D9FD0DDC4E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F8BAD703-E355-4128-B151-126AA4117BB9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E0A6DFA-9436-47CF-9C03-C846560E7A86}"/>
                </a:ext>
              </a:extLst>
            </p:cNvPr>
            <p:cNvGrpSpPr/>
            <p:nvPr/>
          </p:nvGrpSpPr>
          <p:grpSpPr>
            <a:xfrm rot="7056848" flipH="1" flipV="1">
              <a:off x="2944983" y="1321153"/>
              <a:ext cx="729571" cy="2548346"/>
              <a:chOff x="391500" y="630207"/>
              <a:chExt cx="531845" cy="1593193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B476D171-5C78-4D82-BE60-7A058D256553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A7F04516-1C67-467A-8970-BCE239780608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25854BA-0914-4F82-A774-C9E617F81ADD}"/>
                </a:ext>
              </a:extLst>
            </p:cNvPr>
            <p:cNvGrpSpPr/>
            <p:nvPr/>
          </p:nvGrpSpPr>
          <p:grpSpPr>
            <a:xfrm>
              <a:off x="1716443" y="1854381"/>
              <a:ext cx="926547" cy="926547"/>
              <a:chOff x="1320104" y="1368797"/>
              <a:chExt cx="926547" cy="92654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C92F797-82B4-414F-8995-6D7448CA94A9}"/>
                  </a:ext>
                </a:extLst>
              </p:cNvPr>
              <p:cNvSpPr/>
              <p:nvPr/>
            </p:nvSpPr>
            <p:spPr>
              <a:xfrm rot="12777384" flipH="1" flipV="1">
                <a:off x="1320104" y="1368797"/>
                <a:ext cx="926547" cy="92654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1FD081A3-F143-45D6-8D86-20D679ADC3A2}"/>
                  </a:ext>
                </a:extLst>
              </p:cNvPr>
              <p:cNvSpPr/>
              <p:nvPr/>
            </p:nvSpPr>
            <p:spPr>
              <a:xfrm rot="12777384" flipH="1" flipV="1">
                <a:off x="1420030" y="1468724"/>
                <a:ext cx="726695" cy="726695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7A6B4AC-24CC-4A52-A429-10CD8E59212C}"/>
                  </a:ext>
                </a:extLst>
              </p:cNvPr>
              <p:cNvSpPr/>
              <p:nvPr/>
            </p:nvSpPr>
            <p:spPr>
              <a:xfrm rot="12777384" flipH="1" flipV="1">
                <a:off x="1602068" y="1651708"/>
                <a:ext cx="362617" cy="36072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50C8472-AD7C-4FDB-9185-4E613A3E7077}"/>
                  </a:ext>
                </a:extLst>
              </p:cNvPr>
              <p:cNvSpPr/>
              <p:nvPr/>
            </p:nvSpPr>
            <p:spPr>
              <a:xfrm rot="12777384" flipH="1" flipV="1">
                <a:off x="1723027" y="1771721"/>
                <a:ext cx="120700" cy="120700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86A533D-8970-4F7F-8457-9A09ED158263}"/>
                </a:ext>
              </a:extLst>
            </p:cNvPr>
            <p:cNvGrpSpPr/>
            <p:nvPr/>
          </p:nvGrpSpPr>
          <p:grpSpPr>
            <a:xfrm rot="1048398" flipH="1" flipV="1">
              <a:off x="3861718" y="2748649"/>
              <a:ext cx="606909" cy="1518446"/>
              <a:chOff x="4130254" y="650162"/>
              <a:chExt cx="502274" cy="1664988"/>
            </a:xfrm>
            <a:solidFill>
              <a:schemeClr val="accent2"/>
            </a:solidFill>
          </p:grpSpPr>
          <p:sp>
            <p:nvSpPr>
              <p:cNvPr id="20" name="Trapezoid 19">
                <a:extLst>
                  <a:ext uri="{FF2B5EF4-FFF2-40B4-BE49-F238E27FC236}">
                    <a16:creationId xmlns:a16="http://schemas.microsoft.com/office/drawing/2014/main" id="{51A5F335-E4D0-456E-AFF3-5430FD6C52F4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74" cy="1664988"/>
              </a:xfrm>
              <a:prstGeom prst="trapezoid">
                <a:avLst>
                  <a:gd name="adj" fmla="val 916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rapezoid 94">
                <a:extLst>
                  <a:ext uri="{FF2B5EF4-FFF2-40B4-BE49-F238E27FC236}">
                    <a16:creationId xmlns:a16="http://schemas.microsoft.com/office/drawing/2014/main" id="{75536AE6-FEDB-4236-BA4C-DBFF61A4E8AC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82880 w 182880"/>
                  <a:gd name="connsiteY2" fmla="*/ 0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0540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68965 w 182880"/>
                  <a:gd name="connsiteY2" fmla="*/ 6157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3619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" h="1664988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2C952BE-7EF3-40F8-A881-C2551ACC11E2}"/>
                </a:ext>
              </a:extLst>
            </p:cNvPr>
            <p:cNvGrpSpPr/>
            <p:nvPr/>
          </p:nvGrpSpPr>
          <p:grpSpPr>
            <a:xfrm rot="12777384" flipH="1" flipV="1">
              <a:off x="3985922" y="2381064"/>
              <a:ext cx="770532" cy="770532"/>
              <a:chOff x="121429" y="411152"/>
              <a:chExt cx="607378" cy="607378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39A6B37-4ED6-4C86-8575-CAA1C4D0B163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1F4563AC-1371-46CE-8177-8E64618EB6CC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5BA20784-9453-41F0-BEA8-682F10F72868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DE25F98-2ADB-4419-A036-421C313BBD3C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685688BB-8DE8-4D4C-816B-23B96F016D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 l="19492" t="1" r="41470" b="62876"/>
          <a:stretch/>
        </p:blipFill>
        <p:spPr>
          <a:xfrm flipH="1">
            <a:off x="634083" y="2677054"/>
            <a:ext cx="4139874" cy="41792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 of Motion (ROM)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6514F364-4308-4A18-852F-DA3DADB6964E}"/>
              </a:ext>
            </a:extLst>
          </p:cNvPr>
          <p:cNvGrpSpPr/>
          <p:nvPr/>
        </p:nvGrpSpPr>
        <p:grpSpPr>
          <a:xfrm>
            <a:off x="6810864" y="442741"/>
            <a:ext cx="4760838" cy="1279018"/>
            <a:chOff x="6810864" y="442741"/>
            <a:chExt cx="4760838" cy="1279018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B8B0068-7BC6-4FB7-AFED-6B39988DCA38}"/>
                </a:ext>
              </a:extLst>
            </p:cNvPr>
            <p:cNvSpPr txBox="1"/>
            <p:nvPr/>
          </p:nvSpPr>
          <p:spPr>
            <a:xfrm>
              <a:off x="8540991" y="442741"/>
              <a:ext cx="3030711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Measurement of the ability of joints movement</a:t>
              </a:r>
              <a:endParaRPr lang="en-ID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5DF15C08-BDB2-4D76-B0FA-9E7C222E19CE}"/>
                </a:ext>
              </a:extLst>
            </p:cNvPr>
            <p:cNvSpPr/>
            <p:nvPr/>
          </p:nvSpPr>
          <p:spPr>
            <a:xfrm>
              <a:off x="7991037" y="721692"/>
              <a:ext cx="540000" cy="540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cxnSp>
          <p:nvCxnSpPr>
            <p:cNvPr id="140" name="Elbow Connector 191">
              <a:extLst>
                <a:ext uri="{FF2B5EF4-FFF2-40B4-BE49-F238E27FC236}">
                  <a16:creationId xmlns:a16="http://schemas.microsoft.com/office/drawing/2014/main" id="{E493102B-0A3E-4ED8-8F7A-206A881E0F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0864" y="1012004"/>
              <a:ext cx="1365837" cy="709755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Freeform 107">
              <a:extLst>
                <a:ext uri="{FF2B5EF4-FFF2-40B4-BE49-F238E27FC236}">
                  <a16:creationId xmlns:a16="http://schemas.microsoft.com/office/drawing/2014/main" id="{6D9385A6-5A25-4A29-823B-090E8676EE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6655" y="761923"/>
              <a:ext cx="150570" cy="469550"/>
            </a:xfrm>
            <a:custGeom>
              <a:avLst/>
              <a:gdLst>
                <a:gd name="connsiteX0" fmla="*/ 430619 w 798902"/>
                <a:gd name="connsiteY0" fmla="*/ 1331843 h 2449001"/>
                <a:gd name="connsiteX1" fmla="*/ 541938 w 798902"/>
                <a:gd name="connsiteY1" fmla="*/ 1379551 h 2449001"/>
                <a:gd name="connsiteX2" fmla="*/ 780476 w 798902"/>
                <a:gd name="connsiteY2" fmla="*/ 1375575 h 2449001"/>
                <a:gd name="connsiteX3" fmla="*/ 625426 w 798902"/>
                <a:gd name="connsiteY3" fmla="*/ 1741335 h 2449001"/>
                <a:gd name="connsiteX4" fmla="*/ 609523 w 798902"/>
                <a:gd name="connsiteY4" fmla="*/ 2441050 h 2449001"/>
                <a:gd name="connsiteX5" fmla="*/ 319301 w 798902"/>
                <a:gd name="connsiteY5" fmla="*/ 2445025 h 2449001"/>
                <a:gd name="connsiteX6" fmla="*/ 211958 w 798902"/>
                <a:gd name="connsiteY6" fmla="*/ 1673750 h 2449001"/>
                <a:gd name="connsiteX7" fmla="*/ 207983 w 798902"/>
                <a:gd name="connsiteY7" fmla="*/ 2441050 h 2449001"/>
                <a:gd name="connsiteX8" fmla="*/ 136421 w 798902"/>
                <a:gd name="connsiteY8" fmla="*/ 2449001 h 2449001"/>
                <a:gd name="connsiteX9" fmla="*/ 5224 w 798902"/>
                <a:gd name="connsiteY9" fmla="*/ 1701579 h 2449001"/>
                <a:gd name="connsiteX10" fmla="*/ 37029 w 798902"/>
                <a:gd name="connsiteY10" fmla="*/ 1582309 h 2449001"/>
                <a:gd name="connsiteX11" fmla="*/ 76786 w 798902"/>
                <a:gd name="connsiteY11" fmla="*/ 1566407 h 2449001"/>
                <a:gd name="connsiteX12" fmla="*/ 89266 w 798902"/>
                <a:gd name="connsiteY12" fmla="*/ 1389262 h 2449001"/>
                <a:gd name="connsiteX13" fmla="*/ 339179 w 798902"/>
                <a:gd name="connsiteY13" fmla="*/ 1375575 h 2449001"/>
                <a:gd name="connsiteX14" fmla="*/ 430619 w 798902"/>
                <a:gd name="connsiteY14" fmla="*/ 1331843 h 2449001"/>
                <a:gd name="connsiteX15" fmla="*/ 243762 w 798902"/>
                <a:gd name="connsiteY15" fmla="*/ 0 h 2449001"/>
                <a:gd name="connsiteX16" fmla="*/ 557838 w 798902"/>
                <a:gd name="connsiteY16" fmla="*/ 0 h 2449001"/>
                <a:gd name="connsiteX17" fmla="*/ 689036 w 798902"/>
                <a:gd name="connsiteY17" fmla="*/ 962108 h 2449001"/>
                <a:gd name="connsiteX18" fmla="*/ 724816 w 798902"/>
                <a:gd name="connsiteY18" fmla="*/ 1307990 h 2449001"/>
                <a:gd name="connsiteX19" fmla="*/ 414715 w 798902"/>
                <a:gd name="connsiteY19" fmla="*/ 1268233 h 2449001"/>
                <a:gd name="connsiteX20" fmla="*/ 104615 w 798902"/>
                <a:gd name="connsiteY20" fmla="*/ 1288111 h 2449001"/>
                <a:gd name="connsiteX21" fmla="*/ 124493 w 798902"/>
                <a:gd name="connsiteY21" fmla="*/ 1017766 h 2449001"/>
                <a:gd name="connsiteX22" fmla="*/ 243762 w 798902"/>
                <a:gd name="connsiteY22" fmla="*/ 0 h 2449001"/>
                <a:gd name="connsiteX0" fmla="*/ 430619 w 798902"/>
                <a:gd name="connsiteY0" fmla="*/ 1331843 h 2449001"/>
                <a:gd name="connsiteX1" fmla="*/ 541938 w 798902"/>
                <a:gd name="connsiteY1" fmla="*/ 1379551 h 2449001"/>
                <a:gd name="connsiteX2" fmla="*/ 780476 w 798902"/>
                <a:gd name="connsiteY2" fmla="*/ 1375575 h 2449001"/>
                <a:gd name="connsiteX3" fmla="*/ 625426 w 798902"/>
                <a:gd name="connsiteY3" fmla="*/ 1741335 h 2449001"/>
                <a:gd name="connsiteX4" fmla="*/ 609523 w 798902"/>
                <a:gd name="connsiteY4" fmla="*/ 2441050 h 2449001"/>
                <a:gd name="connsiteX5" fmla="*/ 319301 w 798902"/>
                <a:gd name="connsiteY5" fmla="*/ 2445025 h 2449001"/>
                <a:gd name="connsiteX6" fmla="*/ 211958 w 798902"/>
                <a:gd name="connsiteY6" fmla="*/ 1673750 h 2449001"/>
                <a:gd name="connsiteX7" fmla="*/ 207983 w 798902"/>
                <a:gd name="connsiteY7" fmla="*/ 2441050 h 2449001"/>
                <a:gd name="connsiteX8" fmla="*/ 136421 w 798902"/>
                <a:gd name="connsiteY8" fmla="*/ 2449001 h 2449001"/>
                <a:gd name="connsiteX9" fmla="*/ 5224 w 798902"/>
                <a:gd name="connsiteY9" fmla="*/ 1701579 h 2449001"/>
                <a:gd name="connsiteX10" fmla="*/ 37029 w 798902"/>
                <a:gd name="connsiteY10" fmla="*/ 1582309 h 2449001"/>
                <a:gd name="connsiteX11" fmla="*/ 76786 w 798902"/>
                <a:gd name="connsiteY11" fmla="*/ 1566407 h 2449001"/>
                <a:gd name="connsiteX12" fmla="*/ 89266 w 798902"/>
                <a:gd name="connsiteY12" fmla="*/ 1389262 h 2449001"/>
                <a:gd name="connsiteX13" fmla="*/ 339179 w 798902"/>
                <a:gd name="connsiteY13" fmla="*/ 1375575 h 2449001"/>
                <a:gd name="connsiteX14" fmla="*/ 430619 w 798902"/>
                <a:gd name="connsiteY14" fmla="*/ 1331843 h 2449001"/>
                <a:gd name="connsiteX15" fmla="*/ 243762 w 798902"/>
                <a:gd name="connsiteY15" fmla="*/ 0 h 2449001"/>
                <a:gd name="connsiteX16" fmla="*/ 557838 w 798902"/>
                <a:gd name="connsiteY16" fmla="*/ 0 h 2449001"/>
                <a:gd name="connsiteX17" fmla="*/ 689036 w 798902"/>
                <a:gd name="connsiteY17" fmla="*/ 962108 h 2449001"/>
                <a:gd name="connsiteX18" fmla="*/ 724816 w 798902"/>
                <a:gd name="connsiteY18" fmla="*/ 1307990 h 2449001"/>
                <a:gd name="connsiteX19" fmla="*/ 414715 w 798902"/>
                <a:gd name="connsiteY19" fmla="*/ 1268233 h 2449001"/>
                <a:gd name="connsiteX20" fmla="*/ 104615 w 798902"/>
                <a:gd name="connsiteY20" fmla="*/ 1288111 h 2449001"/>
                <a:gd name="connsiteX21" fmla="*/ 124493 w 798902"/>
                <a:gd name="connsiteY21" fmla="*/ 1017766 h 2449001"/>
                <a:gd name="connsiteX22" fmla="*/ 243762 w 798902"/>
                <a:gd name="connsiteY22" fmla="*/ 0 h 2449001"/>
                <a:gd name="connsiteX0" fmla="*/ 430619 w 784764"/>
                <a:gd name="connsiteY0" fmla="*/ 1331843 h 2449001"/>
                <a:gd name="connsiteX1" fmla="*/ 541938 w 784764"/>
                <a:gd name="connsiteY1" fmla="*/ 1379551 h 2449001"/>
                <a:gd name="connsiteX2" fmla="*/ 763368 w 784764"/>
                <a:gd name="connsiteY2" fmla="*/ 1406369 h 2449001"/>
                <a:gd name="connsiteX3" fmla="*/ 625426 w 784764"/>
                <a:gd name="connsiteY3" fmla="*/ 1741335 h 2449001"/>
                <a:gd name="connsiteX4" fmla="*/ 609523 w 784764"/>
                <a:gd name="connsiteY4" fmla="*/ 2441050 h 2449001"/>
                <a:gd name="connsiteX5" fmla="*/ 319301 w 784764"/>
                <a:gd name="connsiteY5" fmla="*/ 2445025 h 2449001"/>
                <a:gd name="connsiteX6" fmla="*/ 211958 w 784764"/>
                <a:gd name="connsiteY6" fmla="*/ 1673750 h 2449001"/>
                <a:gd name="connsiteX7" fmla="*/ 207983 w 784764"/>
                <a:gd name="connsiteY7" fmla="*/ 2441050 h 2449001"/>
                <a:gd name="connsiteX8" fmla="*/ 136421 w 784764"/>
                <a:gd name="connsiteY8" fmla="*/ 2449001 h 2449001"/>
                <a:gd name="connsiteX9" fmla="*/ 5224 w 784764"/>
                <a:gd name="connsiteY9" fmla="*/ 1701579 h 2449001"/>
                <a:gd name="connsiteX10" fmla="*/ 37029 w 784764"/>
                <a:gd name="connsiteY10" fmla="*/ 1582309 h 2449001"/>
                <a:gd name="connsiteX11" fmla="*/ 76786 w 784764"/>
                <a:gd name="connsiteY11" fmla="*/ 1566407 h 2449001"/>
                <a:gd name="connsiteX12" fmla="*/ 89266 w 784764"/>
                <a:gd name="connsiteY12" fmla="*/ 1389262 h 2449001"/>
                <a:gd name="connsiteX13" fmla="*/ 339179 w 784764"/>
                <a:gd name="connsiteY13" fmla="*/ 1375575 h 2449001"/>
                <a:gd name="connsiteX14" fmla="*/ 430619 w 784764"/>
                <a:gd name="connsiteY14" fmla="*/ 1331843 h 2449001"/>
                <a:gd name="connsiteX15" fmla="*/ 243762 w 784764"/>
                <a:gd name="connsiteY15" fmla="*/ 0 h 2449001"/>
                <a:gd name="connsiteX16" fmla="*/ 557838 w 784764"/>
                <a:gd name="connsiteY16" fmla="*/ 0 h 2449001"/>
                <a:gd name="connsiteX17" fmla="*/ 689036 w 784764"/>
                <a:gd name="connsiteY17" fmla="*/ 962108 h 2449001"/>
                <a:gd name="connsiteX18" fmla="*/ 724816 w 784764"/>
                <a:gd name="connsiteY18" fmla="*/ 1307990 h 2449001"/>
                <a:gd name="connsiteX19" fmla="*/ 414715 w 784764"/>
                <a:gd name="connsiteY19" fmla="*/ 1268233 h 2449001"/>
                <a:gd name="connsiteX20" fmla="*/ 104615 w 784764"/>
                <a:gd name="connsiteY20" fmla="*/ 1288111 h 2449001"/>
                <a:gd name="connsiteX21" fmla="*/ 124493 w 784764"/>
                <a:gd name="connsiteY21" fmla="*/ 1017766 h 2449001"/>
                <a:gd name="connsiteX22" fmla="*/ 243762 w 784764"/>
                <a:gd name="connsiteY22" fmla="*/ 0 h 2449001"/>
                <a:gd name="connsiteX0" fmla="*/ 430619 w 784764"/>
                <a:gd name="connsiteY0" fmla="*/ 1331843 h 2449001"/>
                <a:gd name="connsiteX1" fmla="*/ 541938 w 784764"/>
                <a:gd name="connsiteY1" fmla="*/ 1379551 h 2449001"/>
                <a:gd name="connsiteX2" fmla="*/ 763368 w 784764"/>
                <a:gd name="connsiteY2" fmla="*/ 1406369 h 2449001"/>
                <a:gd name="connsiteX3" fmla="*/ 625426 w 784764"/>
                <a:gd name="connsiteY3" fmla="*/ 1741335 h 2449001"/>
                <a:gd name="connsiteX4" fmla="*/ 609523 w 784764"/>
                <a:gd name="connsiteY4" fmla="*/ 2441050 h 2449001"/>
                <a:gd name="connsiteX5" fmla="*/ 319301 w 784764"/>
                <a:gd name="connsiteY5" fmla="*/ 2445025 h 2449001"/>
                <a:gd name="connsiteX6" fmla="*/ 211958 w 784764"/>
                <a:gd name="connsiteY6" fmla="*/ 1673750 h 2449001"/>
                <a:gd name="connsiteX7" fmla="*/ 207983 w 784764"/>
                <a:gd name="connsiteY7" fmla="*/ 2441050 h 2449001"/>
                <a:gd name="connsiteX8" fmla="*/ 136421 w 784764"/>
                <a:gd name="connsiteY8" fmla="*/ 2449001 h 2449001"/>
                <a:gd name="connsiteX9" fmla="*/ 5224 w 784764"/>
                <a:gd name="connsiteY9" fmla="*/ 1701579 h 2449001"/>
                <a:gd name="connsiteX10" fmla="*/ 37029 w 784764"/>
                <a:gd name="connsiteY10" fmla="*/ 1582309 h 2449001"/>
                <a:gd name="connsiteX11" fmla="*/ 76786 w 784764"/>
                <a:gd name="connsiteY11" fmla="*/ 1566407 h 2449001"/>
                <a:gd name="connsiteX12" fmla="*/ 89266 w 784764"/>
                <a:gd name="connsiteY12" fmla="*/ 1389262 h 2449001"/>
                <a:gd name="connsiteX13" fmla="*/ 339179 w 784764"/>
                <a:gd name="connsiteY13" fmla="*/ 1375575 h 2449001"/>
                <a:gd name="connsiteX14" fmla="*/ 430619 w 784764"/>
                <a:gd name="connsiteY14" fmla="*/ 1331843 h 2449001"/>
                <a:gd name="connsiteX15" fmla="*/ 243762 w 784764"/>
                <a:gd name="connsiteY15" fmla="*/ 0 h 2449001"/>
                <a:gd name="connsiteX16" fmla="*/ 557838 w 784764"/>
                <a:gd name="connsiteY16" fmla="*/ 0 h 2449001"/>
                <a:gd name="connsiteX17" fmla="*/ 689036 w 784764"/>
                <a:gd name="connsiteY17" fmla="*/ 962108 h 2449001"/>
                <a:gd name="connsiteX18" fmla="*/ 724816 w 784764"/>
                <a:gd name="connsiteY18" fmla="*/ 1307990 h 2449001"/>
                <a:gd name="connsiteX19" fmla="*/ 414715 w 784764"/>
                <a:gd name="connsiteY19" fmla="*/ 1268233 h 2449001"/>
                <a:gd name="connsiteX20" fmla="*/ 104615 w 784764"/>
                <a:gd name="connsiteY20" fmla="*/ 1288111 h 2449001"/>
                <a:gd name="connsiteX21" fmla="*/ 124493 w 784764"/>
                <a:gd name="connsiteY21" fmla="*/ 1017766 h 2449001"/>
                <a:gd name="connsiteX22" fmla="*/ 243762 w 784764"/>
                <a:gd name="connsiteY22" fmla="*/ 0 h 2449001"/>
                <a:gd name="connsiteX0" fmla="*/ 430619 w 784764"/>
                <a:gd name="connsiteY0" fmla="*/ 1331843 h 2449001"/>
                <a:gd name="connsiteX1" fmla="*/ 541938 w 784764"/>
                <a:gd name="connsiteY1" fmla="*/ 1379551 h 2449001"/>
                <a:gd name="connsiteX2" fmla="*/ 763368 w 784764"/>
                <a:gd name="connsiteY2" fmla="*/ 1406369 h 2449001"/>
                <a:gd name="connsiteX3" fmla="*/ 625426 w 784764"/>
                <a:gd name="connsiteY3" fmla="*/ 1741335 h 2449001"/>
                <a:gd name="connsiteX4" fmla="*/ 609523 w 784764"/>
                <a:gd name="connsiteY4" fmla="*/ 2441050 h 2449001"/>
                <a:gd name="connsiteX5" fmla="*/ 319301 w 784764"/>
                <a:gd name="connsiteY5" fmla="*/ 2445025 h 2449001"/>
                <a:gd name="connsiteX6" fmla="*/ 211958 w 784764"/>
                <a:gd name="connsiteY6" fmla="*/ 1673750 h 2449001"/>
                <a:gd name="connsiteX7" fmla="*/ 207983 w 784764"/>
                <a:gd name="connsiteY7" fmla="*/ 2441050 h 2449001"/>
                <a:gd name="connsiteX8" fmla="*/ 136421 w 784764"/>
                <a:gd name="connsiteY8" fmla="*/ 2449001 h 2449001"/>
                <a:gd name="connsiteX9" fmla="*/ 5224 w 784764"/>
                <a:gd name="connsiteY9" fmla="*/ 1701579 h 2449001"/>
                <a:gd name="connsiteX10" fmla="*/ 37029 w 784764"/>
                <a:gd name="connsiteY10" fmla="*/ 1582309 h 2449001"/>
                <a:gd name="connsiteX11" fmla="*/ 76786 w 784764"/>
                <a:gd name="connsiteY11" fmla="*/ 1566407 h 2449001"/>
                <a:gd name="connsiteX12" fmla="*/ 89266 w 784764"/>
                <a:gd name="connsiteY12" fmla="*/ 1389262 h 2449001"/>
                <a:gd name="connsiteX13" fmla="*/ 339179 w 784764"/>
                <a:gd name="connsiteY13" fmla="*/ 1375575 h 2449001"/>
                <a:gd name="connsiteX14" fmla="*/ 430619 w 784764"/>
                <a:gd name="connsiteY14" fmla="*/ 1331843 h 2449001"/>
                <a:gd name="connsiteX15" fmla="*/ 243762 w 784764"/>
                <a:gd name="connsiteY15" fmla="*/ 0 h 2449001"/>
                <a:gd name="connsiteX16" fmla="*/ 557838 w 784764"/>
                <a:gd name="connsiteY16" fmla="*/ 0 h 2449001"/>
                <a:gd name="connsiteX17" fmla="*/ 689036 w 784764"/>
                <a:gd name="connsiteY17" fmla="*/ 962108 h 2449001"/>
                <a:gd name="connsiteX18" fmla="*/ 724816 w 784764"/>
                <a:gd name="connsiteY18" fmla="*/ 1307990 h 2449001"/>
                <a:gd name="connsiteX19" fmla="*/ 414715 w 784764"/>
                <a:gd name="connsiteY19" fmla="*/ 1268233 h 2449001"/>
                <a:gd name="connsiteX20" fmla="*/ 104615 w 784764"/>
                <a:gd name="connsiteY20" fmla="*/ 1288111 h 2449001"/>
                <a:gd name="connsiteX21" fmla="*/ 124493 w 784764"/>
                <a:gd name="connsiteY21" fmla="*/ 1017766 h 2449001"/>
                <a:gd name="connsiteX22" fmla="*/ 243762 w 784764"/>
                <a:gd name="connsiteY22" fmla="*/ 0 h 2449001"/>
                <a:gd name="connsiteX0" fmla="*/ 430997 w 785142"/>
                <a:gd name="connsiteY0" fmla="*/ 1331843 h 2449001"/>
                <a:gd name="connsiteX1" fmla="*/ 542316 w 785142"/>
                <a:gd name="connsiteY1" fmla="*/ 1379551 h 2449001"/>
                <a:gd name="connsiteX2" fmla="*/ 763746 w 785142"/>
                <a:gd name="connsiteY2" fmla="*/ 1406369 h 2449001"/>
                <a:gd name="connsiteX3" fmla="*/ 625804 w 785142"/>
                <a:gd name="connsiteY3" fmla="*/ 1741335 h 2449001"/>
                <a:gd name="connsiteX4" fmla="*/ 609901 w 785142"/>
                <a:gd name="connsiteY4" fmla="*/ 2441050 h 2449001"/>
                <a:gd name="connsiteX5" fmla="*/ 319679 w 785142"/>
                <a:gd name="connsiteY5" fmla="*/ 2445025 h 2449001"/>
                <a:gd name="connsiteX6" fmla="*/ 212336 w 785142"/>
                <a:gd name="connsiteY6" fmla="*/ 1673750 h 2449001"/>
                <a:gd name="connsiteX7" fmla="*/ 208361 w 785142"/>
                <a:gd name="connsiteY7" fmla="*/ 2441050 h 2449001"/>
                <a:gd name="connsiteX8" fmla="*/ 136799 w 785142"/>
                <a:gd name="connsiteY8" fmla="*/ 2449001 h 2449001"/>
                <a:gd name="connsiteX9" fmla="*/ 5602 w 785142"/>
                <a:gd name="connsiteY9" fmla="*/ 1701579 h 2449001"/>
                <a:gd name="connsiteX10" fmla="*/ 37407 w 785142"/>
                <a:gd name="connsiteY10" fmla="*/ 1582309 h 2449001"/>
                <a:gd name="connsiteX11" fmla="*/ 101115 w 785142"/>
                <a:gd name="connsiteY11" fmla="*/ 1597201 h 2449001"/>
                <a:gd name="connsiteX12" fmla="*/ 89644 w 785142"/>
                <a:gd name="connsiteY12" fmla="*/ 1389262 h 2449001"/>
                <a:gd name="connsiteX13" fmla="*/ 339557 w 785142"/>
                <a:gd name="connsiteY13" fmla="*/ 1375575 h 2449001"/>
                <a:gd name="connsiteX14" fmla="*/ 430997 w 785142"/>
                <a:gd name="connsiteY14" fmla="*/ 1331843 h 2449001"/>
                <a:gd name="connsiteX15" fmla="*/ 244140 w 785142"/>
                <a:gd name="connsiteY15" fmla="*/ 0 h 2449001"/>
                <a:gd name="connsiteX16" fmla="*/ 558216 w 785142"/>
                <a:gd name="connsiteY16" fmla="*/ 0 h 2449001"/>
                <a:gd name="connsiteX17" fmla="*/ 689414 w 785142"/>
                <a:gd name="connsiteY17" fmla="*/ 962108 h 2449001"/>
                <a:gd name="connsiteX18" fmla="*/ 725194 w 785142"/>
                <a:gd name="connsiteY18" fmla="*/ 1307990 h 2449001"/>
                <a:gd name="connsiteX19" fmla="*/ 415093 w 785142"/>
                <a:gd name="connsiteY19" fmla="*/ 1268233 h 2449001"/>
                <a:gd name="connsiteX20" fmla="*/ 104993 w 785142"/>
                <a:gd name="connsiteY20" fmla="*/ 1288111 h 2449001"/>
                <a:gd name="connsiteX21" fmla="*/ 124871 w 785142"/>
                <a:gd name="connsiteY21" fmla="*/ 1017766 h 2449001"/>
                <a:gd name="connsiteX22" fmla="*/ 244140 w 785142"/>
                <a:gd name="connsiteY22" fmla="*/ 0 h 2449001"/>
                <a:gd name="connsiteX0" fmla="*/ 430997 w 785142"/>
                <a:gd name="connsiteY0" fmla="*/ 1331843 h 2449001"/>
                <a:gd name="connsiteX1" fmla="*/ 542316 w 785142"/>
                <a:gd name="connsiteY1" fmla="*/ 1379551 h 2449001"/>
                <a:gd name="connsiteX2" fmla="*/ 763746 w 785142"/>
                <a:gd name="connsiteY2" fmla="*/ 1406369 h 2449001"/>
                <a:gd name="connsiteX3" fmla="*/ 625804 w 785142"/>
                <a:gd name="connsiteY3" fmla="*/ 1741335 h 2449001"/>
                <a:gd name="connsiteX4" fmla="*/ 609901 w 785142"/>
                <a:gd name="connsiteY4" fmla="*/ 2441050 h 2449001"/>
                <a:gd name="connsiteX5" fmla="*/ 319679 w 785142"/>
                <a:gd name="connsiteY5" fmla="*/ 2445025 h 2449001"/>
                <a:gd name="connsiteX6" fmla="*/ 212336 w 785142"/>
                <a:gd name="connsiteY6" fmla="*/ 1673750 h 2449001"/>
                <a:gd name="connsiteX7" fmla="*/ 208361 w 785142"/>
                <a:gd name="connsiteY7" fmla="*/ 2441050 h 2449001"/>
                <a:gd name="connsiteX8" fmla="*/ 136799 w 785142"/>
                <a:gd name="connsiteY8" fmla="*/ 2449001 h 2449001"/>
                <a:gd name="connsiteX9" fmla="*/ 5602 w 785142"/>
                <a:gd name="connsiteY9" fmla="*/ 1701579 h 2449001"/>
                <a:gd name="connsiteX10" fmla="*/ 37407 w 785142"/>
                <a:gd name="connsiteY10" fmla="*/ 1582309 h 2449001"/>
                <a:gd name="connsiteX11" fmla="*/ 101115 w 785142"/>
                <a:gd name="connsiteY11" fmla="*/ 1597201 h 2449001"/>
                <a:gd name="connsiteX12" fmla="*/ 89644 w 785142"/>
                <a:gd name="connsiteY12" fmla="*/ 1389262 h 2449001"/>
                <a:gd name="connsiteX13" fmla="*/ 339557 w 785142"/>
                <a:gd name="connsiteY13" fmla="*/ 1375575 h 2449001"/>
                <a:gd name="connsiteX14" fmla="*/ 430997 w 785142"/>
                <a:gd name="connsiteY14" fmla="*/ 1331843 h 2449001"/>
                <a:gd name="connsiteX15" fmla="*/ 244140 w 785142"/>
                <a:gd name="connsiteY15" fmla="*/ 0 h 2449001"/>
                <a:gd name="connsiteX16" fmla="*/ 558216 w 785142"/>
                <a:gd name="connsiteY16" fmla="*/ 0 h 2449001"/>
                <a:gd name="connsiteX17" fmla="*/ 689414 w 785142"/>
                <a:gd name="connsiteY17" fmla="*/ 962108 h 2449001"/>
                <a:gd name="connsiteX18" fmla="*/ 725194 w 785142"/>
                <a:gd name="connsiteY18" fmla="*/ 1307990 h 2449001"/>
                <a:gd name="connsiteX19" fmla="*/ 415093 w 785142"/>
                <a:gd name="connsiteY19" fmla="*/ 1268233 h 2449001"/>
                <a:gd name="connsiteX20" fmla="*/ 104993 w 785142"/>
                <a:gd name="connsiteY20" fmla="*/ 1288111 h 2449001"/>
                <a:gd name="connsiteX21" fmla="*/ 124871 w 785142"/>
                <a:gd name="connsiteY21" fmla="*/ 1017766 h 2449001"/>
                <a:gd name="connsiteX22" fmla="*/ 244140 w 785142"/>
                <a:gd name="connsiteY22" fmla="*/ 0 h 2449001"/>
                <a:gd name="connsiteX0" fmla="*/ 425685 w 779830"/>
                <a:gd name="connsiteY0" fmla="*/ 1331843 h 2449001"/>
                <a:gd name="connsiteX1" fmla="*/ 537004 w 779830"/>
                <a:gd name="connsiteY1" fmla="*/ 1379551 h 2449001"/>
                <a:gd name="connsiteX2" fmla="*/ 758434 w 779830"/>
                <a:gd name="connsiteY2" fmla="*/ 1406369 h 2449001"/>
                <a:gd name="connsiteX3" fmla="*/ 620492 w 779830"/>
                <a:gd name="connsiteY3" fmla="*/ 1741335 h 2449001"/>
                <a:gd name="connsiteX4" fmla="*/ 604589 w 779830"/>
                <a:gd name="connsiteY4" fmla="*/ 2441050 h 2449001"/>
                <a:gd name="connsiteX5" fmla="*/ 314367 w 779830"/>
                <a:gd name="connsiteY5" fmla="*/ 2445025 h 2449001"/>
                <a:gd name="connsiteX6" fmla="*/ 207024 w 779830"/>
                <a:gd name="connsiteY6" fmla="*/ 1673750 h 2449001"/>
                <a:gd name="connsiteX7" fmla="*/ 203049 w 779830"/>
                <a:gd name="connsiteY7" fmla="*/ 2441050 h 2449001"/>
                <a:gd name="connsiteX8" fmla="*/ 131487 w 779830"/>
                <a:gd name="connsiteY8" fmla="*/ 2449001 h 2449001"/>
                <a:gd name="connsiteX9" fmla="*/ 290 w 779830"/>
                <a:gd name="connsiteY9" fmla="*/ 1701579 h 2449001"/>
                <a:gd name="connsiteX10" fmla="*/ 95803 w 779830"/>
                <a:gd name="connsiteY10" fmla="*/ 1597201 h 2449001"/>
                <a:gd name="connsiteX11" fmla="*/ 84332 w 779830"/>
                <a:gd name="connsiteY11" fmla="*/ 1389262 h 2449001"/>
                <a:gd name="connsiteX12" fmla="*/ 334245 w 779830"/>
                <a:gd name="connsiteY12" fmla="*/ 1375575 h 2449001"/>
                <a:gd name="connsiteX13" fmla="*/ 425685 w 779830"/>
                <a:gd name="connsiteY13" fmla="*/ 1331843 h 2449001"/>
                <a:gd name="connsiteX14" fmla="*/ 238828 w 779830"/>
                <a:gd name="connsiteY14" fmla="*/ 0 h 2449001"/>
                <a:gd name="connsiteX15" fmla="*/ 552904 w 779830"/>
                <a:gd name="connsiteY15" fmla="*/ 0 h 2449001"/>
                <a:gd name="connsiteX16" fmla="*/ 684102 w 779830"/>
                <a:gd name="connsiteY16" fmla="*/ 962108 h 2449001"/>
                <a:gd name="connsiteX17" fmla="*/ 719882 w 779830"/>
                <a:gd name="connsiteY17" fmla="*/ 1307990 h 2449001"/>
                <a:gd name="connsiteX18" fmla="*/ 409781 w 779830"/>
                <a:gd name="connsiteY18" fmla="*/ 1268233 h 2449001"/>
                <a:gd name="connsiteX19" fmla="*/ 99681 w 779830"/>
                <a:gd name="connsiteY19" fmla="*/ 1288111 h 2449001"/>
                <a:gd name="connsiteX20" fmla="*/ 119559 w 779830"/>
                <a:gd name="connsiteY20" fmla="*/ 1017766 h 2449001"/>
                <a:gd name="connsiteX21" fmla="*/ 238828 w 779830"/>
                <a:gd name="connsiteY21" fmla="*/ 0 h 2449001"/>
                <a:gd name="connsiteX0" fmla="*/ 425766 w 779911"/>
                <a:gd name="connsiteY0" fmla="*/ 1331843 h 2449001"/>
                <a:gd name="connsiteX1" fmla="*/ 537085 w 779911"/>
                <a:gd name="connsiteY1" fmla="*/ 1379551 h 2449001"/>
                <a:gd name="connsiteX2" fmla="*/ 758515 w 779911"/>
                <a:gd name="connsiteY2" fmla="*/ 1406369 h 2449001"/>
                <a:gd name="connsiteX3" fmla="*/ 620573 w 779911"/>
                <a:gd name="connsiteY3" fmla="*/ 1741335 h 2449001"/>
                <a:gd name="connsiteX4" fmla="*/ 604670 w 779911"/>
                <a:gd name="connsiteY4" fmla="*/ 2441050 h 2449001"/>
                <a:gd name="connsiteX5" fmla="*/ 314448 w 779911"/>
                <a:gd name="connsiteY5" fmla="*/ 2445025 h 2449001"/>
                <a:gd name="connsiteX6" fmla="*/ 207105 w 779911"/>
                <a:gd name="connsiteY6" fmla="*/ 1673750 h 2449001"/>
                <a:gd name="connsiteX7" fmla="*/ 203130 w 779911"/>
                <a:gd name="connsiteY7" fmla="*/ 2441050 h 2449001"/>
                <a:gd name="connsiteX8" fmla="*/ 131568 w 779911"/>
                <a:gd name="connsiteY8" fmla="*/ 2449001 h 2449001"/>
                <a:gd name="connsiteX9" fmla="*/ 371 w 779911"/>
                <a:gd name="connsiteY9" fmla="*/ 1701579 h 2449001"/>
                <a:gd name="connsiteX10" fmla="*/ 95884 w 779911"/>
                <a:gd name="connsiteY10" fmla="*/ 1597201 h 2449001"/>
                <a:gd name="connsiteX11" fmla="*/ 84413 w 779911"/>
                <a:gd name="connsiteY11" fmla="*/ 1389262 h 2449001"/>
                <a:gd name="connsiteX12" fmla="*/ 334326 w 779911"/>
                <a:gd name="connsiteY12" fmla="*/ 1375575 h 2449001"/>
                <a:gd name="connsiteX13" fmla="*/ 425766 w 779911"/>
                <a:gd name="connsiteY13" fmla="*/ 1331843 h 2449001"/>
                <a:gd name="connsiteX14" fmla="*/ 238909 w 779911"/>
                <a:gd name="connsiteY14" fmla="*/ 0 h 2449001"/>
                <a:gd name="connsiteX15" fmla="*/ 552985 w 779911"/>
                <a:gd name="connsiteY15" fmla="*/ 0 h 2449001"/>
                <a:gd name="connsiteX16" fmla="*/ 684183 w 779911"/>
                <a:gd name="connsiteY16" fmla="*/ 962108 h 2449001"/>
                <a:gd name="connsiteX17" fmla="*/ 719963 w 779911"/>
                <a:gd name="connsiteY17" fmla="*/ 1307990 h 2449001"/>
                <a:gd name="connsiteX18" fmla="*/ 409862 w 779911"/>
                <a:gd name="connsiteY18" fmla="*/ 1268233 h 2449001"/>
                <a:gd name="connsiteX19" fmla="*/ 99762 w 779911"/>
                <a:gd name="connsiteY19" fmla="*/ 1288111 h 2449001"/>
                <a:gd name="connsiteX20" fmla="*/ 119640 w 779911"/>
                <a:gd name="connsiteY20" fmla="*/ 1017766 h 2449001"/>
                <a:gd name="connsiteX21" fmla="*/ 238909 w 779911"/>
                <a:gd name="connsiteY21" fmla="*/ 0 h 2449001"/>
                <a:gd name="connsiteX0" fmla="*/ 425696 w 779841"/>
                <a:gd name="connsiteY0" fmla="*/ 1331843 h 2449001"/>
                <a:gd name="connsiteX1" fmla="*/ 537015 w 779841"/>
                <a:gd name="connsiteY1" fmla="*/ 1379551 h 2449001"/>
                <a:gd name="connsiteX2" fmla="*/ 758445 w 779841"/>
                <a:gd name="connsiteY2" fmla="*/ 1406369 h 2449001"/>
                <a:gd name="connsiteX3" fmla="*/ 620503 w 779841"/>
                <a:gd name="connsiteY3" fmla="*/ 1741335 h 2449001"/>
                <a:gd name="connsiteX4" fmla="*/ 604600 w 779841"/>
                <a:gd name="connsiteY4" fmla="*/ 2441050 h 2449001"/>
                <a:gd name="connsiteX5" fmla="*/ 314378 w 779841"/>
                <a:gd name="connsiteY5" fmla="*/ 2445025 h 2449001"/>
                <a:gd name="connsiteX6" fmla="*/ 207035 w 779841"/>
                <a:gd name="connsiteY6" fmla="*/ 1673750 h 2449001"/>
                <a:gd name="connsiteX7" fmla="*/ 203060 w 779841"/>
                <a:gd name="connsiteY7" fmla="*/ 2441050 h 2449001"/>
                <a:gd name="connsiteX8" fmla="*/ 131498 w 779841"/>
                <a:gd name="connsiteY8" fmla="*/ 2449001 h 2449001"/>
                <a:gd name="connsiteX9" fmla="*/ 301 w 779841"/>
                <a:gd name="connsiteY9" fmla="*/ 1701579 h 2449001"/>
                <a:gd name="connsiteX10" fmla="*/ 95814 w 779841"/>
                <a:gd name="connsiteY10" fmla="*/ 1597201 h 2449001"/>
                <a:gd name="connsiteX11" fmla="*/ 84343 w 779841"/>
                <a:gd name="connsiteY11" fmla="*/ 1389262 h 2449001"/>
                <a:gd name="connsiteX12" fmla="*/ 334256 w 779841"/>
                <a:gd name="connsiteY12" fmla="*/ 1375575 h 2449001"/>
                <a:gd name="connsiteX13" fmla="*/ 425696 w 779841"/>
                <a:gd name="connsiteY13" fmla="*/ 1331843 h 2449001"/>
                <a:gd name="connsiteX14" fmla="*/ 238839 w 779841"/>
                <a:gd name="connsiteY14" fmla="*/ 0 h 2449001"/>
                <a:gd name="connsiteX15" fmla="*/ 552915 w 779841"/>
                <a:gd name="connsiteY15" fmla="*/ 0 h 2449001"/>
                <a:gd name="connsiteX16" fmla="*/ 684113 w 779841"/>
                <a:gd name="connsiteY16" fmla="*/ 962108 h 2449001"/>
                <a:gd name="connsiteX17" fmla="*/ 719893 w 779841"/>
                <a:gd name="connsiteY17" fmla="*/ 1307990 h 2449001"/>
                <a:gd name="connsiteX18" fmla="*/ 409792 w 779841"/>
                <a:gd name="connsiteY18" fmla="*/ 1268233 h 2449001"/>
                <a:gd name="connsiteX19" fmla="*/ 99692 w 779841"/>
                <a:gd name="connsiteY19" fmla="*/ 1288111 h 2449001"/>
                <a:gd name="connsiteX20" fmla="*/ 119570 w 779841"/>
                <a:gd name="connsiteY20" fmla="*/ 1017766 h 2449001"/>
                <a:gd name="connsiteX21" fmla="*/ 238839 w 779841"/>
                <a:gd name="connsiteY21" fmla="*/ 0 h 2449001"/>
                <a:gd name="connsiteX0" fmla="*/ 425696 w 794874"/>
                <a:gd name="connsiteY0" fmla="*/ 1331843 h 2449001"/>
                <a:gd name="connsiteX1" fmla="*/ 537015 w 794874"/>
                <a:gd name="connsiteY1" fmla="*/ 1379551 h 2449001"/>
                <a:gd name="connsiteX2" fmla="*/ 758445 w 794874"/>
                <a:gd name="connsiteY2" fmla="*/ 1406369 h 2449001"/>
                <a:gd name="connsiteX3" fmla="*/ 620503 w 794874"/>
                <a:gd name="connsiteY3" fmla="*/ 1741335 h 2449001"/>
                <a:gd name="connsiteX4" fmla="*/ 604600 w 794874"/>
                <a:gd name="connsiteY4" fmla="*/ 2441050 h 2449001"/>
                <a:gd name="connsiteX5" fmla="*/ 314378 w 794874"/>
                <a:gd name="connsiteY5" fmla="*/ 2445025 h 2449001"/>
                <a:gd name="connsiteX6" fmla="*/ 207035 w 794874"/>
                <a:gd name="connsiteY6" fmla="*/ 1673750 h 2449001"/>
                <a:gd name="connsiteX7" fmla="*/ 203060 w 794874"/>
                <a:gd name="connsiteY7" fmla="*/ 2441050 h 2449001"/>
                <a:gd name="connsiteX8" fmla="*/ 131498 w 794874"/>
                <a:gd name="connsiteY8" fmla="*/ 2449001 h 2449001"/>
                <a:gd name="connsiteX9" fmla="*/ 301 w 794874"/>
                <a:gd name="connsiteY9" fmla="*/ 1701579 h 2449001"/>
                <a:gd name="connsiteX10" fmla="*/ 95814 w 794874"/>
                <a:gd name="connsiteY10" fmla="*/ 1597201 h 2449001"/>
                <a:gd name="connsiteX11" fmla="*/ 84343 w 794874"/>
                <a:gd name="connsiteY11" fmla="*/ 1389262 h 2449001"/>
                <a:gd name="connsiteX12" fmla="*/ 334256 w 794874"/>
                <a:gd name="connsiteY12" fmla="*/ 1375575 h 2449001"/>
                <a:gd name="connsiteX13" fmla="*/ 425696 w 794874"/>
                <a:gd name="connsiteY13" fmla="*/ 1331843 h 2449001"/>
                <a:gd name="connsiteX14" fmla="*/ 238839 w 794874"/>
                <a:gd name="connsiteY14" fmla="*/ 0 h 2449001"/>
                <a:gd name="connsiteX15" fmla="*/ 552915 w 794874"/>
                <a:gd name="connsiteY15" fmla="*/ 0 h 2449001"/>
                <a:gd name="connsiteX16" fmla="*/ 684113 w 794874"/>
                <a:gd name="connsiteY16" fmla="*/ 962108 h 2449001"/>
                <a:gd name="connsiteX17" fmla="*/ 719893 w 794874"/>
                <a:gd name="connsiteY17" fmla="*/ 1307990 h 2449001"/>
                <a:gd name="connsiteX18" fmla="*/ 409792 w 794874"/>
                <a:gd name="connsiteY18" fmla="*/ 1268233 h 2449001"/>
                <a:gd name="connsiteX19" fmla="*/ 99692 w 794874"/>
                <a:gd name="connsiteY19" fmla="*/ 1288111 h 2449001"/>
                <a:gd name="connsiteX20" fmla="*/ 119570 w 794874"/>
                <a:gd name="connsiteY20" fmla="*/ 1017766 h 2449001"/>
                <a:gd name="connsiteX21" fmla="*/ 238839 w 794874"/>
                <a:gd name="connsiteY21" fmla="*/ 0 h 2449001"/>
                <a:gd name="connsiteX0" fmla="*/ 425696 w 794874"/>
                <a:gd name="connsiteY0" fmla="*/ 1331843 h 2449001"/>
                <a:gd name="connsiteX1" fmla="*/ 537015 w 794874"/>
                <a:gd name="connsiteY1" fmla="*/ 1379551 h 2449001"/>
                <a:gd name="connsiteX2" fmla="*/ 758445 w 794874"/>
                <a:gd name="connsiteY2" fmla="*/ 1406369 h 2449001"/>
                <a:gd name="connsiteX3" fmla="*/ 620503 w 794874"/>
                <a:gd name="connsiteY3" fmla="*/ 1741335 h 2449001"/>
                <a:gd name="connsiteX4" fmla="*/ 604600 w 794874"/>
                <a:gd name="connsiteY4" fmla="*/ 2441050 h 2449001"/>
                <a:gd name="connsiteX5" fmla="*/ 314378 w 794874"/>
                <a:gd name="connsiteY5" fmla="*/ 2445025 h 2449001"/>
                <a:gd name="connsiteX6" fmla="*/ 207035 w 794874"/>
                <a:gd name="connsiteY6" fmla="*/ 1673750 h 2449001"/>
                <a:gd name="connsiteX7" fmla="*/ 203060 w 794874"/>
                <a:gd name="connsiteY7" fmla="*/ 2441050 h 2449001"/>
                <a:gd name="connsiteX8" fmla="*/ 131498 w 794874"/>
                <a:gd name="connsiteY8" fmla="*/ 2449001 h 2449001"/>
                <a:gd name="connsiteX9" fmla="*/ 301 w 794874"/>
                <a:gd name="connsiteY9" fmla="*/ 1701579 h 2449001"/>
                <a:gd name="connsiteX10" fmla="*/ 95814 w 794874"/>
                <a:gd name="connsiteY10" fmla="*/ 1597201 h 2449001"/>
                <a:gd name="connsiteX11" fmla="*/ 84343 w 794874"/>
                <a:gd name="connsiteY11" fmla="*/ 1389262 h 2449001"/>
                <a:gd name="connsiteX12" fmla="*/ 334256 w 794874"/>
                <a:gd name="connsiteY12" fmla="*/ 1375575 h 2449001"/>
                <a:gd name="connsiteX13" fmla="*/ 425696 w 794874"/>
                <a:gd name="connsiteY13" fmla="*/ 1331843 h 2449001"/>
                <a:gd name="connsiteX14" fmla="*/ 238839 w 794874"/>
                <a:gd name="connsiteY14" fmla="*/ 0 h 2449001"/>
                <a:gd name="connsiteX15" fmla="*/ 552915 w 794874"/>
                <a:gd name="connsiteY15" fmla="*/ 0 h 2449001"/>
                <a:gd name="connsiteX16" fmla="*/ 684113 w 794874"/>
                <a:gd name="connsiteY16" fmla="*/ 962108 h 2449001"/>
                <a:gd name="connsiteX17" fmla="*/ 719893 w 794874"/>
                <a:gd name="connsiteY17" fmla="*/ 1307990 h 2449001"/>
                <a:gd name="connsiteX18" fmla="*/ 409792 w 794874"/>
                <a:gd name="connsiteY18" fmla="*/ 1268233 h 2449001"/>
                <a:gd name="connsiteX19" fmla="*/ 99692 w 794874"/>
                <a:gd name="connsiteY19" fmla="*/ 1288111 h 2449001"/>
                <a:gd name="connsiteX20" fmla="*/ 133257 w 794874"/>
                <a:gd name="connsiteY20" fmla="*/ 945913 h 2449001"/>
                <a:gd name="connsiteX21" fmla="*/ 238839 w 794874"/>
                <a:gd name="connsiteY21" fmla="*/ 0 h 2449001"/>
                <a:gd name="connsiteX0" fmla="*/ 425696 w 794874"/>
                <a:gd name="connsiteY0" fmla="*/ 1331843 h 2449001"/>
                <a:gd name="connsiteX1" fmla="*/ 537015 w 794874"/>
                <a:gd name="connsiteY1" fmla="*/ 1379551 h 2449001"/>
                <a:gd name="connsiteX2" fmla="*/ 758445 w 794874"/>
                <a:gd name="connsiteY2" fmla="*/ 1406369 h 2449001"/>
                <a:gd name="connsiteX3" fmla="*/ 620503 w 794874"/>
                <a:gd name="connsiteY3" fmla="*/ 1741335 h 2449001"/>
                <a:gd name="connsiteX4" fmla="*/ 604600 w 794874"/>
                <a:gd name="connsiteY4" fmla="*/ 2441050 h 2449001"/>
                <a:gd name="connsiteX5" fmla="*/ 314378 w 794874"/>
                <a:gd name="connsiteY5" fmla="*/ 2445025 h 2449001"/>
                <a:gd name="connsiteX6" fmla="*/ 207035 w 794874"/>
                <a:gd name="connsiteY6" fmla="*/ 1673750 h 2449001"/>
                <a:gd name="connsiteX7" fmla="*/ 203060 w 794874"/>
                <a:gd name="connsiteY7" fmla="*/ 2441050 h 2449001"/>
                <a:gd name="connsiteX8" fmla="*/ 131498 w 794874"/>
                <a:gd name="connsiteY8" fmla="*/ 2449001 h 2449001"/>
                <a:gd name="connsiteX9" fmla="*/ 301 w 794874"/>
                <a:gd name="connsiteY9" fmla="*/ 1701579 h 2449001"/>
                <a:gd name="connsiteX10" fmla="*/ 95814 w 794874"/>
                <a:gd name="connsiteY10" fmla="*/ 1597201 h 2449001"/>
                <a:gd name="connsiteX11" fmla="*/ 84343 w 794874"/>
                <a:gd name="connsiteY11" fmla="*/ 1389262 h 2449001"/>
                <a:gd name="connsiteX12" fmla="*/ 334256 w 794874"/>
                <a:gd name="connsiteY12" fmla="*/ 1375575 h 2449001"/>
                <a:gd name="connsiteX13" fmla="*/ 425696 w 794874"/>
                <a:gd name="connsiteY13" fmla="*/ 1331843 h 2449001"/>
                <a:gd name="connsiteX14" fmla="*/ 238839 w 794874"/>
                <a:gd name="connsiteY14" fmla="*/ 0 h 2449001"/>
                <a:gd name="connsiteX15" fmla="*/ 552915 w 794874"/>
                <a:gd name="connsiteY15" fmla="*/ 0 h 2449001"/>
                <a:gd name="connsiteX16" fmla="*/ 684113 w 794874"/>
                <a:gd name="connsiteY16" fmla="*/ 962108 h 2449001"/>
                <a:gd name="connsiteX17" fmla="*/ 719893 w 794874"/>
                <a:gd name="connsiteY17" fmla="*/ 1307990 h 2449001"/>
                <a:gd name="connsiteX18" fmla="*/ 409792 w 794874"/>
                <a:gd name="connsiteY18" fmla="*/ 1268233 h 2449001"/>
                <a:gd name="connsiteX19" fmla="*/ 99692 w 794874"/>
                <a:gd name="connsiteY19" fmla="*/ 1288111 h 2449001"/>
                <a:gd name="connsiteX20" fmla="*/ 133257 w 794874"/>
                <a:gd name="connsiteY20" fmla="*/ 945913 h 2449001"/>
                <a:gd name="connsiteX21" fmla="*/ 238839 w 794874"/>
                <a:gd name="connsiteY21" fmla="*/ 0 h 2449001"/>
                <a:gd name="connsiteX0" fmla="*/ 425696 w 794874"/>
                <a:gd name="connsiteY0" fmla="*/ 1331843 h 2449001"/>
                <a:gd name="connsiteX1" fmla="*/ 537015 w 794874"/>
                <a:gd name="connsiteY1" fmla="*/ 1379551 h 2449001"/>
                <a:gd name="connsiteX2" fmla="*/ 758445 w 794874"/>
                <a:gd name="connsiteY2" fmla="*/ 1406369 h 2449001"/>
                <a:gd name="connsiteX3" fmla="*/ 620503 w 794874"/>
                <a:gd name="connsiteY3" fmla="*/ 1741335 h 2449001"/>
                <a:gd name="connsiteX4" fmla="*/ 604600 w 794874"/>
                <a:gd name="connsiteY4" fmla="*/ 2441050 h 2449001"/>
                <a:gd name="connsiteX5" fmla="*/ 314378 w 794874"/>
                <a:gd name="connsiteY5" fmla="*/ 2445025 h 2449001"/>
                <a:gd name="connsiteX6" fmla="*/ 207035 w 794874"/>
                <a:gd name="connsiteY6" fmla="*/ 1673750 h 2449001"/>
                <a:gd name="connsiteX7" fmla="*/ 203060 w 794874"/>
                <a:gd name="connsiteY7" fmla="*/ 2441050 h 2449001"/>
                <a:gd name="connsiteX8" fmla="*/ 131498 w 794874"/>
                <a:gd name="connsiteY8" fmla="*/ 2449001 h 2449001"/>
                <a:gd name="connsiteX9" fmla="*/ 301 w 794874"/>
                <a:gd name="connsiteY9" fmla="*/ 1701579 h 2449001"/>
                <a:gd name="connsiteX10" fmla="*/ 95814 w 794874"/>
                <a:gd name="connsiteY10" fmla="*/ 1597201 h 2449001"/>
                <a:gd name="connsiteX11" fmla="*/ 84343 w 794874"/>
                <a:gd name="connsiteY11" fmla="*/ 1389262 h 2449001"/>
                <a:gd name="connsiteX12" fmla="*/ 334256 w 794874"/>
                <a:gd name="connsiteY12" fmla="*/ 1375575 h 2449001"/>
                <a:gd name="connsiteX13" fmla="*/ 425696 w 794874"/>
                <a:gd name="connsiteY13" fmla="*/ 1331843 h 2449001"/>
                <a:gd name="connsiteX14" fmla="*/ 218310 w 794874"/>
                <a:gd name="connsiteY14" fmla="*/ 0 h 2449001"/>
                <a:gd name="connsiteX15" fmla="*/ 552915 w 794874"/>
                <a:gd name="connsiteY15" fmla="*/ 0 h 2449001"/>
                <a:gd name="connsiteX16" fmla="*/ 684113 w 794874"/>
                <a:gd name="connsiteY16" fmla="*/ 962108 h 2449001"/>
                <a:gd name="connsiteX17" fmla="*/ 719893 w 794874"/>
                <a:gd name="connsiteY17" fmla="*/ 1307990 h 2449001"/>
                <a:gd name="connsiteX18" fmla="*/ 409792 w 794874"/>
                <a:gd name="connsiteY18" fmla="*/ 1268233 h 2449001"/>
                <a:gd name="connsiteX19" fmla="*/ 99692 w 794874"/>
                <a:gd name="connsiteY19" fmla="*/ 1288111 h 2449001"/>
                <a:gd name="connsiteX20" fmla="*/ 133257 w 794874"/>
                <a:gd name="connsiteY20" fmla="*/ 945913 h 2449001"/>
                <a:gd name="connsiteX21" fmla="*/ 218310 w 794874"/>
                <a:gd name="connsiteY21" fmla="*/ 0 h 2449001"/>
                <a:gd name="connsiteX0" fmla="*/ 425696 w 794874"/>
                <a:gd name="connsiteY0" fmla="*/ 1331843 h 2449001"/>
                <a:gd name="connsiteX1" fmla="*/ 537015 w 794874"/>
                <a:gd name="connsiteY1" fmla="*/ 1379551 h 2449001"/>
                <a:gd name="connsiteX2" fmla="*/ 758445 w 794874"/>
                <a:gd name="connsiteY2" fmla="*/ 1406369 h 2449001"/>
                <a:gd name="connsiteX3" fmla="*/ 620503 w 794874"/>
                <a:gd name="connsiteY3" fmla="*/ 1741335 h 2449001"/>
                <a:gd name="connsiteX4" fmla="*/ 604600 w 794874"/>
                <a:gd name="connsiteY4" fmla="*/ 2441050 h 2449001"/>
                <a:gd name="connsiteX5" fmla="*/ 314378 w 794874"/>
                <a:gd name="connsiteY5" fmla="*/ 2445025 h 2449001"/>
                <a:gd name="connsiteX6" fmla="*/ 207035 w 794874"/>
                <a:gd name="connsiteY6" fmla="*/ 1673750 h 2449001"/>
                <a:gd name="connsiteX7" fmla="*/ 203060 w 794874"/>
                <a:gd name="connsiteY7" fmla="*/ 2441050 h 2449001"/>
                <a:gd name="connsiteX8" fmla="*/ 131498 w 794874"/>
                <a:gd name="connsiteY8" fmla="*/ 2449001 h 2449001"/>
                <a:gd name="connsiteX9" fmla="*/ 301 w 794874"/>
                <a:gd name="connsiteY9" fmla="*/ 1701579 h 2449001"/>
                <a:gd name="connsiteX10" fmla="*/ 95814 w 794874"/>
                <a:gd name="connsiteY10" fmla="*/ 1597201 h 2449001"/>
                <a:gd name="connsiteX11" fmla="*/ 84343 w 794874"/>
                <a:gd name="connsiteY11" fmla="*/ 1389262 h 2449001"/>
                <a:gd name="connsiteX12" fmla="*/ 334256 w 794874"/>
                <a:gd name="connsiteY12" fmla="*/ 1375575 h 2449001"/>
                <a:gd name="connsiteX13" fmla="*/ 425696 w 794874"/>
                <a:gd name="connsiteY13" fmla="*/ 1331843 h 2449001"/>
                <a:gd name="connsiteX14" fmla="*/ 218310 w 794874"/>
                <a:gd name="connsiteY14" fmla="*/ 0 h 2449001"/>
                <a:gd name="connsiteX15" fmla="*/ 570023 w 794874"/>
                <a:gd name="connsiteY15" fmla="*/ 3422 h 2449001"/>
                <a:gd name="connsiteX16" fmla="*/ 684113 w 794874"/>
                <a:gd name="connsiteY16" fmla="*/ 962108 h 2449001"/>
                <a:gd name="connsiteX17" fmla="*/ 719893 w 794874"/>
                <a:gd name="connsiteY17" fmla="*/ 1307990 h 2449001"/>
                <a:gd name="connsiteX18" fmla="*/ 409792 w 794874"/>
                <a:gd name="connsiteY18" fmla="*/ 1268233 h 2449001"/>
                <a:gd name="connsiteX19" fmla="*/ 99692 w 794874"/>
                <a:gd name="connsiteY19" fmla="*/ 1288111 h 2449001"/>
                <a:gd name="connsiteX20" fmla="*/ 133257 w 794874"/>
                <a:gd name="connsiteY20" fmla="*/ 945913 h 2449001"/>
                <a:gd name="connsiteX21" fmla="*/ 218310 w 794874"/>
                <a:gd name="connsiteY21" fmla="*/ 0 h 2449001"/>
                <a:gd name="connsiteX0" fmla="*/ 425696 w 794874"/>
                <a:gd name="connsiteY0" fmla="*/ 1331843 h 2449001"/>
                <a:gd name="connsiteX1" fmla="*/ 537015 w 794874"/>
                <a:gd name="connsiteY1" fmla="*/ 1379551 h 2449001"/>
                <a:gd name="connsiteX2" fmla="*/ 758445 w 794874"/>
                <a:gd name="connsiteY2" fmla="*/ 1406369 h 2449001"/>
                <a:gd name="connsiteX3" fmla="*/ 620503 w 794874"/>
                <a:gd name="connsiteY3" fmla="*/ 1741335 h 2449001"/>
                <a:gd name="connsiteX4" fmla="*/ 604600 w 794874"/>
                <a:gd name="connsiteY4" fmla="*/ 2441050 h 2449001"/>
                <a:gd name="connsiteX5" fmla="*/ 314378 w 794874"/>
                <a:gd name="connsiteY5" fmla="*/ 2445025 h 2449001"/>
                <a:gd name="connsiteX6" fmla="*/ 207035 w 794874"/>
                <a:gd name="connsiteY6" fmla="*/ 1673750 h 2449001"/>
                <a:gd name="connsiteX7" fmla="*/ 203060 w 794874"/>
                <a:gd name="connsiteY7" fmla="*/ 2441050 h 2449001"/>
                <a:gd name="connsiteX8" fmla="*/ 131498 w 794874"/>
                <a:gd name="connsiteY8" fmla="*/ 2449001 h 2449001"/>
                <a:gd name="connsiteX9" fmla="*/ 301 w 794874"/>
                <a:gd name="connsiteY9" fmla="*/ 1701579 h 2449001"/>
                <a:gd name="connsiteX10" fmla="*/ 95814 w 794874"/>
                <a:gd name="connsiteY10" fmla="*/ 1597201 h 2449001"/>
                <a:gd name="connsiteX11" fmla="*/ 84343 w 794874"/>
                <a:gd name="connsiteY11" fmla="*/ 1389262 h 2449001"/>
                <a:gd name="connsiteX12" fmla="*/ 334256 w 794874"/>
                <a:gd name="connsiteY12" fmla="*/ 1375575 h 2449001"/>
                <a:gd name="connsiteX13" fmla="*/ 425696 w 794874"/>
                <a:gd name="connsiteY13" fmla="*/ 1331843 h 2449001"/>
                <a:gd name="connsiteX14" fmla="*/ 218310 w 794874"/>
                <a:gd name="connsiteY14" fmla="*/ 0 h 2449001"/>
                <a:gd name="connsiteX15" fmla="*/ 570023 w 794874"/>
                <a:gd name="connsiteY15" fmla="*/ 3422 h 2449001"/>
                <a:gd name="connsiteX16" fmla="*/ 684113 w 794874"/>
                <a:gd name="connsiteY16" fmla="*/ 962108 h 2449001"/>
                <a:gd name="connsiteX17" fmla="*/ 719893 w 794874"/>
                <a:gd name="connsiteY17" fmla="*/ 1307990 h 2449001"/>
                <a:gd name="connsiteX18" fmla="*/ 409792 w 794874"/>
                <a:gd name="connsiteY18" fmla="*/ 1268233 h 2449001"/>
                <a:gd name="connsiteX19" fmla="*/ 99692 w 794874"/>
                <a:gd name="connsiteY19" fmla="*/ 1288111 h 2449001"/>
                <a:gd name="connsiteX20" fmla="*/ 133257 w 794874"/>
                <a:gd name="connsiteY20" fmla="*/ 945913 h 2449001"/>
                <a:gd name="connsiteX21" fmla="*/ 218310 w 794874"/>
                <a:gd name="connsiteY21" fmla="*/ 0 h 2449001"/>
                <a:gd name="connsiteX0" fmla="*/ 425696 w 794874"/>
                <a:gd name="connsiteY0" fmla="*/ 1331843 h 2449001"/>
                <a:gd name="connsiteX1" fmla="*/ 537015 w 794874"/>
                <a:gd name="connsiteY1" fmla="*/ 1379551 h 2449001"/>
                <a:gd name="connsiteX2" fmla="*/ 758445 w 794874"/>
                <a:gd name="connsiteY2" fmla="*/ 1406369 h 2449001"/>
                <a:gd name="connsiteX3" fmla="*/ 620503 w 794874"/>
                <a:gd name="connsiteY3" fmla="*/ 1741335 h 2449001"/>
                <a:gd name="connsiteX4" fmla="*/ 604600 w 794874"/>
                <a:gd name="connsiteY4" fmla="*/ 2441050 h 2449001"/>
                <a:gd name="connsiteX5" fmla="*/ 314378 w 794874"/>
                <a:gd name="connsiteY5" fmla="*/ 2445025 h 2449001"/>
                <a:gd name="connsiteX6" fmla="*/ 207035 w 794874"/>
                <a:gd name="connsiteY6" fmla="*/ 1673750 h 2449001"/>
                <a:gd name="connsiteX7" fmla="*/ 203060 w 794874"/>
                <a:gd name="connsiteY7" fmla="*/ 2441050 h 2449001"/>
                <a:gd name="connsiteX8" fmla="*/ 131498 w 794874"/>
                <a:gd name="connsiteY8" fmla="*/ 2449001 h 2449001"/>
                <a:gd name="connsiteX9" fmla="*/ 301 w 794874"/>
                <a:gd name="connsiteY9" fmla="*/ 1701579 h 2449001"/>
                <a:gd name="connsiteX10" fmla="*/ 95814 w 794874"/>
                <a:gd name="connsiteY10" fmla="*/ 1597201 h 2449001"/>
                <a:gd name="connsiteX11" fmla="*/ 84343 w 794874"/>
                <a:gd name="connsiteY11" fmla="*/ 1389262 h 2449001"/>
                <a:gd name="connsiteX12" fmla="*/ 334256 w 794874"/>
                <a:gd name="connsiteY12" fmla="*/ 1375575 h 2449001"/>
                <a:gd name="connsiteX13" fmla="*/ 425696 w 794874"/>
                <a:gd name="connsiteY13" fmla="*/ 1331843 h 2449001"/>
                <a:gd name="connsiteX14" fmla="*/ 218310 w 794874"/>
                <a:gd name="connsiteY14" fmla="*/ 0 h 2449001"/>
                <a:gd name="connsiteX15" fmla="*/ 570023 w 794874"/>
                <a:gd name="connsiteY15" fmla="*/ 3422 h 2449001"/>
                <a:gd name="connsiteX16" fmla="*/ 684113 w 794874"/>
                <a:gd name="connsiteY16" fmla="*/ 962108 h 2449001"/>
                <a:gd name="connsiteX17" fmla="*/ 719893 w 794874"/>
                <a:gd name="connsiteY17" fmla="*/ 1307990 h 2449001"/>
                <a:gd name="connsiteX18" fmla="*/ 409792 w 794874"/>
                <a:gd name="connsiteY18" fmla="*/ 1268233 h 2449001"/>
                <a:gd name="connsiteX19" fmla="*/ 99692 w 794874"/>
                <a:gd name="connsiteY19" fmla="*/ 1288111 h 2449001"/>
                <a:gd name="connsiteX20" fmla="*/ 133257 w 794874"/>
                <a:gd name="connsiteY20" fmla="*/ 945913 h 2449001"/>
                <a:gd name="connsiteX21" fmla="*/ 218310 w 794874"/>
                <a:gd name="connsiteY21" fmla="*/ 0 h 2449001"/>
                <a:gd name="connsiteX0" fmla="*/ 425696 w 791314"/>
                <a:gd name="connsiteY0" fmla="*/ 1331843 h 2449001"/>
                <a:gd name="connsiteX1" fmla="*/ 537015 w 791314"/>
                <a:gd name="connsiteY1" fmla="*/ 1379551 h 2449001"/>
                <a:gd name="connsiteX2" fmla="*/ 758445 w 791314"/>
                <a:gd name="connsiteY2" fmla="*/ 1406369 h 2449001"/>
                <a:gd name="connsiteX3" fmla="*/ 620503 w 791314"/>
                <a:gd name="connsiteY3" fmla="*/ 1741335 h 2449001"/>
                <a:gd name="connsiteX4" fmla="*/ 604600 w 791314"/>
                <a:gd name="connsiteY4" fmla="*/ 2441050 h 2449001"/>
                <a:gd name="connsiteX5" fmla="*/ 314378 w 791314"/>
                <a:gd name="connsiteY5" fmla="*/ 2445025 h 2449001"/>
                <a:gd name="connsiteX6" fmla="*/ 207035 w 791314"/>
                <a:gd name="connsiteY6" fmla="*/ 1673750 h 2449001"/>
                <a:gd name="connsiteX7" fmla="*/ 203060 w 791314"/>
                <a:gd name="connsiteY7" fmla="*/ 2441050 h 2449001"/>
                <a:gd name="connsiteX8" fmla="*/ 131498 w 791314"/>
                <a:gd name="connsiteY8" fmla="*/ 2449001 h 2449001"/>
                <a:gd name="connsiteX9" fmla="*/ 301 w 791314"/>
                <a:gd name="connsiteY9" fmla="*/ 1701579 h 2449001"/>
                <a:gd name="connsiteX10" fmla="*/ 95814 w 791314"/>
                <a:gd name="connsiteY10" fmla="*/ 1597201 h 2449001"/>
                <a:gd name="connsiteX11" fmla="*/ 84343 w 791314"/>
                <a:gd name="connsiteY11" fmla="*/ 1389262 h 2449001"/>
                <a:gd name="connsiteX12" fmla="*/ 334256 w 791314"/>
                <a:gd name="connsiteY12" fmla="*/ 1375575 h 2449001"/>
                <a:gd name="connsiteX13" fmla="*/ 425696 w 791314"/>
                <a:gd name="connsiteY13" fmla="*/ 1331843 h 2449001"/>
                <a:gd name="connsiteX14" fmla="*/ 218310 w 791314"/>
                <a:gd name="connsiteY14" fmla="*/ 0 h 2449001"/>
                <a:gd name="connsiteX15" fmla="*/ 570023 w 791314"/>
                <a:gd name="connsiteY15" fmla="*/ 3422 h 2449001"/>
                <a:gd name="connsiteX16" fmla="*/ 677271 w 791314"/>
                <a:gd name="connsiteY16" fmla="*/ 938156 h 2449001"/>
                <a:gd name="connsiteX17" fmla="*/ 719893 w 791314"/>
                <a:gd name="connsiteY17" fmla="*/ 1307990 h 2449001"/>
                <a:gd name="connsiteX18" fmla="*/ 409792 w 791314"/>
                <a:gd name="connsiteY18" fmla="*/ 1268233 h 2449001"/>
                <a:gd name="connsiteX19" fmla="*/ 99692 w 791314"/>
                <a:gd name="connsiteY19" fmla="*/ 1288111 h 2449001"/>
                <a:gd name="connsiteX20" fmla="*/ 133257 w 791314"/>
                <a:gd name="connsiteY20" fmla="*/ 945913 h 2449001"/>
                <a:gd name="connsiteX21" fmla="*/ 218310 w 791314"/>
                <a:gd name="connsiteY21" fmla="*/ 0 h 2449001"/>
                <a:gd name="connsiteX0" fmla="*/ 425696 w 791740"/>
                <a:gd name="connsiteY0" fmla="*/ 1331843 h 2449001"/>
                <a:gd name="connsiteX1" fmla="*/ 537015 w 791740"/>
                <a:gd name="connsiteY1" fmla="*/ 1379551 h 2449001"/>
                <a:gd name="connsiteX2" fmla="*/ 775553 w 791740"/>
                <a:gd name="connsiteY2" fmla="*/ 1406369 h 2449001"/>
                <a:gd name="connsiteX3" fmla="*/ 620503 w 791740"/>
                <a:gd name="connsiteY3" fmla="*/ 1741335 h 2449001"/>
                <a:gd name="connsiteX4" fmla="*/ 604600 w 791740"/>
                <a:gd name="connsiteY4" fmla="*/ 2441050 h 2449001"/>
                <a:gd name="connsiteX5" fmla="*/ 314378 w 791740"/>
                <a:gd name="connsiteY5" fmla="*/ 2445025 h 2449001"/>
                <a:gd name="connsiteX6" fmla="*/ 207035 w 791740"/>
                <a:gd name="connsiteY6" fmla="*/ 1673750 h 2449001"/>
                <a:gd name="connsiteX7" fmla="*/ 203060 w 791740"/>
                <a:gd name="connsiteY7" fmla="*/ 2441050 h 2449001"/>
                <a:gd name="connsiteX8" fmla="*/ 131498 w 791740"/>
                <a:gd name="connsiteY8" fmla="*/ 2449001 h 2449001"/>
                <a:gd name="connsiteX9" fmla="*/ 301 w 791740"/>
                <a:gd name="connsiteY9" fmla="*/ 1701579 h 2449001"/>
                <a:gd name="connsiteX10" fmla="*/ 95814 w 791740"/>
                <a:gd name="connsiteY10" fmla="*/ 1597201 h 2449001"/>
                <a:gd name="connsiteX11" fmla="*/ 84343 w 791740"/>
                <a:gd name="connsiteY11" fmla="*/ 1389262 h 2449001"/>
                <a:gd name="connsiteX12" fmla="*/ 334256 w 791740"/>
                <a:gd name="connsiteY12" fmla="*/ 1375575 h 2449001"/>
                <a:gd name="connsiteX13" fmla="*/ 425696 w 791740"/>
                <a:gd name="connsiteY13" fmla="*/ 1331843 h 2449001"/>
                <a:gd name="connsiteX14" fmla="*/ 218310 w 791740"/>
                <a:gd name="connsiteY14" fmla="*/ 0 h 2449001"/>
                <a:gd name="connsiteX15" fmla="*/ 570023 w 791740"/>
                <a:gd name="connsiteY15" fmla="*/ 3422 h 2449001"/>
                <a:gd name="connsiteX16" fmla="*/ 677271 w 791740"/>
                <a:gd name="connsiteY16" fmla="*/ 938156 h 2449001"/>
                <a:gd name="connsiteX17" fmla="*/ 719893 w 791740"/>
                <a:gd name="connsiteY17" fmla="*/ 1307990 h 2449001"/>
                <a:gd name="connsiteX18" fmla="*/ 409792 w 791740"/>
                <a:gd name="connsiteY18" fmla="*/ 1268233 h 2449001"/>
                <a:gd name="connsiteX19" fmla="*/ 99692 w 791740"/>
                <a:gd name="connsiteY19" fmla="*/ 1288111 h 2449001"/>
                <a:gd name="connsiteX20" fmla="*/ 133257 w 791740"/>
                <a:gd name="connsiteY20" fmla="*/ 945913 h 2449001"/>
                <a:gd name="connsiteX21" fmla="*/ 218310 w 791740"/>
                <a:gd name="connsiteY21" fmla="*/ 0 h 2449001"/>
                <a:gd name="connsiteX0" fmla="*/ 425696 w 798638"/>
                <a:gd name="connsiteY0" fmla="*/ 1331843 h 2449001"/>
                <a:gd name="connsiteX1" fmla="*/ 537015 w 798638"/>
                <a:gd name="connsiteY1" fmla="*/ 1379551 h 2449001"/>
                <a:gd name="connsiteX2" fmla="*/ 775553 w 798638"/>
                <a:gd name="connsiteY2" fmla="*/ 1406369 h 2449001"/>
                <a:gd name="connsiteX3" fmla="*/ 620503 w 798638"/>
                <a:gd name="connsiteY3" fmla="*/ 1741335 h 2449001"/>
                <a:gd name="connsiteX4" fmla="*/ 604600 w 798638"/>
                <a:gd name="connsiteY4" fmla="*/ 2441050 h 2449001"/>
                <a:gd name="connsiteX5" fmla="*/ 314378 w 798638"/>
                <a:gd name="connsiteY5" fmla="*/ 2445025 h 2449001"/>
                <a:gd name="connsiteX6" fmla="*/ 207035 w 798638"/>
                <a:gd name="connsiteY6" fmla="*/ 1673750 h 2449001"/>
                <a:gd name="connsiteX7" fmla="*/ 203060 w 798638"/>
                <a:gd name="connsiteY7" fmla="*/ 2441050 h 2449001"/>
                <a:gd name="connsiteX8" fmla="*/ 131498 w 798638"/>
                <a:gd name="connsiteY8" fmla="*/ 2449001 h 2449001"/>
                <a:gd name="connsiteX9" fmla="*/ 301 w 798638"/>
                <a:gd name="connsiteY9" fmla="*/ 1701579 h 2449001"/>
                <a:gd name="connsiteX10" fmla="*/ 95814 w 798638"/>
                <a:gd name="connsiteY10" fmla="*/ 1597201 h 2449001"/>
                <a:gd name="connsiteX11" fmla="*/ 84343 w 798638"/>
                <a:gd name="connsiteY11" fmla="*/ 1389262 h 2449001"/>
                <a:gd name="connsiteX12" fmla="*/ 334256 w 798638"/>
                <a:gd name="connsiteY12" fmla="*/ 1375575 h 2449001"/>
                <a:gd name="connsiteX13" fmla="*/ 425696 w 798638"/>
                <a:gd name="connsiteY13" fmla="*/ 1331843 h 2449001"/>
                <a:gd name="connsiteX14" fmla="*/ 218310 w 798638"/>
                <a:gd name="connsiteY14" fmla="*/ 0 h 2449001"/>
                <a:gd name="connsiteX15" fmla="*/ 570023 w 798638"/>
                <a:gd name="connsiteY15" fmla="*/ 3422 h 2449001"/>
                <a:gd name="connsiteX16" fmla="*/ 677271 w 798638"/>
                <a:gd name="connsiteY16" fmla="*/ 938156 h 2449001"/>
                <a:gd name="connsiteX17" fmla="*/ 719893 w 798638"/>
                <a:gd name="connsiteY17" fmla="*/ 1307990 h 2449001"/>
                <a:gd name="connsiteX18" fmla="*/ 409792 w 798638"/>
                <a:gd name="connsiteY18" fmla="*/ 1268233 h 2449001"/>
                <a:gd name="connsiteX19" fmla="*/ 99692 w 798638"/>
                <a:gd name="connsiteY19" fmla="*/ 1288111 h 2449001"/>
                <a:gd name="connsiteX20" fmla="*/ 133257 w 798638"/>
                <a:gd name="connsiteY20" fmla="*/ 945913 h 2449001"/>
                <a:gd name="connsiteX21" fmla="*/ 218310 w 798638"/>
                <a:gd name="connsiteY21" fmla="*/ 0 h 2449001"/>
                <a:gd name="connsiteX0" fmla="*/ 425696 w 798137"/>
                <a:gd name="connsiteY0" fmla="*/ 1331843 h 2449001"/>
                <a:gd name="connsiteX1" fmla="*/ 537015 w 798137"/>
                <a:gd name="connsiteY1" fmla="*/ 1379551 h 2449001"/>
                <a:gd name="connsiteX2" fmla="*/ 775553 w 798137"/>
                <a:gd name="connsiteY2" fmla="*/ 1406369 h 2449001"/>
                <a:gd name="connsiteX3" fmla="*/ 613659 w 798137"/>
                <a:gd name="connsiteY3" fmla="*/ 1785816 h 2449001"/>
                <a:gd name="connsiteX4" fmla="*/ 604600 w 798137"/>
                <a:gd name="connsiteY4" fmla="*/ 2441050 h 2449001"/>
                <a:gd name="connsiteX5" fmla="*/ 314378 w 798137"/>
                <a:gd name="connsiteY5" fmla="*/ 2445025 h 2449001"/>
                <a:gd name="connsiteX6" fmla="*/ 207035 w 798137"/>
                <a:gd name="connsiteY6" fmla="*/ 1673750 h 2449001"/>
                <a:gd name="connsiteX7" fmla="*/ 203060 w 798137"/>
                <a:gd name="connsiteY7" fmla="*/ 2441050 h 2449001"/>
                <a:gd name="connsiteX8" fmla="*/ 131498 w 798137"/>
                <a:gd name="connsiteY8" fmla="*/ 2449001 h 2449001"/>
                <a:gd name="connsiteX9" fmla="*/ 301 w 798137"/>
                <a:gd name="connsiteY9" fmla="*/ 1701579 h 2449001"/>
                <a:gd name="connsiteX10" fmla="*/ 95814 w 798137"/>
                <a:gd name="connsiteY10" fmla="*/ 1597201 h 2449001"/>
                <a:gd name="connsiteX11" fmla="*/ 84343 w 798137"/>
                <a:gd name="connsiteY11" fmla="*/ 1389262 h 2449001"/>
                <a:gd name="connsiteX12" fmla="*/ 334256 w 798137"/>
                <a:gd name="connsiteY12" fmla="*/ 1375575 h 2449001"/>
                <a:gd name="connsiteX13" fmla="*/ 425696 w 798137"/>
                <a:gd name="connsiteY13" fmla="*/ 1331843 h 2449001"/>
                <a:gd name="connsiteX14" fmla="*/ 218310 w 798137"/>
                <a:gd name="connsiteY14" fmla="*/ 0 h 2449001"/>
                <a:gd name="connsiteX15" fmla="*/ 570023 w 798137"/>
                <a:gd name="connsiteY15" fmla="*/ 3422 h 2449001"/>
                <a:gd name="connsiteX16" fmla="*/ 677271 w 798137"/>
                <a:gd name="connsiteY16" fmla="*/ 938156 h 2449001"/>
                <a:gd name="connsiteX17" fmla="*/ 719893 w 798137"/>
                <a:gd name="connsiteY17" fmla="*/ 1307990 h 2449001"/>
                <a:gd name="connsiteX18" fmla="*/ 409792 w 798137"/>
                <a:gd name="connsiteY18" fmla="*/ 1268233 h 2449001"/>
                <a:gd name="connsiteX19" fmla="*/ 99692 w 798137"/>
                <a:gd name="connsiteY19" fmla="*/ 1288111 h 2449001"/>
                <a:gd name="connsiteX20" fmla="*/ 133257 w 798137"/>
                <a:gd name="connsiteY20" fmla="*/ 945913 h 2449001"/>
                <a:gd name="connsiteX21" fmla="*/ 218310 w 798137"/>
                <a:gd name="connsiteY21" fmla="*/ 0 h 2449001"/>
                <a:gd name="connsiteX0" fmla="*/ 425696 w 797686"/>
                <a:gd name="connsiteY0" fmla="*/ 1331843 h 2449001"/>
                <a:gd name="connsiteX1" fmla="*/ 537015 w 797686"/>
                <a:gd name="connsiteY1" fmla="*/ 1379551 h 2449001"/>
                <a:gd name="connsiteX2" fmla="*/ 775553 w 797686"/>
                <a:gd name="connsiteY2" fmla="*/ 1406369 h 2449001"/>
                <a:gd name="connsiteX3" fmla="*/ 613659 w 797686"/>
                <a:gd name="connsiteY3" fmla="*/ 1785816 h 2449001"/>
                <a:gd name="connsiteX4" fmla="*/ 604600 w 797686"/>
                <a:gd name="connsiteY4" fmla="*/ 2441050 h 2449001"/>
                <a:gd name="connsiteX5" fmla="*/ 314378 w 797686"/>
                <a:gd name="connsiteY5" fmla="*/ 2445025 h 2449001"/>
                <a:gd name="connsiteX6" fmla="*/ 207035 w 797686"/>
                <a:gd name="connsiteY6" fmla="*/ 1673750 h 2449001"/>
                <a:gd name="connsiteX7" fmla="*/ 203060 w 797686"/>
                <a:gd name="connsiteY7" fmla="*/ 2441050 h 2449001"/>
                <a:gd name="connsiteX8" fmla="*/ 131498 w 797686"/>
                <a:gd name="connsiteY8" fmla="*/ 2449001 h 2449001"/>
                <a:gd name="connsiteX9" fmla="*/ 301 w 797686"/>
                <a:gd name="connsiteY9" fmla="*/ 1701579 h 2449001"/>
                <a:gd name="connsiteX10" fmla="*/ 95814 w 797686"/>
                <a:gd name="connsiteY10" fmla="*/ 1597201 h 2449001"/>
                <a:gd name="connsiteX11" fmla="*/ 84343 w 797686"/>
                <a:gd name="connsiteY11" fmla="*/ 1389262 h 2449001"/>
                <a:gd name="connsiteX12" fmla="*/ 334256 w 797686"/>
                <a:gd name="connsiteY12" fmla="*/ 1375575 h 2449001"/>
                <a:gd name="connsiteX13" fmla="*/ 425696 w 797686"/>
                <a:gd name="connsiteY13" fmla="*/ 1331843 h 2449001"/>
                <a:gd name="connsiteX14" fmla="*/ 218310 w 797686"/>
                <a:gd name="connsiteY14" fmla="*/ 0 h 2449001"/>
                <a:gd name="connsiteX15" fmla="*/ 570023 w 797686"/>
                <a:gd name="connsiteY15" fmla="*/ 3422 h 2449001"/>
                <a:gd name="connsiteX16" fmla="*/ 677271 w 797686"/>
                <a:gd name="connsiteY16" fmla="*/ 938156 h 2449001"/>
                <a:gd name="connsiteX17" fmla="*/ 719893 w 797686"/>
                <a:gd name="connsiteY17" fmla="*/ 1307990 h 2449001"/>
                <a:gd name="connsiteX18" fmla="*/ 409792 w 797686"/>
                <a:gd name="connsiteY18" fmla="*/ 1268233 h 2449001"/>
                <a:gd name="connsiteX19" fmla="*/ 99692 w 797686"/>
                <a:gd name="connsiteY19" fmla="*/ 1288111 h 2449001"/>
                <a:gd name="connsiteX20" fmla="*/ 133257 w 797686"/>
                <a:gd name="connsiteY20" fmla="*/ 945913 h 2449001"/>
                <a:gd name="connsiteX21" fmla="*/ 218310 w 797686"/>
                <a:gd name="connsiteY21" fmla="*/ 0 h 2449001"/>
                <a:gd name="connsiteX0" fmla="*/ 425696 w 797686"/>
                <a:gd name="connsiteY0" fmla="*/ 1331843 h 2449001"/>
                <a:gd name="connsiteX1" fmla="*/ 537015 w 797686"/>
                <a:gd name="connsiteY1" fmla="*/ 1379551 h 2449001"/>
                <a:gd name="connsiteX2" fmla="*/ 775553 w 797686"/>
                <a:gd name="connsiteY2" fmla="*/ 1406369 h 2449001"/>
                <a:gd name="connsiteX3" fmla="*/ 613659 w 797686"/>
                <a:gd name="connsiteY3" fmla="*/ 1785816 h 2449001"/>
                <a:gd name="connsiteX4" fmla="*/ 604600 w 797686"/>
                <a:gd name="connsiteY4" fmla="*/ 2441050 h 2449001"/>
                <a:gd name="connsiteX5" fmla="*/ 314378 w 797686"/>
                <a:gd name="connsiteY5" fmla="*/ 2445025 h 2449001"/>
                <a:gd name="connsiteX6" fmla="*/ 213878 w 797686"/>
                <a:gd name="connsiteY6" fmla="*/ 1707967 h 2449001"/>
                <a:gd name="connsiteX7" fmla="*/ 203060 w 797686"/>
                <a:gd name="connsiteY7" fmla="*/ 2441050 h 2449001"/>
                <a:gd name="connsiteX8" fmla="*/ 131498 w 797686"/>
                <a:gd name="connsiteY8" fmla="*/ 2449001 h 2449001"/>
                <a:gd name="connsiteX9" fmla="*/ 301 w 797686"/>
                <a:gd name="connsiteY9" fmla="*/ 1701579 h 2449001"/>
                <a:gd name="connsiteX10" fmla="*/ 95814 w 797686"/>
                <a:gd name="connsiteY10" fmla="*/ 1597201 h 2449001"/>
                <a:gd name="connsiteX11" fmla="*/ 84343 w 797686"/>
                <a:gd name="connsiteY11" fmla="*/ 1389262 h 2449001"/>
                <a:gd name="connsiteX12" fmla="*/ 334256 w 797686"/>
                <a:gd name="connsiteY12" fmla="*/ 1375575 h 2449001"/>
                <a:gd name="connsiteX13" fmla="*/ 425696 w 797686"/>
                <a:gd name="connsiteY13" fmla="*/ 1331843 h 2449001"/>
                <a:gd name="connsiteX14" fmla="*/ 218310 w 797686"/>
                <a:gd name="connsiteY14" fmla="*/ 0 h 2449001"/>
                <a:gd name="connsiteX15" fmla="*/ 570023 w 797686"/>
                <a:gd name="connsiteY15" fmla="*/ 3422 h 2449001"/>
                <a:gd name="connsiteX16" fmla="*/ 677271 w 797686"/>
                <a:gd name="connsiteY16" fmla="*/ 938156 h 2449001"/>
                <a:gd name="connsiteX17" fmla="*/ 719893 w 797686"/>
                <a:gd name="connsiteY17" fmla="*/ 1307990 h 2449001"/>
                <a:gd name="connsiteX18" fmla="*/ 409792 w 797686"/>
                <a:gd name="connsiteY18" fmla="*/ 1268233 h 2449001"/>
                <a:gd name="connsiteX19" fmla="*/ 99692 w 797686"/>
                <a:gd name="connsiteY19" fmla="*/ 1288111 h 2449001"/>
                <a:gd name="connsiteX20" fmla="*/ 133257 w 797686"/>
                <a:gd name="connsiteY20" fmla="*/ 945913 h 2449001"/>
                <a:gd name="connsiteX21" fmla="*/ 218310 w 797686"/>
                <a:gd name="connsiteY21" fmla="*/ 0 h 2449001"/>
                <a:gd name="connsiteX0" fmla="*/ 425696 w 797686"/>
                <a:gd name="connsiteY0" fmla="*/ 1331843 h 2449001"/>
                <a:gd name="connsiteX1" fmla="*/ 537015 w 797686"/>
                <a:gd name="connsiteY1" fmla="*/ 1379551 h 2449001"/>
                <a:gd name="connsiteX2" fmla="*/ 775553 w 797686"/>
                <a:gd name="connsiteY2" fmla="*/ 1406369 h 2449001"/>
                <a:gd name="connsiteX3" fmla="*/ 613659 w 797686"/>
                <a:gd name="connsiteY3" fmla="*/ 1785816 h 2449001"/>
                <a:gd name="connsiteX4" fmla="*/ 604600 w 797686"/>
                <a:gd name="connsiteY4" fmla="*/ 2441050 h 2449001"/>
                <a:gd name="connsiteX5" fmla="*/ 314378 w 797686"/>
                <a:gd name="connsiteY5" fmla="*/ 2445025 h 2449001"/>
                <a:gd name="connsiteX6" fmla="*/ 213878 w 797686"/>
                <a:gd name="connsiteY6" fmla="*/ 1707967 h 2449001"/>
                <a:gd name="connsiteX7" fmla="*/ 203060 w 797686"/>
                <a:gd name="connsiteY7" fmla="*/ 2441050 h 2449001"/>
                <a:gd name="connsiteX8" fmla="*/ 131498 w 797686"/>
                <a:gd name="connsiteY8" fmla="*/ 2449001 h 2449001"/>
                <a:gd name="connsiteX9" fmla="*/ 301 w 797686"/>
                <a:gd name="connsiteY9" fmla="*/ 1701579 h 2449001"/>
                <a:gd name="connsiteX10" fmla="*/ 95814 w 797686"/>
                <a:gd name="connsiteY10" fmla="*/ 1597201 h 2449001"/>
                <a:gd name="connsiteX11" fmla="*/ 84343 w 797686"/>
                <a:gd name="connsiteY11" fmla="*/ 1389262 h 2449001"/>
                <a:gd name="connsiteX12" fmla="*/ 334256 w 797686"/>
                <a:gd name="connsiteY12" fmla="*/ 1375575 h 2449001"/>
                <a:gd name="connsiteX13" fmla="*/ 425696 w 797686"/>
                <a:gd name="connsiteY13" fmla="*/ 1331843 h 2449001"/>
                <a:gd name="connsiteX14" fmla="*/ 218310 w 797686"/>
                <a:gd name="connsiteY14" fmla="*/ 0 h 2449001"/>
                <a:gd name="connsiteX15" fmla="*/ 570023 w 797686"/>
                <a:gd name="connsiteY15" fmla="*/ 3422 h 2449001"/>
                <a:gd name="connsiteX16" fmla="*/ 677271 w 797686"/>
                <a:gd name="connsiteY16" fmla="*/ 938156 h 2449001"/>
                <a:gd name="connsiteX17" fmla="*/ 719893 w 797686"/>
                <a:gd name="connsiteY17" fmla="*/ 1307990 h 2449001"/>
                <a:gd name="connsiteX18" fmla="*/ 409792 w 797686"/>
                <a:gd name="connsiteY18" fmla="*/ 1268233 h 2449001"/>
                <a:gd name="connsiteX19" fmla="*/ 99692 w 797686"/>
                <a:gd name="connsiteY19" fmla="*/ 1288111 h 2449001"/>
                <a:gd name="connsiteX20" fmla="*/ 133257 w 797686"/>
                <a:gd name="connsiteY20" fmla="*/ 945913 h 2449001"/>
                <a:gd name="connsiteX21" fmla="*/ 218310 w 797686"/>
                <a:gd name="connsiteY21" fmla="*/ 0 h 2449001"/>
                <a:gd name="connsiteX0" fmla="*/ 425696 w 797686"/>
                <a:gd name="connsiteY0" fmla="*/ 1331843 h 2449001"/>
                <a:gd name="connsiteX1" fmla="*/ 537015 w 797686"/>
                <a:gd name="connsiteY1" fmla="*/ 1379551 h 2449001"/>
                <a:gd name="connsiteX2" fmla="*/ 775553 w 797686"/>
                <a:gd name="connsiteY2" fmla="*/ 1406369 h 2449001"/>
                <a:gd name="connsiteX3" fmla="*/ 613659 w 797686"/>
                <a:gd name="connsiteY3" fmla="*/ 1785816 h 2449001"/>
                <a:gd name="connsiteX4" fmla="*/ 604600 w 797686"/>
                <a:gd name="connsiteY4" fmla="*/ 2441050 h 2449001"/>
                <a:gd name="connsiteX5" fmla="*/ 314378 w 797686"/>
                <a:gd name="connsiteY5" fmla="*/ 2445025 h 2449001"/>
                <a:gd name="connsiteX6" fmla="*/ 224143 w 797686"/>
                <a:gd name="connsiteY6" fmla="*/ 1721654 h 2449001"/>
                <a:gd name="connsiteX7" fmla="*/ 203060 w 797686"/>
                <a:gd name="connsiteY7" fmla="*/ 2441050 h 2449001"/>
                <a:gd name="connsiteX8" fmla="*/ 131498 w 797686"/>
                <a:gd name="connsiteY8" fmla="*/ 2449001 h 2449001"/>
                <a:gd name="connsiteX9" fmla="*/ 301 w 797686"/>
                <a:gd name="connsiteY9" fmla="*/ 1701579 h 2449001"/>
                <a:gd name="connsiteX10" fmla="*/ 95814 w 797686"/>
                <a:gd name="connsiteY10" fmla="*/ 1597201 h 2449001"/>
                <a:gd name="connsiteX11" fmla="*/ 84343 w 797686"/>
                <a:gd name="connsiteY11" fmla="*/ 1389262 h 2449001"/>
                <a:gd name="connsiteX12" fmla="*/ 334256 w 797686"/>
                <a:gd name="connsiteY12" fmla="*/ 1375575 h 2449001"/>
                <a:gd name="connsiteX13" fmla="*/ 425696 w 797686"/>
                <a:gd name="connsiteY13" fmla="*/ 1331843 h 2449001"/>
                <a:gd name="connsiteX14" fmla="*/ 218310 w 797686"/>
                <a:gd name="connsiteY14" fmla="*/ 0 h 2449001"/>
                <a:gd name="connsiteX15" fmla="*/ 570023 w 797686"/>
                <a:gd name="connsiteY15" fmla="*/ 3422 h 2449001"/>
                <a:gd name="connsiteX16" fmla="*/ 677271 w 797686"/>
                <a:gd name="connsiteY16" fmla="*/ 938156 h 2449001"/>
                <a:gd name="connsiteX17" fmla="*/ 719893 w 797686"/>
                <a:gd name="connsiteY17" fmla="*/ 1307990 h 2449001"/>
                <a:gd name="connsiteX18" fmla="*/ 409792 w 797686"/>
                <a:gd name="connsiteY18" fmla="*/ 1268233 h 2449001"/>
                <a:gd name="connsiteX19" fmla="*/ 99692 w 797686"/>
                <a:gd name="connsiteY19" fmla="*/ 1288111 h 2449001"/>
                <a:gd name="connsiteX20" fmla="*/ 133257 w 797686"/>
                <a:gd name="connsiteY20" fmla="*/ 945913 h 2449001"/>
                <a:gd name="connsiteX21" fmla="*/ 218310 w 797686"/>
                <a:gd name="connsiteY21" fmla="*/ 0 h 2449001"/>
                <a:gd name="connsiteX0" fmla="*/ 425647 w 797637"/>
                <a:gd name="connsiteY0" fmla="*/ 1331843 h 2449001"/>
                <a:gd name="connsiteX1" fmla="*/ 536966 w 797637"/>
                <a:gd name="connsiteY1" fmla="*/ 1379551 h 2449001"/>
                <a:gd name="connsiteX2" fmla="*/ 775504 w 797637"/>
                <a:gd name="connsiteY2" fmla="*/ 1406369 h 2449001"/>
                <a:gd name="connsiteX3" fmla="*/ 613610 w 797637"/>
                <a:gd name="connsiteY3" fmla="*/ 1785816 h 2449001"/>
                <a:gd name="connsiteX4" fmla="*/ 604551 w 797637"/>
                <a:gd name="connsiteY4" fmla="*/ 2441050 h 2449001"/>
                <a:gd name="connsiteX5" fmla="*/ 314329 w 797637"/>
                <a:gd name="connsiteY5" fmla="*/ 2445025 h 2449001"/>
                <a:gd name="connsiteX6" fmla="*/ 224094 w 797637"/>
                <a:gd name="connsiteY6" fmla="*/ 1721654 h 2449001"/>
                <a:gd name="connsiteX7" fmla="*/ 203011 w 797637"/>
                <a:gd name="connsiteY7" fmla="*/ 2441050 h 2449001"/>
                <a:gd name="connsiteX8" fmla="*/ 131449 w 797637"/>
                <a:gd name="connsiteY8" fmla="*/ 2449001 h 2449001"/>
                <a:gd name="connsiteX9" fmla="*/ 252 w 797637"/>
                <a:gd name="connsiteY9" fmla="*/ 1701579 h 2449001"/>
                <a:gd name="connsiteX10" fmla="*/ 112873 w 797637"/>
                <a:gd name="connsiteY10" fmla="*/ 1641682 h 2449001"/>
                <a:gd name="connsiteX11" fmla="*/ 84294 w 797637"/>
                <a:gd name="connsiteY11" fmla="*/ 1389262 h 2449001"/>
                <a:gd name="connsiteX12" fmla="*/ 334207 w 797637"/>
                <a:gd name="connsiteY12" fmla="*/ 1375575 h 2449001"/>
                <a:gd name="connsiteX13" fmla="*/ 425647 w 797637"/>
                <a:gd name="connsiteY13" fmla="*/ 1331843 h 2449001"/>
                <a:gd name="connsiteX14" fmla="*/ 218261 w 797637"/>
                <a:gd name="connsiteY14" fmla="*/ 0 h 2449001"/>
                <a:gd name="connsiteX15" fmla="*/ 569974 w 797637"/>
                <a:gd name="connsiteY15" fmla="*/ 3422 h 2449001"/>
                <a:gd name="connsiteX16" fmla="*/ 677222 w 797637"/>
                <a:gd name="connsiteY16" fmla="*/ 938156 h 2449001"/>
                <a:gd name="connsiteX17" fmla="*/ 719844 w 797637"/>
                <a:gd name="connsiteY17" fmla="*/ 1307990 h 2449001"/>
                <a:gd name="connsiteX18" fmla="*/ 409743 w 797637"/>
                <a:gd name="connsiteY18" fmla="*/ 1268233 h 2449001"/>
                <a:gd name="connsiteX19" fmla="*/ 99643 w 797637"/>
                <a:gd name="connsiteY19" fmla="*/ 1288111 h 2449001"/>
                <a:gd name="connsiteX20" fmla="*/ 133208 w 797637"/>
                <a:gd name="connsiteY20" fmla="*/ 945913 h 2449001"/>
                <a:gd name="connsiteX21" fmla="*/ 218261 w 797637"/>
                <a:gd name="connsiteY21" fmla="*/ 0 h 2449001"/>
                <a:gd name="connsiteX0" fmla="*/ 425647 w 797637"/>
                <a:gd name="connsiteY0" fmla="*/ 1331843 h 2449001"/>
                <a:gd name="connsiteX1" fmla="*/ 536966 w 797637"/>
                <a:gd name="connsiteY1" fmla="*/ 1379551 h 2449001"/>
                <a:gd name="connsiteX2" fmla="*/ 775504 w 797637"/>
                <a:gd name="connsiteY2" fmla="*/ 1406369 h 2449001"/>
                <a:gd name="connsiteX3" fmla="*/ 613610 w 797637"/>
                <a:gd name="connsiteY3" fmla="*/ 1785816 h 2449001"/>
                <a:gd name="connsiteX4" fmla="*/ 604551 w 797637"/>
                <a:gd name="connsiteY4" fmla="*/ 2441050 h 2449001"/>
                <a:gd name="connsiteX5" fmla="*/ 314329 w 797637"/>
                <a:gd name="connsiteY5" fmla="*/ 2445025 h 2449001"/>
                <a:gd name="connsiteX6" fmla="*/ 224094 w 797637"/>
                <a:gd name="connsiteY6" fmla="*/ 1721654 h 2449001"/>
                <a:gd name="connsiteX7" fmla="*/ 203011 w 797637"/>
                <a:gd name="connsiteY7" fmla="*/ 2441050 h 2449001"/>
                <a:gd name="connsiteX8" fmla="*/ 131449 w 797637"/>
                <a:gd name="connsiteY8" fmla="*/ 2449001 h 2449001"/>
                <a:gd name="connsiteX9" fmla="*/ 252 w 797637"/>
                <a:gd name="connsiteY9" fmla="*/ 1701579 h 2449001"/>
                <a:gd name="connsiteX10" fmla="*/ 112873 w 797637"/>
                <a:gd name="connsiteY10" fmla="*/ 1641682 h 2449001"/>
                <a:gd name="connsiteX11" fmla="*/ 84294 w 797637"/>
                <a:gd name="connsiteY11" fmla="*/ 1389262 h 2449001"/>
                <a:gd name="connsiteX12" fmla="*/ 334207 w 797637"/>
                <a:gd name="connsiteY12" fmla="*/ 1375575 h 2449001"/>
                <a:gd name="connsiteX13" fmla="*/ 425647 w 797637"/>
                <a:gd name="connsiteY13" fmla="*/ 1331843 h 2449001"/>
                <a:gd name="connsiteX14" fmla="*/ 218261 w 797637"/>
                <a:gd name="connsiteY14" fmla="*/ 0 h 2449001"/>
                <a:gd name="connsiteX15" fmla="*/ 569974 w 797637"/>
                <a:gd name="connsiteY15" fmla="*/ 3422 h 2449001"/>
                <a:gd name="connsiteX16" fmla="*/ 677222 w 797637"/>
                <a:gd name="connsiteY16" fmla="*/ 938156 h 2449001"/>
                <a:gd name="connsiteX17" fmla="*/ 719844 w 797637"/>
                <a:gd name="connsiteY17" fmla="*/ 1307990 h 2449001"/>
                <a:gd name="connsiteX18" fmla="*/ 409743 w 797637"/>
                <a:gd name="connsiteY18" fmla="*/ 1268233 h 2449001"/>
                <a:gd name="connsiteX19" fmla="*/ 99643 w 797637"/>
                <a:gd name="connsiteY19" fmla="*/ 1288111 h 2449001"/>
                <a:gd name="connsiteX20" fmla="*/ 133208 w 797637"/>
                <a:gd name="connsiteY20" fmla="*/ 945913 h 2449001"/>
                <a:gd name="connsiteX21" fmla="*/ 218261 w 797637"/>
                <a:gd name="connsiteY21" fmla="*/ 0 h 2449001"/>
                <a:gd name="connsiteX0" fmla="*/ 425647 w 797637"/>
                <a:gd name="connsiteY0" fmla="*/ 1331843 h 2449001"/>
                <a:gd name="connsiteX1" fmla="*/ 536966 w 797637"/>
                <a:gd name="connsiteY1" fmla="*/ 1379551 h 2449001"/>
                <a:gd name="connsiteX2" fmla="*/ 775504 w 797637"/>
                <a:gd name="connsiteY2" fmla="*/ 1406369 h 2449001"/>
                <a:gd name="connsiteX3" fmla="*/ 613610 w 797637"/>
                <a:gd name="connsiteY3" fmla="*/ 1785816 h 2449001"/>
                <a:gd name="connsiteX4" fmla="*/ 604551 w 797637"/>
                <a:gd name="connsiteY4" fmla="*/ 2441050 h 2449001"/>
                <a:gd name="connsiteX5" fmla="*/ 314329 w 797637"/>
                <a:gd name="connsiteY5" fmla="*/ 2445025 h 2449001"/>
                <a:gd name="connsiteX6" fmla="*/ 224094 w 797637"/>
                <a:gd name="connsiteY6" fmla="*/ 1721654 h 2449001"/>
                <a:gd name="connsiteX7" fmla="*/ 203011 w 797637"/>
                <a:gd name="connsiteY7" fmla="*/ 2441050 h 2449001"/>
                <a:gd name="connsiteX8" fmla="*/ 131449 w 797637"/>
                <a:gd name="connsiteY8" fmla="*/ 2449001 h 2449001"/>
                <a:gd name="connsiteX9" fmla="*/ 252 w 797637"/>
                <a:gd name="connsiteY9" fmla="*/ 1701579 h 2449001"/>
                <a:gd name="connsiteX10" fmla="*/ 112873 w 797637"/>
                <a:gd name="connsiteY10" fmla="*/ 1641682 h 2449001"/>
                <a:gd name="connsiteX11" fmla="*/ 84294 w 797637"/>
                <a:gd name="connsiteY11" fmla="*/ 1389262 h 2449001"/>
                <a:gd name="connsiteX12" fmla="*/ 334207 w 797637"/>
                <a:gd name="connsiteY12" fmla="*/ 1375575 h 2449001"/>
                <a:gd name="connsiteX13" fmla="*/ 425647 w 797637"/>
                <a:gd name="connsiteY13" fmla="*/ 1331843 h 2449001"/>
                <a:gd name="connsiteX14" fmla="*/ 218261 w 797637"/>
                <a:gd name="connsiteY14" fmla="*/ 0 h 2449001"/>
                <a:gd name="connsiteX15" fmla="*/ 569974 w 797637"/>
                <a:gd name="connsiteY15" fmla="*/ 3422 h 2449001"/>
                <a:gd name="connsiteX16" fmla="*/ 677222 w 797637"/>
                <a:gd name="connsiteY16" fmla="*/ 938156 h 2449001"/>
                <a:gd name="connsiteX17" fmla="*/ 719844 w 797637"/>
                <a:gd name="connsiteY17" fmla="*/ 1307990 h 2449001"/>
                <a:gd name="connsiteX18" fmla="*/ 409743 w 797637"/>
                <a:gd name="connsiteY18" fmla="*/ 1268233 h 2449001"/>
                <a:gd name="connsiteX19" fmla="*/ 99643 w 797637"/>
                <a:gd name="connsiteY19" fmla="*/ 1288111 h 2449001"/>
                <a:gd name="connsiteX20" fmla="*/ 133208 w 797637"/>
                <a:gd name="connsiteY20" fmla="*/ 945913 h 2449001"/>
                <a:gd name="connsiteX21" fmla="*/ 218261 w 797637"/>
                <a:gd name="connsiteY21" fmla="*/ 0 h 2449001"/>
                <a:gd name="connsiteX0" fmla="*/ 405179 w 777169"/>
                <a:gd name="connsiteY0" fmla="*/ 1331843 h 2449001"/>
                <a:gd name="connsiteX1" fmla="*/ 516498 w 777169"/>
                <a:gd name="connsiteY1" fmla="*/ 1379551 h 2449001"/>
                <a:gd name="connsiteX2" fmla="*/ 755036 w 777169"/>
                <a:gd name="connsiteY2" fmla="*/ 1406369 h 2449001"/>
                <a:gd name="connsiteX3" fmla="*/ 593142 w 777169"/>
                <a:gd name="connsiteY3" fmla="*/ 1785816 h 2449001"/>
                <a:gd name="connsiteX4" fmla="*/ 584083 w 777169"/>
                <a:gd name="connsiteY4" fmla="*/ 2441050 h 2449001"/>
                <a:gd name="connsiteX5" fmla="*/ 293861 w 777169"/>
                <a:gd name="connsiteY5" fmla="*/ 2445025 h 2449001"/>
                <a:gd name="connsiteX6" fmla="*/ 203626 w 777169"/>
                <a:gd name="connsiteY6" fmla="*/ 1721654 h 2449001"/>
                <a:gd name="connsiteX7" fmla="*/ 182543 w 777169"/>
                <a:gd name="connsiteY7" fmla="*/ 2441050 h 2449001"/>
                <a:gd name="connsiteX8" fmla="*/ 110981 w 777169"/>
                <a:gd name="connsiteY8" fmla="*/ 2449001 h 2449001"/>
                <a:gd name="connsiteX9" fmla="*/ 313 w 777169"/>
                <a:gd name="connsiteY9" fmla="*/ 1749481 h 2449001"/>
                <a:gd name="connsiteX10" fmla="*/ 92405 w 777169"/>
                <a:gd name="connsiteY10" fmla="*/ 1641682 h 2449001"/>
                <a:gd name="connsiteX11" fmla="*/ 63826 w 777169"/>
                <a:gd name="connsiteY11" fmla="*/ 1389262 h 2449001"/>
                <a:gd name="connsiteX12" fmla="*/ 313739 w 777169"/>
                <a:gd name="connsiteY12" fmla="*/ 1375575 h 2449001"/>
                <a:gd name="connsiteX13" fmla="*/ 405179 w 777169"/>
                <a:gd name="connsiteY13" fmla="*/ 1331843 h 2449001"/>
                <a:gd name="connsiteX14" fmla="*/ 197793 w 777169"/>
                <a:gd name="connsiteY14" fmla="*/ 0 h 2449001"/>
                <a:gd name="connsiteX15" fmla="*/ 549506 w 777169"/>
                <a:gd name="connsiteY15" fmla="*/ 3422 h 2449001"/>
                <a:gd name="connsiteX16" fmla="*/ 656754 w 777169"/>
                <a:gd name="connsiteY16" fmla="*/ 938156 h 2449001"/>
                <a:gd name="connsiteX17" fmla="*/ 699376 w 777169"/>
                <a:gd name="connsiteY17" fmla="*/ 1307990 h 2449001"/>
                <a:gd name="connsiteX18" fmla="*/ 389275 w 777169"/>
                <a:gd name="connsiteY18" fmla="*/ 1268233 h 2449001"/>
                <a:gd name="connsiteX19" fmla="*/ 79175 w 777169"/>
                <a:gd name="connsiteY19" fmla="*/ 1288111 h 2449001"/>
                <a:gd name="connsiteX20" fmla="*/ 112740 w 777169"/>
                <a:gd name="connsiteY20" fmla="*/ 945913 h 2449001"/>
                <a:gd name="connsiteX21" fmla="*/ 197793 w 777169"/>
                <a:gd name="connsiteY21" fmla="*/ 0 h 2449001"/>
                <a:gd name="connsiteX0" fmla="*/ 413332 w 785322"/>
                <a:gd name="connsiteY0" fmla="*/ 1331843 h 2449001"/>
                <a:gd name="connsiteX1" fmla="*/ 524651 w 785322"/>
                <a:gd name="connsiteY1" fmla="*/ 1379551 h 2449001"/>
                <a:gd name="connsiteX2" fmla="*/ 763189 w 785322"/>
                <a:gd name="connsiteY2" fmla="*/ 1406369 h 2449001"/>
                <a:gd name="connsiteX3" fmla="*/ 601295 w 785322"/>
                <a:gd name="connsiteY3" fmla="*/ 1785816 h 2449001"/>
                <a:gd name="connsiteX4" fmla="*/ 592236 w 785322"/>
                <a:gd name="connsiteY4" fmla="*/ 2441050 h 2449001"/>
                <a:gd name="connsiteX5" fmla="*/ 302014 w 785322"/>
                <a:gd name="connsiteY5" fmla="*/ 2445025 h 2449001"/>
                <a:gd name="connsiteX6" fmla="*/ 211779 w 785322"/>
                <a:gd name="connsiteY6" fmla="*/ 1721654 h 2449001"/>
                <a:gd name="connsiteX7" fmla="*/ 190696 w 785322"/>
                <a:gd name="connsiteY7" fmla="*/ 2441050 h 2449001"/>
                <a:gd name="connsiteX8" fmla="*/ 119134 w 785322"/>
                <a:gd name="connsiteY8" fmla="*/ 2449001 h 2449001"/>
                <a:gd name="connsiteX9" fmla="*/ 8466 w 785322"/>
                <a:gd name="connsiteY9" fmla="*/ 1749481 h 2449001"/>
                <a:gd name="connsiteX10" fmla="*/ 100558 w 785322"/>
                <a:gd name="connsiteY10" fmla="*/ 1641682 h 2449001"/>
                <a:gd name="connsiteX11" fmla="*/ 71979 w 785322"/>
                <a:gd name="connsiteY11" fmla="*/ 1389262 h 2449001"/>
                <a:gd name="connsiteX12" fmla="*/ 321892 w 785322"/>
                <a:gd name="connsiteY12" fmla="*/ 1375575 h 2449001"/>
                <a:gd name="connsiteX13" fmla="*/ 413332 w 785322"/>
                <a:gd name="connsiteY13" fmla="*/ 1331843 h 2449001"/>
                <a:gd name="connsiteX14" fmla="*/ 205946 w 785322"/>
                <a:gd name="connsiteY14" fmla="*/ 0 h 2449001"/>
                <a:gd name="connsiteX15" fmla="*/ 557659 w 785322"/>
                <a:gd name="connsiteY15" fmla="*/ 3422 h 2449001"/>
                <a:gd name="connsiteX16" fmla="*/ 664907 w 785322"/>
                <a:gd name="connsiteY16" fmla="*/ 938156 h 2449001"/>
                <a:gd name="connsiteX17" fmla="*/ 707529 w 785322"/>
                <a:gd name="connsiteY17" fmla="*/ 1307990 h 2449001"/>
                <a:gd name="connsiteX18" fmla="*/ 397428 w 785322"/>
                <a:gd name="connsiteY18" fmla="*/ 1268233 h 2449001"/>
                <a:gd name="connsiteX19" fmla="*/ 87328 w 785322"/>
                <a:gd name="connsiteY19" fmla="*/ 1288111 h 2449001"/>
                <a:gd name="connsiteX20" fmla="*/ 120893 w 785322"/>
                <a:gd name="connsiteY20" fmla="*/ 945913 h 2449001"/>
                <a:gd name="connsiteX21" fmla="*/ 205946 w 785322"/>
                <a:gd name="connsiteY21" fmla="*/ 0 h 244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85322" h="2449001">
                  <a:moveTo>
                    <a:pt x="413332" y="1331843"/>
                  </a:moveTo>
                  <a:cubicBezTo>
                    <a:pt x="470316" y="1339795"/>
                    <a:pt x="487545" y="1363648"/>
                    <a:pt x="524651" y="1379551"/>
                  </a:cubicBezTo>
                  <a:cubicBezTo>
                    <a:pt x="598461" y="1388490"/>
                    <a:pt x="730438" y="1342684"/>
                    <a:pt x="763189" y="1406369"/>
                  </a:cubicBezTo>
                  <a:cubicBezTo>
                    <a:pt x="860365" y="1644887"/>
                    <a:pt x="606378" y="1660931"/>
                    <a:pt x="601295" y="1785816"/>
                  </a:cubicBezTo>
                  <a:cubicBezTo>
                    <a:pt x="592018" y="1995200"/>
                    <a:pt x="585610" y="2024932"/>
                    <a:pt x="592236" y="2441050"/>
                  </a:cubicBezTo>
                  <a:lnTo>
                    <a:pt x="302014" y="2445025"/>
                  </a:lnTo>
                  <a:cubicBezTo>
                    <a:pt x="266233" y="2198535"/>
                    <a:pt x="340856" y="1660357"/>
                    <a:pt x="211779" y="1721654"/>
                  </a:cubicBezTo>
                  <a:cubicBezTo>
                    <a:pt x="170697" y="1762736"/>
                    <a:pt x="192021" y="2185283"/>
                    <a:pt x="190696" y="2441050"/>
                  </a:cubicBezTo>
                  <a:cubicBezTo>
                    <a:pt x="146301" y="2445688"/>
                    <a:pt x="179432" y="2445688"/>
                    <a:pt x="119134" y="2449001"/>
                  </a:cubicBezTo>
                  <a:cubicBezTo>
                    <a:pt x="103231" y="1623390"/>
                    <a:pt x="60150" y="1875377"/>
                    <a:pt x="8466" y="1749481"/>
                  </a:cubicBezTo>
                  <a:cubicBezTo>
                    <a:pt x="-31697" y="1604092"/>
                    <a:pt x="83130" y="1642413"/>
                    <a:pt x="100558" y="1641682"/>
                  </a:cubicBezTo>
                  <a:cubicBezTo>
                    <a:pt x="5622" y="1561516"/>
                    <a:pt x="-3874" y="1450657"/>
                    <a:pt x="71979" y="1389262"/>
                  </a:cubicBezTo>
                  <a:cubicBezTo>
                    <a:pt x="119567" y="1358010"/>
                    <a:pt x="239728" y="1375575"/>
                    <a:pt x="321892" y="1375575"/>
                  </a:cubicBezTo>
                  <a:cubicBezTo>
                    <a:pt x="347071" y="1360998"/>
                    <a:pt x="364299" y="1334493"/>
                    <a:pt x="413332" y="1331843"/>
                  </a:cubicBezTo>
                  <a:close/>
                  <a:moveTo>
                    <a:pt x="205946" y="0"/>
                  </a:moveTo>
                  <a:lnTo>
                    <a:pt x="557659" y="3422"/>
                  </a:lnTo>
                  <a:cubicBezTo>
                    <a:pt x="580863" y="327547"/>
                    <a:pt x="489978" y="820211"/>
                    <a:pt x="664907" y="938156"/>
                  </a:cubicBezTo>
                  <a:cubicBezTo>
                    <a:pt x="834535" y="1061401"/>
                    <a:pt x="785141" y="1256861"/>
                    <a:pt x="707529" y="1307990"/>
                  </a:cubicBezTo>
                  <a:cubicBezTo>
                    <a:pt x="596211" y="1362324"/>
                    <a:pt x="496819" y="1313291"/>
                    <a:pt x="397428" y="1268233"/>
                  </a:cubicBezTo>
                  <a:cubicBezTo>
                    <a:pt x="324542" y="1317265"/>
                    <a:pt x="192020" y="1358347"/>
                    <a:pt x="87328" y="1288111"/>
                  </a:cubicBezTo>
                  <a:cubicBezTo>
                    <a:pt x="-33267" y="1184744"/>
                    <a:pt x="58608" y="985670"/>
                    <a:pt x="120893" y="945913"/>
                  </a:cubicBezTo>
                  <a:cubicBezTo>
                    <a:pt x="259584" y="846619"/>
                    <a:pt x="211126" y="365206"/>
                    <a:pt x="20594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1BD5096-765A-47BA-8AD2-668A365BB937}"/>
              </a:ext>
            </a:extLst>
          </p:cNvPr>
          <p:cNvGrpSpPr/>
          <p:nvPr/>
        </p:nvGrpSpPr>
        <p:grpSpPr>
          <a:xfrm rot="12051701" flipH="1" flipV="1">
            <a:off x="3559774" y="3848545"/>
            <a:ext cx="719484" cy="1265041"/>
            <a:chOff x="2904492" y="1491640"/>
            <a:chExt cx="719484" cy="126504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B49A841-0F11-4C91-B660-22908C3CA46D}"/>
                </a:ext>
              </a:extLst>
            </p:cNvPr>
            <p:cNvGrpSpPr/>
            <p:nvPr/>
          </p:nvGrpSpPr>
          <p:grpSpPr>
            <a:xfrm rot="3348710">
              <a:off x="2921335" y="2054040"/>
              <a:ext cx="827730" cy="577552"/>
              <a:chOff x="5405974" y="1533288"/>
              <a:chExt cx="608646" cy="424685"/>
            </a:xfrm>
          </p:grpSpPr>
          <p:sp>
            <p:nvSpPr>
              <p:cNvPr id="36" name="Trapezoid 35">
                <a:extLst>
                  <a:ext uri="{FF2B5EF4-FFF2-40B4-BE49-F238E27FC236}">
                    <a16:creationId xmlns:a16="http://schemas.microsoft.com/office/drawing/2014/main" id="{FCF2E2E2-F01A-4961-842D-D37ECF0580C0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rapezoid 36">
                <a:extLst>
                  <a:ext uri="{FF2B5EF4-FFF2-40B4-BE49-F238E27FC236}">
                    <a16:creationId xmlns:a16="http://schemas.microsoft.com/office/drawing/2014/main" id="{F1757BFF-32AD-45AA-93CF-46679E494CBA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rapezoid 37">
                <a:extLst>
                  <a:ext uri="{FF2B5EF4-FFF2-40B4-BE49-F238E27FC236}">
                    <a16:creationId xmlns:a16="http://schemas.microsoft.com/office/drawing/2014/main" id="{11487C1D-274C-4436-9346-037E490BA401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rapezoid 38">
                <a:extLst>
                  <a:ext uri="{FF2B5EF4-FFF2-40B4-BE49-F238E27FC236}">
                    <a16:creationId xmlns:a16="http://schemas.microsoft.com/office/drawing/2014/main" id="{9AF7F9C9-4760-4027-B0AD-747F617E4894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rapezoid 39">
                <a:extLst>
                  <a:ext uri="{FF2B5EF4-FFF2-40B4-BE49-F238E27FC236}">
                    <a16:creationId xmlns:a16="http://schemas.microsoft.com/office/drawing/2014/main" id="{09B143BE-6DD7-43F1-B625-60835A2B967A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4933C1A-7D7B-4150-82F8-3DB830D75B8B}"/>
                </a:ext>
              </a:extLst>
            </p:cNvPr>
            <p:cNvGrpSpPr/>
            <p:nvPr/>
          </p:nvGrpSpPr>
          <p:grpSpPr>
            <a:xfrm rot="3536101">
              <a:off x="2904493" y="1491639"/>
              <a:ext cx="509488" cy="509489"/>
              <a:chOff x="5108331" y="1463790"/>
              <a:chExt cx="374637" cy="374637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20D96B0B-2642-4823-B770-96686F0C908D}"/>
                  </a:ext>
                </a:extLst>
              </p:cNvPr>
              <p:cNvSpPr/>
              <p:nvPr/>
            </p:nvSpPr>
            <p:spPr>
              <a:xfrm>
                <a:off x="5108331" y="1463790"/>
                <a:ext cx="374637" cy="37463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D11EC899-8E4C-4127-B628-8E05D124B25B}"/>
                  </a:ext>
                </a:extLst>
              </p:cNvPr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>
                  <a:gd name="connsiteX0" fmla="*/ 127864 w 255882"/>
                  <a:gd name="connsiteY0" fmla="*/ 81461 h 255676"/>
                  <a:gd name="connsiteX1" fmla="*/ 81805 w 255882"/>
                  <a:gd name="connsiteY1" fmla="*/ 127520 h 255676"/>
                  <a:gd name="connsiteX2" fmla="*/ 127864 w 255882"/>
                  <a:gd name="connsiteY2" fmla="*/ 173579 h 255676"/>
                  <a:gd name="connsiteX3" fmla="*/ 173923 w 255882"/>
                  <a:gd name="connsiteY3" fmla="*/ 127520 h 255676"/>
                  <a:gd name="connsiteX4" fmla="*/ 127864 w 255882"/>
                  <a:gd name="connsiteY4" fmla="*/ 81461 h 255676"/>
                  <a:gd name="connsiteX5" fmla="*/ 122296 w 255882"/>
                  <a:gd name="connsiteY5" fmla="*/ 86 h 255676"/>
                  <a:gd name="connsiteX6" fmla="*/ 127383 w 255882"/>
                  <a:gd name="connsiteY6" fmla="*/ 4211 h 255676"/>
                  <a:gd name="connsiteX7" fmla="*/ 132401 w 255882"/>
                  <a:gd name="connsiteY7" fmla="*/ 21809 h 255676"/>
                  <a:gd name="connsiteX8" fmla="*/ 145188 w 255882"/>
                  <a:gd name="connsiteY8" fmla="*/ 29027 h 255676"/>
                  <a:gd name="connsiteX9" fmla="*/ 149312 w 255882"/>
                  <a:gd name="connsiteY9" fmla="*/ 25452 h 255676"/>
                  <a:gd name="connsiteX10" fmla="*/ 158937 w 255882"/>
                  <a:gd name="connsiteY10" fmla="*/ 9160 h 255676"/>
                  <a:gd name="connsiteX11" fmla="*/ 166705 w 255882"/>
                  <a:gd name="connsiteY11" fmla="*/ 5929 h 255676"/>
                  <a:gd name="connsiteX12" fmla="*/ 174404 w 255882"/>
                  <a:gd name="connsiteY12" fmla="*/ 18372 h 255676"/>
                  <a:gd name="connsiteX13" fmla="*/ 172479 w 255882"/>
                  <a:gd name="connsiteY13" fmla="*/ 34046 h 255676"/>
                  <a:gd name="connsiteX14" fmla="*/ 172479 w 255882"/>
                  <a:gd name="connsiteY14" fmla="*/ 35695 h 255676"/>
                  <a:gd name="connsiteX15" fmla="*/ 186434 w 255882"/>
                  <a:gd name="connsiteY15" fmla="*/ 41882 h 255676"/>
                  <a:gd name="connsiteX16" fmla="*/ 201764 w 255882"/>
                  <a:gd name="connsiteY16" fmla="*/ 30402 h 255676"/>
                  <a:gd name="connsiteX17" fmla="*/ 211045 w 255882"/>
                  <a:gd name="connsiteY17" fmla="*/ 30540 h 255676"/>
                  <a:gd name="connsiteX18" fmla="*/ 212488 w 255882"/>
                  <a:gd name="connsiteY18" fmla="*/ 31777 h 255676"/>
                  <a:gd name="connsiteX19" fmla="*/ 214069 w 255882"/>
                  <a:gd name="connsiteY19" fmla="*/ 42364 h 255676"/>
                  <a:gd name="connsiteX20" fmla="*/ 205614 w 255882"/>
                  <a:gd name="connsiteY20" fmla="*/ 57418 h 255676"/>
                  <a:gd name="connsiteX21" fmla="*/ 206783 w 255882"/>
                  <a:gd name="connsiteY21" fmla="*/ 67180 h 255676"/>
                  <a:gd name="connsiteX22" fmla="*/ 215719 w 255882"/>
                  <a:gd name="connsiteY22" fmla="*/ 70755 h 255676"/>
                  <a:gd name="connsiteX23" fmla="*/ 233799 w 255882"/>
                  <a:gd name="connsiteY23" fmla="*/ 66011 h 255676"/>
                  <a:gd name="connsiteX24" fmla="*/ 241498 w 255882"/>
                  <a:gd name="connsiteY24" fmla="*/ 68967 h 255676"/>
                  <a:gd name="connsiteX25" fmla="*/ 243836 w 255882"/>
                  <a:gd name="connsiteY25" fmla="*/ 73573 h 255676"/>
                  <a:gd name="connsiteX26" fmla="*/ 241911 w 255882"/>
                  <a:gd name="connsiteY26" fmla="*/ 80379 h 255676"/>
                  <a:gd name="connsiteX27" fmla="*/ 226443 w 255882"/>
                  <a:gd name="connsiteY27" fmla="*/ 92684 h 255676"/>
                  <a:gd name="connsiteX28" fmla="*/ 223694 w 255882"/>
                  <a:gd name="connsiteY28" fmla="*/ 100177 h 255676"/>
                  <a:gd name="connsiteX29" fmla="*/ 224519 w 255882"/>
                  <a:gd name="connsiteY29" fmla="*/ 103202 h 255676"/>
                  <a:gd name="connsiteX30" fmla="*/ 230843 w 255882"/>
                  <a:gd name="connsiteY30" fmla="*/ 108633 h 255676"/>
                  <a:gd name="connsiteX31" fmla="*/ 249541 w 255882"/>
                  <a:gd name="connsiteY31" fmla="*/ 111176 h 255676"/>
                  <a:gd name="connsiteX32" fmla="*/ 255591 w 255882"/>
                  <a:gd name="connsiteY32" fmla="*/ 117157 h 255676"/>
                  <a:gd name="connsiteX33" fmla="*/ 255797 w 255882"/>
                  <a:gd name="connsiteY33" fmla="*/ 122519 h 255676"/>
                  <a:gd name="connsiteX34" fmla="*/ 251398 w 255882"/>
                  <a:gd name="connsiteY34" fmla="*/ 127675 h 255676"/>
                  <a:gd name="connsiteX35" fmla="*/ 233799 w 255882"/>
                  <a:gd name="connsiteY35" fmla="*/ 132693 h 255676"/>
                  <a:gd name="connsiteX36" fmla="*/ 226650 w 255882"/>
                  <a:gd name="connsiteY36" fmla="*/ 144586 h 255676"/>
                  <a:gd name="connsiteX37" fmla="*/ 230293 w 255882"/>
                  <a:gd name="connsiteY37" fmla="*/ 149398 h 255676"/>
                  <a:gd name="connsiteX38" fmla="*/ 246448 w 255882"/>
                  <a:gd name="connsiteY38" fmla="*/ 158884 h 255676"/>
                  <a:gd name="connsiteX39" fmla="*/ 249954 w 255882"/>
                  <a:gd name="connsiteY39" fmla="*/ 167065 h 255676"/>
                  <a:gd name="connsiteX40" fmla="*/ 249816 w 255882"/>
                  <a:gd name="connsiteY40" fmla="*/ 167890 h 255676"/>
                  <a:gd name="connsiteX41" fmla="*/ 240123 w 255882"/>
                  <a:gd name="connsiteY41" fmla="*/ 174833 h 255676"/>
                  <a:gd name="connsiteX42" fmla="*/ 223212 w 255882"/>
                  <a:gd name="connsiteY42" fmla="*/ 172702 h 255676"/>
                  <a:gd name="connsiteX43" fmla="*/ 214688 w 255882"/>
                  <a:gd name="connsiteY43" fmla="*/ 177102 h 255676"/>
                  <a:gd name="connsiteX44" fmla="*/ 214551 w 255882"/>
                  <a:gd name="connsiteY44" fmla="*/ 187276 h 255676"/>
                  <a:gd name="connsiteX45" fmla="*/ 225481 w 255882"/>
                  <a:gd name="connsiteY45" fmla="*/ 201712 h 255676"/>
                  <a:gd name="connsiteX46" fmla="*/ 225481 w 255882"/>
                  <a:gd name="connsiteY46" fmla="*/ 211130 h 255676"/>
                  <a:gd name="connsiteX47" fmla="*/ 225068 w 255882"/>
                  <a:gd name="connsiteY47" fmla="*/ 211611 h 255676"/>
                  <a:gd name="connsiteX48" fmla="*/ 213245 w 255882"/>
                  <a:gd name="connsiteY48" fmla="*/ 213948 h 255676"/>
                  <a:gd name="connsiteX49" fmla="*/ 198602 w 255882"/>
                  <a:gd name="connsiteY49" fmla="*/ 205699 h 255676"/>
                  <a:gd name="connsiteX50" fmla="*/ 188565 w 255882"/>
                  <a:gd name="connsiteY50" fmla="*/ 207143 h 255676"/>
                  <a:gd name="connsiteX51" fmla="*/ 185334 w 255882"/>
                  <a:gd name="connsiteY51" fmla="*/ 216217 h 255676"/>
                  <a:gd name="connsiteX52" fmla="*/ 190078 w 255882"/>
                  <a:gd name="connsiteY52" fmla="*/ 234503 h 255676"/>
                  <a:gd name="connsiteX53" fmla="*/ 187397 w 255882"/>
                  <a:gd name="connsiteY53" fmla="*/ 241377 h 255676"/>
                  <a:gd name="connsiteX54" fmla="*/ 182585 w 255882"/>
                  <a:gd name="connsiteY54" fmla="*/ 243852 h 255676"/>
                  <a:gd name="connsiteX55" fmla="*/ 175366 w 255882"/>
                  <a:gd name="connsiteY55" fmla="*/ 241859 h 255676"/>
                  <a:gd name="connsiteX56" fmla="*/ 164024 w 255882"/>
                  <a:gd name="connsiteY56" fmla="*/ 227491 h 255676"/>
                  <a:gd name="connsiteX57" fmla="*/ 149381 w 255882"/>
                  <a:gd name="connsiteY57" fmla="*/ 226254 h 255676"/>
                  <a:gd name="connsiteX58" fmla="*/ 147456 w 255882"/>
                  <a:gd name="connsiteY58" fmla="*/ 230103 h 255676"/>
                  <a:gd name="connsiteX59" fmla="*/ 144844 w 255882"/>
                  <a:gd name="connsiteY59" fmla="*/ 249008 h 255676"/>
                  <a:gd name="connsiteX60" fmla="*/ 139895 w 255882"/>
                  <a:gd name="connsiteY60" fmla="*/ 255676 h 255676"/>
                  <a:gd name="connsiteX61" fmla="*/ 131577 w 255882"/>
                  <a:gd name="connsiteY61" fmla="*/ 255676 h 255676"/>
                  <a:gd name="connsiteX62" fmla="*/ 127933 w 255882"/>
                  <a:gd name="connsiteY62" fmla="*/ 250589 h 255676"/>
                  <a:gd name="connsiteX63" fmla="*/ 122777 w 255882"/>
                  <a:gd name="connsiteY63" fmla="*/ 232372 h 255676"/>
                  <a:gd name="connsiteX64" fmla="*/ 116659 w 255882"/>
                  <a:gd name="connsiteY64" fmla="*/ 227010 h 255676"/>
                  <a:gd name="connsiteX65" fmla="*/ 112947 w 255882"/>
                  <a:gd name="connsiteY65" fmla="*/ 226597 h 255676"/>
                  <a:gd name="connsiteX66" fmla="*/ 106622 w 255882"/>
                  <a:gd name="connsiteY66" fmla="*/ 230103 h 255676"/>
                  <a:gd name="connsiteX67" fmla="*/ 105041 w 255882"/>
                  <a:gd name="connsiteY67" fmla="*/ 232784 h 255676"/>
                  <a:gd name="connsiteX68" fmla="*/ 96380 w 255882"/>
                  <a:gd name="connsiteY68" fmla="*/ 247427 h 255676"/>
                  <a:gd name="connsiteX69" fmla="*/ 89849 w 255882"/>
                  <a:gd name="connsiteY69" fmla="*/ 250108 h 255676"/>
                  <a:gd name="connsiteX70" fmla="*/ 84555 w 255882"/>
                  <a:gd name="connsiteY70" fmla="*/ 248320 h 255676"/>
                  <a:gd name="connsiteX71" fmla="*/ 80981 w 255882"/>
                  <a:gd name="connsiteY71" fmla="*/ 241652 h 255676"/>
                  <a:gd name="connsiteX72" fmla="*/ 83249 w 255882"/>
                  <a:gd name="connsiteY72" fmla="*/ 222885 h 255676"/>
                  <a:gd name="connsiteX73" fmla="*/ 78094 w 255882"/>
                  <a:gd name="connsiteY73" fmla="*/ 214155 h 255676"/>
                  <a:gd name="connsiteX74" fmla="*/ 68538 w 255882"/>
                  <a:gd name="connsiteY74" fmla="*/ 214636 h 255676"/>
                  <a:gd name="connsiteX75" fmla="*/ 55133 w 255882"/>
                  <a:gd name="connsiteY75" fmla="*/ 224810 h 255676"/>
                  <a:gd name="connsiteX76" fmla="*/ 43240 w 255882"/>
                  <a:gd name="connsiteY76" fmla="*/ 224123 h 255676"/>
                  <a:gd name="connsiteX77" fmla="*/ 42209 w 255882"/>
                  <a:gd name="connsiteY77" fmla="*/ 223091 h 255676"/>
                  <a:gd name="connsiteX78" fmla="*/ 41178 w 255882"/>
                  <a:gd name="connsiteY78" fmla="*/ 214842 h 255676"/>
                  <a:gd name="connsiteX79" fmla="*/ 50115 w 255882"/>
                  <a:gd name="connsiteY79" fmla="*/ 198893 h 255676"/>
                  <a:gd name="connsiteX80" fmla="*/ 51627 w 255882"/>
                  <a:gd name="connsiteY80" fmla="*/ 194013 h 255676"/>
                  <a:gd name="connsiteX81" fmla="*/ 39597 w 255882"/>
                  <a:gd name="connsiteY81" fmla="*/ 185420 h 255676"/>
                  <a:gd name="connsiteX82" fmla="*/ 21105 w 255882"/>
                  <a:gd name="connsiteY82" fmla="*/ 190232 h 255676"/>
                  <a:gd name="connsiteX83" fmla="*/ 15193 w 255882"/>
                  <a:gd name="connsiteY83" fmla="*/ 188238 h 255676"/>
                  <a:gd name="connsiteX84" fmla="*/ 12237 w 255882"/>
                  <a:gd name="connsiteY84" fmla="*/ 183014 h 255676"/>
                  <a:gd name="connsiteX85" fmla="*/ 14230 w 255882"/>
                  <a:gd name="connsiteY85" fmla="*/ 175314 h 255676"/>
                  <a:gd name="connsiteX86" fmla="*/ 27910 w 255882"/>
                  <a:gd name="connsiteY86" fmla="*/ 164453 h 255676"/>
                  <a:gd name="connsiteX87" fmla="*/ 31554 w 255882"/>
                  <a:gd name="connsiteY87" fmla="*/ 153385 h 255676"/>
                  <a:gd name="connsiteX88" fmla="*/ 24198 w 255882"/>
                  <a:gd name="connsiteY88" fmla="*/ 147198 h 255676"/>
                  <a:gd name="connsiteX89" fmla="*/ 6943 w 255882"/>
                  <a:gd name="connsiteY89" fmla="*/ 144861 h 255676"/>
                  <a:gd name="connsiteX90" fmla="*/ 138 w 255882"/>
                  <a:gd name="connsiteY90" fmla="*/ 140049 h 255676"/>
                  <a:gd name="connsiteX91" fmla="*/ 0 w 255882"/>
                  <a:gd name="connsiteY91" fmla="*/ 131525 h 255676"/>
                  <a:gd name="connsiteX92" fmla="*/ 5019 w 255882"/>
                  <a:gd name="connsiteY92" fmla="*/ 127881 h 255676"/>
                  <a:gd name="connsiteX93" fmla="*/ 22617 w 255882"/>
                  <a:gd name="connsiteY93" fmla="*/ 122931 h 255676"/>
                  <a:gd name="connsiteX94" fmla="*/ 28667 w 255882"/>
                  <a:gd name="connsiteY94" fmla="*/ 116194 h 255676"/>
                  <a:gd name="connsiteX95" fmla="*/ 29010 w 255882"/>
                  <a:gd name="connsiteY95" fmla="*/ 113307 h 255676"/>
                  <a:gd name="connsiteX96" fmla="*/ 25229 w 255882"/>
                  <a:gd name="connsiteY96" fmla="*/ 106295 h 255676"/>
                  <a:gd name="connsiteX97" fmla="*/ 9281 w 255882"/>
                  <a:gd name="connsiteY97" fmla="*/ 96946 h 255676"/>
                  <a:gd name="connsiteX98" fmla="*/ 5843 w 255882"/>
                  <a:gd name="connsiteY98" fmla="*/ 88560 h 255676"/>
                  <a:gd name="connsiteX99" fmla="*/ 6187 w 255882"/>
                  <a:gd name="connsiteY99" fmla="*/ 87391 h 255676"/>
                  <a:gd name="connsiteX100" fmla="*/ 15261 w 255882"/>
                  <a:gd name="connsiteY100" fmla="*/ 81135 h 255676"/>
                  <a:gd name="connsiteX101" fmla="*/ 32173 w 255882"/>
                  <a:gd name="connsiteY101" fmla="*/ 83060 h 255676"/>
                  <a:gd name="connsiteX102" fmla="*/ 40834 w 255882"/>
                  <a:gd name="connsiteY102" fmla="*/ 79073 h 255676"/>
                  <a:gd name="connsiteX103" fmla="*/ 40147 w 255882"/>
                  <a:gd name="connsiteY103" fmla="*/ 67318 h 255676"/>
                  <a:gd name="connsiteX104" fmla="*/ 29629 w 255882"/>
                  <a:gd name="connsiteY104" fmla="*/ 53363 h 255676"/>
                  <a:gd name="connsiteX105" fmla="*/ 29629 w 255882"/>
                  <a:gd name="connsiteY105" fmla="*/ 45595 h 255676"/>
                  <a:gd name="connsiteX106" fmla="*/ 33066 w 255882"/>
                  <a:gd name="connsiteY106" fmla="*/ 41745 h 255676"/>
                  <a:gd name="connsiteX107" fmla="*/ 40422 w 255882"/>
                  <a:gd name="connsiteY107" fmla="*/ 40920 h 255676"/>
                  <a:gd name="connsiteX108" fmla="*/ 56027 w 255882"/>
                  <a:gd name="connsiteY108" fmla="*/ 49719 h 255676"/>
                  <a:gd name="connsiteX109" fmla="*/ 69982 w 255882"/>
                  <a:gd name="connsiteY109" fmla="*/ 45801 h 255676"/>
                  <a:gd name="connsiteX110" fmla="*/ 70325 w 255882"/>
                  <a:gd name="connsiteY110" fmla="*/ 39751 h 255676"/>
                  <a:gd name="connsiteX111" fmla="*/ 65788 w 255882"/>
                  <a:gd name="connsiteY111" fmla="*/ 22221 h 255676"/>
                  <a:gd name="connsiteX112" fmla="*/ 69088 w 255882"/>
                  <a:gd name="connsiteY112" fmla="*/ 14110 h 255676"/>
                  <a:gd name="connsiteX113" fmla="*/ 71632 w 255882"/>
                  <a:gd name="connsiteY113" fmla="*/ 12735 h 255676"/>
                  <a:gd name="connsiteX114" fmla="*/ 81118 w 255882"/>
                  <a:gd name="connsiteY114" fmla="*/ 15072 h 255676"/>
                  <a:gd name="connsiteX115" fmla="*/ 92049 w 255882"/>
                  <a:gd name="connsiteY115" fmla="*/ 28958 h 255676"/>
                  <a:gd name="connsiteX116" fmla="*/ 106966 w 255882"/>
                  <a:gd name="connsiteY116" fmla="*/ 28890 h 255676"/>
                  <a:gd name="connsiteX117" fmla="*/ 108754 w 255882"/>
                  <a:gd name="connsiteY117" fmla="*/ 22565 h 255676"/>
                  <a:gd name="connsiteX118" fmla="*/ 110953 w 255882"/>
                  <a:gd name="connsiteY118" fmla="*/ 6479 h 255676"/>
                  <a:gd name="connsiteX119" fmla="*/ 116934 w 255882"/>
                  <a:gd name="connsiteY119" fmla="*/ 292 h 255676"/>
                  <a:gd name="connsiteX120" fmla="*/ 122296 w 255882"/>
                  <a:gd name="connsiteY120" fmla="*/ 86 h 25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55882" h="255676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FDC670B8-0E6F-4CCA-ADF0-CDA61B1B485F}"/>
              </a:ext>
            </a:extLst>
          </p:cNvPr>
          <p:cNvGrpSpPr/>
          <p:nvPr/>
        </p:nvGrpSpPr>
        <p:grpSpPr>
          <a:xfrm>
            <a:off x="6796944" y="2017479"/>
            <a:ext cx="5020276" cy="1285914"/>
            <a:chOff x="6796944" y="2017479"/>
            <a:chExt cx="5020276" cy="1285914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2AAB5DEC-A61A-44A4-ABE9-B6F4C9203636}"/>
                </a:ext>
              </a:extLst>
            </p:cNvPr>
            <p:cNvSpPr txBox="1"/>
            <p:nvPr/>
          </p:nvSpPr>
          <p:spPr>
            <a:xfrm>
              <a:off x="8540991" y="2103064"/>
              <a:ext cx="3276229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Parameters in physical rehabilitation</a:t>
              </a:r>
              <a:endParaRPr lang="en-ID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4" name="Elbow Connector 191">
              <a:extLst>
                <a:ext uri="{FF2B5EF4-FFF2-40B4-BE49-F238E27FC236}">
                  <a16:creationId xmlns:a16="http://schemas.microsoft.com/office/drawing/2014/main" id="{DD2A03E6-E710-4DE4-9325-638DF2C03AD4}"/>
                </a:ext>
              </a:extLst>
            </p:cNvPr>
            <p:cNvCxnSpPr>
              <a:cxnSpLocks/>
            </p:cNvCxnSpPr>
            <p:nvPr/>
          </p:nvCxnSpPr>
          <p:spPr>
            <a:xfrm>
              <a:off x="6796944" y="2017479"/>
              <a:ext cx="1379757" cy="589839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1AE8A61D-D6BA-4831-A2B1-969397C230BB}"/>
                </a:ext>
              </a:extLst>
            </p:cNvPr>
            <p:cNvSpPr/>
            <p:nvPr/>
          </p:nvSpPr>
          <p:spPr>
            <a:xfrm>
              <a:off x="7991037" y="2334424"/>
              <a:ext cx="540000" cy="54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grpSp>
          <p:nvGrpSpPr>
            <p:cNvPr id="152" name="Group 102">
              <a:extLst>
                <a:ext uri="{FF2B5EF4-FFF2-40B4-BE49-F238E27FC236}">
                  <a16:creationId xmlns:a16="http://schemas.microsoft.com/office/drawing/2014/main" id="{BAFE7020-71A8-465C-9011-359D74EAE45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45834" y="2428626"/>
              <a:ext cx="216164" cy="351595"/>
              <a:chOff x="2071598" y="2060848"/>
              <a:chExt cx="1917605" cy="3137144"/>
            </a:xfrm>
            <a:solidFill>
              <a:schemeClr val="bg1"/>
            </a:solidFill>
          </p:grpSpPr>
          <p:sp>
            <p:nvSpPr>
              <p:cNvPr id="153" name="Freeform 103">
                <a:extLst>
                  <a:ext uri="{FF2B5EF4-FFF2-40B4-BE49-F238E27FC236}">
                    <a16:creationId xmlns:a16="http://schemas.microsoft.com/office/drawing/2014/main" id="{ECFE7C85-4B1B-4C88-8227-6D44F55DE447}"/>
                  </a:ext>
                </a:extLst>
              </p:cNvPr>
              <p:cNvSpPr/>
              <p:nvPr/>
            </p:nvSpPr>
            <p:spPr>
              <a:xfrm>
                <a:off x="2483768" y="2060848"/>
                <a:ext cx="1505435" cy="1015754"/>
              </a:xfrm>
              <a:custGeom>
                <a:avLst/>
                <a:gdLst>
                  <a:gd name="connsiteX0" fmla="*/ 812042 w 1535373"/>
                  <a:gd name="connsiteY0" fmla="*/ 211541 h 921224"/>
                  <a:gd name="connsiteX1" fmla="*/ 184245 w 1535373"/>
                  <a:gd name="connsiteY1" fmla="*/ 0 h 921224"/>
                  <a:gd name="connsiteX2" fmla="*/ 143301 w 1535373"/>
                  <a:gd name="connsiteY2" fmla="*/ 293427 h 921224"/>
                  <a:gd name="connsiteX3" fmla="*/ 0 w 1535373"/>
                  <a:gd name="connsiteY3" fmla="*/ 477672 h 921224"/>
                  <a:gd name="connsiteX4" fmla="*/ 600501 w 1535373"/>
                  <a:gd name="connsiteY4" fmla="*/ 764275 h 921224"/>
                  <a:gd name="connsiteX5" fmla="*/ 709684 w 1535373"/>
                  <a:gd name="connsiteY5" fmla="*/ 655093 h 921224"/>
                  <a:gd name="connsiteX6" fmla="*/ 887104 w 1535373"/>
                  <a:gd name="connsiteY6" fmla="*/ 702860 h 921224"/>
                  <a:gd name="connsiteX7" fmla="*/ 1201003 w 1535373"/>
                  <a:gd name="connsiteY7" fmla="*/ 921224 h 921224"/>
                  <a:gd name="connsiteX8" fmla="*/ 1535373 w 1535373"/>
                  <a:gd name="connsiteY8" fmla="*/ 825690 h 921224"/>
                  <a:gd name="connsiteX9" fmla="*/ 1201003 w 1535373"/>
                  <a:gd name="connsiteY9" fmla="*/ 689212 h 921224"/>
                  <a:gd name="connsiteX10" fmla="*/ 1262418 w 1535373"/>
                  <a:gd name="connsiteY10" fmla="*/ 457200 h 921224"/>
                  <a:gd name="connsiteX11" fmla="*/ 996287 w 1535373"/>
                  <a:gd name="connsiteY11" fmla="*/ 348018 h 921224"/>
                  <a:gd name="connsiteX12" fmla="*/ 921224 w 1535373"/>
                  <a:gd name="connsiteY12" fmla="*/ 457200 h 921224"/>
                  <a:gd name="connsiteX13" fmla="*/ 777922 w 1535373"/>
                  <a:gd name="connsiteY13" fmla="*/ 395785 h 921224"/>
                  <a:gd name="connsiteX14" fmla="*/ 812042 w 1535373"/>
                  <a:gd name="connsiteY14" fmla="*/ 211541 h 921224"/>
                  <a:gd name="connsiteX0" fmla="*/ 812042 w 1535373"/>
                  <a:gd name="connsiteY0" fmla="*/ 191663 h 901346"/>
                  <a:gd name="connsiteX1" fmla="*/ 208099 w 1535373"/>
                  <a:gd name="connsiteY1" fmla="*/ 0 h 901346"/>
                  <a:gd name="connsiteX2" fmla="*/ 143301 w 1535373"/>
                  <a:gd name="connsiteY2" fmla="*/ 273549 h 901346"/>
                  <a:gd name="connsiteX3" fmla="*/ 0 w 1535373"/>
                  <a:gd name="connsiteY3" fmla="*/ 457794 h 901346"/>
                  <a:gd name="connsiteX4" fmla="*/ 600501 w 1535373"/>
                  <a:gd name="connsiteY4" fmla="*/ 744397 h 901346"/>
                  <a:gd name="connsiteX5" fmla="*/ 709684 w 1535373"/>
                  <a:gd name="connsiteY5" fmla="*/ 635215 h 901346"/>
                  <a:gd name="connsiteX6" fmla="*/ 887104 w 1535373"/>
                  <a:gd name="connsiteY6" fmla="*/ 682982 h 901346"/>
                  <a:gd name="connsiteX7" fmla="*/ 1201003 w 1535373"/>
                  <a:gd name="connsiteY7" fmla="*/ 901346 h 901346"/>
                  <a:gd name="connsiteX8" fmla="*/ 1535373 w 1535373"/>
                  <a:gd name="connsiteY8" fmla="*/ 805812 h 901346"/>
                  <a:gd name="connsiteX9" fmla="*/ 1201003 w 1535373"/>
                  <a:gd name="connsiteY9" fmla="*/ 669334 h 901346"/>
                  <a:gd name="connsiteX10" fmla="*/ 1262418 w 1535373"/>
                  <a:gd name="connsiteY10" fmla="*/ 437322 h 901346"/>
                  <a:gd name="connsiteX11" fmla="*/ 996287 w 1535373"/>
                  <a:gd name="connsiteY11" fmla="*/ 328140 h 901346"/>
                  <a:gd name="connsiteX12" fmla="*/ 921224 w 1535373"/>
                  <a:gd name="connsiteY12" fmla="*/ 437322 h 901346"/>
                  <a:gd name="connsiteX13" fmla="*/ 777922 w 1535373"/>
                  <a:gd name="connsiteY13" fmla="*/ 375907 h 901346"/>
                  <a:gd name="connsiteX14" fmla="*/ 812042 w 1535373"/>
                  <a:gd name="connsiteY14" fmla="*/ 191663 h 901346"/>
                  <a:gd name="connsiteX0" fmla="*/ 812042 w 1535373"/>
                  <a:gd name="connsiteY0" fmla="*/ 204349 h 914032"/>
                  <a:gd name="connsiteX1" fmla="*/ 208099 w 1535373"/>
                  <a:gd name="connsiteY1" fmla="*/ 12686 h 914032"/>
                  <a:gd name="connsiteX2" fmla="*/ 143301 w 1535373"/>
                  <a:gd name="connsiteY2" fmla="*/ 286235 h 914032"/>
                  <a:gd name="connsiteX3" fmla="*/ 0 w 1535373"/>
                  <a:gd name="connsiteY3" fmla="*/ 470480 h 914032"/>
                  <a:gd name="connsiteX4" fmla="*/ 600501 w 1535373"/>
                  <a:gd name="connsiteY4" fmla="*/ 757083 h 914032"/>
                  <a:gd name="connsiteX5" fmla="*/ 709684 w 1535373"/>
                  <a:gd name="connsiteY5" fmla="*/ 647901 h 914032"/>
                  <a:gd name="connsiteX6" fmla="*/ 887104 w 1535373"/>
                  <a:gd name="connsiteY6" fmla="*/ 695668 h 914032"/>
                  <a:gd name="connsiteX7" fmla="*/ 1201003 w 1535373"/>
                  <a:gd name="connsiteY7" fmla="*/ 914032 h 914032"/>
                  <a:gd name="connsiteX8" fmla="*/ 1535373 w 1535373"/>
                  <a:gd name="connsiteY8" fmla="*/ 818498 h 914032"/>
                  <a:gd name="connsiteX9" fmla="*/ 1201003 w 1535373"/>
                  <a:gd name="connsiteY9" fmla="*/ 682020 h 914032"/>
                  <a:gd name="connsiteX10" fmla="*/ 1262418 w 1535373"/>
                  <a:gd name="connsiteY10" fmla="*/ 450008 h 914032"/>
                  <a:gd name="connsiteX11" fmla="*/ 996287 w 1535373"/>
                  <a:gd name="connsiteY11" fmla="*/ 340826 h 914032"/>
                  <a:gd name="connsiteX12" fmla="*/ 921224 w 1535373"/>
                  <a:gd name="connsiteY12" fmla="*/ 450008 h 914032"/>
                  <a:gd name="connsiteX13" fmla="*/ 777922 w 1535373"/>
                  <a:gd name="connsiteY13" fmla="*/ 388593 h 914032"/>
                  <a:gd name="connsiteX14" fmla="*/ 812042 w 1535373"/>
                  <a:gd name="connsiteY14" fmla="*/ 204349 h 914032"/>
                  <a:gd name="connsiteX0" fmla="*/ 812042 w 1535373"/>
                  <a:gd name="connsiteY0" fmla="*/ 204349 h 914032"/>
                  <a:gd name="connsiteX1" fmla="*/ 208099 w 1535373"/>
                  <a:gd name="connsiteY1" fmla="*/ 12686 h 914032"/>
                  <a:gd name="connsiteX2" fmla="*/ 143301 w 1535373"/>
                  <a:gd name="connsiteY2" fmla="*/ 286235 h 914032"/>
                  <a:gd name="connsiteX3" fmla="*/ 0 w 1535373"/>
                  <a:gd name="connsiteY3" fmla="*/ 470480 h 914032"/>
                  <a:gd name="connsiteX4" fmla="*/ 600501 w 1535373"/>
                  <a:gd name="connsiteY4" fmla="*/ 757083 h 914032"/>
                  <a:gd name="connsiteX5" fmla="*/ 709684 w 1535373"/>
                  <a:gd name="connsiteY5" fmla="*/ 647901 h 914032"/>
                  <a:gd name="connsiteX6" fmla="*/ 887104 w 1535373"/>
                  <a:gd name="connsiteY6" fmla="*/ 695668 h 914032"/>
                  <a:gd name="connsiteX7" fmla="*/ 1201003 w 1535373"/>
                  <a:gd name="connsiteY7" fmla="*/ 914032 h 914032"/>
                  <a:gd name="connsiteX8" fmla="*/ 1535373 w 1535373"/>
                  <a:gd name="connsiteY8" fmla="*/ 818498 h 914032"/>
                  <a:gd name="connsiteX9" fmla="*/ 1201003 w 1535373"/>
                  <a:gd name="connsiteY9" fmla="*/ 682020 h 914032"/>
                  <a:gd name="connsiteX10" fmla="*/ 1262418 w 1535373"/>
                  <a:gd name="connsiteY10" fmla="*/ 450008 h 914032"/>
                  <a:gd name="connsiteX11" fmla="*/ 996287 w 1535373"/>
                  <a:gd name="connsiteY11" fmla="*/ 340826 h 914032"/>
                  <a:gd name="connsiteX12" fmla="*/ 921224 w 1535373"/>
                  <a:gd name="connsiteY12" fmla="*/ 450008 h 914032"/>
                  <a:gd name="connsiteX13" fmla="*/ 777922 w 1535373"/>
                  <a:gd name="connsiteY13" fmla="*/ 388593 h 914032"/>
                  <a:gd name="connsiteX14" fmla="*/ 812042 w 1535373"/>
                  <a:gd name="connsiteY14" fmla="*/ 204349 h 914032"/>
                  <a:gd name="connsiteX0" fmla="*/ 812042 w 1535373"/>
                  <a:gd name="connsiteY0" fmla="*/ 204349 h 914032"/>
                  <a:gd name="connsiteX1" fmla="*/ 208099 w 1535373"/>
                  <a:gd name="connsiteY1" fmla="*/ 12686 h 914032"/>
                  <a:gd name="connsiteX2" fmla="*/ 159203 w 1535373"/>
                  <a:gd name="connsiteY2" fmla="*/ 306113 h 914032"/>
                  <a:gd name="connsiteX3" fmla="*/ 0 w 1535373"/>
                  <a:gd name="connsiteY3" fmla="*/ 470480 h 914032"/>
                  <a:gd name="connsiteX4" fmla="*/ 600501 w 1535373"/>
                  <a:gd name="connsiteY4" fmla="*/ 757083 h 914032"/>
                  <a:gd name="connsiteX5" fmla="*/ 709684 w 1535373"/>
                  <a:gd name="connsiteY5" fmla="*/ 647901 h 914032"/>
                  <a:gd name="connsiteX6" fmla="*/ 887104 w 1535373"/>
                  <a:gd name="connsiteY6" fmla="*/ 695668 h 914032"/>
                  <a:gd name="connsiteX7" fmla="*/ 1201003 w 1535373"/>
                  <a:gd name="connsiteY7" fmla="*/ 914032 h 914032"/>
                  <a:gd name="connsiteX8" fmla="*/ 1535373 w 1535373"/>
                  <a:gd name="connsiteY8" fmla="*/ 818498 h 914032"/>
                  <a:gd name="connsiteX9" fmla="*/ 1201003 w 1535373"/>
                  <a:gd name="connsiteY9" fmla="*/ 682020 h 914032"/>
                  <a:gd name="connsiteX10" fmla="*/ 1262418 w 1535373"/>
                  <a:gd name="connsiteY10" fmla="*/ 450008 h 914032"/>
                  <a:gd name="connsiteX11" fmla="*/ 996287 w 1535373"/>
                  <a:gd name="connsiteY11" fmla="*/ 340826 h 914032"/>
                  <a:gd name="connsiteX12" fmla="*/ 921224 w 1535373"/>
                  <a:gd name="connsiteY12" fmla="*/ 450008 h 914032"/>
                  <a:gd name="connsiteX13" fmla="*/ 777922 w 1535373"/>
                  <a:gd name="connsiteY13" fmla="*/ 388593 h 914032"/>
                  <a:gd name="connsiteX14" fmla="*/ 812042 w 1535373"/>
                  <a:gd name="connsiteY14" fmla="*/ 204349 h 914032"/>
                  <a:gd name="connsiteX0" fmla="*/ 788188 w 1511519"/>
                  <a:gd name="connsiteY0" fmla="*/ 204349 h 914032"/>
                  <a:gd name="connsiteX1" fmla="*/ 184245 w 1511519"/>
                  <a:gd name="connsiteY1" fmla="*/ 12686 h 914032"/>
                  <a:gd name="connsiteX2" fmla="*/ 135349 w 1511519"/>
                  <a:gd name="connsiteY2" fmla="*/ 306113 h 914032"/>
                  <a:gd name="connsiteX3" fmla="*/ 0 w 1511519"/>
                  <a:gd name="connsiteY3" fmla="*/ 518188 h 914032"/>
                  <a:gd name="connsiteX4" fmla="*/ 576647 w 1511519"/>
                  <a:gd name="connsiteY4" fmla="*/ 757083 h 914032"/>
                  <a:gd name="connsiteX5" fmla="*/ 685830 w 1511519"/>
                  <a:gd name="connsiteY5" fmla="*/ 647901 h 914032"/>
                  <a:gd name="connsiteX6" fmla="*/ 863250 w 1511519"/>
                  <a:gd name="connsiteY6" fmla="*/ 695668 h 914032"/>
                  <a:gd name="connsiteX7" fmla="*/ 1177149 w 1511519"/>
                  <a:gd name="connsiteY7" fmla="*/ 914032 h 914032"/>
                  <a:gd name="connsiteX8" fmla="*/ 1511519 w 1511519"/>
                  <a:gd name="connsiteY8" fmla="*/ 818498 h 914032"/>
                  <a:gd name="connsiteX9" fmla="*/ 1177149 w 1511519"/>
                  <a:gd name="connsiteY9" fmla="*/ 682020 h 914032"/>
                  <a:gd name="connsiteX10" fmla="*/ 1238564 w 1511519"/>
                  <a:gd name="connsiteY10" fmla="*/ 450008 h 914032"/>
                  <a:gd name="connsiteX11" fmla="*/ 972433 w 1511519"/>
                  <a:gd name="connsiteY11" fmla="*/ 340826 h 914032"/>
                  <a:gd name="connsiteX12" fmla="*/ 897370 w 1511519"/>
                  <a:gd name="connsiteY12" fmla="*/ 450008 h 914032"/>
                  <a:gd name="connsiteX13" fmla="*/ 754068 w 1511519"/>
                  <a:gd name="connsiteY13" fmla="*/ 388593 h 914032"/>
                  <a:gd name="connsiteX14" fmla="*/ 788188 w 1511519"/>
                  <a:gd name="connsiteY14" fmla="*/ 204349 h 914032"/>
                  <a:gd name="connsiteX0" fmla="*/ 802902 w 1526233"/>
                  <a:gd name="connsiteY0" fmla="*/ 204349 h 914032"/>
                  <a:gd name="connsiteX1" fmla="*/ 198959 w 1526233"/>
                  <a:gd name="connsiteY1" fmla="*/ 12686 h 914032"/>
                  <a:gd name="connsiteX2" fmla="*/ 150063 w 1526233"/>
                  <a:gd name="connsiteY2" fmla="*/ 306113 h 914032"/>
                  <a:gd name="connsiteX3" fmla="*/ 14714 w 1526233"/>
                  <a:gd name="connsiteY3" fmla="*/ 518188 h 914032"/>
                  <a:gd name="connsiteX4" fmla="*/ 591361 w 1526233"/>
                  <a:gd name="connsiteY4" fmla="*/ 757083 h 914032"/>
                  <a:gd name="connsiteX5" fmla="*/ 700544 w 1526233"/>
                  <a:gd name="connsiteY5" fmla="*/ 647901 h 914032"/>
                  <a:gd name="connsiteX6" fmla="*/ 877964 w 1526233"/>
                  <a:gd name="connsiteY6" fmla="*/ 695668 h 914032"/>
                  <a:gd name="connsiteX7" fmla="*/ 1191863 w 1526233"/>
                  <a:gd name="connsiteY7" fmla="*/ 914032 h 914032"/>
                  <a:gd name="connsiteX8" fmla="*/ 1526233 w 1526233"/>
                  <a:gd name="connsiteY8" fmla="*/ 818498 h 914032"/>
                  <a:gd name="connsiteX9" fmla="*/ 1191863 w 1526233"/>
                  <a:gd name="connsiteY9" fmla="*/ 682020 h 914032"/>
                  <a:gd name="connsiteX10" fmla="*/ 1253278 w 1526233"/>
                  <a:gd name="connsiteY10" fmla="*/ 450008 h 914032"/>
                  <a:gd name="connsiteX11" fmla="*/ 987147 w 1526233"/>
                  <a:gd name="connsiteY11" fmla="*/ 340826 h 914032"/>
                  <a:gd name="connsiteX12" fmla="*/ 912084 w 1526233"/>
                  <a:gd name="connsiteY12" fmla="*/ 450008 h 914032"/>
                  <a:gd name="connsiteX13" fmla="*/ 768782 w 1526233"/>
                  <a:gd name="connsiteY13" fmla="*/ 388593 h 914032"/>
                  <a:gd name="connsiteX14" fmla="*/ 802902 w 1526233"/>
                  <a:gd name="connsiteY14" fmla="*/ 204349 h 914032"/>
                  <a:gd name="connsiteX0" fmla="*/ 802902 w 1526233"/>
                  <a:gd name="connsiteY0" fmla="*/ 204349 h 914032"/>
                  <a:gd name="connsiteX1" fmla="*/ 198959 w 1526233"/>
                  <a:gd name="connsiteY1" fmla="*/ 12686 h 914032"/>
                  <a:gd name="connsiteX2" fmla="*/ 150063 w 1526233"/>
                  <a:gd name="connsiteY2" fmla="*/ 306113 h 914032"/>
                  <a:gd name="connsiteX3" fmla="*/ 14714 w 1526233"/>
                  <a:gd name="connsiteY3" fmla="*/ 518188 h 914032"/>
                  <a:gd name="connsiteX4" fmla="*/ 591361 w 1526233"/>
                  <a:gd name="connsiteY4" fmla="*/ 757083 h 914032"/>
                  <a:gd name="connsiteX5" fmla="*/ 700544 w 1526233"/>
                  <a:gd name="connsiteY5" fmla="*/ 647901 h 914032"/>
                  <a:gd name="connsiteX6" fmla="*/ 877964 w 1526233"/>
                  <a:gd name="connsiteY6" fmla="*/ 695668 h 914032"/>
                  <a:gd name="connsiteX7" fmla="*/ 1191863 w 1526233"/>
                  <a:gd name="connsiteY7" fmla="*/ 914032 h 914032"/>
                  <a:gd name="connsiteX8" fmla="*/ 1526233 w 1526233"/>
                  <a:gd name="connsiteY8" fmla="*/ 818498 h 914032"/>
                  <a:gd name="connsiteX9" fmla="*/ 1191863 w 1526233"/>
                  <a:gd name="connsiteY9" fmla="*/ 682020 h 914032"/>
                  <a:gd name="connsiteX10" fmla="*/ 1253278 w 1526233"/>
                  <a:gd name="connsiteY10" fmla="*/ 450008 h 914032"/>
                  <a:gd name="connsiteX11" fmla="*/ 987147 w 1526233"/>
                  <a:gd name="connsiteY11" fmla="*/ 340826 h 914032"/>
                  <a:gd name="connsiteX12" fmla="*/ 912084 w 1526233"/>
                  <a:gd name="connsiteY12" fmla="*/ 450008 h 914032"/>
                  <a:gd name="connsiteX13" fmla="*/ 768782 w 1526233"/>
                  <a:gd name="connsiteY13" fmla="*/ 388593 h 914032"/>
                  <a:gd name="connsiteX14" fmla="*/ 802902 w 1526233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588668 w 1523540"/>
                  <a:gd name="connsiteY4" fmla="*/ 757083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52279 w 1523540"/>
                  <a:gd name="connsiteY4" fmla="*/ 757083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52279 w 1523540"/>
                  <a:gd name="connsiteY4" fmla="*/ 757083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52279 w 1523540"/>
                  <a:gd name="connsiteY4" fmla="*/ 757083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705803 w 1523540"/>
                  <a:gd name="connsiteY5" fmla="*/ 624047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705803 w 1523540"/>
                  <a:gd name="connsiteY5" fmla="*/ 624047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705803 w 1523540"/>
                  <a:gd name="connsiteY5" fmla="*/ 624047 h 914032"/>
                  <a:gd name="connsiteX6" fmla="*/ 859369 w 1523540"/>
                  <a:gd name="connsiteY6" fmla="*/ 679765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705803 w 1523540"/>
                  <a:gd name="connsiteY5" fmla="*/ 624047 h 914032"/>
                  <a:gd name="connsiteX6" fmla="*/ 859369 w 1523540"/>
                  <a:gd name="connsiteY6" fmla="*/ 679765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705803 w 1523540"/>
                  <a:gd name="connsiteY5" fmla="*/ 624047 h 914032"/>
                  <a:gd name="connsiteX6" fmla="*/ 859369 w 1523540"/>
                  <a:gd name="connsiteY6" fmla="*/ 679765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82628"/>
                  <a:gd name="connsiteX1" fmla="*/ 196266 w 1523540"/>
                  <a:gd name="connsiteY1" fmla="*/ 12686 h 982628"/>
                  <a:gd name="connsiteX2" fmla="*/ 147370 w 1523540"/>
                  <a:gd name="connsiteY2" fmla="*/ 306113 h 982628"/>
                  <a:gd name="connsiteX3" fmla="*/ 12021 w 1523540"/>
                  <a:gd name="connsiteY3" fmla="*/ 518188 h 982628"/>
                  <a:gd name="connsiteX4" fmla="*/ 636377 w 1523540"/>
                  <a:gd name="connsiteY4" fmla="*/ 741181 h 982628"/>
                  <a:gd name="connsiteX5" fmla="*/ 705803 w 1523540"/>
                  <a:gd name="connsiteY5" fmla="*/ 624047 h 982628"/>
                  <a:gd name="connsiteX6" fmla="*/ 859369 w 1523540"/>
                  <a:gd name="connsiteY6" fmla="*/ 679765 h 982628"/>
                  <a:gd name="connsiteX7" fmla="*/ 1189170 w 1523540"/>
                  <a:gd name="connsiteY7" fmla="*/ 914032 h 982628"/>
                  <a:gd name="connsiteX8" fmla="*/ 1523540 w 1523540"/>
                  <a:gd name="connsiteY8" fmla="*/ 818498 h 982628"/>
                  <a:gd name="connsiteX9" fmla="*/ 1189170 w 1523540"/>
                  <a:gd name="connsiteY9" fmla="*/ 682020 h 982628"/>
                  <a:gd name="connsiteX10" fmla="*/ 1250585 w 1523540"/>
                  <a:gd name="connsiteY10" fmla="*/ 450008 h 982628"/>
                  <a:gd name="connsiteX11" fmla="*/ 984454 w 1523540"/>
                  <a:gd name="connsiteY11" fmla="*/ 340826 h 982628"/>
                  <a:gd name="connsiteX12" fmla="*/ 909391 w 1523540"/>
                  <a:gd name="connsiteY12" fmla="*/ 450008 h 982628"/>
                  <a:gd name="connsiteX13" fmla="*/ 766089 w 1523540"/>
                  <a:gd name="connsiteY13" fmla="*/ 388593 h 982628"/>
                  <a:gd name="connsiteX14" fmla="*/ 800209 w 1523540"/>
                  <a:gd name="connsiteY14" fmla="*/ 204349 h 982628"/>
                  <a:gd name="connsiteX0" fmla="*/ 800209 w 1554538"/>
                  <a:gd name="connsiteY0" fmla="*/ 204349 h 982009"/>
                  <a:gd name="connsiteX1" fmla="*/ 196266 w 1554538"/>
                  <a:gd name="connsiteY1" fmla="*/ 12686 h 982009"/>
                  <a:gd name="connsiteX2" fmla="*/ 147370 w 1554538"/>
                  <a:gd name="connsiteY2" fmla="*/ 306113 h 982009"/>
                  <a:gd name="connsiteX3" fmla="*/ 12021 w 1554538"/>
                  <a:gd name="connsiteY3" fmla="*/ 518188 h 982009"/>
                  <a:gd name="connsiteX4" fmla="*/ 636377 w 1554538"/>
                  <a:gd name="connsiteY4" fmla="*/ 741181 h 982009"/>
                  <a:gd name="connsiteX5" fmla="*/ 705803 w 1554538"/>
                  <a:gd name="connsiteY5" fmla="*/ 624047 h 982009"/>
                  <a:gd name="connsiteX6" fmla="*/ 859369 w 1554538"/>
                  <a:gd name="connsiteY6" fmla="*/ 679765 h 982009"/>
                  <a:gd name="connsiteX7" fmla="*/ 1189170 w 1554538"/>
                  <a:gd name="connsiteY7" fmla="*/ 914032 h 982009"/>
                  <a:gd name="connsiteX8" fmla="*/ 1523540 w 1554538"/>
                  <a:gd name="connsiteY8" fmla="*/ 818498 h 982009"/>
                  <a:gd name="connsiteX9" fmla="*/ 1189170 w 1554538"/>
                  <a:gd name="connsiteY9" fmla="*/ 682020 h 982009"/>
                  <a:gd name="connsiteX10" fmla="*/ 1250585 w 1554538"/>
                  <a:gd name="connsiteY10" fmla="*/ 450008 h 982009"/>
                  <a:gd name="connsiteX11" fmla="*/ 984454 w 1554538"/>
                  <a:gd name="connsiteY11" fmla="*/ 340826 h 982009"/>
                  <a:gd name="connsiteX12" fmla="*/ 909391 w 1554538"/>
                  <a:gd name="connsiteY12" fmla="*/ 450008 h 982009"/>
                  <a:gd name="connsiteX13" fmla="*/ 766089 w 1554538"/>
                  <a:gd name="connsiteY13" fmla="*/ 388593 h 982009"/>
                  <a:gd name="connsiteX14" fmla="*/ 800209 w 1554538"/>
                  <a:gd name="connsiteY14" fmla="*/ 204349 h 982009"/>
                  <a:gd name="connsiteX0" fmla="*/ 800209 w 1554538"/>
                  <a:gd name="connsiteY0" fmla="*/ 204349 h 982009"/>
                  <a:gd name="connsiteX1" fmla="*/ 196266 w 1554538"/>
                  <a:gd name="connsiteY1" fmla="*/ 12686 h 982009"/>
                  <a:gd name="connsiteX2" fmla="*/ 147370 w 1554538"/>
                  <a:gd name="connsiteY2" fmla="*/ 306113 h 982009"/>
                  <a:gd name="connsiteX3" fmla="*/ 12021 w 1554538"/>
                  <a:gd name="connsiteY3" fmla="*/ 518188 h 982009"/>
                  <a:gd name="connsiteX4" fmla="*/ 636377 w 1554538"/>
                  <a:gd name="connsiteY4" fmla="*/ 741181 h 982009"/>
                  <a:gd name="connsiteX5" fmla="*/ 705803 w 1554538"/>
                  <a:gd name="connsiteY5" fmla="*/ 624047 h 982009"/>
                  <a:gd name="connsiteX6" fmla="*/ 859369 w 1554538"/>
                  <a:gd name="connsiteY6" fmla="*/ 679765 h 982009"/>
                  <a:gd name="connsiteX7" fmla="*/ 1189170 w 1554538"/>
                  <a:gd name="connsiteY7" fmla="*/ 914032 h 982009"/>
                  <a:gd name="connsiteX8" fmla="*/ 1523540 w 1554538"/>
                  <a:gd name="connsiteY8" fmla="*/ 818498 h 982009"/>
                  <a:gd name="connsiteX9" fmla="*/ 1189170 w 1554538"/>
                  <a:gd name="connsiteY9" fmla="*/ 682020 h 982009"/>
                  <a:gd name="connsiteX10" fmla="*/ 1250585 w 1554538"/>
                  <a:gd name="connsiteY10" fmla="*/ 450008 h 982009"/>
                  <a:gd name="connsiteX11" fmla="*/ 984454 w 1554538"/>
                  <a:gd name="connsiteY11" fmla="*/ 340826 h 982009"/>
                  <a:gd name="connsiteX12" fmla="*/ 909391 w 1554538"/>
                  <a:gd name="connsiteY12" fmla="*/ 450008 h 982009"/>
                  <a:gd name="connsiteX13" fmla="*/ 766089 w 1554538"/>
                  <a:gd name="connsiteY13" fmla="*/ 388593 h 982009"/>
                  <a:gd name="connsiteX14" fmla="*/ 800209 w 1554538"/>
                  <a:gd name="connsiteY14" fmla="*/ 204349 h 982009"/>
                  <a:gd name="connsiteX0" fmla="*/ 800209 w 1554538"/>
                  <a:gd name="connsiteY0" fmla="*/ 204349 h 982009"/>
                  <a:gd name="connsiteX1" fmla="*/ 196266 w 1554538"/>
                  <a:gd name="connsiteY1" fmla="*/ 12686 h 982009"/>
                  <a:gd name="connsiteX2" fmla="*/ 147370 w 1554538"/>
                  <a:gd name="connsiteY2" fmla="*/ 306113 h 982009"/>
                  <a:gd name="connsiteX3" fmla="*/ 12021 w 1554538"/>
                  <a:gd name="connsiteY3" fmla="*/ 518188 h 982009"/>
                  <a:gd name="connsiteX4" fmla="*/ 636377 w 1554538"/>
                  <a:gd name="connsiteY4" fmla="*/ 741181 h 982009"/>
                  <a:gd name="connsiteX5" fmla="*/ 705803 w 1554538"/>
                  <a:gd name="connsiteY5" fmla="*/ 624047 h 982009"/>
                  <a:gd name="connsiteX6" fmla="*/ 859369 w 1554538"/>
                  <a:gd name="connsiteY6" fmla="*/ 679765 h 982009"/>
                  <a:gd name="connsiteX7" fmla="*/ 1189170 w 1554538"/>
                  <a:gd name="connsiteY7" fmla="*/ 914032 h 982009"/>
                  <a:gd name="connsiteX8" fmla="*/ 1523540 w 1554538"/>
                  <a:gd name="connsiteY8" fmla="*/ 818498 h 982009"/>
                  <a:gd name="connsiteX9" fmla="*/ 1173267 w 1554538"/>
                  <a:gd name="connsiteY9" fmla="*/ 634312 h 982009"/>
                  <a:gd name="connsiteX10" fmla="*/ 1250585 w 1554538"/>
                  <a:gd name="connsiteY10" fmla="*/ 450008 h 982009"/>
                  <a:gd name="connsiteX11" fmla="*/ 984454 w 1554538"/>
                  <a:gd name="connsiteY11" fmla="*/ 340826 h 982009"/>
                  <a:gd name="connsiteX12" fmla="*/ 909391 w 1554538"/>
                  <a:gd name="connsiteY12" fmla="*/ 450008 h 982009"/>
                  <a:gd name="connsiteX13" fmla="*/ 766089 w 1554538"/>
                  <a:gd name="connsiteY13" fmla="*/ 388593 h 982009"/>
                  <a:gd name="connsiteX14" fmla="*/ 800209 w 1554538"/>
                  <a:gd name="connsiteY14" fmla="*/ 204349 h 982009"/>
                  <a:gd name="connsiteX0" fmla="*/ 800209 w 1554538"/>
                  <a:gd name="connsiteY0" fmla="*/ 204349 h 982009"/>
                  <a:gd name="connsiteX1" fmla="*/ 196266 w 1554538"/>
                  <a:gd name="connsiteY1" fmla="*/ 12686 h 982009"/>
                  <a:gd name="connsiteX2" fmla="*/ 147370 w 1554538"/>
                  <a:gd name="connsiteY2" fmla="*/ 306113 h 982009"/>
                  <a:gd name="connsiteX3" fmla="*/ 12021 w 1554538"/>
                  <a:gd name="connsiteY3" fmla="*/ 518188 h 982009"/>
                  <a:gd name="connsiteX4" fmla="*/ 636377 w 1554538"/>
                  <a:gd name="connsiteY4" fmla="*/ 741181 h 982009"/>
                  <a:gd name="connsiteX5" fmla="*/ 705803 w 1554538"/>
                  <a:gd name="connsiteY5" fmla="*/ 624047 h 982009"/>
                  <a:gd name="connsiteX6" fmla="*/ 859369 w 1554538"/>
                  <a:gd name="connsiteY6" fmla="*/ 679765 h 982009"/>
                  <a:gd name="connsiteX7" fmla="*/ 1189170 w 1554538"/>
                  <a:gd name="connsiteY7" fmla="*/ 914032 h 982009"/>
                  <a:gd name="connsiteX8" fmla="*/ 1523540 w 1554538"/>
                  <a:gd name="connsiteY8" fmla="*/ 818498 h 982009"/>
                  <a:gd name="connsiteX9" fmla="*/ 1173267 w 1554538"/>
                  <a:gd name="connsiteY9" fmla="*/ 634312 h 982009"/>
                  <a:gd name="connsiteX10" fmla="*/ 1250585 w 1554538"/>
                  <a:gd name="connsiteY10" fmla="*/ 450008 h 982009"/>
                  <a:gd name="connsiteX11" fmla="*/ 984454 w 1554538"/>
                  <a:gd name="connsiteY11" fmla="*/ 340826 h 982009"/>
                  <a:gd name="connsiteX12" fmla="*/ 909391 w 1554538"/>
                  <a:gd name="connsiteY12" fmla="*/ 450008 h 982009"/>
                  <a:gd name="connsiteX13" fmla="*/ 766089 w 1554538"/>
                  <a:gd name="connsiteY13" fmla="*/ 388593 h 982009"/>
                  <a:gd name="connsiteX14" fmla="*/ 800209 w 1554538"/>
                  <a:gd name="connsiteY14" fmla="*/ 204349 h 982009"/>
                  <a:gd name="connsiteX0" fmla="*/ 800209 w 1542543"/>
                  <a:gd name="connsiteY0" fmla="*/ 204349 h 976908"/>
                  <a:gd name="connsiteX1" fmla="*/ 196266 w 1542543"/>
                  <a:gd name="connsiteY1" fmla="*/ 12686 h 976908"/>
                  <a:gd name="connsiteX2" fmla="*/ 147370 w 1542543"/>
                  <a:gd name="connsiteY2" fmla="*/ 306113 h 976908"/>
                  <a:gd name="connsiteX3" fmla="*/ 12021 w 1542543"/>
                  <a:gd name="connsiteY3" fmla="*/ 518188 h 976908"/>
                  <a:gd name="connsiteX4" fmla="*/ 636377 w 1542543"/>
                  <a:gd name="connsiteY4" fmla="*/ 741181 h 976908"/>
                  <a:gd name="connsiteX5" fmla="*/ 705803 w 1542543"/>
                  <a:gd name="connsiteY5" fmla="*/ 624047 h 976908"/>
                  <a:gd name="connsiteX6" fmla="*/ 859369 w 1542543"/>
                  <a:gd name="connsiteY6" fmla="*/ 679765 h 976908"/>
                  <a:gd name="connsiteX7" fmla="*/ 1189170 w 1542543"/>
                  <a:gd name="connsiteY7" fmla="*/ 914032 h 976908"/>
                  <a:gd name="connsiteX8" fmla="*/ 1507637 w 1542543"/>
                  <a:gd name="connsiteY8" fmla="*/ 786693 h 976908"/>
                  <a:gd name="connsiteX9" fmla="*/ 1173267 w 1542543"/>
                  <a:gd name="connsiteY9" fmla="*/ 634312 h 976908"/>
                  <a:gd name="connsiteX10" fmla="*/ 1250585 w 1542543"/>
                  <a:gd name="connsiteY10" fmla="*/ 450008 h 976908"/>
                  <a:gd name="connsiteX11" fmla="*/ 984454 w 1542543"/>
                  <a:gd name="connsiteY11" fmla="*/ 340826 h 976908"/>
                  <a:gd name="connsiteX12" fmla="*/ 909391 w 1542543"/>
                  <a:gd name="connsiteY12" fmla="*/ 450008 h 976908"/>
                  <a:gd name="connsiteX13" fmla="*/ 766089 w 1542543"/>
                  <a:gd name="connsiteY13" fmla="*/ 388593 h 976908"/>
                  <a:gd name="connsiteX14" fmla="*/ 800209 w 1542543"/>
                  <a:gd name="connsiteY14" fmla="*/ 204349 h 976908"/>
                  <a:gd name="connsiteX0" fmla="*/ 800209 w 1542543"/>
                  <a:gd name="connsiteY0" fmla="*/ 204349 h 976908"/>
                  <a:gd name="connsiteX1" fmla="*/ 196266 w 1542543"/>
                  <a:gd name="connsiteY1" fmla="*/ 12686 h 976908"/>
                  <a:gd name="connsiteX2" fmla="*/ 147370 w 1542543"/>
                  <a:gd name="connsiteY2" fmla="*/ 306113 h 976908"/>
                  <a:gd name="connsiteX3" fmla="*/ 12021 w 1542543"/>
                  <a:gd name="connsiteY3" fmla="*/ 518188 h 976908"/>
                  <a:gd name="connsiteX4" fmla="*/ 636377 w 1542543"/>
                  <a:gd name="connsiteY4" fmla="*/ 741181 h 976908"/>
                  <a:gd name="connsiteX5" fmla="*/ 705803 w 1542543"/>
                  <a:gd name="connsiteY5" fmla="*/ 624047 h 976908"/>
                  <a:gd name="connsiteX6" fmla="*/ 859369 w 1542543"/>
                  <a:gd name="connsiteY6" fmla="*/ 679765 h 976908"/>
                  <a:gd name="connsiteX7" fmla="*/ 1189170 w 1542543"/>
                  <a:gd name="connsiteY7" fmla="*/ 914032 h 976908"/>
                  <a:gd name="connsiteX8" fmla="*/ 1507637 w 1542543"/>
                  <a:gd name="connsiteY8" fmla="*/ 786693 h 976908"/>
                  <a:gd name="connsiteX9" fmla="*/ 1173267 w 1542543"/>
                  <a:gd name="connsiteY9" fmla="*/ 634312 h 976908"/>
                  <a:gd name="connsiteX10" fmla="*/ 1250585 w 1542543"/>
                  <a:gd name="connsiteY10" fmla="*/ 450008 h 976908"/>
                  <a:gd name="connsiteX11" fmla="*/ 984454 w 1542543"/>
                  <a:gd name="connsiteY11" fmla="*/ 340826 h 976908"/>
                  <a:gd name="connsiteX12" fmla="*/ 909391 w 1542543"/>
                  <a:gd name="connsiteY12" fmla="*/ 450008 h 976908"/>
                  <a:gd name="connsiteX13" fmla="*/ 766089 w 1542543"/>
                  <a:gd name="connsiteY13" fmla="*/ 388593 h 976908"/>
                  <a:gd name="connsiteX14" fmla="*/ 800209 w 1542543"/>
                  <a:gd name="connsiteY14" fmla="*/ 204349 h 976908"/>
                  <a:gd name="connsiteX0" fmla="*/ 800209 w 1522966"/>
                  <a:gd name="connsiteY0" fmla="*/ 204349 h 975249"/>
                  <a:gd name="connsiteX1" fmla="*/ 196266 w 1522966"/>
                  <a:gd name="connsiteY1" fmla="*/ 12686 h 975249"/>
                  <a:gd name="connsiteX2" fmla="*/ 147370 w 1522966"/>
                  <a:gd name="connsiteY2" fmla="*/ 306113 h 975249"/>
                  <a:gd name="connsiteX3" fmla="*/ 12021 w 1522966"/>
                  <a:gd name="connsiteY3" fmla="*/ 518188 h 975249"/>
                  <a:gd name="connsiteX4" fmla="*/ 636377 w 1522966"/>
                  <a:gd name="connsiteY4" fmla="*/ 741181 h 975249"/>
                  <a:gd name="connsiteX5" fmla="*/ 705803 w 1522966"/>
                  <a:gd name="connsiteY5" fmla="*/ 624047 h 975249"/>
                  <a:gd name="connsiteX6" fmla="*/ 859369 w 1522966"/>
                  <a:gd name="connsiteY6" fmla="*/ 679765 h 975249"/>
                  <a:gd name="connsiteX7" fmla="*/ 1189170 w 1522966"/>
                  <a:gd name="connsiteY7" fmla="*/ 914032 h 975249"/>
                  <a:gd name="connsiteX8" fmla="*/ 1507637 w 1522966"/>
                  <a:gd name="connsiteY8" fmla="*/ 786693 h 975249"/>
                  <a:gd name="connsiteX9" fmla="*/ 1173267 w 1522966"/>
                  <a:gd name="connsiteY9" fmla="*/ 634312 h 975249"/>
                  <a:gd name="connsiteX10" fmla="*/ 1250585 w 1522966"/>
                  <a:gd name="connsiteY10" fmla="*/ 450008 h 975249"/>
                  <a:gd name="connsiteX11" fmla="*/ 984454 w 1522966"/>
                  <a:gd name="connsiteY11" fmla="*/ 340826 h 975249"/>
                  <a:gd name="connsiteX12" fmla="*/ 909391 w 1522966"/>
                  <a:gd name="connsiteY12" fmla="*/ 450008 h 975249"/>
                  <a:gd name="connsiteX13" fmla="*/ 766089 w 1522966"/>
                  <a:gd name="connsiteY13" fmla="*/ 388593 h 975249"/>
                  <a:gd name="connsiteX14" fmla="*/ 800209 w 1522966"/>
                  <a:gd name="connsiteY14" fmla="*/ 204349 h 975249"/>
                  <a:gd name="connsiteX0" fmla="*/ 800209 w 1538655"/>
                  <a:gd name="connsiteY0" fmla="*/ 204349 h 976321"/>
                  <a:gd name="connsiteX1" fmla="*/ 196266 w 1538655"/>
                  <a:gd name="connsiteY1" fmla="*/ 12686 h 976321"/>
                  <a:gd name="connsiteX2" fmla="*/ 147370 w 1538655"/>
                  <a:gd name="connsiteY2" fmla="*/ 306113 h 976321"/>
                  <a:gd name="connsiteX3" fmla="*/ 12021 w 1538655"/>
                  <a:gd name="connsiteY3" fmla="*/ 518188 h 976321"/>
                  <a:gd name="connsiteX4" fmla="*/ 636377 w 1538655"/>
                  <a:gd name="connsiteY4" fmla="*/ 741181 h 976321"/>
                  <a:gd name="connsiteX5" fmla="*/ 705803 w 1538655"/>
                  <a:gd name="connsiteY5" fmla="*/ 624047 h 976321"/>
                  <a:gd name="connsiteX6" fmla="*/ 859369 w 1538655"/>
                  <a:gd name="connsiteY6" fmla="*/ 679765 h 976321"/>
                  <a:gd name="connsiteX7" fmla="*/ 1189170 w 1538655"/>
                  <a:gd name="connsiteY7" fmla="*/ 914032 h 976321"/>
                  <a:gd name="connsiteX8" fmla="*/ 1507637 w 1538655"/>
                  <a:gd name="connsiteY8" fmla="*/ 786693 h 976321"/>
                  <a:gd name="connsiteX9" fmla="*/ 1173267 w 1538655"/>
                  <a:gd name="connsiteY9" fmla="*/ 634312 h 976321"/>
                  <a:gd name="connsiteX10" fmla="*/ 1250585 w 1538655"/>
                  <a:gd name="connsiteY10" fmla="*/ 450008 h 976321"/>
                  <a:gd name="connsiteX11" fmla="*/ 984454 w 1538655"/>
                  <a:gd name="connsiteY11" fmla="*/ 340826 h 976321"/>
                  <a:gd name="connsiteX12" fmla="*/ 909391 w 1538655"/>
                  <a:gd name="connsiteY12" fmla="*/ 450008 h 976321"/>
                  <a:gd name="connsiteX13" fmla="*/ 766089 w 1538655"/>
                  <a:gd name="connsiteY13" fmla="*/ 388593 h 976321"/>
                  <a:gd name="connsiteX14" fmla="*/ 800209 w 1538655"/>
                  <a:gd name="connsiteY14" fmla="*/ 204349 h 976321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50008 h 981339"/>
                  <a:gd name="connsiteX11" fmla="*/ 984454 w 1556774"/>
                  <a:gd name="connsiteY11" fmla="*/ 340826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50008 h 981339"/>
                  <a:gd name="connsiteX11" fmla="*/ 984454 w 1556774"/>
                  <a:gd name="connsiteY11" fmla="*/ 340826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50008 h 981339"/>
                  <a:gd name="connsiteX11" fmla="*/ 984454 w 1556774"/>
                  <a:gd name="connsiteY11" fmla="*/ 340826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50008 h 981339"/>
                  <a:gd name="connsiteX11" fmla="*/ 984454 w 1556774"/>
                  <a:gd name="connsiteY11" fmla="*/ 340826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50008 h 981339"/>
                  <a:gd name="connsiteX11" fmla="*/ 964576 w 1556774"/>
                  <a:gd name="connsiteY11" fmla="*/ 344802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50008 h 981339"/>
                  <a:gd name="connsiteX11" fmla="*/ 964576 w 1556774"/>
                  <a:gd name="connsiteY11" fmla="*/ 344802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50008 h 981339"/>
                  <a:gd name="connsiteX11" fmla="*/ 964576 w 1556774"/>
                  <a:gd name="connsiteY11" fmla="*/ 344802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50008 h 981339"/>
                  <a:gd name="connsiteX11" fmla="*/ 964576 w 1556774"/>
                  <a:gd name="connsiteY11" fmla="*/ 344802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38081 h 981339"/>
                  <a:gd name="connsiteX11" fmla="*/ 964576 w 1556774"/>
                  <a:gd name="connsiteY11" fmla="*/ 344802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38081 h 981339"/>
                  <a:gd name="connsiteX11" fmla="*/ 964576 w 1556774"/>
                  <a:gd name="connsiteY11" fmla="*/ 344802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38081 h 981339"/>
                  <a:gd name="connsiteX11" fmla="*/ 964576 w 1556774"/>
                  <a:gd name="connsiteY11" fmla="*/ 344802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27868"/>
                  <a:gd name="connsiteY0" fmla="*/ 204349 h 975126"/>
                  <a:gd name="connsiteX1" fmla="*/ 196266 w 1527868"/>
                  <a:gd name="connsiteY1" fmla="*/ 12686 h 975126"/>
                  <a:gd name="connsiteX2" fmla="*/ 147370 w 1527868"/>
                  <a:gd name="connsiteY2" fmla="*/ 306113 h 975126"/>
                  <a:gd name="connsiteX3" fmla="*/ 12021 w 1527868"/>
                  <a:gd name="connsiteY3" fmla="*/ 518188 h 975126"/>
                  <a:gd name="connsiteX4" fmla="*/ 636377 w 1527868"/>
                  <a:gd name="connsiteY4" fmla="*/ 741181 h 975126"/>
                  <a:gd name="connsiteX5" fmla="*/ 705803 w 1527868"/>
                  <a:gd name="connsiteY5" fmla="*/ 624047 h 975126"/>
                  <a:gd name="connsiteX6" fmla="*/ 859369 w 1527868"/>
                  <a:gd name="connsiteY6" fmla="*/ 679765 h 975126"/>
                  <a:gd name="connsiteX7" fmla="*/ 1189170 w 1527868"/>
                  <a:gd name="connsiteY7" fmla="*/ 914032 h 975126"/>
                  <a:gd name="connsiteX8" fmla="*/ 1467881 w 1527868"/>
                  <a:gd name="connsiteY8" fmla="*/ 742961 h 975126"/>
                  <a:gd name="connsiteX9" fmla="*/ 1173267 w 1527868"/>
                  <a:gd name="connsiteY9" fmla="*/ 634312 h 975126"/>
                  <a:gd name="connsiteX10" fmla="*/ 1250585 w 1527868"/>
                  <a:gd name="connsiteY10" fmla="*/ 438081 h 975126"/>
                  <a:gd name="connsiteX11" fmla="*/ 964576 w 1527868"/>
                  <a:gd name="connsiteY11" fmla="*/ 344802 h 975126"/>
                  <a:gd name="connsiteX12" fmla="*/ 909391 w 1527868"/>
                  <a:gd name="connsiteY12" fmla="*/ 450008 h 975126"/>
                  <a:gd name="connsiteX13" fmla="*/ 766089 w 1527868"/>
                  <a:gd name="connsiteY13" fmla="*/ 388593 h 975126"/>
                  <a:gd name="connsiteX14" fmla="*/ 800209 w 1527868"/>
                  <a:gd name="connsiteY14" fmla="*/ 204349 h 975126"/>
                  <a:gd name="connsiteX0" fmla="*/ 800209 w 1527868"/>
                  <a:gd name="connsiteY0" fmla="*/ 204349 h 975126"/>
                  <a:gd name="connsiteX1" fmla="*/ 196266 w 1527868"/>
                  <a:gd name="connsiteY1" fmla="*/ 12686 h 975126"/>
                  <a:gd name="connsiteX2" fmla="*/ 147370 w 1527868"/>
                  <a:gd name="connsiteY2" fmla="*/ 306113 h 975126"/>
                  <a:gd name="connsiteX3" fmla="*/ 12021 w 1527868"/>
                  <a:gd name="connsiteY3" fmla="*/ 518188 h 975126"/>
                  <a:gd name="connsiteX4" fmla="*/ 636377 w 1527868"/>
                  <a:gd name="connsiteY4" fmla="*/ 741181 h 975126"/>
                  <a:gd name="connsiteX5" fmla="*/ 705803 w 1527868"/>
                  <a:gd name="connsiteY5" fmla="*/ 624047 h 975126"/>
                  <a:gd name="connsiteX6" fmla="*/ 859369 w 1527868"/>
                  <a:gd name="connsiteY6" fmla="*/ 679765 h 975126"/>
                  <a:gd name="connsiteX7" fmla="*/ 1189170 w 1527868"/>
                  <a:gd name="connsiteY7" fmla="*/ 914032 h 975126"/>
                  <a:gd name="connsiteX8" fmla="*/ 1467881 w 1527868"/>
                  <a:gd name="connsiteY8" fmla="*/ 742961 h 975126"/>
                  <a:gd name="connsiteX9" fmla="*/ 1173267 w 1527868"/>
                  <a:gd name="connsiteY9" fmla="*/ 634312 h 975126"/>
                  <a:gd name="connsiteX10" fmla="*/ 1250585 w 1527868"/>
                  <a:gd name="connsiteY10" fmla="*/ 438081 h 975126"/>
                  <a:gd name="connsiteX11" fmla="*/ 964576 w 1527868"/>
                  <a:gd name="connsiteY11" fmla="*/ 344802 h 975126"/>
                  <a:gd name="connsiteX12" fmla="*/ 909391 w 1527868"/>
                  <a:gd name="connsiteY12" fmla="*/ 450008 h 975126"/>
                  <a:gd name="connsiteX13" fmla="*/ 766089 w 1527868"/>
                  <a:gd name="connsiteY13" fmla="*/ 388593 h 975126"/>
                  <a:gd name="connsiteX14" fmla="*/ 800209 w 1527868"/>
                  <a:gd name="connsiteY14" fmla="*/ 204349 h 975126"/>
                  <a:gd name="connsiteX0" fmla="*/ 800209 w 1499884"/>
                  <a:gd name="connsiteY0" fmla="*/ 204349 h 986483"/>
                  <a:gd name="connsiteX1" fmla="*/ 196266 w 1499884"/>
                  <a:gd name="connsiteY1" fmla="*/ 12686 h 986483"/>
                  <a:gd name="connsiteX2" fmla="*/ 147370 w 1499884"/>
                  <a:gd name="connsiteY2" fmla="*/ 306113 h 986483"/>
                  <a:gd name="connsiteX3" fmla="*/ 12021 w 1499884"/>
                  <a:gd name="connsiteY3" fmla="*/ 518188 h 986483"/>
                  <a:gd name="connsiteX4" fmla="*/ 636377 w 1499884"/>
                  <a:gd name="connsiteY4" fmla="*/ 741181 h 986483"/>
                  <a:gd name="connsiteX5" fmla="*/ 705803 w 1499884"/>
                  <a:gd name="connsiteY5" fmla="*/ 624047 h 986483"/>
                  <a:gd name="connsiteX6" fmla="*/ 859369 w 1499884"/>
                  <a:gd name="connsiteY6" fmla="*/ 679765 h 986483"/>
                  <a:gd name="connsiteX7" fmla="*/ 1189170 w 1499884"/>
                  <a:gd name="connsiteY7" fmla="*/ 914032 h 986483"/>
                  <a:gd name="connsiteX8" fmla="*/ 1467881 w 1499884"/>
                  <a:gd name="connsiteY8" fmla="*/ 742961 h 986483"/>
                  <a:gd name="connsiteX9" fmla="*/ 1173267 w 1499884"/>
                  <a:gd name="connsiteY9" fmla="*/ 634312 h 986483"/>
                  <a:gd name="connsiteX10" fmla="*/ 1250585 w 1499884"/>
                  <a:gd name="connsiteY10" fmla="*/ 438081 h 986483"/>
                  <a:gd name="connsiteX11" fmla="*/ 964576 w 1499884"/>
                  <a:gd name="connsiteY11" fmla="*/ 344802 h 986483"/>
                  <a:gd name="connsiteX12" fmla="*/ 909391 w 1499884"/>
                  <a:gd name="connsiteY12" fmla="*/ 450008 h 986483"/>
                  <a:gd name="connsiteX13" fmla="*/ 766089 w 1499884"/>
                  <a:gd name="connsiteY13" fmla="*/ 388593 h 986483"/>
                  <a:gd name="connsiteX14" fmla="*/ 800209 w 1499884"/>
                  <a:gd name="connsiteY14" fmla="*/ 204349 h 986483"/>
                  <a:gd name="connsiteX0" fmla="*/ 800209 w 1505435"/>
                  <a:gd name="connsiteY0" fmla="*/ 204349 h 1015754"/>
                  <a:gd name="connsiteX1" fmla="*/ 196266 w 1505435"/>
                  <a:gd name="connsiteY1" fmla="*/ 12686 h 1015754"/>
                  <a:gd name="connsiteX2" fmla="*/ 147370 w 1505435"/>
                  <a:gd name="connsiteY2" fmla="*/ 306113 h 1015754"/>
                  <a:gd name="connsiteX3" fmla="*/ 12021 w 1505435"/>
                  <a:gd name="connsiteY3" fmla="*/ 518188 h 1015754"/>
                  <a:gd name="connsiteX4" fmla="*/ 636377 w 1505435"/>
                  <a:gd name="connsiteY4" fmla="*/ 741181 h 1015754"/>
                  <a:gd name="connsiteX5" fmla="*/ 705803 w 1505435"/>
                  <a:gd name="connsiteY5" fmla="*/ 624047 h 1015754"/>
                  <a:gd name="connsiteX6" fmla="*/ 859369 w 1505435"/>
                  <a:gd name="connsiteY6" fmla="*/ 679765 h 1015754"/>
                  <a:gd name="connsiteX7" fmla="*/ 1189170 w 1505435"/>
                  <a:gd name="connsiteY7" fmla="*/ 914032 h 1015754"/>
                  <a:gd name="connsiteX8" fmla="*/ 1467881 w 1505435"/>
                  <a:gd name="connsiteY8" fmla="*/ 742961 h 1015754"/>
                  <a:gd name="connsiteX9" fmla="*/ 1173267 w 1505435"/>
                  <a:gd name="connsiteY9" fmla="*/ 634312 h 1015754"/>
                  <a:gd name="connsiteX10" fmla="*/ 1250585 w 1505435"/>
                  <a:gd name="connsiteY10" fmla="*/ 438081 h 1015754"/>
                  <a:gd name="connsiteX11" fmla="*/ 964576 w 1505435"/>
                  <a:gd name="connsiteY11" fmla="*/ 344802 h 1015754"/>
                  <a:gd name="connsiteX12" fmla="*/ 909391 w 1505435"/>
                  <a:gd name="connsiteY12" fmla="*/ 450008 h 1015754"/>
                  <a:gd name="connsiteX13" fmla="*/ 766089 w 1505435"/>
                  <a:gd name="connsiteY13" fmla="*/ 388593 h 1015754"/>
                  <a:gd name="connsiteX14" fmla="*/ 800209 w 1505435"/>
                  <a:gd name="connsiteY14" fmla="*/ 204349 h 1015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05435" h="1015754">
                    <a:moveTo>
                      <a:pt x="800209" y="204349"/>
                    </a:moveTo>
                    <a:cubicBezTo>
                      <a:pt x="598895" y="140461"/>
                      <a:pt x="302164" y="-50647"/>
                      <a:pt x="196266" y="12686"/>
                    </a:cubicBezTo>
                    <a:cubicBezTo>
                      <a:pt x="103106" y="72064"/>
                      <a:pt x="168969" y="214930"/>
                      <a:pt x="147370" y="306113"/>
                    </a:cubicBezTo>
                    <a:cubicBezTo>
                      <a:pt x="102254" y="376805"/>
                      <a:pt x="-42253" y="455447"/>
                      <a:pt x="12021" y="518188"/>
                    </a:cubicBezTo>
                    <a:cubicBezTo>
                      <a:pt x="164480" y="669383"/>
                      <a:pt x="559454" y="713233"/>
                      <a:pt x="636377" y="741181"/>
                    </a:cubicBezTo>
                    <a:cubicBezTo>
                      <a:pt x="696624" y="733941"/>
                      <a:pt x="677361" y="671042"/>
                      <a:pt x="705803" y="624047"/>
                    </a:cubicBezTo>
                    <a:lnTo>
                      <a:pt x="859369" y="679765"/>
                    </a:lnTo>
                    <a:cubicBezTo>
                      <a:pt x="850034" y="889051"/>
                      <a:pt x="1063333" y="847870"/>
                      <a:pt x="1189170" y="914032"/>
                    </a:cubicBezTo>
                    <a:cubicBezTo>
                      <a:pt x="1618678" y="1176386"/>
                      <a:pt x="1495571" y="862271"/>
                      <a:pt x="1467881" y="742961"/>
                    </a:cubicBezTo>
                    <a:cubicBezTo>
                      <a:pt x="1356424" y="685542"/>
                      <a:pt x="1304603" y="671853"/>
                      <a:pt x="1173267" y="634312"/>
                    </a:cubicBezTo>
                    <a:cubicBezTo>
                      <a:pt x="1199040" y="568902"/>
                      <a:pt x="1292398" y="479637"/>
                      <a:pt x="1250585" y="438081"/>
                    </a:cubicBezTo>
                    <a:cubicBezTo>
                      <a:pt x="1165850" y="405662"/>
                      <a:pt x="1045335" y="381196"/>
                      <a:pt x="964576" y="344802"/>
                    </a:cubicBezTo>
                    <a:cubicBezTo>
                      <a:pt x="930279" y="379871"/>
                      <a:pt x="927786" y="414939"/>
                      <a:pt x="909391" y="450008"/>
                    </a:cubicBezTo>
                    <a:lnTo>
                      <a:pt x="766089" y="388593"/>
                    </a:lnTo>
                    <a:lnTo>
                      <a:pt x="800209" y="20434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4" name="Freeform 104">
                <a:extLst>
                  <a:ext uri="{FF2B5EF4-FFF2-40B4-BE49-F238E27FC236}">
                    <a16:creationId xmlns:a16="http://schemas.microsoft.com/office/drawing/2014/main" id="{55261D6F-21BD-47BE-8F5F-D8322805DC3C}"/>
                  </a:ext>
                </a:extLst>
              </p:cNvPr>
              <p:cNvSpPr/>
              <p:nvPr/>
            </p:nvSpPr>
            <p:spPr>
              <a:xfrm rot="21253755">
                <a:off x="2170737" y="2710023"/>
                <a:ext cx="1505435" cy="1015754"/>
              </a:xfrm>
              <a:custGeom>
                <a:avLst/>
                <a:gdLst>
                  <a:gd name="connsiteX0" fmla="*/ 812042 w 1535373"/>
                  <a:gd name="connsiteY0" fmla="*/ 211541 h 921224"/>
                  <a:gd name="connsiteX1" fmla="*/ 184245 w 1535373"/>
                  <a:gd name="connsiteY1" fmla="*/ 0 h 921224"/>
                  <a:gd name="connsiteX2" fmla="*/ 143301 w 1535373"/>
                  <a:gd name="connsiteY2" fmla="*/ 293427 h 921224"/>
                  <a:gd name="connsiteX3" fmla="*/ 0 w 1535373"/>
                  <a:gd name="connsiteY3" fmla="*/ 477672 h 921224"/>
                  <a:gd name="connsiteX4" fmla="*/ 600501 w 1535373"/>
                  <a:gd name="connsiteY4" fmla="*/ 764275 h 921224"/>
                  <a:gd name="connsiteX5" fmla="*/ 709684 w 1535373"/>
                  <a:gd name="connsiteY5" fmla="*/ 655093 h 921224"/>
                  <a:gd name="connsiteX6" fmla="*/ 887104 w 1535373"/>
                  <a:gd name="connsiteY6" fmla="*/ 702860 h 921224"/>
                  <a:gd name="connsiteX7" fmla="*/ 1201003 w 1535373"/>
                  <a:gd name="connsiteY7" fmla="*/ 921224 h 921224"/>
                  <a:gd name="connsiteX8" fmla="*/ 1535373 w 1535373"/>
                  <a:gd name="connsiteY8" fmla="*/ 825690 h 921224"/>
                  <a:gd name="connsiteX9" fmla="*/ 1201003 w 1535373"/>
                  <a:gd name="connsiteY9" fmla="*/ 689212 h 921224"/>
                  <a:gd name="connsiteX10" fmla="*/ 1262418 w 1535373"/>
                  <a:gd name="connsiteY10" fmla="*/ 457200 h 921224"/>
                  <a:gd name="connsiteX11" fmla="*/ 996287 w 1535373"/>
                  <a:gd name="connsiteY11" fmla="*/ 348018 h 921224"/>
                  <a:gd name="connsiteX12" fmla="*/ 921224 w 1535373"/>
                  <a:gd name="connsiteY12" fmla="*/ 457200 h 921224"/>
                  <a:gd name="connsiteX13" fmla="*/ 777922 w 1535373"/>
                  <a:gd name="connsiteY13" fmla="*/ 395785 h 921224"/>
                  <a:gd name="connsiteX14" fmla="*/ 812042 w 1535373"/>
                  <a:gd name="connsiteY14" fmla="*/ 211541 h 921224"/>
                  <a:gd name="connsiteX0" fmla="*/ 812042 w 1535373"/>
                  <a:gd name="connsiteY0" fmla="*/ 191663 h 901346"/>
                  <a:gd name="connsiteX1" fmla="*/ 208099 w 1535373"/>
                  <a:gd name="connsiteY1" fmla="*/ 0 h 901346"/>
                  <a:gd name="connsiteX2" fmla="*/ 143301 w 1535373"/>
                  <a:gd name="connsiteY2" fmla="*/ 273549 h 901346"/>
                  <a:gd name="connsiteX3" fmla="*/ 0 w 1535373"/>
                  <a:gd name="connsiteY3" fmla="*/ 457794 h 901346"/>
                  <a:gd name="connsiteX4" fmla="*/ 600501 w 1535373"/>
                  <a:gd name="connsiteY4" fmla="*/ 744397 h 901346"/>
                  <a:gd name="connsiteX5" fmla="*/ 709684 w 1535373"/>
                  <a:gd name="connsiteY5" fmla="*/ 635215 h 901346"/>
                  <a:gd name="connsiteX6" fmla="*/ 887104 w 1535373"/>
                  <a:gd name="connsiteY6" fmla="*/ 682982 h 901346"/>
                  <a:gd name="connsiteX7" fmla="*/ 1201003 w 1535373"/>
                  <a:gd name="connsiteY7" fmla="*/ 901346 h 901346"/>
                  <a:gd name="connsiteX8" fmla="*/ 1535373 w 1535373"/>
                  <a:gd name="connsiteY8" fmla="*/ 805812 h 901346"/>
                  <a:gd name="connsiteX9" fmla="*/ 1201003 w 1535373"/>
                  <a:gd name="connsiteY9" fmla="*/ 669334 h 901346"/>
                  <a:gd name="connsiteX10" fmla="*/ 1262418 w 1535373"/>
                  <a:gd name="connsiteY10" fmla="*/ 437322 h 901346"/>
                  <a:gd name="connsiteX11" fmla="*/ 996287 w 1535373"/>
                  <a:gd name="connsiteY11" fmla="*/ 328140 h 901346"/>
                  <a:gd name="connsiteX12" fmla="*/ 921224 w 1535373"/>
                  <a:gd name="connsiteY12" fmla="*/ 437322 h 901346"/>
                  <a:gd name="connsiteX13" fmla="*/ 777922 w 1535373"/>
                  <a:gd name="connsiteY13" fmla="*/ 375907 h 901346"/>
                  <a:gd name="connsiteX14" fmla="*/ 812042 w 1535373"/>
                  <a:gd name="connsiteY14" fmla="*/ 191663 h 901346"/>
                  <a:gd name="connsiteX0" fmla="*/ 812042 w 1535373"/>
                  <a:gd name="connsiteY0" fmla="*/ 204349 h 914032"/>
                  <a:gd name="connsiteX1" fmla="*/ 208099 w 1535373"/>
                  <a:gd name="connsiteY1" fmla="*/ 12686 h 914032"/>
                  <a:gd name="connsiteX2" fmla="*/ 143301 w 1535373"/>
                  <a:gd name="connsiteY2" fmla="*/ 286235 h 914032"/>
                  <a:gd name="connsiteX3" fmla="*/ 0 w 1535373"/>
                  <a:gd name="connsiteY3" fmla="*/ 470480 h 914032"/>
                  <a:gd name="connsiteX4" fmla="*/ 600501 w 1535373"/>
                  <a:gd name="connsiteY4" fmla="*/ 757083 h 914032"/>
                  <a:gd name="connsiteX5" fmla="*/ 709684 w 1535373"/>
                  <a:gd name="connsiteY5" fmla="*/ 647901 h 914032"/>
                  <a:gd name="connsiteX6" fmla="*/ 887104 w 1535373"/>
                  <a:gd name="connsiteY6" fmla="*/ 695668 h 914032"/>
                  <a:gd name="connsiteX7" fmla="*/ 1201003 w 1535373"/>
                  <a:gd name="connsiteY7" fmla="*/ 914032 h 914032"/>
                  <a:gd name="connsiteX8" fmla="*/ 1535373 w 1535373"/>
                  <a:gd name="connsiteY8" fmla="*/ 818498 h 914032"/>
                  <a:gd name="connsiteX9" fmla="*/ 1201003 w 1535373"/>
                  <a:gd name="connsiteY9" fmla="*/ 682020 h 914032"/>
                  <a:gd name="connsiteX10" fmla="*/ 1262418 w 1535373"/>
                  <a:gd name="connsiteY10" fmla="*/ 450008 h 914032"/>
                  <a:gd name="connsiteX11" fmla="*/ 996287 w 1535373"/>
                  <a:gd name="connsiteY11" fmla="*/ 340826 h 914032"/>
                  <a:gd name="connsiteX12" fmla="*/ 921224 w 1535373"/>
                  <a:gd name="connsiteY12" fmla="*/ 450008 h 914032"/>
                  <a:gd name="connsiteX13" fmla="*/ 777922 w 1535373"/>
                  <a:gd name="connsiteY13" fmla="*/ 388593 h 914032"/>
                  <a:gd name="connsiteX14" fmla="*/ 812042 w 1535373"/>
                  <a:gd name="connsiteY14" fmla="*/ 204349 h 914032"/>
                  <a:gd name="connsiteX0" fmla="*/ 812042 w 1535373"/>
                  <a:gd name="connsiteY0" fmla="*/ 204349 h 914032"/>
                  <a:gd name="connsiteX1" fmla="*/ 208099 w 1535373"/>
                  <a:gd name="connsiteY1" fmla="*/ 12686 h 914032"/>
                  <a:gd name="connsiteX2" fmla="*/ 143301 w 1535373"/>
                  <a:gd name="connsiteY2" fmla="*/ 286235 h 914032"/>
                  <a:gd name="connsiteX3" fmla="*/ 0 w 1535373"/>
                  <a:gd name="connsiteY3" fmla="*/ 470480 h 914032"/>
                  <a:gd name="connsiteX4" fmla="*/ 600501 w 1535373"/>
                  <a:gd name="connsiteY4" fmla="*/ 757083 h 914032"/>
                  <a:gd name="connsiteX5" fmla="*/ 709684 w 1535373"/>
                  <a:gd name="connsiteY5" fmla="*/ 647901 h 914032"/>
                  <a:gd name="connsiteX6" fmla="*/ 887104 w 1535373"/>
                  <a:gd name="connsiteY6" fmla="*/ 695668 h 914032"/>
                  <a:gd name="connsiteX7" fmla="*/ 1201003 w 1535373"/>
                  <a:gd name="connsiteY7" fmla="*/ 914032 h 914032"/>
                  <a:gd name="connsiteX8" fmla="*/ 1535373 w 1535373"/>
                  <a:gd name="connsiteY8" fmla="*/ 818498 h 914032"/>
                  <a:gd name="connsiteX9" fmla="*/ 1201003 w 1535373"/>
                  <a:gd name="connsiteY9" fmla="*/ 682020 h 914032"/>
                  <a:gd name="connsiteX10" fmla="*/ 1262418 w 1535373"/>
                  <a:gd name="connsiteY10" fmla="*/ 450008 h 914032"/>
                  <a:gd name="connsiteX11" fmla="*/ 996287 w 1535373"/>
                  <a:gd name="connsiteY11" fmla="*/ 340826 h 914032"/>
                  <a:gd name="connsiteX12" fmla="*/ 921224 w 1535373"/>
                  <a:gd name="connsiteY12" fmla="*/ 450008 h 914032"/>
                  <a:gd name="connsiteX13" fmla="*/ 777922 w 1535373"/>
                  <a:gd name="connsiteY13" fmla="*/ 388593 h 914032"/>
                  <a:gd name="connsiteX14" fmla="*/ 812042 w 1535373"/>
                  <a:gd name="connsiteY14" fmla="*/ 204349 h 914032"/>
                  <a:gd name="connsiteX0" fmla="*/ 812042 w 1535373"/>
                  <a:gd name="connsiteY0" fmla="*/ 204349 h 914032"/>
                  <a:gd name="connsiteX1" fmla="*/ 208099 w 1535373"/>
                  <a:gd name="connsiteY1" fmla="*/ 12686 h 914032"/>
                  <a:gd name="connsiteX2" fmla="*/ 159203 w 1535373"/>
                  <a:gd name="connsiteY2" fmla="*/ 306113 h 914032"/>
                  <a:gd name="connsiteX3" fmla="*/ 0 w 1535373"/>
                  <a:gd name="connsiteY3" fmla="*/ 470480 h 914032"/>
                  <a:gd name="connsiteX4" fmla="*/ 600501 w 1535373"/>
                  <a:gd name="connsiteY4" fmla="*/ 757083 h 914032"/>
                  <a:gd name="connsiteX5" fmla="*/ 709684 w 1535373"/>
                  <a:gd name="connsiteY5" fmla="*/ 647901 h 914032"/>
                  <a:gd name="connsiteX6" fmla="*/ 887104 w 1535373"/>
                  <a:gd name="connsiteY6" fmla="*/ 695668 h 914032"/>
                  <a:gd name="connsiteX7" fmla="*/ 1201003 w 1535373"/>
                  <a:gd name="connsiteY7" fmla="*/ 914032 h 914032"/>
                  <a:gd name="connsiteX8" fmla="*/ 1535373 w 1535373"/>
                  <a:gd name="connsiteY8" fmla="*/ 818498 h 914032"/>
                  <a:gd name="connsiteX9" fmla="*/ 1201003 w 1535373"/>
                  <a:gd name="connsiteY9" fmla="*/ 682020 h 914032"/>
                  <a:gd name="connsiteX10" fmla="*/ 1262418 w 1535373"/>
                  <a:gd name="connsiteY10" fmla="*/ 450008 h 914032"/>
                  <a:gd name="connsiteX11" fmla="*/ 996287 w 1535373"/>
                  <a:gd name="connsiteY11" fmla="*/ 340826 h 914032"/>
                  <a:gd name="connsiteX12" fmla="*/ 921224 w 1535373"/>
                  <a:gd name="connsiteY12" fmla="*/ 450008 h 914032"/>
                  <a:gd name="connsiteX13" fmla="*/ 777922 w 1535373"/>
                  <a:gd name="connsiteY13" fmla="*/ 388593 h 914032"/>
                  <a:gd name="connsiteX14" fmla="*/ 812042 w 1535373"/>
                  <a:gd name="connsiteY14" fmla="*/ 204349 h 914032"/>
                  <a:gd name="connsiteX0" fmla="*/ 788188 w 1511519"/>
                  <a:gd name="connsiteY0" fmla="*/ 204349 h 914032"/>
                  <a:gd name="connsiteX1" fmla="*/ 184245 w 1511519"/>
                  <a:gd name="connsiteY1" fmla="*/ 12686 h 914032"/>
                  <a:gd name="connsiteX2" fmla="*/ 135349 w 1511519"/>
                  <a:gd name="connsiteY2" fmla="*/ 306113 h 914032"/>
                  <a:gd name="connsiteX3" fmla="*/ 0 w 1511519"/>
                  <a:gd name="connsiteY3" fmla="*/ 518188 h 914032"/>
                  <a:gd name="connsiteX4" fmla="*/ 576647 w 1511519"/>
                  <a:gd name="connsiteY4" fmla="*/ 757083 h 914032"/>
                  <a:gd name="connsiteX5" fmla="*/ 685830 w 1511519"/>
                  <a:gd name="connsiteY5" fmla="*/ 647901 h 914032"/>
                  <a:gd name="connsiteX6" fmla="*/ 863250 w 1511519"/>
                  <a:gd name="connsiteY6" fmla="*/ 695668 h 914032"/>
                  <a:gd name="connsiteX7" fmla="*/ 1177149 w 1511519"/>
                  <a:gd name="connsiteY7" fmla="*/ 914032 h 914032"/>
                  <a:gd name="connsiteX8" fmla="*/ 1511519 w 1511519"/>
                  <a:gd name="connsiteY8" fmla="*/ 818498 h 914032"/>
                  <a:gd name="connsiteX9" fmla="*/ 1177149 w 1511519"/>
                  <a:gd name="connsiteY9" fmla="*/ 682020 h 914032"/>
                  <a:gd name="connsiteX10" fmla="*/ 1238564 w 1511519"/>
                  <a:gd name="connsiteY10" fmla="*/ 450008 h 914032"/>
                  <a:gd name="connsiteX11" fmla="*/ 972433 w 1511519"/>
                  <a:gd name="connsiteY11" fmla="*/ 340826 h 914032"/>
                  <a:gd name="connsiteX12" fmla="*/ 897370 w 1511519"/>
                  <a:gd name="connsiteY12" fmla="*/ 450008 h 914032"/>
                  <a:gd name="connsiteX13" fmla="*/ 754068 w 1511519"/>
                  <a:gd name="connsiteY13" fmla="*/ 388593 h 914032"/>
                  <a:gd name="connsiteX14" fmla="*/ 788188 w 1511519"/>
                  <a:gd name="connsiteY14" fmla="*/ 204349 h 914032"/>
                  <a:gd name="connsiteX0" fmla="*/ 802902 w 1526233"/>
                  <a:gd name="connsiteY0" fmla="*/ 204349 h 914032"/>
                  <a:gd name="connsiteX1" fmla="*/ 198959 w 1526233"/>
                  <a:gd name="connsiteY1" fmla="*/ 12686 h 914032"/>
                  <a:gd name="connsiteX2" fmla="*/ 150063 w 1526233"/>
                  <a:gd name="connsiteY2" fmla="*/ 306113 h 914032"/>
                  <a:gd name="connsiteX3" fmla="*/ 14714 w 1526233"/>
                  <a:gd name="connsiteY3" fmla="*/ 518188 h 914032"/>
                  <a:gd name="connsiteX4" fmla="*/ 591361 w 1526233"/>
                  <a:gd name="connsiteY4" fmla="*/ 757083 h 914032"/>
                  <a:gd name="connsiteX5" fmla="*/ 700544 w 1526233"/>
                  <a:gd name="connsiteY5" fmla="*/ 647901 h 914032"/>
                  <a:gd name="connsiteX6" fmla="*/ 877964 w 1526233"/>
                  <a:gd name="connsiteY6" fmla="*/ 695668 h 914032"/>
                  <a:gd name="connsiteX7" fmla="*/ 1191863 w 1526233"/>
                  <a:gd name="connsiteY7" fmla="*/ 914032 h 914032"/>
                  <a:gd name="connsiteX8" fmla="*/ 1526233 w 1526233"/>
                  <a:gd name="connsiteY8" fmla="*/ 818498 h 914032"/>
                  <a:gd name="connsiteX9" fmla="*/ 1191863 w 1526233"/>
                  <a:gd name="connsiteY9" fmla="*/ 682020 h 914032"/>
                  <a:gd name="connsiteX10" fmla="*/ 1253278 w 1526233"/>
                  <a:gd name="connsiteY10" fmla="*/ 450008 h 914032"/>
                  <a:gd name="connsiteX11" fmla="*/ 987147 w 1526233"/>
                  <a:gd name="connsiteY11" fmla="*/ 340826 h 914032"/>
                  <a:gd name="connsiteX12" fmla="*/ 912084 w 1526233"/>
                  <a:gd name="connsiteY12" fmla="*/ 450008 h 914032"/>
                  <a:gd name="connsiteX13" fmla="*/ 768782 w 1526233"/>
                  <a:gd name="connsiteY13" fmla="*/ 388593 h 914032"/>
                  <a:gd name="connsiteX14" fmla="*/ 802902 w 1526233"/>
                  <a:gd name="connsiteY14" fmla="*/ 204349 h 914032"/>
                  <a:gd name="connsiteX0" fmla="*/ 802902 w 1526233"/>
                  <a:gd name="connsiteY0" fmla="*/ 204349 h 914032"/>
                  <a:gd name="connsiteX1" fmla="*/ 198959 w 1526233"/>
                  <a:gd name="connsiteY1" fmla="*/ 12686 h 914032"/>
                  <a:gd name="connsiteX2" fmla="*/ 150063 w 1526233"/>
                  <a:gd name="connsiteY2" fmla="*/ 306113 h 914032"/>
                  <a:gd name="connsiteX3" fmla="*/ 14714 w 1526233"/>
                  <a:gd name="connsiteY3" fmla="*/ 518188 h 914032"/>
                  <a:gd name="connsiteX4" fmla="*/ 591361 w 1526233"/>
                  <a:gd name="connsiteY4" fmla="*/ 757083 h 914032"/>
                  <a:gd name="connsiteX5" fmla="*/ 700544 w 1526233"/>
                  <a:gd name="connsiteY5" fmla="*/ 647901 h 914032"/>
                  <a:gd name="connsiteX6" fmla="*/ 877964 w 1526233"/>
                  <a:gd name="connsiteY6" fmla="*/ 695668 h 914032"/>
                  <a:gd name="connsiteX7" fmla="*/ 1191863 w 1526233"/>
                  <a:gd name="connsiteY7" fmla="*/ 914032 h 914032"/>
                  <a:gd name="connsiteX8" fmla="*/ 1526233 w 1526233"/>
                  <a:gd name="connsiteY8" fmla="*/ 818498 h 914032"/>
                  <a:gd name="connsiteX9" fmla="*/ 1191863 w 1526233"/>
                  <a:gd name="connsiteY9" fmla="*/ 682020 h 914032"/>
                  <a:gd name="connsiteX10" fmla="*/ 1253278 w 1526233"/>
                  <a:gd name="connsiteY10" fmla="*/ 450008 h 914032"/>
                  <a:gd name="connsiteX11" fmla="*/ 987147 w 1526233"/>
                  <a:gd name="connsiteY11" fmla="*/ 340826 h 914032"/>
                  <a:gd name="connsiteX12" fmla="*/ 912084 w 1526233"/>
                  <a:gd name="connsiteY12" fmla="*/ 450008 h 914032"/>
                  <a:gd name="connsiteX13" fmla="*/ 768782 w 1526233"/>
                  <a:gd name="connsiteY13" fmla="*/ 388593 h 914032"/>
                  <a:gd name="connsiteX14" fmla="*/ 802902 w 1526233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588668 w 1523540"/>
                  <a:gd name="connsiteY4" fmla="*/ 757083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52279 w 1523540"/>
                  <a:gd name="connsiteY4" fmla="*/ 757083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52279 w 1523540"/>
                  <a:gd name="connsiteY4" fmla="*/ 757083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52279 w 1523540"/>
                  <a:gd name="connsiteY4" fmla="*/ 757083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705803 w 1523540"/>
                  <a:gd name="connsiteY5" fmla="*/ 624047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705803 w 1523540"/>
                  <a:gd name="connsiteY5" fmla="*/ 624047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705803 w 1523540"/>
                  <a:gd name="connsiteY5" fmla="*/ 624047 h 914032"/>
                  <a:gd name="connsiteX6" fmla="*/ 859369 w 1523540"/>
                  <a:gd name="connsiteY6" fmla="*/ 679765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705803 w 1523540"/>
                  <a:gd name="connsiteY5" fmla="*/ 624047 h 914032"/>
                  <a:gd name="connsiteX6" fmla="*/ 859369 w 1523540"/>
                  <a:gd name="connsiteY6" fmla="*/ 679765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705803 w 1523540"/>
                  <a:gd name="connsiteY5" fmla="*/ 624047 h 914032"/>
                  <a:gd name="connsiteX6" fmla="*/ 859369 w 1523540"/>
                  <a:gd name="connsiteY6" fmla="*/ 679765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82628"/>
                  <a:gd name="connsiteX1" fmla="*/ 196266 w 1523540"/>
                  <a:gd name="connsiteY1" fmla="*/ 12686 h 982628"/>
                  <a:gd name="connsiteX2" fmla="*/ 147370 w 1523540"/>
                  <a:gd name="connsiteY2" fmla="*/ 306113 h 982628"/>
                  <a:gd name="connsiteX3" fmla="*/ 12021 w 1523540"/>
                  <a:gd name="connsiteY3" fmla="*/ 518188 h 982628"/>
                  <a:gd name="connsiteX4" fmla="*/ 636377 w 1523540"/>
                  <a:gd name="connsiteY4" fmla="*/ 741181 h 982628"/>
                  <a:gd name="connsiteX5" fmla="*/ 705803 w 1523540"/>
                  <a:gd name="connsiteY5" fmla="*/ 624047 h 982628"/>
                  <a:gd name="connsiteX6" fmla="*/ 859369 w 1523540"/>
                  <a:gd name="connsiteY6" fmla="*/ 679765 h 982628"/>
                  <a:gd name="connsiteX7" fmla="*/ 1189170 w 1523540"/>
                  <a:gd name="connsiteY7" fmla="*/ 914032 h 982628"/>
                  <a:gd name="connsiteX8" fmla="*/ 1523540 w 1523540"/>
                  <a:gd name="connsiteY8" fmla="*/ 818498 h 982628"/>
                  <a:gd name="connsiteX9" fmla="*/ 1189170 w 1523540"/>
                  <a:gd name="connsiteY9" fmla="*/ 682020 h 982628"/>
                  <a:gd name="connsiteX10" fmla="*/ 1250585 w 1523540"/>
                  <a:gd name="connsiteY10" fmla="*/ 450008 h 982628"/>
                  <a:gd name="connsiteX11" fmla="*/ 984454 w 1523540"/>
                  <a:gd name="connsiteY11" fmla="*/ 340826 h 982628"/>
                  <a:gd name="connsiteX12" fmla="*/ 909391 w 1523540"/>
                  <a:gd name="connsiteY12" fmla="*/ 450008 h 982628"/>
                  <a:gd name="connsiteX13" fmla="*/ 766089 w 1523540"/>
                  <a:gd name="connsiteY13" fmla="*/ 388593 h 982628"/>
                  <a:gd name="connsiteX14" fmla="*/ 800209 w 1523540"/>
                  <a:gd name="connsiteY14" fmla="*/ 204349 h 982628"/>
                  <a:gd name="connsiteX0" fmla="*/ 800209 w 1554538"/>
                  <a:gd name="connsiteY0" fmla="*/ 204349 h 982009"/>
                  <a:gd name="connsiteX1" fmla="*/ 196266 w 1554538"/>
                  <a:gd name="connsiteY1" fmla="*/ 12686 h 982009"/>
                  <a:gd name="connsiteX2" fmla="*/ 147370 w 1554538"/>
                  <a:gd name="connsiteY2" fmla="*/ 306113 h 982009"/>
                  <a:gd name="connsiteX3" fmla="*/ 12021 w 1554538"/>
                  <a:gd name="connsiteY3" fmla="*/ 518188 h 982009"/>
                  <a:gd name="connsiteX4" fmla="*/ 636377 w 1554538"/>
                  <a:gd name="connsiteY4" fmla="*/ 741181 h 982009"/>
                  <a:gd name="connsiteX5" fmla="*/ 705803 w 1554538"/>
                  <a:gd name="connsiteY5" fmla="*/ 624047 h 982009"/>
                  <a:gd name="connsiteX6" fmla="*/ 859369 w 1554538"/>
                  <a:gd name="connsiteY6" fmla="*/ 679765 h 982009"/>
                  <a:gd name="connsiteX7" fmla="*/ 1189170 w 1554538"/>
                  <a:gd name="connsiteY7" fmla="*/ 914032 h 982009"/>
                  <a:gd name="connsiteX8" fmla="*/ 1523540 w 1554538"/>
                  <a:gd name="connsiteY8" fmla="*/ 818498 h 982009"/>
                  <a:gd name="connsiteX9" fmla="*/ 1189170 w 1554538"/>
                  <a:gd name="connsiteY9" fmla="*/ 682020 h 982009"/>
                  <a:gd name="connsiteX10" fmla="*/ 1250585 w 1554538"/>
                  <a:gd name="connsiteY10" fmla="*/ 450008 h 982009"/>
                  <a:gd name="connsiteX11" fmla="*/ 984454 w 1554538"/>
                  <a:gd name="connsiteY11" fmla="*/ 340826 h 982009"/>
                  <a:gd name="connsiteX12" fmla="*/ 909391 w 1554538"/>
                  <a:gd name="connsiteY12" fmla="*/ 450008 h 982009"/>
                  <a:gd name="connsiteX13" fmla="*/ 766089 w 1554538"/>
                  <a:gd name="connsiteY13" fmla="*/ 388593 h 982009"/>
                  <a:gd name="connsiteX14" fmla="*/ 800209 w 1554538"/>
                  <a:gd name="connsiteY14" fmla="*/ 204349 h 982009"/>
                  <a:gd name="connsiteX0" fmla="*/ 800209 w 1554538"/>
                  <a:gd name="connsiteY0" fmla="*/ 204349 h 982009"/>
                  <a:gd name="connsiteX1" fmla="*/ 196266 w 1554538"/>
                  <a:gd name="connsiteY1" fmla="*/ 12686 h 982009"/>
                  <a:gd name="connsiteX2" fmla="*/ 147370 w 1554538"/>
                  <a:gd name="connsiteY2" fmla="*/ 306113 h 982009"/>
                  <a:gd name="connsiteX3" fmla="*/ 12021 w 1554538"/>
                  <a:gd name="connsiteY3" fmla="*/ 518188 h 982009"/>
                  <a:gd name="connsiteX4" fmla="*/ 636377 w 1554538"/>
                  <a:gd name="connsiteY4" fmla="*/ 741181 h 982009"/>
                  <a:gd name="connsiteX5" fmla="*/ 705803 w 1554538"/>
                  <a:gd name="connsiteY5" fmla="*/ 624047 h 982009"/>
                  <a:gd name="connsiteX6" fmla="*/ 859369 w 1554538"/>
                  <a:gd name="connsiteY6" fmla="*/ 679765 h 982009"/>
                  <a:gd name="connsiteX7" fmla="*/ 1189170 w 1554538"/>
                  <a:gd name="connsiteY7" fmla="*/ 914032 h 982009"/>
                  <a:gd name="connsiteX8" fmla="*/ 1523540 w 1554538"/>
                  <a:gd name="connsiteY8" fmla="*/ 818498 h 982009"/>
                  <a:gd name="connsiteX9" fmla="*/ 1189170 w 1554538"/>
                  <a:gd name="connsiteY9" fmla="*/ 682020 h 982009"/>
                  <a:gd name="connsiteX10" fmla="*/ 1250585 w 1554538"/>
                  <a:gd name="connsiteY10" fmla="*/ 450008 h 982009"/>
                  <a:gd name="connsiteX11" fmla="*/ 984454 w 1554538"/>
                  <a:gd name="connsiteY11" fmla="*/ 340826 h 982009"/>
                  <a:gd name="connsiteX12" fmla="*/ 909391 w 1554538"/>
                  <a:gd name="connsiteY12" fmla="*/ 450008 h 982009"/>
                  <a:gd name="connsiteX13" fmla="*/ 766089 w 1554538"/>
                  <a:gd name="connsiteY13" fmla="*/ 388593 h 982009"/>
                  <a:gd name="connsiteX14" fmla="*/ 800209 w 1554538"/>
                  <a:gd name="connsiteY14" fmla="*/ 204349 h 982009"/>
                  <a:gd name="connsiteX0" fmla="*/ 800209 w 1554538"/>
                  <a:gd name="connsiteY0" fmla="*/ 204349 h 982009"/>
                  <a:gd name="connsiteX1" fmla="*/ 196266 w 1554538"/>
                  <a:gd name="connsiteY1" fmla="*/ 12686 h 982009"/>
                  <a:gd name="connsiteX2" fmla="*/ 147370 w 1554538"/>
                  <a:gd name="connsiteY2" fmla="*/ 306113 h 982009"/>
                  <a:gd name="connsiteX3" fmla="*/ 12021 w 1554538"/>
                  <a:gd name="connsiteY3" fmla="*/ 518188 h 982009"/>
                  <a:gd name="connsiteX4" fmla="*/ 636377 w 1554538"/>
                  <a:gd name="connsiteY4" fmla="*/ 741181 h 982009"/>
                  <a:gd name="connsiteX5" fmla="*/ 705803 w 1554538"/>
                  <a:gd name="connsiteY5" fmla="*/ 624047 h 982009"/>
                  <a:gd name="connsiteX6" fmla="*/ 859369 w 1554538"/>
                  <a:gd name="connsiteY6" fmla="*/ 679765 h 982009"/>
                  <a:gd name="connsiteX7" fmla="*/ 1189170 w 1554538"/>
                  <a:gd name="connsiteY7" fmla="*/ 914032 h 982009"/>
                  <a:gd name="connsiteX8" fmla="*/ 1523540 w 1554538"/>
                  <a:gd name="connsiteY8" fmla="*/ 818498 h 982009"/>
                  <a:gd name="connsiteX9" fmla="*/ 1173267 w 1554538"/>
                  <a:gd name="connsiteY9" fmla="*/ 634312 h 982009"/>
                  <a:gd name="connsiteX10" fmla="*/ 1250585 w 1554538"/>
                  <a:gd name="connsiteY10" fmla="*/ 450008 h 982009"/>
                  <a:gd name="connsiteX11" fmla="*/ 984454 w 1554538"/>
                  <a:gd name="connsiteY11" fmla="*/ 340826 h 982009"/>
                  <a:gd name="connsiteX12" fmla="*/ 909391 w 1554538"/>
                  <a:gd name="connsiteY12" fmla="*/ 450008 h 982009"/>
                  <a:gd name="connsiteX13" fmla="*/ 766089 w 1554538"/>
                  <a:gd name="connsiteY13" fmla="*/ 388593 h 982009"/>
                  <a:gd name="connsiteX14" fmla="*/ 800209 w 1554538"/>
                  <a:gd name="connsiteY14" fmla="*/ 204349 h 982009"/>
                  <a:gd name="connsiteX0" fmla="*/ 800209 w 1554538"/>
                  <a:gd name="connsiteY0" fmla="*/ 204349 h 982009"/>
                  <a:gd name="connsiteX1" fmla="*/ 196266 w 1554538"/>
                  <a:gd name="connsiteY1" fmla="*/ 12686 h 982009"/>
                  <a:gd name="connsiteX2" fmla="*/ 147370 w 1554538"/>
                  <a:gd name="connsiteY2" fmla="*/ 306113 h 982009"/>
                  <a:gd name="connsiteX3" fmla="*/ 12021 w 1554538"/>
                  <a:gd name="connsiteY3" fmla="*/ 518188 h 982009"/>
                  <a:gd name="connsiteX4" fmla="*/ 636377 w 1554538"/>
                  <a:gd name="connsiteY4" fmla="*/ 741181 h 982009"/>
                  <a:gd name="connsiteX5" fmla="*/ 705803 w 1554538"/>
                  <a:gd name="connsiteY5" fmla="*/ 624047 h 982009"/>
                  <a:gd name="connsiteX6" fmla="*/ 859369 w 1554538"/>
                  <a:gd name="connsiteY6" fmla="*/ 679765 h 982009"/>
                  <a:gd name="connsiteX7" fmla="*/ 1189170 w 1554538"/>
                  <a:gd name="connsiteY7" fmla="*/ 914032 h 982009"/>
                  <a:gd name="connsiteX8" fmla="*/ 1523540 w 1554538"/>
                  <a:gd name="connsiteY8" fmla="*/ 818498 h 982009"/>
                  <a:gd name="connsiteX9" fmla="*/ 1173267 w 1554538"/>
                  <a:gd name="connsiteY9" fmla="*/ 634312 h 982009"/>
                  <a:gd name="connsiteX10" fmla="*/ 1250585 w 1554538"/>
                  <a:gd name="connsiteY10" fmla="*/ 450008 h 982009"/>
                  <a:gd name="connsiteX11" fmla="*/ 984454 w 1554538"/>
                  <a:gd name="connsiteY11" fmla="*/ 340826 h 982009"/>
                  <a:gd name="connsiteX12" fmla="*/ 909391 w 1554538"/>
                  <a:gd name="connsiteY12" fmla="*/ 450008 h 982009"/>
                  <a:gd name="connsiteX13" fmla="*/ 766089 w 1554538"/>
                  <a:gd name="connsiteY13" fmla="*/ 388593 h 982009"/>
                  <a:gd name="connsiteX14" fmla="*/ 800209 w 1554538"/>
                  <a:gd name="connsiteY14" fmla="*/ 204349 h 982009"/>
                  <a:gd name="connsiteX0" fmla="*/ 800209 w 1542543"/>
                  <a:gd name="connsiteY0" fmla="*/ 204349 h 976908"/>
                  <a:gd name="connsiteX1" fmla="*/ 196266 w 1542543"/>
                  <a:gd name="connsiteY1" fmla="*/ 12686 h 976908"/>
                  <a:gd name="connsiteX2" fmla="*/ 147370 w 1542543"/>
                  <a:gd name="connsiteY2" fmla="*/ 306113 h 976908"/>
                  <a:gd name="connsiteX3" fmla="*/ 12021 w 1542543"/>
                  <a:gd name="connsiteY3" fmla="*/ 518188 h 976908"/>
                  <a:gd name="connsiteX4" fmla="*/ 636377 w 1542543"/>
                  <a:gd name="connsiteY4" fmla="*/ 741181 h 976908"/>
                  <a:gd name="connsiteX5" fmla="*/ 705803 w 1542543"/>
                  <a:gd name="connsiteY5" fmla="*/ 624047 h 976908"/>
                  <a:gd name="connsiteX6" fmla="*/ 859369 w 1542543"/>
                  <a:gd name="connsiteY6" fmla="*/ 679765 h 976908"/>
                  <a:gd name="connsiteX7" fmla="*/ 1189170 w 1542543"/>
                  <a:gd name="connsiteY7" fmla="*/ 914032 h 976908"/>
                  <a:gd name="connsiteX8" fmla="*/ 1507637 w 1542543"/>
                  <a:gd name="connsiteY8" fmla="*/ 786693 h 976908"/>
                  <a:gd name="connsiteX9" fmla="*/ 1173267 w 1542543"/>
                  <a:gd name="connsiteY9" fmla="*/ 634312 h 976908"/>
                  <a:gd name="connsiteX10" fmla="*/ 1250585 w 1542543"/>
                  <a:gd name="connsiteY10" fmla="*/ 450008 h 976908"/>
                  <a:gd name="connsiteX11" fmla="*/ 984454 w 1542543"/>
                  <a:gd name="connsiteY11" fmla="*/ 340826 h 976908"/>
                  <a:gd name="connsiteX12" fmla="*/ 909391 w 1542543"/>
                  <a:gd name="connsiteY12" fmla="*/ 450008 h 976908"/>
                  <a:gd name="connsiteX13" fmla="*/ 766089 w 1542543"/>
                  <a:gd name="connsiteY13" fmla="*/ 388593 h 976908"/>
                  <a:gd name="connsiteX14" fmla="*/ 800209 w 1542543"/>
                  <a:gd name="connsiteY14" fmla="*/ 204349 h 976908"/>
                  <a:gd name="connsiteX0" fmla="*/ 800209 w 1542543"/>
                  <a:gd name="connsiteY0" fmla="*/ 204349 h 976908"/>
                  <a:gd name="connsiteX1" fmla="*/ 196266 w 1542543"/>
                  <a:gd name="connsiteY1" fmla="*/ 12686 h 976908"/>
                  <a:gd name="connsiteX2" fmla="*/ 147370 w 1542543"/>
                  <a:gd name="connsiteY2" fmla="*/ 306113 h 976908"/>
                  <a:gd name="connsiteX3" fmla="*/ 12021 w 1542543"/>
                  <a:gd name="connsiteY3" fmla="*/ 518188 h 976908"/>
                  <a:gd name="connsiteX4" fmla="*/ 636377 w 1542543"/>
                  <a:gd name="connsiteY4" fmla="*/ 741181 h 976908"/>
                  <a:gd name="connsiteX5" fmla="*/ 705803 w 1542543"/>
                  <a:gd name="connsiteY5" fmla="*/ 624047 h 976908"/>
                  <a:gd name="connsiteX6" fmla="*/ 859369 w 1542543"/>
                  <a:gd name="connsiteY6" fmla="*/ 679765 h 976908"/>
                  <a:gd name="connsiteX7" fmla="*/ 1189170 w 1542543"/>
                  <a:gd name="connsiteY7" fmla="*/ 914032 h 976908"/>
                  <a:gd name="connsiteX8" fmla="*/ 1507637 w 1542543"/>
                  <a:gd name="connsiteY8" fmla="*/ 786693 h 976908"/>
                  <a:gd name="connsiteX9" fmla="*/ 1173267 w 1542543"/>
                  <a:gd name="connsiteY9" fmla="*/ 634312 h 976908"/>
                  <a:gd name="connsiteX10" fmla="*/ 1250585 w 1542543"/>
                  <a:gd name="connsiteY10" fmla="*/ 450008 h 976908"/>
                  <a:gd name="connsiteX11" fmla="*/ 984454 w 1542543"/>
                  <a:gd name="connsiteY11" fmla="*/ 340826 h 976908"/>
                  <a:gd name="connsiteX12" fmla="*/ 909391 w 1542543"/>
                  <a:gd name="connsiteY12" fmla="*/ 450008 h 976908"/>
                  <a:gd name="connsiteX13" fmla="*/ 766089 w 1542543"/>
                  <a:gd name="connsiteY13" fmla="*/ 388593 h 976908"/>
                  <a:gd name="connsiteX14" fmla="*/ 800209 w 1542543"/>
                  <a:gd name="connsiteY14" fmla="*/ 204349 h 976908"/>
                  <a:gd name="connsiteX0" fmla="*/ 800209 w 1522966"/>
                  <a:gd name="connsiteY0" fmla="*/ 204349 h 975249"/>
                  <a:gd name="connsiteX1" fmla="*/ 196266 w 1522966"/>
                  <a:gd name="connsiteY1" fmla="*/ 12686 h 975249"/>
                  <a:gd name="connsiteX2" fmla="*/ 147370 w 1522966"/>
                  <a:gd name="connsiteY2" fmla="*/ 306113 h 975249"/>
                  <a:gd name="connsiteX3" fmla="*/ 12021 w 1522966"/>
                  <a:gd name="connsiteY3" fmla="*/ 518188 h 975249"/>
                  <a:gd name="connsiteX4" fmla="*/ 636377 w 1522966"/>
                  <a:gd name="connsiteY4" fmla="*/ 741181 h 975249"/>
                  <a:gd name="connsiteX5" fmla="*/ 705803 w 1522966"/>
                  <a:gd name="connsiteY5" fmla="*/ 624047 h 975249"/>
                  <a:gd name="connsiteX6" fmla="*/ 859369 w 1522966"/>
                  <a:gd name="connsiteY6" fmla="*/ 679765 h 975249"/>
                  <a:gd name="connsiteX7" fmla="*/ 1189170 w 1522966"/>
                  <a:gd name="connsiteY7" fmla="*/ 914032 h 975249"/>
                  <a:gd name="connsiteX8" fmla="*/ 1507637 w 1522966"/>
                  <a:gd name="connsiteY8" fmla="*/ 786693 h 975249"/>
                  <a:gd name="connsiteX9" fmla="*/ 1173267 w 1522966"/>
                  <a:gd name="connsiteY9" fmla="*/ 634312 h 975249"/>
                  <a:gd name="connsiteX10" fmla="*/ 1250585 w 1522966"/>
                  <a:gd name="connsiteY10" fmla="*/ 450008 h 975249"/>
                  <a:gd name="connsiteX11" fmla="*/ 984454 w 1522966"/>
                  <a:gd name="connsiteY11" fmla="*/ 340826 h 975249"/>
                  <a:gd name="connsiteX12" fmla="*/ 909391 w 1522966"/>
                  <a:gd name="connsiteY12" fmla="*/ 450008 h 975249"/>
                  <a:gd name="connsiteX13" fmla="*/ 766089 w 1522966"/>
                  <a:gd name="connsiteY13" fmla="*/ 388593 h 975249"/>
                  <a:gd name="connsiteX14" fmla="*/ 800209 w 1522966"/>
                  <a:gd name="connsiteY14" fmla="*/ 204349 h 975249"/>
                  <a:gd name="connsiteX0" fmla="*/ 800209 w 1538655"/>
                  <a:gd name="connsiteY0" fmla="*/ 204349 h 976321"/>
                  <a:gd name="connsiteX1" fmla="*/ 196266 w 1538655"/>
                  <a:gd name="connsiteY1" fmla="*/ 12686 h 976321"/>
                  <a:gd name="connsiteX2" fmla="*/ 147370 w 1538655"/>
                  <a:gd name="connsiteY2" fmla="*/ 306113 h 976321"/>
                  <a:gd name="connsiteX3" fmla="*/ 12021 w 1538655"/>
                  <a:gd name="connsiteY3" fmla="*/ 518188 h 976321"/>
                  <a:gd name="connsiteX4" fmla="*/ 636377 w 1538655"/>
                  <a:gd name="connsiteY4" fmla="*/ 741181 h 976321"/>
                  <a:gd name="connsiteX5" fmla="*/ 705803 w 1538655"/>
                  <a:gd name="connsiteY5" fmla="*/ 624047 h 976321"/>
                  <a:gd name="connsiteX6" fmla="*/ 859369 w 1538655"/>
                  <a:gd name="connsiteY6" fmla="*/ 679765 h 976321"/>
                  <a:gd name="connsiteX7" fmla="*/ 1189170 w 1538655"/>
                  <a:gd name="connsiteY7" fmla="*/ 914032 h 976321"/>
                  <a:gd name="connsiteX8" fmla="*/ 1507637 w 1538655"/>
                  <a:gd name="connsiteY8" fmla="*/ 786693 h 976321"/>
                  <a:gd name="connsiteX9" fmla="*/ 1173267 w 1538655"/>
                  <a:gd name="connsiteY9" fmla="*/ 634312 h 976321"/>
                  <a:gd name="connsiteX10" fmla="*/ 1250585 w 1538655"/>
                  <a:gd name="connsiteY10" fmla="*/ 450008 h 976321"/>
                  <a:gd name="connsiteX11" fmla="*/ 984454 w 1538655"/>
                  <a:gd name="connsiteY11" fmla="*/ 340826 h 976321"/>
                  <a:gd name="connsiteX12" fmla="*/ 909391 w 1538655"/>
                  <a:gd name="connsiteY12" fmla="*/ 450008 h 976321"/>
                  <a:gd name="connsiteX13" fmla="*/ 766089 w 1538655"/>
                  <a:gd name="connsiteY13" fmla="*/ 388593 h 976321"/>
                  <a:gd name="connsiteX14" fmla="*/ 800209 w 1538655"/>
                  <a:gd name="connsiteY14" fmla="*/ 204349 h 976321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50008 h 981339"/>
                  <a:gd name="connsiteX11" fmla="*/ 984454 w 1556774"/>
                  <a:gd name="connsiteY11" fmla="*/ 340826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50008 h 981339"/>
                  <a:gd name="connsiteX11" fmla="*/ 984454 w 1556774"/>
                  <a:gd name="connsiteY11" fmla="*/ 340826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50008 h 981339"/>
                  <a:gd name="connsiteX11" fmla="*/ 984454 w 1556774"/>
                  <a:gd name="connsiteY11" fmla="*/ 340826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50008 h 981339"/>
                  <a:gd name="connsiteX11" fmla="*/ 984454 w 1556774"/>
                  <a:gd name="connsiteY11" fmla="*/ 340826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50008 h 981339"/>
                  <a:gd name="connsiteX11" fmla="*/ 964576 w 1556774"/>
                  <a:gd name="connsiteY11" fmla="*/ 344802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50008 h 981339"/>
                  <a:gd name="connsiteX11" fmla="*/ 964576 w 1556774"/>
                  <a:gd name="connsiteY11" fmla="*/ 344802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50008 h 981339"/>
                  <a:gd name="connsiteX11" fmla="*/ 964576 w 1556774"/>
                  <a:gd name="connsiteY11" fmla="*/ 344802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50008 h 981339"/>
                  <a:gd name="connsiteX11" fmla="*/ 964576 w 1556774"/>
                  <a:gd name="connsiteY11" fmla="*/ 344802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38081 h 981339"/>
                  <a:gd name="connsiteX11" fmla="*/ 964576 w 1556774"/>
                  <a:gd name="connsiteY11" fmla="*/ 344802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38081 h 981339"/>
                  <a:gd name="connsiteX11" fmla="*/ 964576 w 1556774"/>
                  <a:gd name="connsiteY11" fmla="*/ 344802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38081 h 981339"/>
                  <a:gd name="connsiteX11" fmla="*/ 964576 w 1556774"/>
                  <a:gd name="connsiteY11" fmla="*/ 344802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27868"/>
                  <a:gd name="connsiteY0" fmla="*/ 204349 h 975126"/>
                  <a:gd name="connsiteX1" fmla="*/ 196266 w 1527868"/>
                  <a:gd name="connsiteY1" fmla="*/ 12686 h 975126"/>
                  <a:gd name="connsiteX2" fmla="*/ 147370 w 1527868"/>
                  <a:gd name="connsiteY2" fmla="*/ 306113 h 975126"/>
                  <a:gd name="connsiteX3" fmla="*/ 12021 w 1527868"/>
                  <a:gd name="connsiteY3" fmla="*/ 518188 h 975126"/>
                  <a:gd name="connsiteX4" fmla="*/ 636377 w 1527868"/>
                  <a:gd name="connsiteY4" fmla="*/ 741181 h 975126"/>
                  <a:gd name="connsiteX5" fmla="*/ 705803 w 1527868"/>
                  <a:gd name="connsiteY5" fmla="*/ 624047 h 975126"/>
                  <a:gd name="connsiteX6" fmla="*/ 859369 w 1527868"/>
                  <a:gd name="connsiteY6" fmla="*/ 679765 h 975126"/>
                  <a:gd name="connsiteX7" fmla="*/ 1189170 w 1527868"/>
                  <a:gd name="connsiteY7" fmla="*/ 914032 h 975126"/>
                  <a:gd name="connsiteX8" fmla="*/ 1467881 w 1527868"/>
                  <a:gd name="connsiteY8" fmla="*/ 742961 h 975126"/>
                  <a:gd name="connsiteX9" fmla="*/ 1173267 w 1527868"/>
                  <a:gd name="connsiteY9" fmla="*/ 634312 h 975126"/>
                  <a:gd name="connsiteX10" fmla="*/ 1250585 w 1527868"/>
                  <a:gd name="connsiteY10" fmla="*/ 438081 h 975126"/>
                  <a:gd name="connsiteX11" fmla="*/ 964576 w 1527868"/>
                  <a:gd name="connsiteY11" fmla="*/ 344802 h 975126"/>
                  <a:gd name="connsiteX12" fmla="*/ 909391 w 1527868"/>
                  <a:gd name="connsiteY12" fmla="*/ 450008 h 975126"/>
                  <a:gd name="connsiteX13" fmla="*/ 766089 w 1527868"/>
                  <a:gd name="connsiteY13" fmla="*/ 388593 h 975126"/>
                  <a:gd name="connsiteX14" fmla="*/ 800209 w 1527868"/>
                  <a:gd name="connsiteY14" fmla="*/ 204349 h 975126"/>
                  <a:gd name="connsiteX0" fmla="*/ 800209 w 1527868"/>
                  <a:gd name="connsiteY0" fmla="*/ 204349 h 975126"/>
                  <a:gd name="connsiteX1" fmla="*/ 196266 w 1527868"/>
                  <a:gd name="connsiteY1" fmla="*/ 12686 h 975126"/>
                  <a:gd name="connsiteX2" fmla="*/ 147370 w 1527868"/>
                  <a:gd name="connsiteY2" fmla="*/ 306113 h 975126"/>
                  <a:gd name="connsiteX3" fmla="*/ 12021 w 1527868"/>
                  <a:gd name="connsiteY3" fmla="*/ 518188 h 975126"/>
                  <a:gd name="connsiteX4" fmla="*/ 636377 w 1527868"/>
                  <a:gd name="connsiteY4" fmla="*/ 741181 h 975126"/>
                  <a:gd name="connsiteX5" fmla="*/ 705803 w 1527868"/>
                  <a:gd name="connsiteY5" fmla="*/ 624047 h 975126"/>
                  <a:gd name="connsiteX6" fmla="*/ 859369 w 1527868"/>
                  <a:gd name="connsiteY6" fmla="*/ 679765 h 975126"/>
                  <a:gd name="connsiteX7" fmla="*/ 1189170 w 1527868"/>
                  <a:gd name="connsiteY7" fmla="*/ 914032 h 975126"/>
                  <a:gd name="connsiteX8" fmla="*/ 1467881 w 1527868"/>
                  <a:gd name="connsiteY8" fmla="*/ 742961 h 975126"/>
                  <a:gd name="connsiteX9" fmla="*/ 1173267 w 1527868"/>
                  <a:gd name="connsiteY9" fmla="*/ 634312 h 975126"/>
                  <a:gd name="connsiteX10" fmla="*/ 1250585 w 1527868"/>
                  <a:gd name="connsiteY10" fmla="*/ 438081 h 975126"/>
                  <a:gd name="connsiteX11" fmla="*/ 964576 w 1527868"/>
                  <a:gd name="connsiteY11" fmla="*/ 344802 h 975126"/>
                  <a:gd name="connsiteX12" fmla="*/ 909391 w 1527868"/>
                  <a:gd name="connsiteY12" fmla="*/ 450008 h 975126"/>
                  <a:gd name="connsiteX13" fmla="*/ 766089 w 1527868"/>
                  <a:gd name="connsiteY13" fmla="*/ 388593 h 975126"/>
                  <a:gd name="connsiteX14" fmla="*/ 800209 w 1527868"/>
                  <a:gd name="connsiteY14" fmla="*/ 204349 h 975126"/>
                  <a:gd name="connsiteX0" fmla="*/ 800209 w 1499884"/>
                  <a:gd name="connsiteY0" fmla="*/ 204349 h 986483"/>
                  <a:gd name="connsiteX1" fmla="*/ 196266 w 1499884"/>
                  <a:gd name="connsiteY1" fmla="*/ 12686 h 986483"/>
                  <a:gd name="connsiteX2" fmla="*/ 147370 w 1499884"/>
                  <a:gd name="connsiteY2" fmla="*/ 306113 h 986483"/>
                  <a:gd name="connsiteX3" fmla="*/ 12021 w 1499884"/>
                  <a:gd name="connsiteY3" fmla="*/ 518188 h 986483"/>
                  <a:gd name="connsiteX4" fmla="*/ 636377 w 1499884"/>
                  <a:gd name="connsiteY4" fmla="*/ 741181 h 986483"/>
                  <a:gd name="connsiteX5" fmla="*/ 705803 w 1499884"/>
                  <a:gd name="connsiteY5" fmla="*/ 624047 h 986483"/>
                  <a:gd name="connsiteX6" fmla="*/ 859369 w 1499884"/>
                  <a:gd name="connsiteY6" fmla="*/ 679765 h 986483"/>
                  <a:gd name="connsiteX7" fmla="*/ 1189170 w 1499884"/>
                  <a:gd name="connsiteY7" fmla="*/ 914032 h 986483"/>
                  <a:gd name="connsiteX8" fmla="*/ 1467881 w 1499884"/>
                  <a:gd name="connsiteY8" fmla="*/ 742961 h 986483"/>
                  <a:gd name="connsiteX9" fmla="*/ 1173267 w 1499884"/>
                  <a:gd name="connsiteY9" fmla="*/ 634312 h 986483"/>
                  <a:gd name="connsiteX10" fmla="*/ 1250585 w 1499884"/>
                  <a:gd name="connsiteY10" fmla="*/ 438081 h 986483"/>
                  <a:gd name="connsiteX11" fmla="*/ 964576 w 1499884"/>
                  <a:gd name="connsiteY11" fmla="*/ 344802 h 986483"/>
                  <a:gd name="connsiteX12" fmla="*/ 909391 w 1499884"/>
                  <a:gd name="connsiteY12" fmla="*/ 450008 h 986483"/>
                  <a:gd name="connsiteX13" fmla="*/ 766089 w 1499884"/>
                  <a:gd name="connsiteY13" fmla="*/ 388593 h 986483"/>
                  <a:gd name="connsiteX14" fmla="*/ 800209 w 1499884"/>
                  <a:gd name="connsiteY14" fmla="*/ 204349 h 986483"/>
                  <a:gd name="connsiteX0" fmla="*/ 800209 w 1505435"/>
                  <a:gd name="connsiteY0" fmla="*/ 204349 h 1015754"/>
                  <a:gd name="connsiteX1" fmla="*/ 196266 w 1505435"/>
                  <a:gd name="connsiteY1" fmla="*/ 12686 h 1015754"/>
                  <a:gd name="connsiteX2" fmla="*/ 147370 w 1505435"/>
                  <a:gd name="connsiteY2" fmla="*/ 306113 h 1015754"/>
                  <a:gd name="connsiteX3" fmla="*/ 12021 w 1505435"/>
                  <a:gd name="connsiteY3" fmla="*/ 518188 h 1015754"/>
                  <a:gd name="connsiteX4" fmla="*/ 636377 w 1505435"/>
                  <a:gd name="connsiteY4" fmla="*/ 741181 h 1015754"/>
                  <a:gd name="connsiteX5" fmla="*/ 705803 w 1505435"/>
                  <a:gd name="connsiteY5" fmla="*/ 624047 h 1015754"/>
                  <a:gd name="connsiteX6" fmla="*/ 859369 w 1505435"/>
                  <a:gd name="connsiteY6" fmla="*/ 679765 h 1015754"/>
                  <a:gd name="connsiteX7" fmla="*/ 1189170 w 1505435"/>
                  <a:gd name="connsiteY7" fmla="*/ 914032 h 1015754"/>
                  <a:gd name="connsiteX8" fmla="*/ 1467881 w 1505435"/>
                  <a:gd name="connsiteY8" fmla="*/ 742961 h 1015754"/>
                  <a:gd name="connsiteX9" fmla="*/ 1173267 w 1505435"/>
                  <a:gd name="connsiteY9" fmla="*/ 634312 h 1015754"/>
                  <a:gd name="connsiteX10" fmla="*/ 1250585 w 1505435"/>
                  <a:gd name="connsiteY10" fmla="*/ 438081 h 1015754"/>
                  <a:gd name="connsiteX11" fmla="*/ 964576 w 1505435"/>
                  <a:gd name="connsiteY11" fmla="*/ 344802 h 1015754"/>
                  <a:gd name="connsiteX12" fmla="*/ 909391 w 1505435"/>
                  <a:gd name="connsiteY12" fmla="*/ 450008 h 1015754"/>
                  <a:gd name="connsiteX13" fmla="*/ 766089 w 1505435"/>
                  <a:gd name="connsiteY13" fmla="*/ 388593 h 1015754"/>
                  <a:gd name="connsiteX14" fmla="*/ 800209 w 1505435"/>
                  <a:gd name="connsiteY14" fmla="*/ 204349 h 1015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05435" h="1015754">
                    <a:moveTo>
                      <a:pt x="800209" y="204349"/>
                    </a:moveTo>
                    <a:cubicBezTo>
                      <a:pt x="598895" y="140461"/>
                      <a:pt x="302164" y="-50647"/>
                      <a:pt x="196266" y="12686"/>
                    </a:cubicBezTo>
                    <a:cubicBezTo>
                      <a:pt x="103106" y="72064"/>
                      <a:pt x="168969" y="214930"/>
                      <a:pt x="147370" y="306113"/>
                    </a:cubicBezTo>
                    <a:cubicBezTo>
                      <a:pt x="102254" y="376805"/>
                      <a:pt x="-42253" y="455447"/>
                      <a:pt x="12021" y="518188"/>
                    </a:cubicBezTo>
                    <a:cubicBezTo>
                      <a:pt x="164480" y="669383"/>
                      <a:pt x="559454" y="713233"/>
                      <a:pt x="636377" y="741181"/>
                    </a:cubicBezTo>
                    <a:cubicBezTo>
                      <a:pt x="696624" y="733941"/>
                      <a:pt x="677361" y="671042"/>
                      <a:pt x="705803" y="624047"/>
                    </a:cubicBezTo>
                    <a:lnTo>
                      <a:pt x="859369" y="679765"/>
                    </a:lnTo>
                    <a:cubicBezTo>
                      <a:pt x="850034" y="889051"/>
                      <a:pt x="1063333" y="847870"/>
                      <a:pt x="1189170" y="914032"/>
                    </a:cubicBezTo>
                    <a:cubicBezTo>
                      <a:pt x="1618678" y="1176386"/>
                      <a:pt x="1495571" y="862271"/>
                      <a:pt x="1467881" y="742961"/>
                    </a:cubicBezTo>
                    <a:cubicBezTo>
                      <a:pt x="1356424" y="685542"/>
                      <a:pt x="1304603" y="671853"/>
                      <a:pt x="1173267" y="634312"/>
                    </a:cubicBezTo>
                    <a:cubicBezTo>
                      <a:pt x="1199040" y="568902"/>
                      <a:pt x="1292398" y="479637"/>
                      <a:pt x="1250585" y="438081"/>
                    </a:cubicBezTo>
                    <a:cubicBezTo>
                      <a:pt x="1165850" y="405662"/>
                      <a:pt x="1045335" y="381196"/>
                      <a:pt x="964576" y="344802"/>
                    </a:cubicBezTo>
                    <a:cubicBezTo>
                      <a:pt x="930279" y="379871"/>
                      <a:pt x="927786" y="414939"/>
                      <a:pt x="909391" y="450008"/>
                    </a:cubicBezTo>
                    <a:lnTo>
                      <a:pt x="766089" y="388593"/>
                    </a:lnTo>
                    <a:lnTo>
                      <a:pt x="800209" y="20434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55" name="Freeform 105">
                <a:extLst>
                  <a:ext uri="{FF2B5EF4-FFF2-40B4-BE49-F238E27FC236}">
                    <a16:creationId xmlns:a16="http://schemas.microsoft.com/office/drawing/2014/main" id="{ED5C80EF-CEED-43AD-A933-29F02E973181}"/>
                  </a:ext>
                </a:extLst>
              </p:cNvPr>
              <p:cNvSpPr/>
              <p:nvPr/>
            </p:nvSpPr>
            <p:spPr>
              <a:xfrm rot="20634645">
                <a:off x="2071598" y="3466865"/>
                <a:ext cx="1505435" cy="1015754"/>
              </a:xfrm>
              <a:custGeom>
                <a:avLst/>
                <a:gdLst>
                  <a:gd name="connsiteX0" fmla="*/ 812042 w 1535373"/>
                  <a:gd name="connsiteY0" fmla="*/ 211541 h 921224"/>
                  <a:gd name="connsiteX1" fmla="*/ 184245 w 1535373"/>
                  <a:gd name="connsiteY1" fmla="*/ 0 h 921224"/>
                  <a:gd name="connsiteX2" fmla="*/ 143301 w 1535373"/>
                  <a:gd name="connsiteY2" fmla="*/ 293427 h 921224"/>
                  <a:gd name="connsiteX3" fmla="*/ 0 w 1535373"/>
                  <a:gd name="connsiteY3" fmla="*/ 477672 h 921224"/>
                  <a:gd name="connsiteX4" fmla="*/ 600501 w 1535373"/>
                  <a:gd name="connsiteY4" fmla="*/ 764275 h 921224"/>
                  <a:gd name="connsiteX5" fmla="*/ 709684 w 1535373"/>
                  <a:gd name="connsiteY5" fmla="*/ 655093 h 921224"/>
                  <a:gd name="connsiteX6" fmla="*/ 887104 w 1535373"/>
                  <a:gd name="connsiteY6" fmla="*/ 702860 h 921224"/>
                  <a:gd name="connsiteX7" fmla="*/ 1201003 w 1535373"/>
                  <a:gd name="connsiteY7" fmla="*/ 921224 h 921224"/>
                  <a:gd name="connsiteX8" fmla="*/ 1535373 w 1535373"/>
                  <a:gd name="connsiteY8" fmla="*/ 825690 h 921224"/>
                  <a:gd name="connsiteX9" fmla="*/ 1201003 w 1535373"/>
                  <a:gd name="connsiteY9" fmla="*/ 689212 h 921224"/>
                  <a:gd name="connsiteX10" fmla="*/ 1262418 w 1535373"/>
                  <a:gd name="connsiteY10" fmla="*/ 457200 h 921224"/>
                  <a:gd name="connsiteX11" fmla="*/ 996287 w 1535373"/>
                  <a:gd name="connsiteY11" fmla="*/ 348018 h 921224"/>
                  <a:gd name="connsiteX12" fmla="*/ 921224 w 1535373"/>
                  <a:gd name="connsiteY12" fmla="*/ 457200 h 921224"/>
                  <a:gd name="connsiteX13" fmla="*/ 777922 w 1535373"/>
                  <a:gd name="connsiteY13" fmla="*/ 395785 h 921224"/>
                  <a:gd name="connsiteX14" fmla="*/ 812042 w 1535373"/>
                  <a:gd name="connsiteY14" fmla="*/ 211541 h 921224"/>
                  <a:gd name="connsiteX0" fmla="*/ 812042 w 1535373"/>
                  <a:gd name="connsiteY0" fmla="*/ 191663 h 901346"/>
                  <a:gd name="connsiteX1" fmla="*/ 208099 w 1535373"/>
                  <a:gd name="connsiteY1" fmla="*/ 0 h 901346"/>
                  <a:gd name="connsiteX2" fmla="*/ 143301 w 1535373"/>
                  <a:gd name="connsiteY2" fmla="*/ 273549 h 901346"/>
                  <a:gd name="connsiteX3" fmla="*/ 0 w 1535373"/>
                  <a:gd name="connsiteY3" fmla="*/ 457794 h 901346"/>
                  <a:gd name="connsiteX4" fmla="*/ 600501 w 1535373"/>
                  <a:gd name="connsiteY4" fmla="*/ 744397 h 901346"/>
                  <a:gd name="connsiteX5" fmla="*/ 709684 w 1535373"/>
                  <a:gd name="connsiteY5" fmla="*/ 635215 h 901346"/>
                  <a:gd name="connsiteX6" fmla="*/ 887104 w 1535373"/>
                  <a:gd name="connsiteY6" fmla="*/ 682982 h 901346"/>
                  <a:gd name="connsiteX7" fmla="*/ 1201003 w 1535373"/>
                  <a:gd name="connsiteY7" fmla="*/ 901346 h 901346"/>
                  <a:gd name="connsiteX8" fmla="*/ 1535373 w 1535373"/>
                  <a:gd name="connsiteY8" fmla="*/ 805812 h 901346"/>
                  <a:gd name="connsiteX9" fmla="*/ 1201003 w 1535373"/>
                  <a:gd name="connsiteY9" fmla="*/ 669334 h 901346"/>
                  <a:gd name="connsiteX10" fmla="*/ 1262418 w 1535373"/>
                  <a:gd name="connsiteY10" fmla="*/ 437322 h 901346"/>
                  <a:gd name="connsiteX11" fmla="*/ 996287 w 1535373"/>
                  <a:gd name="connsiteY11" fmla="*/ 328140 h 901346"/>
                  <a:gd name="connsiteX12" fmla="*/ 921224 w 1535373"/>
                  <a:gd name="connsiteY12" fmla="*/ 437322 h 901346"/>
                  <a:gd name="connsiteX13" fmla="*/ 777922 w 1535373"/>
                  <a:gd name="connsiteY13" fmla="*/ 375907 h 901346"/>
                  <a:gd name="connsiteX14" fmla="*/ 812042 w 1535373"/>
                  <a:gd name="connsiteY14" fmla="*/ 191663 h 901346"/>
                  <a:gd name="connsiteX0" fmla="*/ 812042 w 1535373"/>
                  <a:gd name="connsiteY0" fmla="*/ 204349 h 914032"/>
                  <a:gd name="connsiteX1" fmla="*/ 208099 w 1535373"/>
                  <a:gd name="connsiteY1" fmla="*/ 12686 h 914032"/>
                  <a:gd name="connsiteX2" fmla="*/ 143301 w 1535373"/>
                  <a:gd name="connsiteY2" fmla="*/ 286235 h 914032"/>
                  <a:gd name="connsiteX3" fmla="*/ 0 w 1535373"/>
                  <a:gd name="connsiteY3" fmla="*/ 470480 h 914032"/>
                  <a:gd name="connsiteX4" fmla="*/ 600501 w 1535373"/>
                  <a:gd name="connsiteY4" fmla="*/ 757083 h 914032"/>
                  <a:gd name="connsiteX5" fmla="*/ 709684 w 1535373"/>
                  <a:gd name="connsiteY5" fmla="*/ 647901 h 914032"/>
                  <a:gd name="connsiteX6" fmla="*/ 887104 w 1535373"/>
                  <a:gd name="connsiteY6" fmla="*/ 695668 h 914032"/>
                  <a:gd name="connsiteX7" fmla="*/ 1201003 w 1535373"/>
                  <a:gd name="connsiteY7" fmla="*/ 914032 h 914032"/>
                  <a:gd name="connsiteX8" fmla="*/ 1535373 w 1535373"/>
                  <a:gd name="connsiteY8" fmla="*/ 818498 h 914032"/>
                  <a:gd name="connsiteX9" fmla="*/ 1201003 w 1535373"/>
                  <a:gd name="connsiteY9" fmla="*/ 682020 h 914032"/>
                  <a:gd name="connsiteX10" fmla="*/ 1262418 w 1535373"/>
                  <a:gd name="connsiteY10" fmla="*/ 450008 h 914032"/>
                  <a:gd name="connsiteX11" fmla="*/ 996287 w 1535373"/>
                  <a:gd name="connsiteY11" fmla="*/ 340826 h 914032"/>
                  <a:gd name="connsiteX12" fmla="*/ 921224 w 1535373"/>
                  <a:gd name="connsiteY12" fmla="*/ 450008 h 914032"/>
                  <a:gd name="connsiteX13" fmla="*/ 777922 w 1535373"/>
                  <a:gd name="connsiteY13" fmla="*/ 388593 h 914032"/>
                  <a:gd name="connsiteX14" fmla="*/ 812042 w 1535373"/>
                  <a:gd name="connsiteY14" fmla="*/ 204349 h 914032"/>
                  <a:gd name="connsiteX0" fmla="*/ 812042 w 1535373"/>
                  <a:gd name="connsiteY0" fmla="*/ 204349 h 914032"/>
                  <a:gd name="connsiteX1" fmla="*/ 208099 w 1535373"/>
                  <a:gd name="connsiteY1" fmla="*/ 12686 h 914032"/>
                  <a:gd name="connsiteX2" fmla="*/ 143301 w 1535373"/>
                  <a:gd name="connsiteY2" fmla="*/ 286235 h 914032"/>
                  <a:gd name="connsiteX3" fmla="*/ 0 w 1535373"/>
                  <a:gd name="connsiteY3" fmla="*/ 470480 h 914032"/>
                  <a:gd name="connsiteX4" fmla="*/ 600501 w 1535373"/>
                  <a:gd name="connsiteY4" fmla="*/ 757083 h 914032"/>
                  <a:gd name="connsiteX5" fmla="*/ 709684 w 1535373"/>
                  <a:gd name="connsiteY5" fmla="*/ 647901 h 914032"/>
                  <a:gd name="connsiteX6" fmla="*/ 887104 w 1535373"/>
                  <a:gd name="connsiteY6" fmla="*/ 695668 h 914032"/>
                  <a:gd name="connsiteX7" fmla="*/ 1201003 w 1535373"/>
                  <a:gd name="connsiteY7" fmla="*/ 914032 h 914032"/>
                  <a:gd name="connsiteX8" fmla="*/ 1535373 w 1535373"/>
                  <a:gd name="connsiteY8" fmla="*/ 818498 h 914032"/>
                  <a:gd name="connsiteX9" fmla="*/ 1201003 w 1535373"/>
                  <a:gd name="connsiteY9" fmla="*/ 682020 h 914032"/>
                  <a:gd name="connsiteX10" fmla="*/ 1262418 w 1535373"/>
                  <a:gd name="connsiteY10" fmla="*/ 450008 h 914032"/>
                  <a:gd name="connsiteX11" fmla="*/ 996287 w 1535373"/>
                  <a:gd name="connsiteY11" fmla="*/ 340826 h 914032"/>
                  <a:gd name="connsiteX12" fmla="*/ 921224 w 1535373"/>
                  <a:gd name="connsiteY12" fmla="*/ 450008 h 914032"/>
                  <a:gd name="connsiteX13" fmla="*/ 777922 w 1535373"/>
                  <a:gd name="connsiteY13" fmla="*/ 388593 h 914032"/>
                  <a:gd name="connsiteX14" fmla="*/ 812042 w 1535373"/>
                  <a:gd name="connsiteY14" fmla="*/ 204349 h 914032"/>
                  <a:gd name="connsiteX0" fmla="*/ 812042 w 1535373"/>
                  <a:gd name="connsiteY0" fmla="*/ 204349 h 914032"/>
                  <a:gd name="connsiteX1" fmla="*/ 208099 w 1535373"/>
                  <a:gd name="connsiteY1" fmla="*/ 12686 h 914032"/>
                  <a:gd name="connsiteX2" fmla="*/ 159203 w 1535373"/>
                  <a:gd name="connsiteY2" fmla="*/ 306113 h 914032"/>
                  <a:gd name="connsiteX3" fmla="*/ 0 w 1535373"/>
                  <a:gd name="connsiteY3" fmla="*/ 470480 h 914032"/>
                  <a:gd name="connsiteX4" fmla="*/ 600501 w 1535373"/>
                  <a:gd name="connsiteY4" fmla="*/ 757083 h 914032"/>
                  <a:gd name="connsiteX5" fmla="*/ 709684 w 1535373"/>
                  <a:gd name="connsiteY5" fmla="*/ 647901 h 914032"/>
                  <a:gd name="connsiteX6" fmla="*/ 887104 w 1535373"/>
                  <a:gd name="connsiteY6" fmla="*/ 695668 h 914032"/>
                  <a:gd name="connsiteX7" fmla="*/ 1201003 w 1535373"/>
                  <a:gd name="connsiteY7" fmla="*/ 914032 h 914032"/>
                  <a:gd name="connsiteX8" fmla="*/ 1535373 w 1535373"/>
                  <a:gd name="connsiteY8" fmla="*/ 818498 h 914032"/>
                  <a:gd name="connsiteX9" fmla="*/ 1201003 w 1535373"/>
                  <a:gd name="connsiteY9" fmla="*/ 682020 h 914032"/>
                  <a:gd name="connsiteX10" fmla="*/ 1262418 w 1535373"/>
                  <a:gd name="connsiteY10" fmla="*/ 450008 h 914032"/>
                  <a:gd name="connsiteX11" fmla="*/ 996287 w 1535373"/>
                  <a:gd name="connsiteY11" fmla="*/ 340826 h 914032"/>
                  <a:gd name="connsiteX12" fmla="*/ 921224 w 1535373"/>
                  <a:gd name="connsiteY12" fmla="*/ 450008 h 914032"/>
                  <a:gd name="connsiteX13" fmla="*/ 777922 w 1535373"/>
                  <a:gd name="connsiteY13" fmla="*/ 388593 h 914032"/>
                  <a:gd name="connsiteX14" fmla="*/ 812042 w 1535373"/>
                  <a:gd name="connsiteY14" fmla="*/ 204349 h 914032"/>
                  <a:gd name="connsiteX0" fmla="*/ 788188 w 1511519"/>
                  <a:gd name="connsiteY0" fmla="*/ 204349 h 914032"/>
                  <a:gd name="connsiteX1" fmla="*/ 184245 w 1511519"/>
                  <a:gd name="connsiteY1" fmla="*/ 12686 h 914032"/>
                  <a:gd name="connsiteX2" fmla="*/ 135349 w 1511519"/>
                  <a:gd name="connsiteY2" fmla="*/ 306113 h 914032"/>
                  <a:gd name="connsiteX3" fmla="*/ 0 w 1511519"/>
                  <a:gd name="connsiteY3" fmla="*/ 518188 h 914032"/>
                  <a:gd name="connsiteX4" fmla="*/ 576647 w 1511519"/>
                  <a:gd name="connsiteY4" fmla="*/ 757083 h 914032"/>
                  <a:gd name="connsiteX5" fmla="*/ 685830 w 1511519"/>
                  <a:gd name="connsiteY5" fmla="*/ 647901 h 914032"/>
                  <a:gd name="connsiteX6" fmla="*/ 863250 w 1511519"/>
                  <a:gd name="connsiteY6" fmla="*/ 695668 h 914032"/>
                  <a:gd name="connsiteX7" fmla="*/ 1177149 w 1511519"/>
                  <a:gd name="connsiteY7" fmla="*/ 914032 h 914032"/>
                  <a:gd name="connsiteX8" fmla="*/ 1511519 w 1511519"/>
                  <a:gd name="connsiteY8" fmla="*/ 818498 h 914032"/>
                  <a:gd name="connsiteX9" fmla="*/ 1177149 w 1511519"/>
                  <a:gd name="connsiteY9" fmla="*/ 682020 h 914032"/>
                  <a:gd name="connsiteX10" fmla="*/ 1238564 w 1511519"/>
                  <a:gd name="connsiteY10" fmla="*/ 450008 h 914032"/>
                  <a:gd name="connsiteX11" fmla="*/ 972433 w 1511519"/>
                  <a:gd name="connsiteY11" fmla="*/ 340826 h 914032"/>
                  <a:gd name="connsiteX12" fmla="*/ 897370 w 1511519"/>
                  <a:gd name="connsiteY12" fmla="*/ 450008 h 914032"/>
                  <a:gd name="connsiteX13" fmla="*/ 754068 w 1511519"/>
                  <a:gd name="connsiteY13" fmla="*/ 388593 h 914032"/>
                  <a:gd name="connsiteX14" fmla="*/ 788188 w 1511519"/>
                  <a:gd name="connsiteY14" fmla="*/ 204349 h 914032"/>
                  <a:gd name="connsiteX0" fmla="*/ 802902 w 1526233"/>
                  <a:gd name="connsiteY0" fmla="*/ 204349 h 914032"/>
                  <a:gd name="connsiteX1" fmla="*/ 198959 w 1526233"/>
                  <a:gd name="connsiteY1" fmla="*/ 12686 h 914032"/>
                  <a:gd name="connsiteX2" fmla="*/ 150063 w 1526233"/>
                  <a:gd name="connsiteY2" fmla="*/ 306113 h 914032"/>
                  <a:gd name="connsiteX3" fmla="*/ 14714 w 1526233"/>
                  <a:gd name="connsiteY3" fmla="*/ 518188 h 914032"/>
                  <a:gd name="connsiteX4" fmla="*/ 591361 w 1526233"/>
                  <a:gd name="connsiteY4" fmla="*/ 757083 h 914032"/>
                  <a:gd name="connsiteX5" fmla="*/ 700544 w 1526233"/>
                  <a:gd name="connsiteY5" fmla="*/ 647901 h 914032"/>
                  <a:gd name="connsiteX6" fmla="*/ 877964 w 1526233"/>
                  <a:gd name="connsiteY6" fmla="*/ 695668 h 914032"/>
                  <a:gd name="connsiteX7" fmla="*/ 1191863 w 1526233"/>
                  <a:gd name="connsiteY7" fmla="*/ 914032 h 914032"/>
                  <a:gd name="connsiteX8" fmla="*/ 1526233 w 1526233"/>
                  <a:gd name="connsiteY8" fmla="*/ 818498 h 914032"/>
                  <a:gd name="connsiteX9" fmla="*/ 1191863 w 1526233"/>
                  <a:gd name="connsiteY9" fmla="*/ 682020 h 914032"/>
                  <a:gd name="connsiteX10" fmla="*/ 1253278 w 1526233"/>
                  <a:gd name="connsiteY10" fmla="*/ 450008 h 914032"/>
                  <a:gd name="connsiteX11" fmla="*/ 987147 w 1526233"/>
                  <a:gd name="connsiteY11" fmla="*/ 340826 h 914032"/>
                  <a:gd name="connsiteX12" fmla="*/ 912084 w 1526233"/>
                  <a:gd name="connsiteY12" fmla="*/ 450008 h 914032"/>
                  <a:gd name="connsiteX13" fmla="*/ 768782 w 1526233"/>
                  <a:gd name="connsiteY13" fmla="*/ 388593 h 914032"/>
                  <a:gd name="connsiteX14" fmla="*/ 802902 w 1526233"/>
                  <a:gd name="connsiteY14" fmla="*/ 204349 h 914032"/>
                  <a:gd name="connsiteX0" fmla="*/ 802902 w 1526233"/>
                  <a:gd name="connsiteY0" fmla="*/ 204349 h 914032"/>
                  <a:gd name="connsiteX1" fmla="*/ 198959 w 1526233"/>
                  <a:gd name="connsiteY1" fmla="*/ 12686 h 914032"/>
                  <a:gd name="connsiteX2" fmla="*/ 150063 w 1526233"/>
                  <a:gd name="connsiteY2" fmla="*/ 306113 h 914032"/>
                  <a:gd name="connsiteX3" fmla="*/ 14714 w 1526233"/>
                  <a:gd name="connsiteY3" fmla="*/ 518188 h 914032"/>
                  <a:gd name="connsiteX4" fmla="*/ 591361 w 1526233"/>
                  <a:gd name="connsiteY4" fmla="*/ 757083 h 914032"/>
                  <a:gd name="connsiteX5" fmla="*/ 700544 w 1526233"/>
                  <a:gd name="connsiteY5" fmla="*/ 647901 h 914032"/>
                  <a:gd name="connsiteX6" fmla="*/ 877964 w 1526233"/>
                  <a:gd name="connsiteY6" fmla="*/ 695668 h 914032"/>
                  <a:gd name="connsiteX7" fmla="*/ 1191863 w 1526233"/>
                  <a:gd name="connsiteY7" fmla="*/ 914032 h 914032"/>
                  <a:gd name="connsiteX8" fmla="*/ 1526233 w 1526233"/>
                  <a:gd name="connsiteY8" fmla="*/ 818498 h 914032"/>
                  <a:gd name="connsiteX9" fmla="*/ 1191863 w 1526233"/>
                  <a:gd name="connsiteY9" fmla="*/ 682020 h 914032"/>
                  <a:gd name="connsiteX10" fmla="*/ 1253278 w 1526233"/>
                  <a:gd name="connsiteY10" fmla="*/ 450008 h 914032"/>
                  <a:gd name="connsiteX11" fmla="*/ 987147 w 1526233"/>
                  <a:gd name="connsiteY11" fmla="*/ 340826 h 914032"/>
                  <a:gd name="connsiteX12" fmla="*/ 912084 w 1526233"/>
                  <a:gd name="connsiteY12" fmla="*/ 450008 h 914032"/>
                  <a:gd name="connsiteX13" fmla="*/ 768782 w 1526233"/>
                  <a:gd name="connsiteY13" fmla="*/ 388593 h 914032"/>
                  <a:gd name="connsiteX14" fmla="*/ 802902 w 1526233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588668 w 1523540"/>
                  <a:gd name="connsiteY4" fmla="*/ 757083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52279 w 1523540"/>
                  <a:gd name="connsiteY4" fmla="*/ 757083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52279 w 1523540"/>
                  <a:gd name="connsiteY4" fmla="*/ 757083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52279 w 1523540"/>
                  <a:gd name="connsiteY4" fmla="*/ 757083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705803 w 1523540"/>
                  <a:gd name="connsiteY5" fmla="*/ 624047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705803 w 1523540"/>
                  <a:gd name="connsiteY5" fmla="*/ 624047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705803 w 1523540"/>
                  <a:gd name="connsiteY5" fmla="*/ 624047 h 914032"/>
                  <a:gd name="connsiteX6" fmla="*/ 859369 w 1523540"/>
                  <a:gd name="connsiteY6" fmla="*/ 679765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705803 w 1523540"/>
                  <a:gd name="connsiteY5" fmla="*/ 624047 h 914032"/>
                  <a:gd name="connsiteX6" fmla="*/ 859369 w 1523540"/>
                  <a:gd name="connsiteY6" fmla="*/ 679765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705803 w 1523540"/>
                  <a:gd name="connsiteY5" fmla="*/ 624047 h 914032"/>
                  <a:gd name="connsiteX6" fmla="*/ 859369 w 1523540"/>
                  <a:gd name="connsiteY6" fmla="*/ 679765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82628"/>
                  <a:gd name="connsiteX1" fmla="*/ 196266 w 1523540"/>
                  <a:gd name="connsiteY1" fmla="*/ 12686 h 982628"/>
                  <a:gd name="connsiteX2" fmla="*/ 147370 w 1523540"/>
                  <a:gd name="connsiteY2" fmla="*/ 306113 h 982628"/>
                  <a:gd name="connsiteX3" fmla="*/ 12021 w 1523540"/>
                  <a:gd name="connsiteY3" fmla="*/ 518188 h 982628"/>
                  <a:gd name="connsiteX4" fmla="*/ 636377 w 1523540"/>
                  <a:gd name="connsiteY4" fmla="*/ 741181 h 982628"/>
                  <a:gd name="connsiteX5" fmla="*/ 705803 w 1523540"/>
                  <a:gd name="connsiteY5" fmla="*/ 624047 h 982628"/>
                  <a:gd name="connsiteX6" fmla="*/ 859369 w 1523540"/>
                  <a:gd name="connsiteY6" fmla="*/ 679765 h 982628"/>
                  <a:gd name="connsiteX7" fmla="*/ 1189170 w 1523540"/>
                  <a:gd name="connsiteY7" fmla="*/ 914032 h 982628"/>
                  <a:gd name="connsiteX8" fmla="*/ 1523540 w 1523540"/>
                  <a:gd name="connsiteY8" fmla="*/ 818498 h 982628"/>
                  <a:gd name="connsiteX9" fmla="*/ 1189170 w 1523540"/>
                  <a:gd name="connsiteY9" fmla="*/ 682020 h 982628"/>
                  <a:gd name="connsiteX10" fmla="*/ 1250585 w 1523540"/>
                  <a:gd name="connsiteY10" fmla="*/ 450008 h 982628"/>
                  <a:gd name="connsiteX11" fmla="*/ 984454 w 1523540"/>
                  <a:gd name="connsiteY11" fmla="*/ 340826 h 982628"/>
                  <a:gd name="connsiteX12" fmla="*/ 909391 w 1523540"/>
                  <a:gd name="connsiteY12" fmla="*/ 450008 h 982628"/>
                  <a:gd name="connsiteX13" fmla="*/ 766089 w 1523540"/>
                  <a:gd name="connsiteY13" fmla="*/ 388593 h 982628"/>
                  <a:gd name="connsiteX14" fmla="*/ 800209 w 1523540"/>
                  <a:gd name="connsiteY14" fmla="*/ 204349 h 982628"/>
                  <a:gd name="connsiteX0" fmla="*/ 800209 w 1554538"/>
                  <a:gd name="connsiteY0" fmla="*/ 204349 h 982009"/>
                  <a:gd name="connsiteX1" fmla="*/ 196266 w 1554538"/>
                  <a:gd name="connsiteY1" fmla="*/ 12686 h 982009"/>
                  <a:gd name="connsiteX2" fmla="*/ 147370 w 1554538"/>
                  <a:gd name="connsiteY2" fmla="*/ 306113 h 982009"/>
                  <a:gd name="connsiteX3" fmla="*/ 12021 w 1554538"/>
                  <a:gd name="connsiteY3" fmla="*/ 518188 h 982009"/>
                  <a:gd name="connsiteX4" fmla="*/ 636377 w 1554538"/>
                  <a:gd name="connsiteY4" fmla="*/ 741181 h 982009"/>
                  <a:gd name="connsiteX5" fmla="*/ 705803 w 1554538"/>
                  <a:gd name="connsiteY5" fmla="*/ 624047 h 982009"/>
                  <a:gd name="connsiteX6" fmla="*/ 859369 w 1554538"/>
                  <a:gd name="connsiteY6" fmla="*/ 679765 h 982009"/>
                  <a:gd name="connsiteX7" fmla="*/ 1189170 w 1554538"/>
                  <a:gd name="connsiteY7" fmla="*/ 914032 h 982009"/>
                  <a:gd name="connsiteX8" fmla="*/ 1523540 w 1554538"/>
                  <a:gd name="connsiteY8" fmla="*/ 818498 h 982009"/>
                  <a:gd name="connsiteX9" fmla="*/ 1189170 w 1554538"/>
                  <a:gd name="connsiteY9" fmla="*/ 682020 h 982009"/>
                  <a:gd name="connsiteX10" fmla="*/ 1250585 w 1554538"/>
                  <a:gd name="connsiteY10" fmla="*/ 450008 h 982009"/>
                  <a:gd name="connsiteX11" fmla="*/ 984454 w 1554538"/>
                  <a:gd name="connsiteY11" fmla="*/ 340826 h 982009"/>
                  <a:gd name="connsiteX12" fmla="*/ 909391 w 1554538"/>
                  <a:gd name="connsiteY12" fmla="*/ 450008 h 982009"/>
                  <a:gd name="connsiteX13" fmla="*/ 766089 w 1554538"/>
                  <a:gd name="connsiteY13" fmla="*/ 388593 h 982009"/>
                  <a:gd name="connsiteX14" fmla="*/ 800209 w 1554538"/>
                  <a:gd name="connsiteY14" fmla="*/ 204349 h 982009"/>
                  <a:gd name="connsiteX0" fmla="*/ 800209 w 1554538"/>
                  <a:gd name="connsiteY0" fmla="*/ 204349 h 982009"/>
                  <a:gd name="connsiteX1" fmla="*/ 196266 w 1554538"/>
                  <a:gd name="connsiteY1" fmla="*/ 12686 h 982009"/>
                  <a:gd name="connsiteX2" fmla="*/ 147370 w 1554538"/>
                  <a:gd name="connsiteY2" fmla="*/ 306113 h 982009"/>
                  <a:gd name="connsiteX3" fmla="*/ 12021 w 1554538"/>
                  <a:gd name="connsiteY3" fmla="*/ 518188 h 982009"/>
                  <a:gd name="connsiteX4" fmla="*/ 636377 w 1554538"/>
                  <a:gd name="connsiteY4" fmla="*/ 741181 h 982009"/>
                  <a:gd name="connsiteX5" fmla="*/ 705803 w 1554538"/>
                  <a:gd name="connsiteY5" fmla="*/ 624047 h 982009"/>
                  <a:gd name="connsiteX6" fmla="*/ 859369 w 1554538"/>
                  <a:gd name="connsiteY6" fmla="*/ 679765 h 982009"/>
                  <a:gd name="connsiteX7" fmla="*/ 1189170 w 1554538"/>
                  <a:gd name="connsiteY7" fmla="*/ 914032 h 982009"/>
                  <a:gd name="connsiteX8" fmla="*/ 1523540 w 1554538"/>
                  <a:gd name="connsiteY8" fmla="*/ 818498 h 982009"/>
                  <a:gd name="connsiteX9" fmla="*/ 1189170 w 1554538"/>
                  <a:gd name="connsiteY9" fmla="*/ 682020 h 982009"/>
                  <a:gd name="connsiteX10" fmla="*/ 1250585 w 1554538"/>
                  <a:gd name="connsiteY10" fmla="*/ 450008 h 982009"/>
                  <a:gd name="connsiteX11" fmla="*/ 984454 w 1554538"/>
                  <a:gd name="connsiteY11" fmla="*/ 340826 h 982009"/>
                  <a:gd name="connsiteX12" fmla="*/ 909391 w 1554538"/>
                  <a:gd name="connsiteY12" fmla="*/ 450008 h 982009"/>
                  <a:gd name="connsiteX13" fmla="*/ 766089 w 1554538"/>
                  <a:gd name="connsiteY13" fmla="*/ 388593 h 982009"/>
                  <a:gd name="connsiteX14" fmla="*/ 800209 w 1554538"/>
                  <a:gd name="connsiteY14" fmla="*/ 204349 h 982009"/>
                  <a:gd name="connsiteX0" fmla="*/ 800209 w 1554538"/>
                  <a:gd name="connsiteY0" fmla="*/ 204349 h 982009"/>
                  <a:gd name="connsiteX1" fmla="*/ 196266 w 1554538"/>
                  <a:gd name="connsiteY1" fmla="*/ 12686 h 982009"/>
                  <a:gd name="connsiteX2" fmla="*/ 147370 w 1554538"/>
                  <a:gd name="connsiteY2" fmla="*/ 306113 h 982009"/>
                  <a:gd name="connsiteX3" fmla="*/ 12021 w 1554538"/>
                  <a:gd name="connsiteY3" fmla="*/ 518188 h 982009"/>
                  <a:gd name="connsiteX4" fmla="*/ 636377 w 1554538"/>
                  <a:gd name="connsiteY4" fmla="*/ 741181 h 982009"/>
                  <a:gd name="connsiteX5" fmla="*/ 705803 w 1554538"/>
                  <a:gd name="connsiteY5" fmla="*/ 624047 h 982009"/>
                  <a:gd name="connsiteX6" fmla="*/ 859369 w 1554538"/>
                  <a:gd name="connsiteY6" fmla="*/ 679765 h 982009"/>
                  <a:gd name="connsiteX7" fmla="*/ 1189170 w 1554538"/>
                  <a:gd name="connsiteY7" fmla="*/ 914032 h 982009"/>
                  <a:gd name="connsiteX8" fmla="*/ 1523540 w 1554538"/>
                  <a:gd name="connsiteY8" fmla="*/ 818498 h 982009"/>
                  <a:gd name="connsiteX9" fmla="*/ 1173267 w 1554538"/>
                  <a:gd name="connsiteY9" fmla="*/ 634312 h 982009"/>
                  <a:gd name="connsiteX10" fmla="*/ 1250585 w 1554538"/>
                  <a:gd name="connsiteY10" fmla="*/ 450008 h 982009"/>
                  <a:gd name="connsiteX11" fmla="*/ 984454 w 1554538"/>
                  <a:gd name="connsiteY11" fmla="*/ 340826 h 982009"/>
                  <a:gd name="connsiteX12" fmla="*/ 909391 w 1554538"/>
                  <a:gd name="connsiteY12" fmla="*/ 450008 h 982009"/>
                  <a:gd name="connsiteX13" fmla="*/ 766089 w 1554538"/>
                  <a:gd name="connsiteY13" fmla="*/ 388593 h 982009"/>
                  <a:gd name="connsiteX14" fmla="*/ 800209 w 1554538"/>
                  <a:gd name="connsiteY14" fmla="*/ 204349 h 982009"/>
                  <a:gd name="connsiteX0" fmla="*/ 800209 w 1554538"/>
                  <a:gd name="connsiteY0" fmla="*/ 204349 h 982009"/>
                  <a:gd name="connsiteX1" fmla="*/ 196266 w 1554538"/>
                  <a:gd name="connsiteY1" fmla="*/ 12686 h 982009"/>
                  <a:gd name="connsiteX2" fmla="*/ 147370 w 1554538"/>
                  <a:gd name="connsiteY2" fmla="*/ 306113 h 982009"/>
                  <a:gd name="connsiteX3" fmla="*/ 12021 w 1554538"/>
                  <a:gd name="connsiteY3" fmla="*/ 518188 h 982009"/>
                  <a:gd name="connsiteX4" fmla="*/ 636377 w 1554538"/>
                  <a:gd name="connsiteY4" fmla="*/ 741181 h 982009"/>
                  <a:gd name="connsiteX5" fmla="*/ 705803 w 1554538"/>
                  <a:gd name="connsiteY5" fmla="*/ 624047 h 982009"/>
                  <a:gd name="connsiteX6" fmla="*/ 859369 w 1554538"/>
                  <a:gd name="connsiteY6" fmla="*/ 679765 h 982009"/>
                  <a:gd name="connsiteX7" fmla="*/ 1189170 w 1554538"/>
                  <a:gd name="connsiteY7" fmla="*/ 914032 h 982009"/>
                  <a:gd name="connsiteX8" fmla="*/ 1523540 w 1554538"/>
                  <a:gd name="connsiteY8" fmla="*/ 818498 h 982009"/>
                  <a:gd name="connsiteX9" fmla="*/ 1173267 w 1554538"/>
                  <a:gd name="connsiteY9" fmla="*/ 634312 h 982009"/>
                  <a:gd name="connsiteX10" fmla="*/ 1250585 w 1554538"/>
                  <a:gd name="connsiteY10" fmla="*/ 450008 h 982009"/>
                  <a:gd name="connsiteX11" fmla="*/ 984454 w 1554538"/>
                  <a:gd name="connsiteY11" fmla="*/ 340826 h 982009"/>
                  <a:gd name="connsiteX12" fmla="*/ 909391 w 1554538"/>
                  <a:gd name="connsiteY12" fmla="*/ 450008 h 982009"/>
                  <a:gd name="connsiteX13" fmla="*/ 766089 w 1554538"/>
                  <a:gd name="connsiteY13" fmla="*/ 388593 h 982009"/>
                  <a:gd name="connsiteX14" fmla="*/ 800209 w 1554538"/>
                  <a:gd name="connsiteY14" fmla="*/ 204349 h 982009"/>
                  <a:gd name="connsiteX0" fmla="*/ 800209 w 1542543"/>
                  <a:gd name="connsiteY0" fmla="*/ 204349 h 976908"/>
                  <a:gd name="connsiteX1" fmla="*/ 196266 w 1542543"/>
                  <a:gd name="connsiteY1" fmla="*/ 12686 h 976908"/>
                  <a:gd name="connsiteX2" fmla="*/ 147370 w 1542543"/>
                  <a:gd name="connsiteY2" fmla="*/ 306113 h 976908"/>
                  <a:gd name="connsiteX3" fmla="*/ 12021 w 1542543"/>
                  <a:gd name="connsiteY3" fmla="*/ 518188 h 976908"/>
                  <a:gd name="connsiteX4" fmla="*/ 636377 w 1542543"/>
                  <a:gd name="connsiteY4" fmla="*/ 741181 h 976908"/>
                  <a:gd name="connsiteX5" fmla="*/ 705803 w 1542543"/>
                  <a:gd name="connsiteY5" fmla="*/ 624047 h 976908"/>
                  <a:gd name="connsiteX6" fmla="*/ 859369 w 1542543"/>
                  <a:gd name="connsiteY6" fmla="*/ 679765 h 976908"/>
                  <a:gd name="connsiteX7" fmla="*/ 1189170 w 1542543"/>
                  <a:gd name="connsiteY7" fmla="*/ 914032 h 976908"/>
                  <a:gd name="connsiteX8" fmla="*/ 1507637 w 1542543"/>
                  <a:gd name="connsiteY8" fmla="*/ 786693 h 976908"/>
                  <a:gd name="connsiteX9" fmla="*/ 1173267 w 1542543"/>
                  <a:gd name="connsiteY9" fmla="*/ 634312 h 976908"/>
                  <a:gd name="connsiteX10" fmla="*/ 1250585 w 1542543"/>
                  <a:gd name="connsiteY10" fmla="*/ 450008 h 976908"/>
                  <a:gd name="connsiteX11" fmla="*/ 984454 w 1542543"/>
                  <a:gd name="connsiteY11" fmla="*/ 340826 h 976908"/>
                  <a:gd name="connsiteX12" fmla="*/ 909391 w 1542543"/>
                  <a:gd name="connsiteY12" fmla="*/ 450008 h 976908"/>
                  <a:gd name="connsiteX13" fmla="*/ 766089 w 1542543"/>
                  <a:gd name="connsiteY13" fmla="*/ 388593 h 976908"/>
                  <a:gd name="connsiteX14" fmla="*/ 800209 w 1542543"/>
                  <a:gd name="connsiteY14" fmla="*/ 204349 h 976908"/>
                  <a:gd name="connsiteX0" fmla="*/ 800209 w 1542543"/>
                  <a:gd name="connsiteY0" fmla="*/ 204349 h 976908"/>
                  <a:gd name="connsiteX1" fmla="*/ 196266 w 1542543"/>
                  <a:gd name="connsiteY1" fmla="*/ 12686 h 976908"/>
                  <a:gd name="connsiteX2" fmla="*/ 147370 w 1542543"/>
                  <a:gd name="connsiteY2" fmla="*/ 306113 h 976908"/>
                  <a:gd name="connsiteX3" fmla="*/ 12021 w 1542543"/>
                  <a:gd name="connsiteY3" fmla="*/ 518188 h 976908"/>
                  <a:gd name="connsiteX4" fmla="*/ 636377 w 1542543"/>
                  <a:gd name="connsiteY4" fmla="*/ 741181 h 976908"/>
                  <a:gd name="connsiteX5" fmla="*/ 705803 w 1542543"/>
                  <a:gd name="connsiteY5" fmla="*/ 624047 h 976908"/>
                  <a:gd name="connsiteX6" fmla="*/ 859369 w 1542543"/>
                  <a:gd name="connsiteY6" fmla="*/ 679765 h 976908"/>
                  <a:gd name="connsiteX7" fmla="*/ 1189170 w 1542543"/>
                  <a:gd name="connsiteY7" fmla="*/ 914032 h 976908"/>
                  <a:gd name="connsiteX8" fmla="*/ 1507637 w 1542543"/>
                  <a:gd name="connsiteY8" fmla="*/ 786693 h 976908"/>
                  <a:gd name="connsiteX9" fmla="*/ 1173267 w 1542543"/>
                  <a:gd name="connsiteY9" fmla="*/ 634312 h 976908"/>
                  <a:gd name="connsiteX10" fmla="*/ 1250585 w 1542543"/>
                  <a:gd name="connsiteY10" fmla="*/ 450008 h 976908"/>
                  <a:gd name="connsiteX11" fmla="*/ 984454 w 1542543"/>
                  <a:gd name="connsiteY11" fmla="*/ 340826 h 976908"/>
                  <a:gd name="connsiteX12" fmla="*/ 909391 w 1542543"/>
                  <a:gd name="connsiteY12" fmla="*/ 450008 h 976908"/>
                  <a:gd name="connsiteX13" fmla="*/ 766089 w 1542543"/>
                  <a:gd name="connsiteY13" fmla="*/ 388593 h 976908"/>
                  <a:gd name="connsiteX14" fmla="*/ 800209 w 1542543"/>
                  <a:gd name="connsiteY14" fmla="*/ 204349 h 976908"/>
                  <a:gd name="connsiteX0" fmla="*/ 800209 w 1522966"/>
                  <a:gd name="connsiteY0" fmla="*/ 204349 h 975249"/>
                  <a:gd name="connsiteX1" fmla="*/ 196266 w 1522966"/>
                  <a:gd name="connsiteY1" fmla="*/ 12686 h 975249"/>
                  <a:gd name="connsiteX2" fmla="*/ 147370 w 1522966"/>
                  <a:gd name="connsiteY2" fmla="*/ 306113 h 975249"/>
                  <a:gd name="connsiteX3" fmla="*/ 12021 w 1522966"/>
                  <a:gd name="connsiteY3" fmla="*/ 518188 h 975249"/>
                  <a:gd name="connsiteX4" fmla="*/ 636377 w 1522966"/>
                  <a:gd name="connsiteY4" fmla="*/ 741181 h 975249"/>
                  <a:gd name="connsiteX5" fmla="*/ 705803 w 1522966"/>
                  <a:gd name="connsiteY5" fmla="*/ 624047 h 975249"/>
                  <a:gd name="connsiteX6" fmla="*/ 859369 w 1522966"/>
                  <a:gd name="connsiteY6" fmla="*/ 679765 h 975249"/>
                  <a:gd name="connsiteX7" fmla="*/ 1189170 w 1522966"/>
                  <a:gd name="connsiteY7" fmla="*/ 914032 h 975249"/>
                  <a:gd name="connsiteX8" fmla="*/ 1507637 w 1522966"/>
                  <a:gd name="connsiteY8" fmla="*/ 786693 h 975249"/>
                  <a:gd name="connsiteX9" fmla="*/ 1173267 w 1522966"/>
                  <a:gd name="connsiteY9" fmla="*/ 634312 h 975249"/>
                  <a:gd name="connsiteX10" fmla="*/ 1250585 w 1522966"/>
                  <a:gd name="connsiteY10" fmla="*/ 450008 h 975249"/>
                  <a:gd name="connsiteX11" fmla="*/ 984454 w 1522966"/>
                  <a:gd name="connsiteY11" fmla="*/ 340826 h 975249"/>
                  <a:gd name="connsiteX12" fmla="*/ 909391 w 1522966"/>
                  <a:gd name="connsiteY12" fmla="*/ 450008 h 975249"/>
                  <a:gd name="connsiteX13" fmla="*/ 766089 w 1522966"/>
                  <a:gd name="connsiteY13" fmla="*/ 388593 h 975249"/>
                  <a:gd name="connsiteX14" fmla="*/ 800209 w 1522966"/>
                  <a:gd name="connsiteY14" fmla="*/ 204349 h 975249"/>
                  <a:gd name="connsiteX0" fmla="*/ 800209 w 1538655"/>
                  <a:gd name="connsiteY0" fmla="*/ 204349 h 976321"/>
                  <a:gd name="connsiteX1" fmla="*/ 196266 w 1538655"/>
                  <a:gd name="connsiteY1" fmla="*/ 12686 h 976321"/>
                  <a:gd name="connsiteX2" fmla="*/ 147370 w 1538655"/>
                  <a:gd name="connsiteY2" fmla="*/ 306113 h 976321"/>
                  <a:gd name="connsiteX3" fmla="*/ 12021 w 1538655"/>
                  <a:gd name="connsiteY3" fmla="*/ 518188 h 976321"/>
                  <a:gd name="connsiteX4" fmla="*/ 636377 w 1538655"/>
                  <a:gd name="connsiteY4" fmla="*/ 741181 h 976321"/>
                  <a:gd name="connsiteX5" fmla="*/ 705803 w 1538655"/>
                  <a:gd name="connsiteY5" fmla="*/ 624047 h 976321"/>
                  <a:gd name="connsiteX6" fmla="*/ 859369 w 1538655"/>
                  <a:gd name="connsiteY6" fmla="*/ 679765 h 976321"/>
                  <a:gd name="connsiteX7" fmla="*/ 1189170 w 1538655"/>
                  <a:gd name="connsiteY7" fmla="*/ 914032 h 976321"/>
                  <a:gd name="connsiteX8" fmla="*/ 1507637 w 1538655"/>
                  <a:gd name="connsiteY8" fmla="*/ 786693 h 976321"/>
                  <a:gd name="connsiteX9" fmla="*/ 1173267 w 1538655"/>
                  <a:gd name="connsiteY9" fmla="*/ 634312 h 976321"/>
                  <a:gd name="connsiteX10" fmla="*/ 1250585 w 1538655"/>
                  <a:gd name="connsiteY10" fmla="*/ 450008 h 976321"/>
                  <a:gd name="connsiteX11" fmla="*/ 984454 w 1538655"/>
                  <a:gd name="connsiteY11" fmla="*/ 340826 h 976321"/>
                  <a:gd name="connsiteX12" fmla="*/ 909391 w 1538655"/>
                  <a:gd name="connsiteY12" fmla="*/ 450008 h 976321"/>
                  <a:gd name="connsiteX13" fmla="*/ 766089 w 1538655"/>
                  <a:gd name="connsiteY13" fmla="*/ 388593 h 976321"/>
                  <a:gd name="connsiteX14" fmla="*/ 800209 w 1538655"/>
                  <a:gd name="connsiteY14" fmla="*/ 204349 h 976321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50008 h 981339"/>
                  <a:gd name="connsiteX11" fmla="*/ 984454 w 1556774"/>
                  <a:gd name="connsiteY11" fmla="*/ 340826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50008 h 981339"/>
                  <a:gd name="connsiteX11" fmla="*/ 984454 w 1556774"/>
                  <a:gd name="connsiteY11" fmla="*/ 340826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50008 h 981339"/>
                  <a:gd name="connsiteX11" fmla="*/ 984454 w 1556774"/>
                  <a:gd name="connsiteY11" fmla="*/ 340826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50008 h 981339"/>
                  <a:gd name="connsiteX11" fmla="*/ 984454 w 1556774"/>
                  <a:gd name="connsiteY11" fmla="*/ 340826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50008 h 981339"/>
                  <a:gd name="connsiteX11" fmla="*/ 964576 w 1556774"/>
                  <a:gd name="connsiteY11" fmla="*/ 344802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50008 h 981339"/>
                  <a:gd name="connsiteX11" fmla="*/ 964576 w 1556774"/>
                  <a:gd name="connsiteY11" fmla="*/ 344802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50008 h 981339"/>
                  <a:gd name="connsiteX11" fmla="*/ 964576 w 1556774"/>
                  <a:gd name="connsiteY11" fmla="*/ 344802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50008 h 981339"/>
                  <a:gd name="connsiteX11" fmla="*/ 964576 w 1556774"/>
                  <a:gd name="connsiteY11" fmla="*/ 344802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38081 h 981339"/>
                  <a:gd name="connsiteX11" fmla="*/ 964576 w 1556774"/>
                  <a:gd name="connsiteY11" fmla="*/ 344802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38081 h 981339"/>
                  <a:gd name="connsiteX11" fmla="*/ 964576 w 1556774"/>
                  <a:gd name="connsiteY11" fmla="*/ 344802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38081 h 981339"/>
                  <a:gd name="connsiteX11" fmla="*/ 964576 w 1556774"/>
                  <a:gd name="connsiteY11" fmla="*/ 344802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27868"/>
                  <a:gd name="connsiteY0" fmla="*/ 204349 h 975126"/>
                  <a:gd name="connsiteX1" fmla="*/ 196266 w 1527868"/>
                  <a:gd name="connsiteY1" fmla="*/ 12686 h 975126"/>
                  <a:gd name="connsiteX2" fmla="*/ 147370 w 1527868"/>
                  <a:gd name="connsiteY2" fmla="*/ 306113 h 975126"/>
                  <a:gd name="connsiteX3" fmla="*/ 12021 w 1527868"/>
                  <a:gd name="connsiteY3" fmla="*/ 518188 h 975126"/>
                  <a:gd name="connsiteX4" fmla="*/ 636377 w 1527868"/>
                  <a:gd name="connsiteY4" fmla="*/ 741181 h 975126"/>
                  <a:gd name="connsiteX5" fmla="*/ 705803 w 1527868"/>
                  <a:gd name="connsiteY5" fmla="*/ 624047 h 975126"/>
                  <a:gd name="connsiteX6" fmla="*/ 859369 w 1527868"/>
                  <a:gd name="connsiteY6" fmla="*/ 679765 h 975126"/>
                  <a:gd name="connsiteX7" fmla="*/ 1189170 w 1527868"/>
                  <a:gd name="connsiteY7" fmla="*/ 914032 h 975126"/>
                  <a:gd name="connsiteX8" fmla="*/ 1467881 w 1527868"/>
                  <a:gd name="connsiteY8" fmla="*/ 742961 h 975126"/>
                  <a:gd name="connsiteX9" fmla="*/ 1173267 w 1527868"/>
                  <a:gd name="connsiteY9" fmla="*/ 634312 h 975126"/>
                  <a:gd name="connsiteX10" fmla="*/ 1250585 w 1527868"/>
                  <a:gd name="connsiteY10" fmla="*/ 438081 h 975126"/>
                  <a:gd name="connsiteX11" fmla="*/ 964576 w 1527868"/>
                  <a:gd name="connsiteY11" fmla="*/ 344802 h 975126"/>
                  <a:gd name="connsiteX12" fmla="*/ 909391 w 1527868"/>
                  <a:gd name="connsiteY12" fmla="*/ 450008 h 975126"/>
                  <a:gd name="connsiteX13" fmla="*/ 766089 w 1527868"/>
                  <a:gd name="connsiteY13" fmla="*/ 388593 h 975126"/>
                  <a:gd name="connsiteX14" fmla="*/ 800209 w 1527868"/>
                  <a:gd name="connsiteY14" fmla="*/ 204349 h 975126"/>
                  <a:gd name="connsiteX0" fmla="*/ 800209 w 1527868"/>
                  <a:gd name="connsiteY0" fmla="*/ 204349 h 975126"/>
                  <a:gd name="connsiteX1" fmla="*/ 196266 w 1527868"/>
                  <a:gd name="connsiteY1" fmla="*/ 12686 h 975126"/>
                  <a:gd name="connsiteX2" fmla="*/ 147370 w 1527868"/>
                  <a:gd name="connsiteY2" fmla="*/ 306113 h 975126"/>
                  <a:gd name="connsiteX3" fmla="*/ 12021 w 1527868"/>
                  <a:gd name="connsiteY3" fmla="*/ 518188 h 975126"/>
                  <a:gd name="connsiteX4" fmla="*/ 636377 w 1527868"/>
                  <a:gd name="connsiteY4" fmla="*/ 741181 h 975126"/>
                  <a:gd name="connsiteX5" fmla="*/ 705803 w 1527868"/>
                  <a:gd name="connsiteY5" fmla="*/ 624047 h 975126"/>
                  <a:gd name="connsiteX6" fmla="*/ 859369 w 1527868"/>
                  <a:gd name="connsiteY6" fmla="*/ 679765 h 975126"/>
                  <a:gd name="connsiteX7" fmla="*/ 1189170 w 1527868"/>
                  <a:gd name="connsiteY7" fmla="*/ 914032 h 975126"/>
                  <a:gd name="connsiteX8" fmla="*/ 1467881 w 1527868"/>
                  <a:gd name="connsiteY8" fmla="*/ 742961 h 975126"/>
                  <a:gd name="connsiteX9" fmla="*/ 1173267 w 1527868"/>
                  <a:gd name="connsiteY9" fmla="*/ 634312 h 975126"/>
                  <a:gd name="connsiteX10" fmla="*/ 1250585 w 1527868"/>
                  <a:gd name="connsiteY10" fmla="*/ 438081 h 975126"/>
                  <a:gd name="connsiteX11" fmla="*/ 964576 w 1527868"/>
                  <a:gd name="connsiteY11" fmla="*/ 344802 h 975126"/>
                  <a:gd name="connsiteX12" fmla="*/ 909391 w 1527868"/>
                  <a:gd name="connsiteY12" fmla="*/ 450008 h 975126"/>
                  <a:gd name="connsiteX13" fmla="*/ 766089 w 1527868"/>
                  <a:gd name="connsiteY13" fmla="*/ 388593 h 975126"/>
                  <a:gd name="connsiteX14" fmla="*/ 800209 w 1527868"/>
                  <a:gd name="connsiteY14" fmla="*/ 204349 h 975126"/>
                  <a:gd name="connsiteX0" fmla="*/ 800209 w 1499884"/>
                  <a:gd name="connsiteY0" fmla="*/ 204349 h 986483"/>
                  <a:gd name="connsiteX1" fmla="*/ 196266 w 1499884"/>
                  <a:gd name="connsiteY1" fmla="*/ 12686 h 986483"/>
                  <a:gd name="connsiteX2" fmla="*/ 147370 w 1499884"/>
                  <a:gd name="connsiteY2" fmla="*/ 306113 h 986483"/>
                  <a:gd name="connsiteX3" fmla="*/ 12021 w 1499884"/>
                  <a:gd name="connsiteY3" fmla="*/ 518188 h 986483"/>
                  <a:gd name="connsiteX4" fmla="*/ 636377 w 1499884"/>
                  <a:gd name="connsiteY4" fmla="*/ 741181 h 986483"/>
                  <a:gd name="connsiteX5" fmla="*/ 705803 w 1499884"/>
                  <a:gd name="connsiteY5" fmla="*/ 624047 h 986483"/>
                  <a:gd name="connsiteX6" fmla="*/ 859369 w 1499884"/>
                  <a:gd name="connsiteY6" fmla="*/ 679765 h 986483"/>
                  <a:gd name="connsiteX7" fmla="*/ 1189170 w 1499884"/>
                  <a:gd name="connsiteY7" fmla="*/ 914032 h 986483"/>
                  <a:gd name="connsiteX8" fmla="*/ 1467881 w 1499884"/>
                  <a:gd name="connsiteY8" fmla="*/ 742961 h 986483"/>
                  <a:gd name="connsiteX9" fmla="*/ 1173267 w 1499884"/>
                  <a:gd name="connsiteY9" fmla="*/ 634312 h 986483"/>
                  <a:gd name="connsiteX10" fmla="*/ 1250585 w 1499884"/>
                  <a:gd name="connsiteY10" fmla="*/ 438081 h 986483"/>
                  <a:gd name="connsiteX11" fmla="*/ 964576 w 1499884"/>
                  <a:gd name="connsiteY11" fmla="*/ 344802 h 986483"/>
                  <a:gd name="connsiteX12" fmla="*/ 909391 w 1499884"/>
                  <a:gd name="connsiteY12" fmla="*/ 450008 h 986483"/>
                  <a:gd name="connsiteX13" fmla="*/ 766089 w 1499884"/>
                  <a:gd name="connsiteY13" fmla="*/ 388593 h 986483"/>
                  <a:gd name="connsiteX14" fmla="*/ 800209 w 1499884"/>
                  <a:gd name="connsiteY14" fmla="*/ 204349 h 986483"/>
                  <a:gd name="connsiteX0" fmla="*/ 800209 w 1505435"/>
                  <a:gd name="connsiteY0" fmla="*/ 204349 h 1015754"/>
                  <a:gd name="connsiteX1" fmla="*/ 196266 w 1505435"/>
                  <a:gd name="connsiteY1" fmla="*/ 12686 h 1015754"/>
                  <a:gd name="connsiteX2" fmla="*/ 147370 w 1505435"/>
                  <a:gd name="connsiteY2" fmla="*/ 306113 h 1015754"/>
                  <a:gd name="connsiteX3" fmla="*/ 12021 w 1505435"/>
                  <a:gd name="connsiteY3" fmla="*/ 518188 h 1015754"/>
                  <a:gd name="connsiteX4" fmla="*/ 636377 w 1505435"/>
                  <a:gd name="connsiteY4" fmla="*/ 741181 h 1015754"/>
                  <a:gd name="connsiteX5" fmla="*/ 705803 w 1505435"/>
                  <a:gd name="connsiteY5" fmla="*/ 624047 h 1015754"/>
                  <a:gd name="connsiteX6" fmla="*/ 859369 w 1505435"/>
                  <a:gd name="connsiteY6" fmla="*/ 679765 h 1015754"/>
                  <a:gd name="connsiteX7" fmla="*/ 1189170 w 1505435"/>
                  <a:gd name="connsiteY7" fmla="*/ 914032 h 1015754"/>
                  <a:gd name="connsiteX8" fmla="*/ 1467881 w 1505435"/>
                  <a:gd name="connsiteY8" fmla="*/ 742961 h 1015754"/>
                  <a:gd name="connsiteX9" fmla="*/ 1173267 w 1505435"/>
                  <a:gd name="connsiteY9" fmla="*/ 634312 h 1015754"/>
                  <a:gd name="connsiteX10" fmla="*/ 1250585 w 1505435"/>
                  <a:gd name="connsiteY10" fmla="*/ 438081 h 1015754"/>
                  <a:gd name="connsiteX11" fmla="*/ 964576 w 1505435"/>
                  <a:gd name="connsiteY11" fmla="*/ 344802 h 1015754"/>
                  <a:gd name="connsiteX12" fmla="*/ 909391 w 1505435"/>
                  <a:gd name="connsiteY12" fmla="*/ 450008 h 1015754"/>
                  <a:gd name="connsiteX13" fmla="*/ 766089 w 1505435"/>
                  <a:gd name="connsiteY13" fmla="*/ 388593 h 1015754"/>
                  <a:gd name="connsiteX14" fmla="*/ 800209 w 1505435"/>
                  <a:gd name="connsiteY14" fmla="*/ 204349 h 1015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05435" h="1015754">
                    <a:moveTo>
                      <a:pt x="800209" y="204349"/>
                    </a:moveTo>
                    <a:cubicBezTo>
                      <a:pt x="598895" y="140461"/>
                      <a:pt x="302164" y="-50647"/>
                      <a:pt x="196266" y="12686"/>
                    </a:cubicBezTo>
                    <a:cubicBezTo>
                      <a:pt x="103106" y="72064"/>
                      <a:pt x="168969" y="214930"/>
                      <a:pt x="147370" y="306113"/>
                    </a:cubicBezTo>
                    <a:cubicBezTo>
                      <a:pt x="102254" y="376805"/>
                      <a:pt x="-42253" y="455447"/>
                      <a:pt x="12021" y="518188"/>
                    </a:cubicBezTo>
                    <a:cubicBezTo>
                      <a:pt x="164480" y="669383"/>
                      <a:pt x="559454" y="713233"/>
                      <a:pt x="636377" y="741181"/>
                    </a:cubicBezTo>
                    <a:cubicBezTo>
                      <a:pt x="696624" y="733941"/>
                      <a:pt x="677361" y="671042"/>
                      <a:pt x="705803" y="624047"/>
                    </a:cubicBezTo>
                    <a:lnTo>
                      <a:pt x="859369" y="679765"/>
                    </a:lnTo>
                    <a:cubicBezTo>
                      <a:pt x="850034" y="889051"/>
                      <a:pt x="1063333" y="847870"/>
                      <a:pt x="1189170" y="914032"/>
                    </a:cubicBezTo>
                    <a:cubicBezTo>
                      <a:pt x="1618678" y="1176386"/>
                      <a:pt x="1495571" y="862271"/>
                      <a:pt x="1467881" y="742961"/>
                    </a:cubicBezTo>
                    <a:cubicBezTo>
                      <a:pt x="1356424" y="685542"/>
                      <a:pt x="1304603" y="671853"/>
                      <a:pt x="1173267" y="634312"/>
                    </a:cubicBezTo>
                    <a:cubicBezTo>
                      <a:pt x="1199040" y="568902"/>
                      <a:pt x="1292398" y="479637"/>
                      <a:pt x="1250585" y="438081"/>
                    </a:cubicBezTo>
                    <a:cubicBezTo>
                      <a:pt x="1165850" y="405662"/>
                      <a:pt x="1045335" y="381196"/>
                      <a:pt x="964576" y="344802"/>
                    </a:cubicBezTo>
                    <a:cubicBezTo>
                      <a:pt x="930279" y="379871"/>
                      <a:pt x="927786" y="414939"/>
                      <a:pt x="909391" y="450008"/>
                    </a:cubicBezTo>
                    <a:lnTo>
                      <a:pt x="766089" y="388593"/>
                    </a:lnTo>
                    <a:lnTo>
                      <a:pt x="800209" y="20434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6" name="Freeform 106">
                <a:extLst>
                  <a:ext uri="{FF2B5EF4-FFF2-40B4-BE49-F238E27FC236}">
                    <a16:creationId xmlns:a16="http://schemas.microsoft.com/office/drawing/2014/main" id="{C8B77AC9-0765-4FB0-B542-3AF5A83F2187}"/>
                  </a:ext>
                </a:extLst>
              </p:cNvPr>
              <p:cNvSpPr/>
              <p:nvPr/>
            </p:nvSpPr>
            <p:spPr>
              <a:xfrm rot="19632933">
                <a:off x="2257651" y="4182238"/>
                <a:ext cx="1505435" cy="1015754"/>
              </a:xfrm>
              <a:custGeom>
                <a:avLst/>
                <a:gdLst>
                  <a:gd name="connsiteX0" fmla="*/ 812042 w 1535373"/>
                  <a:gd name="connsiteY0" fmla="*/ 211541 h 921224"/>
                  <a:gd name="connsiteX1" fmla="*/ 184245 w 1535373"/>
                  <a:gd name="connsiteY1" fmla="*/ 0 h 921224"/>
                  <a:gd name="connsiteX2" fmla="*/ 143301 w 1535373"/>
                  <a:gd name="connsiteY2" fmla="*/ 293427 h 921224"/>
                  <a:gd name="connsiteX3" fmla="*/ 0 w 1535373"/>
                  <a:gd name="connsiteY3" fmla="*/ 477672 h 921224"/>
                  <a:gd name="connsiteX4" fmla="*/ 600501 w 1535373"/>
                  <a:gd name="connsiteY4" fmla="*/ 764275 h 921224"/>
                  <a:gd name="connsiteX5" fmla="*/ 709684 w 1535373"/>
                  <a:gd name="connsiteY5" fmla="*/ 655093 h 921224"/>
                  <a:gd name="connsiteX6" fmla="*/ 887104 w 1535373"/>
                  <a:gd name="connsiteY6" fmla="*/ 702860 h 921224"/>
                  <a:gd name="connsiteX7" fmla="*/ 1201003 w 1535373"/>
                  <a:gd name="connsiteY7" fmla="*/ 921224 h 921224"/>
                  <a:gd name="connsiteX8" fmla="*/ 1535373 w 1535373"/>
                  <a:gd name="connsiteY8" fmla="*/ 825690 h 921224"/>
                  <a:gd name="connsiteX9" fmla="*/ 1201003 w 1535373"/>
                  <a:gd name="connsiteY9" fmla="*/ 689212 h 921224"/>
                  <a:gd name="connsiteX10" fmla="*/ 1262418 w 1535373"/>
                  <a:gd name="connsiteY10" fmla="*/ 457200 h 921224"/>
                  <a:gd name="connsiteX11" fmla="*/ 996287 w 1535373"/>
                  <a:gd name="connsiteY11" fmla="*/ 348018 h 921224"/>
                  <a:gd name="connsiteX12" fmla="*/ 921224 w 1535373"/>
                  <a:gd name="connsiteY12" fmla="*/ 457200 h 921224"/>
                  <a:gd name="connsiteX13" fmla="*/ 777922 w 1535373"/>
                  <a:gd name="connsiteY13" fmla="*/ 395785 h 921224"/>
                  <a:gd name="connsiteX14" fmla="*/ 812042 w 1535373"/>
                  <a:gd name="connsiteY14" fmla="*/ 211541 h 921224"/>
                  <a:gd name="connsiteX0" fmla="*/ 812042 w 1535373"/>
                  <a:gd name="connsiteY0" fmla="*/ 191663 h 901346"/>
                  <a:gd name="connsiteX1" fmla="*/ 208099 w 1535373"/>
                  <a:gd name="connsiteY1" fmla="*/ 0 h 901346"/>
                  <a:gd name="connsiteX2" fmla="*/ 143301 w 1535373"/>
                  <a:gd name="connsiteY2" fmla="*/ 273549 h 901346"/>
                  <a:gd name="connsiteX3" fmla="*/ 0 w 1535373"/>
                  <a:gd name="connsiteY3" fmla="*/ 457794 h 901346"/>
                  <a:gd name="connsiteX4" fmla="*/ 600501 w 1535373"/>
                  <a:gd name="connsiteY4" fmla="*/ 744397 h 901346"/>
                  <a:gd name="connsiteX5" fmla="*/ 709684 w 1535373"/>
                  <a:gd name="connsiteY5" fmla="*/ 635215 h 901346"/>
                  <a:gd name="connsiteX6" fmla="*/ 887104 w 1535373"/>
                  <a:gd name="connsiteY6" fmla="*/ 682982 h 901346"/>
                  <a:gd name="connsiteX7" fmla="*/ 1201003 w 1535373"/>
                  <a:gd name="connsiteY7" fmla="*/ 901346 h 901346"/>
                  <a:gd name="connsiteX8" fmla="*/ 1535373 w 1535373"/>
                  <a:gd name="connsiteY8" fmla="*/ 805812 h 901346"/>
                  <a:gd name="connsiteX9" fmla="*/ 1201003 w 1535373"/>
                  <a:gd name="connsiteY9" fmla="*/ 669334 h 901346"/>
                  <a:gd name="connsiteX10" fmla="*/ 1262418 w 1535373"/>
                  <a:gd name="connsiteY10" fmla="*/ 437322 h 901346"/>
                  <a:gd name="connsiteX11" fmla="*/ 996287 w 1535373"/>
                  <a:gd name="connsiteY11" fmla="*/ 328140 h 901346"/>
                  <a:gd name="connsiteX12" fmla="*/ 921224 w 1535373"/>
                  <a:gd name="connsiteY12" fmla="*/ 437322 h 901346"/>
                  <a:gd name="connsiteX13" fmla="*/ 777922 w 1535373"/>
                  <a:gd name="connsiteY13" fmla="*/ 375907 h 901346"/>
                  <a:gd name="connsiteX14" fmla="*/ 812042 w 1535373"/>
                  <a:gd name="connsiteY14" fmla="*/ 191663 h 901346"/>
                  <a:gd name="connsiteX0" fmla="*/ 812042 w 1535373"/>
                  <a:gd name="connsiteY0" fmla="*/ 204349 h 914032"/>
                  <a:gd name="connsiteX1" fmla="*/ 208099 w 1535373"/>
                  <a:gd name="connsiteY1" fmla="*/ 12686 h 914032"/>
                  <a:gd name="connsiteX2" fmla="*/ 143301 w 1535373"/>
                  <a:gd name="connsiteY2" fmla="*/ 286235 h 914032"/>
                  <a:gd name="connsiteX3" fmla="*/ 0 w 1535373"/>
                  <a:gd name="connsiteY3" fmla="*/ 470480 h 914032"/>
                  <a:gd name="connsiteX4" fmla="*/ 600501 w 1535373"/>
                  <a:gd name="connsiteY4" fmla="*/ 757083 h 914032"/>
                  <a:gd name="connsiteX5" fmla="*/ 709684 w 1535373"/>
                  <a:gd name="connsiteY5" fmla="*/ 647901 h 914032"/>
                  <a:gd name="connsiteX6" fmla="*/ 887104 w 1535373"/>
                  <a:gd name="connsiteY6" fmla="*/ 695668 h 914032"/>
                  <a:gd name="connsiteX7" fmla="*/ 1201003 w 1535373"/>
                  <a:gd name="connsiteY7" fmla="*/ 914032 h 914032"/>
                  <a:gd name="connsiteX8" fmla="*/ 1535373 w 1535373"/>
                  <a:gd name="connsiteY8" fmla="*/ 818498 h 914032"/>
                  <a:gd name="connsiteX9" fmla="*/ 1201003 w 1535373"/>
                  <a:gd name="connsiteY9" fmla="*/ 682020 h 914032"/>
                  <a:gd name="connsiteX10" fmla="*/ 1262418 w 1535373"/>
                  <a:gd name="connsiteY10" fmla="*/ 450008 h 914032"/>
                  <a:gd name="connsiteX11" fmla="*/ 996287 w 1535373"/>
                  <a:gd name="connsiteY11" fmla="*/ 340826 h 914032"/>
                  <a:gd name="connsiteX12" fmla="*/ 921224 w 1535373"/>
                  <a:gd name="connsiteY12" fmla="*/ 450008 h 914032"/>
                  <a:gd name="connsiteX13" fmla="*/ 777922 w 1535373"/>
                  <a:gd name="connsiteY13" fmla="*/ 388593 h 914032"/>
                  <a:gd name="connsiteX14" fmla="*/ 812042 w 1535373"/>
                  <a:gd name="connsiteY14" fmla="*/ 204349 h 914032"/>
                  <a:gd name="connsiteX0" fmla="*/ 812042 w 1535373"/>
                  <a:gd name="connsiteY0" fmla="*/ 204349 h 914032"/>
                  <a:gd name="connsiteX1" fmla="*/ 208099 w 1535373"/>
                  <a:gd name="connsiteY1" fmla="*/ 12686 h 914032"/>
                  <a:gd name="connsiteX2" fmla="*/ 143301 w 1535373"/>
                  <a:gd name="connsiteY2" fmla="*/ 286235 h 914032"/>
                  <a:gd name="connsiteX3" fmla="*/ 0 w 1535373"/>
                  <a:gd name="connsiteY3" fmla="*/ 470480 h 914032"/>
                  <a:gd name="connsiteX4" fmla="*/ 600501 w 1535373"/>
                  <a:gd name="connsiteY4" fmla="*/ 757083 h 914032"/>
                  <a:gd name="connsiteX5" fmla="*/ 709684 w 1535373"/>
                  <a:gd name="connsiteY5" fmla="*/ 647901 h 914032"/>
                  <a:gd name="connsiteX6" fmla="*/ 887104 w 1535373"/>
                  <a:gd name="connsiteY6" fmla="*/ 695668 h 914032"/>
                  <a:gd name="connsiteX7" fmla="*/ 1201003 w 1535373"/>
                  <a:gd name="connsiteY7" fmla="*/ 914032 h 914032"/>
                  <a:gd name="connsiteX8" fmla="*/ 1535373 w 1535373"/>
                  <a:gd name="connsiteY8" fmla="*/ 818498 h 914032"/>
                  <a:gd name="connsiteX9" fmla="*/ 1201003 w 1535373"/>
                  <a:gd name="connsiteY9" fmla="*/ 682020 h 914032"/>
                  <a:gd name="connsiteX10" fmla="*/ 1262418 w 1535373"/>
                  <a:gd name="connsiteY10" fmla="*/ 450008 h 914032"/>
                  <a:gd name="connsiteX11" fmla="*/ 996287 w 1535373"/>
                  <a:gd name="connsiteY11" fmla="*/ 340826 h 914032"/>
                  <a:gd name="connsiteX12" fmla="*/ 921224 w 1535373"/>
                  <a:gd name="connsiteY12" fmla="*/ 450008 h 914032"/>
                  <a:gd name="connsiteX13" fmla="*/ 777922 w 1535373"/>
                  <a:gd name="connsiteY13" fmla="*/ 388593 h 914032"/>
                  <a:gd name="connsiteX14" fmla="*/ 812042 w 1535373"/>
                  <a:gd name="connsiteY14" fmla="*/ 204349 h 914032"/>
                  <a:gd name="connsiteX0" fmla="*/ 812042 w 1535373"/>
                  <a:gd name="connsiteY0" fmla="*/ 204349 h 914032"/>
                  <a:gd name="connsiteX1" fmla="*/ 208099 w 1535373"/>
                  <a:gd name="connsiteY1" fmla="*/ 12686 h 914032"/>
                  <a:gd name="connsiteX2" fmla="*/ 159203 w 1535373"/>
                  <a:gd name="connsiteY2" fmla="*/ 306113 h 914032"/>
                  <a:gd name="connsiteX3" fmla="*/ 0 w 1535373"/>
                  <a:gd name="connsiteY3" fmla="*/ 470480 h 914032"/>
                  <a:gd name="connsiteX4" fmla="*/ 600501 w 1535373"/>
                  <a:gd name="connsiteY4" fmla="*/ 757083 h 914032"/>
                  <a:gd name="connsiteX5" fmla="*/ 709684 w 1535373"/>
                  <a:gd name="connsiteY5" fmla="*/ 647901 h 914032"/>
                  <a:gd name="connsiteX6" fmla="*/ 887104 w 1535373"/>
                  <a:gd name="connsiteY6" fmla="*/ 695668 h 914032"/>
                  <a:gd name="connsiteX7" fmla="*/ 1201003 w 1535373"/>
                  <a:gd name="connsiteY7" fmla="*/ 914032 h 914032"/>
                  <a:gd name="connsiteX8" fmla="*/ 1535373 w 1535373"/>
                  <a:gd name="connsiteY8" fmla="*/ 818498 h 914032"/>
                  <a:gd name="connsiteX9" fmla="*/ 1201003 w 1535373"/>
                  <a:gd name="connsiteY9" fmla="*/ 682020 h 914032"/>
                  <a:gd name="connsiteX10" fmla="*/ 1262418 w 1535373"/>
                  <a:gd name="connsiteY10" fmla="*/ 450008 h 914032"/>
                  <a:gd name="connsiteX11" fmla="*/ 996287 w 1535373"/>
                  <a:gd name="connsiteY11" fmla="*/ 340826 h 914032"/>
                  <a:gd name="connsiteX12" fmla="*/ 921224 w 1535373"/>
                  <a:gd name="connsiteY12" fmla="*/ 450008 h 914032"/>
                  <a:gd name="connsiteX13" fmla="*/ 777922 w 1535373"/>
                  <a:gd name="connsiteY13" fmla="*/ 388593 h 914032"/>
                  <a:gd name="connsiteX14" fmla="*/ 812042 w 1535373"/>
                  <a:gd name="connsiteY14" fmla="*/ 204349 h 914032"/>
                  <a:gd name="connsiteX0" fmla="*/ 788188 w 1511519"/>
                  <a:gd name="connsiteY0" fmla="*/ 204349 h 914032"/>
                  <a:gd name="connsiteX1" fmla="*/ 184245 w 1511519"/>
                  <a:gd name="connsiteY1" fmla="*/ 12686 h 914032"/>
                  <a:gd name="connsiteX2" fmla="*/ 135349 w 1511519"/>
                  <a:gd name="connsiteY2" fmla="*/ 306113 h 914032"/>
                  <a:gd name="connsiteX3" fmla="*/ 0 w 1511519"/>
                  <a:gd name="connsiteY3" fmla="*/ 518188 h 914032"/>
                  <a:gd name="connsiteX4" fmla="*/ 576647 w 1511519"/>
                  <a:gd name="connsiteY4" fmla="*/ 757083 h 914032"/>
                  <a:gd name="connsiteX5" fmla="*/ 685830 w 1511519"/>
                  <a:gd name="connsiteY5" fmla="*/ 647901 h 914032"/>
                  <a:gd name="connsiteX6" fmla="*/ 863250 w 1511519"/>
                  <a:gd name="connsiteY6" fmla="*/ 695668 h 914032"/>
                  <a:gd name="connsiteX7" fmla="*/ 1177149 w 1511519"/>
                  <a:gd name="connsiteY7" fmla="*/ 914032 h 914032"/>
                  <a:gd name="connsiteX8" fmla="*/ 1511519 w 1511519"/>
                  <a:gd name="connsiteY8" fmla="*/ 818498 h 914032"/>
                  <a:gd name="connsiteX9" fmla="*/ 1177149 w 1511519"/>
                  <a:gd name="connsiteY9" fmla="*/ 682020 h 914032"/>
                  <a:gd name="connsiteX10" fmla="*/ 1238564 w 1511519"/>
                  <a:gd name="connsiteY10" fmla="*/ 450008 h 914032"/>
                  <a:gd name="connsiteX11" fmla="*/ 972433 w 1511519"/>
                  <a:gd name="connsiteY11" fmla="*/ 340826 h 914032"/>
                  <a:gd name="connsiteX12" fmla="*/ 897370 w 1511519"/>
                  <a:gd name="connsiteY12" fmla="*/ 450008 h 914032"/>
                  <a:gd name="connsiteX13" fmla="*/ 754068 w 1511519"/>
                  <a:gd name="connsiteY13" fmla="*/ 388593 h 914032"/>
                  <a:gd name="connsiteX14" fmla="*/ 788188 w 1511519"/>
                  <a:gd name="connsiteY14" fmla="*/ 204349 h 914032"/>
                  <a:gd name="connsiteX0" fmla="*/ 802902 w 1526233"/>
                  <a:gd name="connsiteY0" fmla="*/ 204349 h 914032"/>
                  <a:gd name="connsiteX1" fmla="*/ 198959 w 1526233"/>
                  <a:gd name="connsiteY1" fmla="*/ 12686 h 914032"/>
                  <a:gd name="connsiteX2" fmla="*/ 150063 w 1526233"/>
                  <a:gd name="connsiteY2" fmla="*/ 306113 h 914032"/>
                  <a:gd name="connsiteX3" fmla="*/ 14714 w 1526233"/>
                  <a:gd name="connsiteY3" fmla="*/ 518188 h 914032"/>
                  <a:gd name="connsiteX4" fmla="*/ 591361 w 1526233"/>
                  <a:gd name="connsiteY4" fmla="*/ 757083 h 914032"/>
                  <a:gd name="connsiteX5" fmla="*/ 700544 w 1526233"/>
                  <a:gd name="connsiteY5" fmla="*/ 647901 h 914032"/>
                  <a:gd name="connsiteX6" fmla="*/ 877964 w 1526233"/>
                  <a:gd name="connsiteY6" fmla="*/ 695668 h 914032"/>
                  <a:gd name="connsiteX7" fmla="*/ 1191863 w 1526233"/>
                  <a:gd name="connsiteY7" fmla="*/ 914032 h 914032"/>
                  <a:gd name="connsiteX8" fmla="*/ 1526233 w 1526233"/>
                  <a:gd name="connsiteY8" fmla="*/ 818498 h 914032"/>
                  <a:gd name="connsiteX9" fmla="*/ 1191863 w 1526233"/>
                  <a:gd name="connsiteY9" fmla="*/ 682020 h 914032"/>
                  <a:gd name="connsiteX10" fmla="*/ 1253278 w 1526233"/>
                  <a:gd name="connsiteY10" fmla="*/ 450008 h 914032"/>
                  <a:gd name="connsiteX11" fmla="*/ 987147 w 1526233"/>
                  <a:gd name="connsiteY11" fmla="*/ 340826 h 914032"/>
                  <a:gd name="connsiteX12" fmla="*/ 912084 w 1526233"/>
                  <a:gd name="connsiteY12" fmla="*/ 450008 h 914032"/>
                  <a:gd name="connsiteX13" fmla="*/ 768782 w 1526233"/>
                  <a:gd name="connsiteY13" fmla="*/ 388593 h 914032"/>
                  <a:gd name="connsiteX14" fmla="*/ 802902 w 1526233"/>
                  <a:gd name="connsiteY14" fmla="*/ 204349 h 914032"/>
                  <a:gd name="connsiteX0" fmla="*/ 802902 w 1526233"/>
                  <a:gd name="connsiteY0" fmla="*/ 204349 h 914032"/>
                  <a:gd name="connsiteX1" fmla="*/ 198959 w 1526233"/>
                  <a:gd name="connsiteY1" fmla="*/ 12686 h 914032"/>
                  <a:gd name="connsiteX2" fmla="*/ 150063 w 1526233"/>
                  <a:gd name="connsiteY2" fmla="*/ 306113 h 914032"/>
                  <a:gd name="connsiteX3" fmla="*/ 14714 w 1526233"/>
                  <a:gd name="connsiteY3" fmla="*/ 518188 h 914032"/>
                  <a:gd name="connsiteX4" fmla="*/ 591361 w 1526233"/>
                  <a:gd name="connsiteY4" fmla="*/ 757083 h 914032"/>
                  <a:gd name="connsiteX5" fmla="*/ 700544 w 1526233"/>
                  <a:gd name="connsiteY5" fmla="*/ 647901 h 914032"/>
                  <a:gd name="connsiteX6" fmla="*/ 877964 w 1526233"/>
                  <a:gd name="connsiteY6" fmla="*/ 695668 h 914032"/>
                  <a:gd name="connsiteX7" fmla="*/ 1191863 w 1526233"/>
                  <a:gd name="connsiteY7" fmla="*/ 914032 h 914032"/>
                  <a:gd name="connsiteX8" fmla="*/ 1526233 w 1526233"/>
                  <a:gd name="connsiteY8" fmla="*/ 818498 h 914032"/>
                  <a:gd name="connsiteX9" fmla="*/ 1191863 w 1526233"/>
                  <a:gd name="connsiteY9" fmla="*/ 682020 h 914032"/>
                  <a:gd name="connsiteX10" fmla="*/ 1253278 w 1526233"/>
                  <a:gd name="connsiteY10" fmla="*/ 450008 h 914032"/>
                  <a:gd name="connsiteX11" fmla="*/ 987147 w 1526233"/>
                  <a:gd name="connsiteY11" fmla="*/ 340826 h 914032"/>
                  <a:gd name="connsiteX12" fmla="*/ 912084 w 1526233"/>
                  <a:gd name="connsiteY12" fmla="*/ 450008 h 914032"/>
                  <a:gd name="connsiteX13" fmla="*/ 768782 w 1526233"/>
                  <a:gd name="connsiteY13" fmla="*/ 388593 h 914032"/>
                  <a:gd name="connsiteX14" fmla="*/ 802902 w 1526233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588668 w 1523540"/>
                  <a:gd name="connsiteY4" fmla="*/ 757083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52279 w 1523540"/>
                  <a:gd name="connsiteY4" fmla="*/ 757083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52279 w 1523540"/>
                  <a:gd name="connsiteY4" fmla="*/ 757083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52279 w 1523540"/>
                  <a:gd name="connsiteY4" fmla="*/ 757083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705803 w 1523540"/>
                  <a:gd name="connsiteY5" fmla="*/ 624047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705803 w 1523540"/>
                  <a:gd name="connsiteY5" fmla="*/ 624047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705803 w 1523540"/>
                  <a:gd name="connsiteY5" fmla="*/ 624047 h 914032"/>
                  <a:gd name="connsiteX6" fmla="*/ 859369 w 1523540"/>
                  <a:gd name="connsiteY6" fmla="*/ 679765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705803 w 1523540"/>
                  <a:gd name="connsiteY5" fmla="*/ 624047 h 914032"/>
                  <a:gd name="connsiteX6" fmla="*/ 859369 w 1523540"/>
                  <a:gd name="connsiteY6" fmla="*/ 679765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705803 w 1523540"/>
                  <a:gd name="connsiteY5" fmla="*/ 624047 h 914032"/>
                  <a:gd name="connsiteX6" fmla="*/ 859369 w 1523540"/>
                  <a:gd name="connsiteY6" fmla="*/ 679765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82628"/>
                  <a:gd name="connsiteX1" fmla="*/ 196266 w 1523540"/>
                  <a:gd name="connsiteY1" fmla="*/ 12686 h 982628"/>
                  <a:gd name="connsiteX2" fmla="*/ 147370 w 1523540"/>
                  <a:gd name="connsiteY2" fmla="*/ 306113 h 982628"/>
                  <a:gd name="connsiteX3" fmla="*/ 12021 w 1523540"/>
                  <a:gd name="connsiteY3" fmla="*/ 518188 h 982628"/>
                  <a:gd name="connsiteX4" fmla="*/ 636377 w 1523540"/>
                  <a:gd name="connsiteY4" fmla="*/ 741181 h 982628"/>
                  <a:gd name="connsiteX5" fmla="*/ 705803 w 1523540"/>
                  <a:gd name="connsiteY5" fmla="*/ 624047 h 982628"/>
                  <a:gd name="connsiteX6" fmla="*/ 859369 w 1523540"/>
                  <a:gd name="connsiteY6" fmla="*/ 679765 h 982628"/>
                  <a:gd name="connsiteX7" fmla="*/ 1189170 w 1523540"/>
                  <a:gd name="connsiteY7" fmla="*/ 914032 h 982628"/>
                  <a:gd name="connsiteX8" fmla="*/ 1523540 w 1523540"/>
                  <a:gd name="connsiteY8" fmla="*/ 818498 h 982628"/>
                  <a:gd name="connsiteX9" fmla="*/ 1189170 w 1523540"/>
                  <a:gd name="connsiteY9" fmla="*/ 682020 h 982628"/>
                  <a:gd name="connsiteX10" fmla="*/ 1250585 w 1523540"/>
                  <a:gd name="connsiteY10" fmla="*/ 450008 h 982628"/>
                  <a:gd name="connsiteX11" fmla="*/ 984454 w 1523540"/>
                  <a:gd name="connsiteY11" fmla="*/ 340826 h 982628"/>
                  <a:gd name="connsiteX12" fmla="*/ 909391 w 1523540"/>
                  <a:gd name="connsiteY12" fmla="*/ 450008 h 982628"/>
                  <a:gd name="connsiteX13" fmla="*/ 766089 w 1523540"/>
                  <a:gd name="connsiteY13" fmla="*/ 388593 h 982628"/>
                  <a:gd name="connsiteX14" fmla="*/ 800209 w 1523540"/>
                  <a:gd name="connsiteY14" fmla="*/ 204349 h 982628"/>
                  <a:gd name="connsiteX0" fmla="*/ 800209 w 1554538"/>
                  <a:gd name="connsiteY0" fmla="*/ 204349 h 982009"/>
                  <a:gd name="connsiteX1" fmla="*/ 196266 w 1554538"/>
                  <a:gd name="connsiteY1" fmla="*/ 12686 h 982009"/>
                  <a:gd name="connsiteX2" fmla="*/ 147370 w 1554538"/>
                  <a:gd name="connsiteY2" fmla="*/ 306113 h 982009"/>
                  <a:gd name="connsiteX3" fmla="*/ 12021 w 1554538"/>
                  <a:gd name="connsiteY3" fmla="*/ 518188 h 982009"/>
                  <a:gd name="connsiteX4" fmla="*/ 636377 w 1554538"/>
                  <a:gd name="connsiteY4" fmla="*/ 741181 h 982009"/>
                  <a:gd name="connsiteX5" fmla="*/ 705803 w 1554538"/>
                  <a:gd name="connsiteY5" fmla="*/ 624047 h 982009"/>
                  <a:gd name="connsiteX6" fmla="*/ 859369 w 1554538"/>
                  <a:gd name="connsiteY6" fmla="*/ 679765 h 982009"/>
                  <a:gd name="connsiteX7" fmla="*/ 1189170 w 1554538"/>
                  <a:gd name="connsiteY7" fmla="*/ 914032 h 982009"/>
                  <a:gd name="connsiteX8" fmla="*/ 1523540 w 1554538"/>
                  <a:gd name="connsiteY8" fmla="*/ 818498 h 982009"/>
                  <a:gd name="connsiteX9" fmla="*/ 1189170 w 1554538"/>
                  <a:gd name="connsiteY9" fmla="*/ 682020 h 982009"/>
                  <a:gd name="connsiteX10" fmla="*/ 1250585 w 1554538"/>
                  <a:gd name="connsiteY10" fmla="*/ 450008 h 982009"/>
                  <a:gd name="connsiteX11" fmla="*/ 984454 w 1554538"/>
                  <a:gd name="connsiteY11" fmla="*/ 340826 h 982009"/>
                  <a:gd name="connsiteX12" fmla="*/ 909391 w 1554538"/>
                  <a:gd name="connsiteY12" fmla="*/ 450008 h 982009"/>
                  <a:gd name="connsiteX13" fmla="*/ 766089 w 1554538"/>
                  <a:gd name="connsiteY13" fmla="*/ 388593 h 982009"/>
                  <a:gd name="connsiteX14" fmla="*/ 800209 w 1554538"/>
                  <a:gd name="connsiteY14" fmla="*/ 204349 h 982009"/>
                  <a:gd name="connsiteX0" fmla="*/ 800209 w 1554538"/>
                  <a:gd name="connsiteY0" fmla="*/ 204349 h 982009"/>
                  <a:gd name="connsiteX1" fmla="*/ 196266 w 1554538"/>
                  <a:gd name="connsiteY1" fmla="*/ 12686 h 982009"/>
                  <a:gd name="connsiteX2" fmla="*/ 147370 w 1554538"/>
                  <a:gd name="connsiteY2" fmla="*/ 306113 h 982009"/>
                  <a:gd name="connsiteX3" fmla="*/ 12021 w 1554538"/>
                  <a:gd name="connsiteY3" fmla="*/ 518188 h 982009"/>
                  <a:gd name="connsiteX4" fmla="*/ 636377 w 1554538"/>
                  <a:gd name="connsiteY4" fmla="*/ 741181 h 982009"/>
                  <a:gd name="connsiteX5" fmla="*/ 705803 w 1554538"/>
                  <a:gd name="connsiteY5" fmla="*/ 624047 h 982009"/>
                  <a:gd name="connsiteX6" fmla="*/ 859369 w 1554538"/>
                  <a:gd name="connsiteY6" fmla="*/ 679765 h 982009"/>
                  <a:gd name="connsiteX7" fmla="*/ 1189170 w 1554538"/>
                  <a:gd name="connsiteY7" fmla="*/ 914032 h 982009"/>
                  <a:gd name="connsiteX8" fmla="*/ 1523540 w 1554538"/>
                  <a:gd name="connsiteY8" fmla="*/ 818498 h 982009"/>
                  <a:gd name="connsiteX9" fmla="*/ 1189170 w 1554538"/>
                  <a:gd name="connsiteY9" fmla="*/ 682020 h 982009"/>
                  <a:gd name="connsiteX10" fmla="*/ 1250585 w 1554538"/>
                  <a:gd name="connsiteY10" fmla="*/ 450008 h 982009"/>
                  <a:gd name="connsiteX11" fmla="*/ 984454 w 1554538"/>
                  <a:gd name="connsiteY11" fmla="*/ 340826 h 982009"/>
                  <a:gd name="connsiteX12" fmla="*/ 909391 w 1554538"/>
                  <a:gd name="connsiteY12" fmla="*/ 450008 h 982009"/>
                  <a:gd name="connsiteX13" fmla="*/ 766089 w 1554538"/>
                  <a:gd name="connsiteY13" fmla="*/ 388593 h 982009"/>
                  <a:gd name="connsiteX14" fmla="*/ 800209 w 1554538"/>
                  <a:gd name="connsiteY14" fmla="*/ 204349 h 982009"/>
                  <a:gd name="connsiteX0" fmla="*/ 800209 w 1554538"/>
                  <a:gd name="connsiteY0" fmla="*/ 204349 h 982009"/>
                  <a:gd name="connsiteX1" fmla="*/ 196266 w 1554538"/>
                  <a:gd name="connsiteY1" fmla="*/ 12686 h 982009"/>
                  <a:gd name="connsiteX2" fmla="*/ 147370 w 1554538"/>
                  <a:gd name="connsiteY2" fmla="*/ 306113 h 982009"/>
                  <a:gd name="connsiteX3" fmla="*/ 12021 w 1554538"/>
                  <a:gd name="connsiteY3" fmla="*/ 518188 h 982009"/>
                  <a:gd name="connsiteX4" fmla="*/ 636377 w 1554538"/>
                  <a:gd name="connsiteY4" fmla="*/ 741181 h 982009"/>
                  <a:gd name="connsiteX5" fmla="*/ 705803 w 1554538"/>
                  <a:gd name="connsiteY5" fmla="*/ 624047 h 982009"/>
                  <a:gd name="connsiteX6" fmla="*/ 859369 w 1554538"/>
                  <a:gd name="connsiteY6" fmla="*/ 679765 h 982009"/>
                  <a:gd name="connsiteX7" fmla="*/ 1189170 w 1554538"/>
                  <a:gd name="connsiteY7" fmla="*/ 914032 h 982009"/>
                  <a:gd name="connsiteX8" fmla="*/ 1523540 w 1554538"/>
                  <a:gd name="connsiteY8" fmla="*/ 818498 h 982009"/>
                  <a:gd name="connsiteX9" fmla="*/ 1173267 w 1554538"/>
                  <a:gd name="connsiteY9" fmla="*/ 634312 h 982009"/>
                  <a:gd name="connsiteX10" fmla="*/ 1250585 w 1554538"/>
                  <a:gd name="connsiteY10" fmla="*/ 450008 h 982009"/>
                  <a:gd name="connsiteX11" fmla="*/ 984454 w 1554538"/>
                  <a:gd name="connsiteY11" fmla="*/ 340826 h 982009"/>
                  <a:gd name="connsiteX12" fmla="*/ 909391 w 1554538"/>
                  <a:gd name="connsiteY12" fmla="*/ 450008 h 982009"/>
                  <a:gd name="connsiteX13" fmla="*/ 766089 w 1554538"/>
                  <a:gd name="connsiteY13" fmla="*/ 388593 h 982009"/>
                  <a:gd name="connsiteX14" fmla="*/ 800209 w 1554538"/>
                  <a:gd name="connsiteY14" fmla="*/ 204349 h 982009"/>
                  <a:gd name="connsiteX0" fmla="*/ 800209 w 1554538"/>
                  <a:gd name="connsiteY0" fmla="*/ 204349 h 982009"/>
                  <a:gd name="connsiteX1" fmla="*/ 196266 w 1554538"/>
                  <a:gd name="connsiteY1" fmla="*/ 12686 h 982009"/>
                  <a:gd name="connsiteX2" fmla="*/ 147370 w 1554538"/>
                  <a:gd name="connsiteY2" fmla="*/ 306113 h 982009"/>
                  <a:gd name="connsiteX3" fmla="*/ 12021 w 1554538"/>
                  <a:gd name="connsiteY3" fmla="*/ 518188 h 982009"/>
                  <a:gd name="connsiteX4" fmla="*/ 636377 w 1554538"/>
                  <a:gd name="connsiteY4" fmla="*/ 741181 h 982009"/>
                  <a:gd name="connsiteX5" fmla="*/ 705803 w 1554538"/>
                  <a:gd name="connsiteY5" fmla="*/ 624047 h 982009"/>
                  <a:gd name="connsiteX6" fmla="*/ 859369 w 1554538"/>
                  <a:gd name="connsiteY6" fmla="*/ 679765 h 982009"/>
                  <a:gd name="connsiteX7" fmla="*/ 1189170 w 1554538"/>
                  <a:gd name="connsiteY7" fmla="*/ 914032 h 982009"/>
                  <a:gd name="connsiteX8" fmla="*/ 1523540 w 1554538"/>
                  <a:gd name="connsiteY8" fmla="*/ 818498 h 982009"/>
                  <a:gd name="connsiteX9" fmla="*/ 1173267 w 1554538"/>
                  <a:gd name="connsiteY9" fmla="*/ 634312 h 982009"/>
                  <a:gd name="connsiteX10" fmla="*/ 1250585 w 1554538"/>
                  <a:gd name="connsiteY10" fmla="*/ 450008 h 982009"/>
                  <a:gd name="connsiteX11" fmla="*/ 984454 w 1554538"/>
                  <a:gd name="connsiteY11" fmla="*/ 340826 h 982009"/>
                  <a:gd name="connsiteX12" fmla="*/ 909391 w 1554538"/>
                  <a:gd name="connsiteY12" fmla="*/ 450008 h 982009"/>
                  <a:gd name="connsiteX13" fmla="*/ 766089 w 1554538"/>
                  <a:gd name="connsiteY13" fmla="*/ 388593 h 982009"/>
                  <a:gd name="connsiteX14" fmla="*/ 800209 w 1554538"/>
                  <a:gd name="connsiteY14" fmla="*/ 204349 h 982009"/>
                  <a:gd name="connsiteX0" fmla="*/ 800209 w 1542543"/>
                  <a:gd name="connsiteY0" fmla="*/ 204349 h 976908"/>
                  <a:gd name="connsiteX1" fmla="*/ 196266 w 1542543"/>
                  <a:gd name="connsiteY1" fmla="*/ 12686 h 976908"/>
                  <a:gd name="connsiteX2" fmla="*/ 147370 w 1542543"/>
                  <a:gd name="connsiteY2" fmla="*/ 306113 h 976908"/>
                  <a:gd name="connsiteX3" fmla="*/ 12021 w 1542543"/>
                  <a:gd name="connsiteY3" fmla="*/ 518188 h 976908"/>
                  <a:gd name="connsiteX4" fmla="*/ 636377 w 1542543"/>
                  <a:gd name="connsiteY4" fmla="*/ 741181 h 976908"/>
                  <a:gd name="connsiteX5" fmla="*/ 705803 w 1542543"/>
                  <a:gd name="connsiteY5" fmla="*/ 624047 h 976908"/>
                  <a:gd name="connsiteX6" fmla="*/ 859369 w 1542543"/>
                  <a:gd name="connsiteY6" fmla="*/ 679765 h 976908"/>
                  <a:gd name="connsiteX7" fmla="*/ 1189170 w 1542543"/>
                  <a:gd name="connsiteY7" fmla="*/ 914032 h 976908"/>
                  <a:gd name="connsiteX8" fmla="*/ 1507637 w 1542543"/>
                  <a:gd name="connsiteY8" fmla="*/ 786693 h 976908"/>
                  <a:gd name="connsiteX9" fmla="*/ 1173267 w 1542543"/>
                  <a:gd name="connsiteY9" fmla="*/ 634312 h 976908"/>
                  <a:gd name="connsiteX10" fmla="*/ 1250585 w 1542543"/>
                  <a:gd name="connsiteY10" fmla="*/ 450008 h 976908"/>
                  <a:gd name="connsiteX11" fmla="*/ 984454 w 1542543"/>
                  <a:gd name="connsiteY11" fmla="*/ 340826 h 976908"/>
                  <a:gd name="connsiteX12" fmla="*/ 909391 w 1542543"/>
                  <a:gd name="connsiteY12" fmla="*/ 450008 h 976908"/>
                  <a:gd name="connsiteX13" fmla="*/ 766089 w 1542543"/>
                  <a:gd name="connsiteY13" fmla="*/ 388593 h 976908"/>
                  <a:gd name="connsiteX14" fmla="*/ 800209 w 1542543"/>
                  <a:gd name="connsiteY14" fmla="*/ 204349 h 976908"/>
                  <a:gd name="connsiteX0" fmla="*/ 800209 w 1542543"/>
                  <a:gd name="connsiteY0" fmla="*/ 204349 h 976908"/>
                  <a:gd name="connsiteX1" fmla="*/ 196266 w 1542543"/>
                  <a:gd name="connsiteY1" fmla="*/ 12686 h 976908"/>
                  <a:gd name="connsiteX2" fmla="*/ 147370 w 1542543"/>
                  <a:gd name="connsiteY2" fmla="*/ 306113 h 976908"/>
                  <a:gd name="connsiteX3" fmla="*/ 12021 w 1542543"/>
                  <a:gd name="connsiteY3" fmla="*/ 518188 h 976908"/>
                  <a:gd name="connsiteX4" fmla="*/ 636377 w 1542543"/>
                  <a:gd name="connsiteY4" fmla="*/ 741181 h 976908"/>
                  <a:gd name="connsiteX5" fmla="*/ 705803 w 1542543"/>
                  <a:gd name="connsiteY5" fmla="*/ 624047 h 976908"/>
                  <a:gd name="connsiteX6" fmla="*/ 859369 w 1542543"/>
                  <a:gd name="connsiteY6" fmla="*/ 679765 h 976908"/>
                  <a:gd name="connsiteX7" fmla="*/ 1189170 w 1542543"/>
                  <a:gd name="connsiteY7" fmla="*/ 914032 h 976908"/>
                  <a:gd name="connsiteX8" fmla="*/ 1507637 w 1542543"/>
                  <a:gd name="connsiteY8" fmla="*/ 786693 h 976908"/>
                  <a:gd name="connsiteX9" fmla="*/ 1173267 w 1542543"/>
                  <a:gd name="connsiteY9" fmla="*/ 634312 h 976908"/>
                  <a:gd name="connsiteX10" fmla="*/ 1250585 w 1542543"/>
                  <a:gd name="connsiteY10" fmla="*/ 450008 h 976908"/>
                  <a:gd name="connsiteX11" fmla="*/ 984454 w 1542543"/>
                  <a:gd name="connsiteY11" fmla="*/ 340826 h 976908"/>
                  <a:gd name="connsiteX12" fmla="*/ 909391 w 1542543"/>
                  <a:gd name="connsiteY12" fmla="*/ 450008 h 976908"/>
                  <a:gd name="connsiteX13" fmla="*/ 766089 w 1542543"/>
                  <a:gd name="connsiteY13" fmla="*/ 388593 h 976908"/>
                  <a:gd name="connsiteX14" fmla="*/ 800209 w 1542543"/>
                  <a:gd name="connsiteY14" fmla="*/ 204349 h 976908"/>
                  <a:gd name="connsiteX0" fmla="*/ 800209 w 1522966"/>
                  <a:gd name="connsiteY0" fmla="*/ 204349 h 975249"/>
                  <a:gd name="connsiteX1" fmla="*/ 196266 w 1522966"/>
                  <a:gd name="connsiteY1" fmla="*/ 12686 h 975249"/>
                  <a:gd name="connsiteX2" fmla="*/ 147370 w 1522966"/>
                  <a:gd name="connsiteY2" fmla="*/ 306113 h 975249"/>
                  <a:gd name="connsiteX3" fmla="*/ 12021 w 1522966"/>
                  <a:gd name="connsiteY3" fmla="*/ 518188 h 975249"/>
                  <a:gd name="connsiteX4" fmla="*/ 636377 w 1522966"/>
                  <a:gd name="connsiteY4" fmla="*/ 741181 h 975249"/>
                  <a:gd name="connsiteX5" fmla="*/ 705803 w 1522966"/>
                  <a:gd name="connsiteY5" fmla="*/ 624047 h 975249"/>
                  <a:gd name="connsiteX6" fmla="*/ 859369 w 1522966"/>
                  <a:gd name="connsiteY6" fmla="*/ 679765 h 975249"/>
                  <a:gd name="connsiteX7" fmla="*/ 1189170 w 1522966"/>
                  <a:gd name="connsiteY7" fmla="*/ 914032 h 975249"/>
                  <a:gd name="connsiteX8" fmla="*/ 1507637 w 1522966"/>
                  <a:gd name="connsiteY8" fmla="*/ 786693 h 975249"/>
                  <a:gd name="connsiteX9" fmla="*/ 1173267 w 1522966"/>
                  <a:gd name="connsiteY9" fmla="*/ 634312 h 975249"/>
                  <a:gd name="connsiteX10" fmla="*/ 1250585 w 1522966"/>
                  <a:gd name="connsiteY10" fmla="*/ 450008 h 975249"/>
                  <a:gd name="connsiteX11" fmla="*/ 984454 w 1522966"/>
                  <a:gd name="connsiteY11" fmla="*/ 340826 h 975249"/>
                  <a:gd name="connsiteX12" fmla="*/ 909391 w 1522966"/>
                  <a:gd name="connsiteY12" fmla="*/ 450008 h 975249"/>
                  <a:gd name="connsiteX13" fmla="*/ 766089 w 1522966"/>
                  <a:gd name="connsiteY13" fmla="*/ 388593 h 975249"/>
                  <a:gd name="connsiteX14" fmla="*/ 800209 w 1522966"/>
                  <a:gd name="connsiteY14" fmla="*/ 204349 h 975249"/>
                  <a:gd name="connsiteX0" fmla="*/ 800209 w 1538655"/>
                  <a:gd name="connsiteY0" fmla="*/ 204349 h 976321"/>
                  <a:gd name="connsiteX1" fmla="*/ 196266 w 1538655"/>
                  <a:gd name="connsiteY1" fmla="*/ 12686 h 976321"/>
                  <a:gd name="connsiteX2" fmla="*/ 147370 w 1538655"/>
                  <a:gd name="connsiteY2" fmla="*/ 306113 h 976321"/>
                  <a:gd name="connsiteX3" fmla="*/ 12021 w 1538655"/>
                  <a:gd name="connsiteY3" fmla="*/ 518188 h 976321"/>
                  <a:gd name="connsiteX4" fmla="*/ 636377 w 1538655"/>
                  <a:gd name="connsiteY4" fmla="*/ 741181 h 976321"/>
                  <a:gd name="connsiteX5" fmla="*/ 705803 w 1538655"/>
                  <a:gd name="connsiteY5" fmla="*/ 624047 h 976321"/>
                  <a:gd name="connsiteX6" fmla="*/ 859369 w 1538655"/>
                  <a:gd name="connsiteY6" fmla="*/ 679765 h 976321"/>
                  <a:gd name="connsiteX7" fmla="*/ 1189170 w 1538655"/>
                  <a:gd name="connsiteY7" fmla="*/ 914032 h 976321"/>
                  <a:gd name="connsiteX8" fmla="*/ 1507637 w 1538655"/>
                  <a:gd name="connsiteY8" fmla="*/ 786693 h 976321"/>
                  <a:gd name="connsiteX9" fmla="*/ 1173267 w 1538655"/>
                  <a:gd name="connsiteY9" fmla="*/ 634312 h 976321"/>
                  <a:gd name="connsiteX10" fmla="*/ 1250585 w 1538655"/>
                  <a:gd name="connsiteY10" fmla="*/ 450008 h 976321"/>
                  <a:gd name="connsiteX11" fmla="*/ 984454 w 1538655"/>
                  <a:gd name="connsiteY11" fmla="*/ 340826 h 976321"/>
                  <a:gd name="connsiteX12" fmla="*/ 909391 w 1538655"/>
                  <a:gd name="connsiteY12" fmla="*/ 450008 h 976321"/>
                  <a:gd name="connsiteX13" fmla="*/ 766089 w 1538655"/>
                  <a:gd name="connsiteY13" fmla="*/ 388593 h 976321"/>
                  <a:gd name="connsiteX14" fmla="*/ 800209 w 1538655"/>
                  <a:gd name="connsiteY14" fmla="*/ 204349 h 976321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50008 h 981339"/>
                  <a:gd name="connsiteX11" fmla="*/ 984454 w 1556774"/>
                  <a:gd name="connsiteY11" fmla="*/ 340826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50008 h 981339"/>
                  <a:gd name="connsiteX11" fmla="*/ 984454 w 1556774"/>
                  <a:gd name="connsiteY11" fmla="*/ 340826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50008 h 981339"/>
                  <a:gd name="connsiteX11" fmla="*/ 984454 w 1556774"/>
                  <a:gd name="connsiteY11" fmla="*/ 340826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50008 h 981339"/>
                  <a:gd name="connsiteX11" fmla="*/ 984454 w 1556774"/>
                  <a:gd name="connsiteY11" fmla="*/ 340826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50008 h 981339"/>
                  <a:gd name="connsiteX11" fmla="*/ 964576 w 1556774"/>
                  <a:gd name="connsiteY11" fmla="*/ 344802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50008 h 981339"/>
                  <a:gd name="connsiteX11" fmla="*/ 964576 w 1556774"/>
                  <a:gd name="connsiteY11" fmla="*/ 344802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50008 h 981339"/>
                  <a:gd name="connsiteX11" fmla="*/ 964576 w 1556774"/>
                  <a:gd name="connsiteY11" fmla="*/ 344802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50008 h 981339"/>
                  <a:gd name="connsiteX11" fmla="*/ 964576 w 1556774"/>
                  <a:gd name="connsiteY11" fmla="*/ 344802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38081 h 981339"/>
                  <a:gd name="connsiteX11" fmla="*/ 964576 w 1556774"/>
                  <a:gd name="connsiteY11" fmla="*/ 344802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38081 h 981339"/>
                  <a:gd name="connsiteX11" fmla="*/ 964576 w 1556774"/>
                  <a:gd name="connsiteY11" fmla="*/ 344802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38081 h 981339"/>
                  <a:gd name="connsiteX11" fmla="*/ 964576 w 1556774"/>
                  <a:gd name="connsiteY11" fmla="*/ 344802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27868"/>
                  <a:gd name="connsiteY0" fmla="*/ 204349 h 975126"/>
                  <a:gd name="connsiteX1" fmla="*/ 196266 w 1527868"/>
                  <a:gd name="connsiteY1" fmla="*/ 12686 h 975126"/>
                  <a:gd name="connsiteX2" fmla="*/ 147370 w 1527868"/>
                  <a:gd name="connsiteY2" fmla="*/ 306113 h 975126"/>
                  <a:gd name="connsiteX3" fmla="*/ 12021 w 1527868"/>
                  <a:gd name="connsiteY3" fmla="*/ 518188 h 975126"/>
                  <a:gd name="connsiteX4" fmla="*/ 636377 w 1527868"/>
                  <a:gd name="connsiteY4" fmla="*/ 741181 h 975126"/>
                  <a:gd name="connsiteX5" fmla="*/ 705803 w 1527868"/>
                  <a:gd name="connsiteY5" fmla="*/ 624047 h 975126"/>
                  <a:gd name="connsiteX6" fmla="*/ 859369 w 1527868"/>
                  <a:gd name="connsiteY6" fmla="*/ 679765 h 975126"/>
                  <a:gd name="connsiteX7" fmla="*/ 1189170 w 1527868"/>
                  <a:gd name="connsiteY7" fmla="*/ 914032 h 975126"/>
                  <a:gd name="connsiteX8" fmla="*/ 1467881 w 1527868"/>
                  <a:gd name="connsiteY8" fmla="*/ 742961 h 975126"/>
                  <a:gd name="connsiteX9" fmla="*/ 1173267 w 1527868"/>
                  <a:gd name="connsiteY9" fmla="*/ 634312 h 975126"/>
                  <a:gd name="connsiteX10" fmla="*/ 1250585 w 1527868"/>
                  <a:gd name="connsiteY10" fmla="*/ 438081 h 975126"/>
                  <a:gd name="connsiteX11" fmla="*/ 964576 w 1527868"/>
                  <a:gd name="connsiteY11" fmla="*/ 344802 h 975126"/>
                  <a:gd name="connsiteX12" fmla="*/ 909391 w 1527868"/>
                  <a:gd name="connsiteY12" fmla="*/ 450008 h 975126"/>
                  <a:gd name="connsiteX13" fmla="*/ 766089 w 1527868"/>
                  <a:gd name="connsiteY13" fmla="*/ 388593 h 975126"/>
                  <a:gd name="connsiteX14" fmla="*/ 800209 w 1527868"/>
                  <a:gd name="connsiteY14" fmla="*/ 204349 h 975126"/>
                  <a:gd name="connsiteX0" fmla="*/ 800209 w 1527868"/>
                  <a:gd name="connsiteY0" fmla="*/ 204349 h 975126"/>
                  <a:gd name="connsiteX1" fmla="*/ 196266 w 1527868"/>
                  <a:gd name="connsiteY1" fmla="*/ 12686 h 975126"/>
                  <a:gd name="connsiteX2" fmla="*/ 147370 w 1527868"/>
                  <a:gd name="connsiteY2" fmla="*/ 306113 h 975126"/>
                  <a:gd name="connsiteX3" fmla="*/ 12021 w 1527868"/>
                  <a:gd name="connsiteY3" fmla="*/ 518188 h 975126"/>
                  <a:gd name="connsiteX4" fmla="*/ 636377 w 1527868"/>
                  <a:gd name="connsiteY4" fmla="*/ 741181 h 975126"/>
                  <a:gd name="connsiteX5" fmla="*/ 705803 w 1527868"/>
                  <a:gd name="connsiteY5" fmla="*/ 624047 h 975126"/>
                  <a:gd name="connsiteX6" fmla="*/ 859369 w 1527868"/>
                  <a:gd name="connsiteY6" fmla="*/ 679765 h 975126"/>
                  <a:gd name="connsiteX7" fmla="*/ 1189170 w 1527868"/>
                  <a:gd name="connsiteY7" fmla="*/ 914032 h 975126"/>
                  <a:gd name="connsiteX8" fmla="*/ 1467881 w 1527868"/>
                  <a:gd name="connsiteY8" fmla="*/ 742961 h 975126"/>
                  <a:gd name="connsiteX9" fmla="*/ 1173267 w 1527868"/>
                  <a:gd name="connsiteY9" fmla="*/ 634312 h 975126"/>
                  <a:gd name="connsiteX10" fmla="*/ 1250585 w 1527868"/>
                  <a:gd name="connsiteY10" fmla="*/ 438081 h 975126"/>
                  <a:gd name="connsiteX11" fmla="*/ 964576 w 1527868"/>
                  <a:gd name="connsiteY11" fmla="*/ 344802 h 975126"/>
                  <a:gd name="connsiteX12" fmla="*/ 909391 w 1527868"/>
                  <a:gd name="connsiteY12" fmla="*/ 450008 h 975126"/>
                  <a:gd name="connsiteX13" fmla="*/ 766089 w 1527868"/>
                  <a:gd name="connsiteY13" fmla="*/ 388593 h 975126"/>
                  <a:gd name="connsiteX14" fmla="*/ 800209 w 1527868"/>
                  <a:gd name="connsiteY14" fmla="*/ 204349 h 975126"/>
                  <a:gd name="connsiteX0" fmla="*/ 800209 w 1499884"/>
                  <a:gd name="connsiteY0" fmla="*/ 204349 h 986483"/>
                  <a:gd name="connsiteX1" fmla="*/ 196266 w 1499884"/>
                  <a:gd name="connsiteY1" fmla="*/ 12686 h 986483"/>
                  <a:gd name="connsiteX2" fmla="*/ 147370 w 1499884"/>
                  <a:gd name="connsiteY2" fmla="*/ 306113 h 986483"/>
                  <a:gd name="connsiteX3" fmla="*/ 12021 w 1499884"/>
                  <a:gd name="connsiteY3" fmla="*/ 518188 h 986483"/>
                  <a:gd name="connsiteX4" fmla="*/ 636377 w 1499884"/>
                  <a:gd name="connsiteY4" fmla="*/ 741181 h 986483"/>
                  <a:gd name="connsiteX5" fmla="*/ 705803 w 1499884"/>
                  <a:gd name="connsiteY5" fmla="*/ 624047 h 986483"/>
                  <a:gd name="connsiteX6" fmla="*/ 859369 w 1499884"/>
                  <a:gd name="connsiteY6" fmla="*/ 679765 h 986483"/>
                  <a:gd name="connsiteX7" fmla="*/ 1189170 w 1499884"/>
                  <a:gd name="connsiteY7" fmla="*/ 914032 h 986483"/>
                  <a:gd name="connsiteX8" fmla="*/ 1467881 w 1499884"/>
                  <a:gd name="connsiteY8" fmla="*/ 742961 h 986483"/>
                  <a:gd name="connsiteX9" fmla="*/ 1173267 w 1499884"/>
                  <a:gd name="connsiteY9" fmla="*/ 634312 h 986483"/>
                  <a:gd name="connsiteX10" fmla="*/ 1250585 w 1499884"/>
                  <a:gd name="connsiteY10" fmla="*/ 438081 h 986483"/>
                  <a:gd name="connsiteX11" fmla="*/ 964576 w 1499884"/>
                  <a:gd name="connsiteY11" fmla="*/ 344802 h 986483"/>
                  <a:gd name="connsiteX12" fmla="*/ 909391 w 1499884"/>
                  <a:gd name="connsiteY12" fmla="*/ 450008 h 986483"/>
                  <a:gd name="connsiteX13" fmla="*/ 766089 w 1499884"/>
                  <a:gd name="connsiteY13" fmla="*/ 388593 h 986483"/>
                  <a:gd name="connsiteX14" fmla="*/ 800209 w 1499884"/>
                  <a:gd name="connsiteY14" fmla="*/ 204349 h 986483"/>
                  <a:gd name="connsiteX0" fmla="*/ 800209 w 1505435"/>
                  <a:gd name="connsiteY0" fmla="*/ 204349 h 1015754"/>
                  <a:gd name="connsiteX1" fmla="*/ 196266 w 1505435"/>
                  <a:gd name="connsiteY1" fmla="*/ 12686 h 1015754"/>
                  <a:gd name="connsiteX2" fmla="*/ 147370 w 1505435"/>
                  <a:gd name="connsiteY2" fmla="*/ 306113 h 1015754"/>
                  <a:gd name="connsiteX3" fmla="*/ 12021 w 1505435"/>
                  <a:gd name="connsiteY3" fmla="*/ 518188 h 1015754"/>
                  <a:gd name="connsiteX4" fmla="*/ 636377 w 1505435"/>
                  <a:gd name="connsiteY4" fmla="*/ 741181 h 1015754"/>
                  <a:gd name="connsiteX5" fmla="*/ 705803 w 1505435"/>
                  <a:gd name="connsiteY5" fmla="*/ 624047 h 1015754"/>
                  <a:gd name="connsiteX6" fmla="*/ 859369 w 1505435"/>
                  <a:gd name="connsiteY6" fmla="*/ 679765 h 1015754"/>
                  <a:gd name="connsiteX7" fmla="*/ 1189170 w 1505435"/>
                  <a:gd name="connsiteY7" fmla="*/ 914032 h 1015754"/>
                  <a:gd name="connsiteX8" fmla="*/ 1467881 w 1505435"/>
                  <a:gd name="connsiteY8" fmla="*/ 742961 h 1015754"/>
                  <a:gd name="connsiteX9" fmla="*/ 1173267 w 1505435"/>
                  <a:gd name="connsiteY9" fmla="*/ 634312 h 1015754"/>
                  <a:gd name="connsiteX10" fmla="*/ 1250585 w 1505435"/>
                  <a:gd name="connsiteY10" fmla="*/ 438081 h 1015754"/>
                  <a:gd name="connsiteX11" fmla="*/ 964576 w 1505435"/>
                  <a:gd name="connsiteY11" fmla="*/ 344802 h 1015754"/>
                  <a:gd name="connsiteX12" fmla="*/ 909391 w 1505435"/>
                  <a:gd name="connsiteY12" fmla="*/ 450008 h 1015754"/>
                  <a:gd name="connsiteX13" fmla="*/ 766089 w 1505435"/>
                  <a:gd name="connsiteY13" fmla="*/ 388593 h 1015754"/>
                  <a:gd name="connsiteX14" fmla="*/ 800209 w 1505435"/>
                  <a:gd name="connsiteY14" fmla="*/ 204349 h 1015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05435" h="1015754">
                    <a:moveTo>
                      <a:pt x="800209" y="204349"/>
                    </a:moveTo>
                    <a:cubicBezTo>
                      <a:pt x="598895" y="140461"/>
                      <a:pt x="302164" y="-50647"/>
                      <a:pt x="196266" y="12686"/>
                    </a:cubicBezTo>
                    <a:cubicBezTo>
                      <a:pt x="103106" y="72064"/>
                      <a:pt x="168969" y="214930"/>
                      <a:pt x="147370" y="306113"/>
                    </a:cubicBezTo>
                    <a:cubicBezTo>
                      <a:pt x="102254" y="376805"/>
                      <a:pt x="-42253" y="455447"/>
                      <a:pt x="12021" y="518188"/>
                    </a:cubicBezTo>
                    <a:cubicBezTo>
                      <a:pt x="164480" y="669383"/>
                      <a:pt x="559454" y="713233"/>
                      <a:pt x="636377" y="741181"/>
                    </a:cubicBezTo>
                    <a:cubicBezTo>
                      <a:pt x="696624" y="733941"/>
                      <a:pt x="677361" y="671042"/>
                      <a:pt x="705803" y="624047"/>
                    </a:cubicBezTo>
                    <a:lnTo>
                      <a:pt x="859369" y="679765"/>
                    </a:lnTo>
                    <a:cubicBezTo>
                      <a:pt x="850034" y="889051"/>
                      <a:pt x="1063333" y="847870"/>
                      <a:pt x="1189170" y="914032"/>
                    </a:cubicBezTo>
                    <a:cubicBezTo>
                      <a:pt x="1618678" y="1176386"/>
                      <a:pt x="1495571" y="862271"/>
                      <a:pt x="1467881" y="742961"/>
                    </a:cubicBezTo>
                    <a:cubicBezTo>
                      <a:pt x="1356424" y="685542"/>
                      <a:pt x="1304603" y="671853"/>
                      <a:pt x="1173267" y="634312"/>
                    </a:cubicBezTo>
                    <a:cubicBezTo>
                      <a:pt x="1199040" y="568902"/>
                      <a:pt x="1292398" y="479637"/>
                      <a:pt x="1250585" y="438081"/>
                    </a:cubicBezTo>
                    <a:cubicBezTo>
                      <a:pt x="1165850" y="405662"/>
                      <a:pt x="1045335" y="381196"/>
                      <a:pt x="964576" y="344802"/>
                    </a:cubicBezTo>
                    <a:cubicBezTo>
                      <a:pt x="930279" y="379871"/>
                      <a:pt x="927786" y="414939"/>
                      <a:pt x="909391" y="450008"/>
                    </a:cubicBezTo>
                    <a:lnTo>
                      <a:pt x="766089" y="388593"/>
                    </a:lnTo>
                    <a:lnTo>
                      <a:pt x="800209" y="20434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1A45B4BD-0DA2-4086-9CC8-C328A2A76A2E}"/>
              </a:ext>
            </a:extLst>
          </p:cNvPr>
          <p:cNvGrpSpPr/>
          <p:nvPr/>
        </p:nvGrpSpPr>
        <p:grpSpPr>
          <a:xfrm>
            <a:off x="4935939" y="1012004"/>
            <a:ext cx="1864970" cy="1895804"/>
            <a:chOff x="4874895" y="900714"/>
            <a:chExt cx="2069534" cy="2007094"/>
          </a:xfrm>
        </p:grpSpPr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37ED4BCA-958B-423B-BF25-C29FF414B34B}"/>
                </a:ext>
              </a:extLst>
            </p:cNvPr>
            <p:cNvSpPr/>
            <p:nvPr/>
          </p:nvSpPr>
          <p:spPr>
            <a:xfrm>
              <a:off x="4881935" y="900714"/>
              <a:ext cx="2062494" cy="2007094"/>
            </a:xfrm>
            <a:prstGeom prst="roundRect">
              <a:avLst/>
            </a:prstGeom>
            <a:solidFill>
              <a:srgbClr val="93C4ED"/>
            </a:solidFill>
            <a:ln>
              <a:solidFill>
                <a:srgbClr val="AAB2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DBD814D-FF20-4AD3-A777-177CF56C6ECB}"/>
                </a:ext>
              </a:extLst>
            </p:cNvPr>
            <p:cNvSpPr txBox="1"/>
            <p:nvPr/>
          </p:nvSpPr>
          <p:spPr>
            <a:xfrm>
              <a:off x="4874895" y="1435777"/>
              <a:ext cx="2049920" cy="74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Times New Roman" panose="02020603050405020304" pitchFamily="18" charset="0"/>
                </a:rPr>
                <a:t>ROM</a:t>
              </a:r>
              <a:endParaRPr lang="en-ID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4965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D6973071-2A84-4BDB-806A-D2E72045AA80}"/>
              </a:ext>
            </a:extLst>
          </p:cNvPr>
          <p:cNvGrpSpPr/>
          <p:nvPr/>
        </p:nvGrpSpPr>
        <p:grpSpPr>
          <a:xfrm>
            <a:off x="1629916" y="18596"/>
            <a:ext cx="3040011" cy="4783675"/>
            <a:chOff x="1716443" y="18596"/>
            <a:chExt cx="3040011" cy="4783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114B2BF-7E3E-4B95-B4A6-D18FDFBE6991}"/>
                </a:ext>
              </a:extLst>
            </p:cNvPr>
            <p:cNvGrpSpPr/>
            <p:nvPr/>
          </p:nvGrpSpPr>
          <p:grpSpPr>
            <a:xfrm rot="8464259" flipV="1">
              <a:off x="3346599" y="4224338"/>
              <a:ext cx="830987" cy="577933"/>
              <a:chOff x="5405974" y="1533288"/>
              <a:chExt cx="611040" cy="424965"/>
            </a:xfrm>
          </p:grpSpPr>
          <p:sp>
            <p:nvSpPr>
              <p:cNvPr id="26" name="Trapezoid 25">
                <a:extLst>
                  <a:ext uri="{FF2B5EF4-FFF2-40B4-BE49-F238E27FC236}">
                    <a16:creationId xmlns:a16="http://schemas.microsoft.com/office/drawing/2014/main" id="{0BD1F310-392E-4058-8104-2789F4E4DDAE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rapezoid 26">
                <a:extLst>
                  <a:ext uri="{FF2B5EF4-FFF2-40B4-BE49-F238E27FC236}">
                    <a16:creationId xmlns:a16="http://schemas.microsoft.com/office/drawing/2014/main" id="{F84199E3-EF30-456D-891E-F7A25ED8C6F5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rapezoid 27">
                <a:extLst>
                  <a:ext uri="{FF2B5EF4-FFF2-40B4-BE49-F238E27FC236}">
                    <a16:creationId xmlns:a16="http://schemas.microsoft.com/office/drawing/2014/main" id="{099A7806-82CE-4F07-87C0-41B39C9F4444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rapezoid 28">
                <a:extLst>
                  <a:ext uri="{FF2B5EF4-FFF2-40B4-BE49-F238E27FC236}">
                    <a16:creationId xmlns:a16="http://schemas.microsoft.com/office/drawing/2014/main" id="{3FF0F14B-D4DD-42B1-8556-5C8D2A1E9E6D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rapezoid 29">
                <a:extLst>
                  <a:ext uri="{FF2B5EF4-FFF2-40B4-BE49-F238E27FC236}">
                    <a16:creationId xmlns:a16="http://schemas.microsoft.com/office/drawing/2014/main" id="{2AA0D62C-0205-4DDA-807A-B0349F4841A8}"/>
                  </a:ext>
                </a:extLst>
              </p:cNvPr>
              <p:cNvSpPr/>
              <p:nvPr/>
            </p:nvSpPr>
            <p:spPr>
              <a:xfrm rot="8867088" flipH="1">
                <a:off x="5923517" y="1775373"/>
                <a:ext cx="93497" cy="182880"/>
              </a:xfrm>
              <a:prstGeom prst="trapezoid">
                <a:avLst>
                  <a:gd name="adj" fmla="val 1238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2A715F5-4596-47C2-868F-944A9273B1F1}"/>
                </a:ext>
              </a:extLst>
            </p:cNvPr>
            <p:cNvGrpSpPr/>
            <p:nvPr/>
          </p:nvGrpSpPr>
          <p:grpSpPr>
            <a:xfrm rot="11878370" flipH="1" flipV="1">
              <a:off x="1800704" y="18596"/>
              <a:ext cx="688855" cy="2471430"/>
              <a:chOff x="391500" y="630207"/>
              <a:chExt cx="531845" cy="1593193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B6152B60-65E4-4DF5-990A-D4D9FD0DDC4E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F8BAD703-E355-4128-B151-126AA4117BB9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E0A6DFA-9436-47CF-9C03-C846560E7A86}"/>
                </a:ext>
              </a:extLst>
            </p:cNvPr>
            <p:cNvGrpSpPr/>
            <p:nvPr/>
          </p:nvGrpSpPr>
          <p:grpSpPr>
            <a:xfrm rot="7056848" flipH="1" flipV="1">
              <a:off x="2944983" y="1321153"/>
              <a:ext cx="729571" cy="2548346"/>
              <a:chOff x="391500" y="630207"/>
              <a:chExt cx="531845" cy="1593193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B476D171-5C78-4D82-BE60-7A058D256553}"/>
                  </a:ext>
                </a:extLst>
              </p:cNvPr>
              <p:cNvSpPr/>
              <p:nvPr/>
            </p:nvSpPr>
            <p:spPr>
              <a:xfrm rot="20495611">
                <a:off x="400452" y="630207"/>
                <a:ext cx="522893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A7F04516-1C67-467A-8970-BCE239780608}"/>
                  </a:ext>
                </a:extLst>
              </p:cNvPr>
              <p:cNvSpPr/>
              <p:nvPr/>
            </p:nvSpPr>
            <p:spPr>
              <a:xfrm rot="20495611">
                <a:off x="391500" y="684262"/>
                <a:ext cx="191608" cy="1539138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25854BA-0914-4F82-A774-C9E617F81ADD}"/>
                </a:ext>
              </a:extLst>
            </p:cNvPr>
            <p:cNvGrpSpPr/>
            <p:nvPr/>
          </p:nvGrpSpPr>
          <p:grpSpPr>
            <a:xfrm>
              <a:off x="1716443" y="1854381"/>
              <a:ext cx="926547" cy="926547"/>
              <a:chOff x="1320104" y="1368797"/>
              <a:chExt cx="926547" cy="92654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C92F797-82B4-414F-8995-6D7448CA94A9}"/>
                  </a:ext>
                </a:extLst>
              </p:cNvPr>
              <p:cNvSpPr/>
              <p:nvPr/>
            </p:nvSpPr>
            <p:spPr>
              <a:xfrm rot="12777384" flipH="1" flipV="1">
                <a:off x="1320104" y="1368797"/>
                <a:ext cx="926547" cy="92654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1FD081A3-F143-45D6-8D86-20D679ADC3A2}"/>
                  </a:ext>
                </a:extLst>
              </p:cNvPr>
              <p:cNvSpPr/>
              <p:nvPr/>
            </p:nvSpPr>
            <p:spPr>
              <a:xfrm rot="12777384" flipH="1" flipV="1">
                <a:off x="1420030" y="1468724"/>
                <a:ext cx="726695" cy="726695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7A6B4AC-24CC-4A52-A429-10CD8E59212C}"/>
                  </a:ext>
                </a:extLst>
              </p:cNvPr>
              <p:cNvSpPr/>
              <p:nvPr/>
            </p:nvSpPr>
            <p:spPr>
              <a:xfrm rot="12777384" flipH="1" flipV="1">
                <a:off x="1602068" y="1651708"/>
                <a:ext cx="362617" cy="36072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50C8472-AD7C-4FDB-9185-4E613A3E7077}"/>
                  </a:ext>
                </a:extLst>
              </p:cNvPr>
              <p:cNvSpPr/>
              <p:nvPr/>
            </p:nvSpPr>
            <p:spPr>
              <a:xfrm rot="12777384" flipH="1" flipV="1">
                <a:off x="1723027" y="1771721"/>
                <a:ext cx="120700" cy="120700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86A533D-8970-4F7F-8457-9A09ED158263}"/>
                </a:ext>
              </a:extLst>
            </p:cNvPr>
            <p:cNvGrpSpPr/>
            <p:nvPr/>
          </p:nvGrpSpPr>
          <p:grpSpPr>
            <a:xfrm rot="1048398" flipH="1" flipV="1">
              <a:off x="3861718" y="2748649"/>
              <a:ext cx="606909" cy="1518446"/>
              <a:chOff x="4130254" y="650162"/>
              <a:chExt cx="502274" cy="1664988"/>
            </a:xfrm>
            <a:solidFill>
              <a:schemeClr val="accent2"/>
            </a:solidFill>
          </p:grpSpPr>
          <p:sp>
            <p:nvSpPr>
              <p:cNvPr id="20" name="Trapezoid 19">
                <a:extLst>
                  <a:ext uri="{FF2B5EF4-FFF2-40B4-BE49-F238E27FC236}">
                    <a16:creationId xmlns:a16="http://schemas.microsoft.com/office/drawing/2014/main" id="{51A5F335-E4D0-456E-AFF3-5430FD6C52F4}"/>
                  </a:ext>
                </a:extLst>
              </p:cNvPr>
              <p:cNvSpPr/>
              <p:nvPr/>
            </p:nvSpPr>
            <p:spPr>
              <a:xfrm>
                <a:off x="4130254" y="650162"/>
                <a:ext cx="502274" cy="1664988"/>
              </a:xfrm>
              <a:prstGeom prst="trapezoid">
                <a:avLst>
                  <a:gd name="adj" fmla="val 916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rapezoid 94">
                <a:extLst>
                  <a:ext uri="{FF2B5EF4-FFF2-40B4-BE49-F238E27FC236}">
                    <a16:creationId xmlns:a16="http://schemas.microsoft.com/office/drawing/2014/main" id="{75536AE6-FEDB-4236-BA4C-DBFF61A4E8AC}"/>
                  </a:ext>
                </a:extLst>
              </p:cNvPr>
              <p:cNvSpPr/>
              <p:nvPr/>
            </p:nvSpPr>
            <p:spPr>
              <a:xfrm>
                <a:off x="4449648" y="650162"/>
                <a:ext cx="182880" cy="1664988"/>
              </a:xfrm>
              <a:custGeom>
                <a:avLst/>
                <a:gdLst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82880 w 182880"/>
                  <a:gd name="connsiteY2" fmla="*/ 0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0540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68965 w 182880"/>
                  <a:gd name="connsiteY2" fmla="*/ 6157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  <a:gd name="connsiteX0" fmla="*/ 0 w 182880"/>
                  <a:gd name="connsiteY0" fmla="*/ 1664988 h 1664988"/>
                  <a:gd name="connsiteX1" fmla="*/ 0 w 182880"/>
                  <a:gd name="connsiteY1" fmla="*/ 0 h 1664988"/>
                  <a:gd name="connsiteX2" fmla="*/ 133619 w 182880"/>
                  <a:gd name="connsiteY2" fmla="*/ 3079 h 1664988"/>
                  <a:gd name="connsiteX3" fmla="*/ 182880 w 182880"/>
                  <a:gd name="connsiteY3" fmla="*/ 1664988 h 1664988"/>
                  <a:gd name="connsiteX4" fmla="*/ 0 w 182880"/>
                  <a:gd name="connsiteY4" fmla="*/ 1664988 h 166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" h="1664988">
                    <a:moveTo>
                      <a:pt x="0" y="1664988"/>
                    </a:moveTo>
                    <a:lnTo>
                      <a:pt x="0" y="0"/>
                    </a:lnTo>
                    <a:lnTo>
                      <a:pt x="133619" y="3079"/>
                    </a:lnTo>
                    <a:lnTo>
                      <a:pt x="182880" y="1664988"/>
                    </a:lnTo>
                    <a:lnTo>
                      <a:pt x="0" y="16649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2C952BE-7EF3-40F8-A881-C2551ACC11E2}"/>
                </a:ext>
              </a:extLst>
            </p:cNvPr>
            <p:cNvGrpSpPr/>
            <p:nvPr/>
          </p:nvGrpSpPr>
          <p:grpSpPr>
            <a:xfrm rot="12777384" flipH="1" flipV="1">
              <a:off x="3985922" y="2381064"/>
              <a:ext cx="770532" cy="770532"/>
              <a:chOff x="121429" y="411152"/>
              <a:chExt cx="607378" cy="607378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39A6B37-4ED6-4C86-8575-CAA1C4D0B163}"/>
                  </a:ext>
                </a:extLst>
              </p:cNvPr>
              <p:cNvSpPr/>
              <p:nvPr/>
            </p:nvSpPr>
            <p:spPr>
              <a:xfrm>
                <a:off x="121429" y="411152"/>
                <a:ext cx="607378" cy="60737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1F4563AC-1371-46CE-8177-8E64618EB6CC}"/>
                  </a:ext>
                </a:extLst>
              </p:cNvPr>
              <p:cNvSpPr/>
              <p:nvPr/>
            </p:nvSpPr>
            <p:spPr>
              <a:xfrm>
                <a:off x="186934" y="476657"/>
                <a:ext cx="476369" cy="476369"/>
              </a:xfrm>
              <a:custGeom>
                <a:avLst/>
                <a:gdLst>
                  <a:gd name="connsiteX0" fmla="*/ 977265 w 1950394"/>
                  <a:gd name="connsiteY0" fmla="*/ 1954006 h 1950394"/>
                  <a:gd name="connsiteX1" fmla="*/ 4 w 1950394"/>
                  <a:gd name="connsiteY1" fmla="*/ 977261 h 1950394"/>
                  <a:gd name="connsiteX2" fmla="*/ 976749 w 1950394"/>
                  <a:gd name="connsiteY2" fmla="*/ 0 h 1950394"/>
                  <a:gd name="connsiteX3" fmla="*/ 1953494 w 1950394"/>
                  <a:gd name="connsiteY3" fmla="*/ 976229 h 1950394"/>
                  <a:gd name="connsiteX4" fmla="*/ 977265 w 1950394"/>
                  <a:gd name="connsiteY4" fmla="*/ 1954006 h 1950394"/>
                  <a:gd name="connsiteX5" fmla="*/ 1198104 w 1950394"/>
                  <a:gd name="connsiteY5" fmla="*/ 1613977 h 1950394"/>
                  <a:gd name="connsiteX6" fmla="*/ 1221839 w 1950394"/>
                  <a:gd name="connsiteY6" fmla="*/ 1574763 h 1950394"/>
                  <a:gd name="connsiteX7" fmla="*/ 1240930 w 1950394"/>
                  <a:gd name="connsiteY7" fmla="*/ 1566507 h 1950394"/>
                  <a:gd name="connsiteX8" fmla="*/ 1257957 w 1950394"/>
                  <a:gd name="connsiteY8" fmla="*/ 1569603 h 1950394"/>
                  <a:gd name="connsiteX9" fmla="*/ 1298203 w 1950394"/>
                  <a:gd name="connsiteY9" fmla="*/ 1624297 h 1950394"/>
                  <a:gd name="connsiteX10" fmla="*/ 1311619 w 1950394"/>
                  <a:gd name="connsiteY10" fmla="*/ 1629456 h 1950394"/>
                  <a:gd name="connsiteX11" fmla="*/ 1375084 w 1950394"/>
                  <a:gd name="connsiteY11" fmla="*/ 1592822 h 1950394"/>
                  <a:gd name="connsiteX12" fmla="*/ 1377148 w 1950394"/>
                  <a:gd name="connsiteY12" fmla="*/ 1578891 h 1950394"/>
                  <a:gd name="connsiteX13" fmla="*/ 1349285 w 1950394"/>
                  <a:gd name="connsiteY13" fmla="*/ 1515426 h 1950394"/>
                  <a:gd name="connsiteX14" fmla="*/ 1353413 w 1950394"/>
                  <a:gd name="connsiteY14" fmla="*/ 1502010 h 1950394"/>
                  <a:gd name="connsiteX15" fmla="*/ 1385919 w 1950394"/>
                  <a:gd name="connsiteY15" fmla="*/ 1476727 h 1950394"/>
                  <a:gd name="connsiteX16" fmla="*/ 1400883 w 1950394"/>
                  <a:gd name="connsiteY16" fmla="*/ 1476727 h 1950394"/>
                  <a:gd name="connsiteX17" fmla="*/ 1452996 w 1950394"/>
                  <a:gd name="connsiteY17" fmla="*/ 1518005 h 1950394"/>
                  <a:gd name="connsiteX18" fmla="*/ 1470024 w 1950394"/>
                  <a:gd name="connsiteY18" fmla="*/ 1519553 h 1950394"/>
                  <a:gd name="connsiteX19" fmla="*/ 1519041 w 1950394"/>
                  <a:gd name="connsiteY19" fmla="*/ 1470535 h 1950394"/>
                  <a:gd name="connsiteX20" fmla="*/ 1518010 w 1950394"/>
                  <a:gd name="connsiteY20" fmla="*/ 1453508 h 1950394"/>
                  <a:gd name="connsiteX21" fmla="*/ 1475699 w 1950394"/>
                  <a:gd name="connsiteY21" fmla="*/ 1400363 h 1950394"/>
                  <a:gd name="connsiteX22" fmla="*/ 1476215 w 1950394"/>
                  <a:gd name="connsiteY22" fmla="*/ 1386431 h 1950394"/>
                  <a:gd name="connsiteX23" fmla="*/ 1501498 w 1950394"/>
                  <a:gd name="connsiteY23" fmla="*/ 1353925 h 1950394"/>
                  <a:gd name="connsiteX24" fmla="*/ 1515946 w 1950394"/>
                  <a:gd name="connsiteY24" fmla="*/ 1349797 h 1950394"/>
                  <a:gd name="connsiteX25" fmla="*/ 1579411 w 1950394"/>
                  <a:gd name="connsiteY25" fmla="*/ 1377660 h 1950394"/>
                  <a:gd name="connsiteX26" fmla="*/ 1592310 w 1950394"/>
                  <a:gd name="connsiteY26" fmla="*/ 1375596 h 1950394"/>
                  <a:gd name="connsiteX27" fmla="*/ 1628945 w 1950394"/>
                  <a:gd name="connsiteY27" fmla="*/ 1312130 h 1950394"/>
                  <a:gd name="connsiteX28" fmla="*/ 1623785 w 1950394"/>
                  <a:gd name="connsiteY28" fmla="*/ 1298199 h 1950394"/>
                  <a:gd name="connsiteX29" fmla="*/ 1577863 w 1950394"/>
                  <a:gd name="connsiteY29" fmla="*/ 1265692 h 1950394"/>
                  <a:gd name="connsiteX30" fmla="*/ 1571155 w 1950394"/>
                  <a:gd name="connsiteY30" fmla="*/ 1230090 h 1950394"/>
                  <a:gd name="connsiteX31" fmla="*/ 1579927 w 1950394"/>
                  <a:gd name="connsiteY31" fmla="*/ 1208419 h 1950394"/>
                  <a:gd name="connsiteX32" fmla="*/ 1596438 w 1950394"/>
                  <a:gd name="connsiteY32" fmla="*/ 1197583 h 1950394"/>
                  <a:gd name="connsiteX33" fmla="*/ 1660935 w 1950394"/>
                  <a:gd name="connsiteY33" fmla="*/ 1207387 h 1950394"/>
                  <a:gd name="connsiteX34" fmla="*/ 1675383 w 1950394"/>
                  <a:gd name="connsiteY34" fmla="*/ 1201195 h 1950394"/>
                  <a:gd name="connsiteX35" fmla="*/ 1693442 w 1950394"/>
                  <a:gd name="connsiteY35" fmla="*/ 1132570 h 1950394"/>
                  <a:gd name="connsiteX36" fmla="*/ 1684154 w 1950394"/>
                  <a:gd name="connsiteY36" fmla="*/ 1119155 h 1950394"/>
                  <a:gd name="connsiteX37" fmla="*/ 1621205 w 1950394"/>
                  <a:gd name="connsiteY37" fmla="*/ 1093872 h 1950394"/>
                  <a:gd name="connsiteX38" fmla="*/ 1614497 w 1950394"/>
                  <a:gd name="connsiteY38" fmla="*/ 1083037 h 1950394"/>
                  <a:gd name="connsiteX39" fmla="*/ 1620173 w 1950394"/>
                  <a:gd name="connsiteY39" fmla="*/ 1042274 h 1950394"/>
                  <a:gd name="connsiteX40" fmla="*/ 1632557 w 1950394"/>
                  <a:gd name="connsiteY40" fmla="*/ 1029891 h 1950394"/>
                  <a:gd name="connsiteX41" fmla="*/ 1696022 w 1950394"/>
                  <a:gd name="connsiteY41" fmla="*/ 1022667 h 1950394"/>
                  <a:gd name="connsiteX42" fmla="*/ 1709437 w 1950394"/>
                  <a:gd name="connsiteY42" fmla="*/ 1010800 h 1950394"/>
                  <a:gd name="connsiteX43" fmla="*/ 1709437 w 1950394"/>
                  <a:gd name="connsiteY43" fmla="*/ 943723 h 1950394"/>
                  <a:gd name="connsiteX44" fmla="*/ 1694990 w 1950394"/>
                  <a:gd name="connsiteY44" fmla="*/ 931339 h 1950394"/>
                  <a:gd name="connsiteX45" fmla="*/ 1650616 w 1950394"/>
                  <a:gd name="connsiteY45" fmla="*/ 928243 h 1950394"/>
                  <a:gd name="connsiteX46" fmla="*/ 1618109 w 1950394"/>
                  <a:gd name="connsiteY46" fmla="*/ 892125 h 1950394"/>
                  <a:gd name="connsiteX47" fmla="*/ 1615013 w 1950394"/>
                  <a:gd name="connsiteY47" fmla="*/ 874582 h 1950394"/>
                  <a:gd name="connsiteX48" fmla="*/ 1622753 w 1950394"/>
                  <a:gd name="connsiteY48" fmla="*/ 859102 h 1950394"/>
                  <a:gd name="connsiteX49" fmla="*/ 1684670 w 1950394"/>
                  <a:gd name="connsiteY49" fmla="*/ 834851 h 1950394"/>
                  <a:gd name="connsiteX50" fmla="*/ 1693442 w 1950394"/>
                  <a:gd name="connsiteY50" fmla="*/ 821952 h 1950394"/>
                  <a:gd name="connsiteX51" fmla="*/ 1674867 w 1950394"/>
                  <a:gd name="connsiteY51" fmla="*/ 753327 h 1950394"/>
                  <a:gd name="connsiteX52" fmla="*/ 1659903 w 1950394"/>
                  <a:gd name="connsiteY52" fmla="*/ 746619 h 1950394"/>
                  <a:gd name="connsiteX53" fmla="*/ 1594374 w 1950394"/>
                  <a:gd name="connsiteY53" fmla="*/ 756423 h 1950394"/>
                  <a:gd name="connsiteX54" fmla="*/ 1580443 w 1950394"/>
                  <a:gd name="connsiteY54" fmla="*/ 747651 h 1950394"/>
                  <a:gd name="connsiteX55" fmla="*/ 1565995 w 1950394"/>
                  <a:gd name="connsiteY55" fmla="*/ 713081 h 1950394"/>
                  <a:gd name="connsiteX56" fmla="*/ 1570123 w 1950394"/>
                  <a:gd name="connsiteY56" fmla="*/ 696054 h 1950394"/>
                  <a:gd name="connsiteX57" fmla="*/ 1623269 w 1950394"/>
                  <a:gd name="connsiteY57" fmla="*/ 656323 h 1950394"/>
                  <a:gd name="connsiteX58" fmla="*/ 1628429 w 1950394"/>
                  <a:gd name="connsiteY58" fmla="*/ 641876 h 1950394"/>
                  <a:gd name="connsiteX59" fmla="*/ 1592310 w 1950394"/>
                  <a:gd name="connsiteY59" fmla="*/ 579443 h 1950394"/>
                  <a:gd name="connsiteX60" fmla="*/ 1578379 w 1950394"/>
                  <a:gd name="connsiteY60" fmla="*/ 576863 h 1950394"/>
                  <a:gd name="connsiteX61" fmla="*/ 1532457 w 1950394"/>
                  <a:gd name="connsiteY61" fmla="*/ 599050 h 1950394"/>
                  <a:gd name="connsiteX62" fmla="*/ 1490147 w 1950394"/>
                  <a:gd name="connsiteY62" fmla="*/ 585118 h 1950394"/>
                  <a:gd name="connsiteX63" fmla="*/ 1477247 w 1950394"/>
                  <a:gd name="connsiteY63" fmla="*/ 569123 h 1950394"/>
                  <a:gd name="connsiteX64" fmla="*/ 1476731 w 1950394"/>
                  <a:gd name="connsiteY64" fmla="*/ 552096 h 1950394"/>
                  <a:gd name="connsiteX65" fmla="*/ 1518525 w 1950394"/>
                  <a:gd name="connsiteY65" fmla="*/ 499982 h 1950394"/>
                  <a:gd name="connsiteX66" fmla="*/ 1519557 w 1950394"/>
                  <a:gd name="connsiteY66" fmla="*/ 483987 h 1950394"/>
                  <a:gd name="connsiteX67" fmla="*/ 1470540 w 1950394"/>
                  <a:gd name="connsiteY67" fmla="*/ 434453 h 1950394"/>
                  <a:gd name="connsiteX68" fmla="*/ 1452480 w 1950394"/>
                  <a:gd name="connsiteY68" fmla="*/ 436001 h 1950394"/>
                  <a:gd name="connsiteX69" fmla="*/ 1418942 w 1950394"/>
                  <a:gd name="connsiteY69" fmla="*/ 465412 h 1950394"/>
                  <a:gd name="connsiteX70" fmla="*/ 1369408 w 1950394"/>
                  <a:gd name="connsiteY70" fmla="*/ 463348 h 1950394"/>
                  <a:gd name="connsiteX71" fmla="*/ 1354961 w 1950394"/>
                  <a:gd name="connsiteY71" fmla="*/ 452512 h 1950394"/>
                  <a:gd name="connsiteX72" fmla="*/ 1349801 w 1950394"/>
                  <a:gd name="connsiteY72" fmla="*/ 436001 h 1950394"/>
                  <a:gd name="connsiteX73" fmla="*/ 1377148 w 1950394"/>
                  <a:gd name="connsiteY73" fmla="*/ 374084 h 1950394"/>
                  <a:gd name="connsiteX74" fmla="*/ 1374052 w 1950394"/>
                  <a:gd name="connsiteY74" fmla="*/ 360152 h 1950394"/>
                  <a:gd name="connsiteX75" fmla="*/ 1312651 w 1950394"/>
                  <a:gd name="connsiteY75" fmla="*/ 324550 h 1950394"/>
                  <a:gd name="connsiteX76" fmla="*/ 1296655 w 1950394"/>
                  <a:gd name="connsiteY76" fmla="*/ 329193 h 1950394"/>
                  <a:gd name="connsiteX77" fmla="*/ 1256925 w 1950394"/>
                  <a:gd name="connsiteY77" fmla="*/ 382855 h 1950394"/>
                  <a:gd name="connsiteX78" fmla="*/ 1238866 w 1950394"/>
                  <a:gd name="connsiteY78" fmla="*/ 386467 h 1950394"/>
                  <a:gd name="connsiteX79" fmla="*/ 1206875 w 1950394"/>
                  <a:gd name="connsiteY79" fmla="*/ 373052 h 1950394"/>
                  <a:gd name="connsiteX80" fmla="*/ 1196556 w 1950394"/>
                  <a:gd name="connsiteY80" fmla="*/ 357572 h 1950394"/>
                  <a:gd name="connsiteX81" fmla="*/ 1206359 w 1950394"/>
                  <a:gd name="connsiteY81" fmla="*/ 293075 h 1950394"/>
                  <a:gd name="connsiteX82" fmla="*/ 1199652 w 1950394"/>
                  <a:gd name="connsiteY82" fmla="*/ 278112 h 1950394"/>
                  <a:gd name="connsiteX83" fmla="*/ 1131027 w 1950394"/>
                  <a:gd name="connsiteY83" fmla="*/ 259537 h 1950394"/>
                  <a:gd name="connsiteX84" fmla="*/ 1118127 w 1950394"/>
                  <a:gd name="connsiteY84" fmla="*/ 268308 h 1950394"/>
                  <a:gd name="connsiteX85" fmla="*/ 1093360 w 1950394"/>
                  <a:gd name="connsiteY85" fmla="*/ 331258 h 1950394"/>
                  <a:gd name="connsiteX86" fmla="*/ 1079945 w 1950394"/>
                  <a:gd name="connsiteY86" fmla="*/ 338481 h 1950394"/>
                  <a:gd name="connsiteX87" fmla="*/ 1042794 w 1950394"/>
                  <a:gd name="connsiteY87" fmla="*/ 333837 h 1950394"/>
                  <a:gd name="connsiteX88" fmla="*/ 1028347 w 1950394"/>
                  <a:gd name="connsiteY88" fmla="*/ 320422 h 1950394"/>
                  <a:gd name="connsiteX89" fmla="*/ 1021123 w 1950394"/>
                  <a:gd name="connsiteY89" fmla="*/ 257989 h 1950394"/>
                  <a:gd name="connsiteX90" fmla="*/ 1008740 w 1950394"/>
                  <a:gd name="connsiteY90" fmla="*/ 243541 h 1950394"/>
                  <a:gd name="connsiteX91" fmla="*/ 941663 w 1950394"/>
                  <a:gd name="connsiteY91" fmla="*/ 243541 h 1950394"/>
                  <a:gd name="connsiteX92" fmla="*/ 929795 w 1950394"/>
                  <a:gd name="connsiteY92" fmla="*/ 256957 h 1950394"/>
                  <a:gd name="connsiteX93" fmla="*/ 922572 w 1950394"/>
                  <a:gd name="connsiteY93" fmla="*/ 320422 h 1950394"/>
                  <a:gd name="connsiteX94" fmla="*/ 909156 w 1950394"/>
                  <a:gd name="connsiteY94" fmla="*/ 333321 h 1950394"/>
                  <a:gd name="connsiteX95" fmla="*/ 872006 w 1950394"/>
                  <a:gd name="connsiteY95" fmla="*/ 337965 h 1950394"/>
                  <a:gd name="connsiteX96" fmla="*/ 857559 w 1950394"/>
                  <a:gd name="connsiteY96" fmla="*/ 330226 h 1950394"/>
                  <a:gd name="connsiteX97" fmla="*/ 833308 w 1950394"/>
                  <a:gd name="connsiteY97" fmla="*/ 268308 h 1950394"/>
                  <a:gd name="connsiteX98" fmla="*/ 819892 w 1950394"/>
                  <a:gd name="connsiteY98" fmla="*/ 259021 h 1950394"/>
                  <a:gd name="connsiteX99" fmla="*/ 753847 w 1950394"/>
                  <a:gd name="connsiteY99" fmla="*/ 276564 h 1950394"/>
                  <a:gd name="connsiteX100" fmla="*/ 745591 w 1950394"/>
                  <a:gd name="connsiteY100" fmla="*/ 293075 h 1950394"/>
                  <a:gd name="connsiteX101" fmla="*/ 754879 w 1950394"/>
                  <a:gd name="connsiteY101" fmla="*/ 339513 h 1950394"/>
                  <a:gd name="connsiteX102" fmla="*/ 728564 w 1950394"/>
                  <a:gd name="connsiteY102" fmla="*/ 378728 h 1950394"/>
                  <a:gd name="connsiteX103" fmla="*/ 712053 w 1950394"/>
                  <a:gd name="connsiteY103" fmla="*/ 385951 h 1950394"/>
                  <a:gd name="connsiteX104" fmla="*/ 695026 w 1950394"/>
                  <a:gd name="connsiteY104" fmla="*/ 382855 h 1950394"/>
                  <a:gd name="connsiteX105" fmla="*/ 654779 w 1950394"/>
                  <a:gd name="connsiteY105" fmla="*/ 328161 h 1950394"/>
                  <a:gd name="connsiteX106" fmla="*/ 641364 w 1950394"/>
                  <a:gd name="connsiteY106" fmla="*/ 323002 h 1950394"/>
                  <a:gd name="connsiteX107" fmla="*/ 577899 w 1950394"/>
                  <a:gd name="connsiteY107" fmla="*/ 359636 h 1950394"/>
                  <a:gd name="connsiteX108" fmla="*/ 574803 w 1950394"/>
                  <a:gd name="connsiteY108" fmla="*/ 372536 h 1950394"/>
                  <a:gd name="connsiteX109" fmla="*/ 602666 w 1950394"/>
                  <a:gd name="connsiteY109" fmla="*/ 435485 h 1950394"/>
                  <a:gd name="connsiteX110" fmla="*/ 598022 w 1950394"/>
                  <a:gd name="connsiteY110" fmla="*/ 450964 h 1950394"/>
                  <a:gd name="connsiteX111" fmla="*/ 567579 w 1950394"/>
                  <a:gd name="connsiteY111" fmla="*/ 474699 h 1950394"/>
                  <a:gd name="connsiteX112" fmla="*/ 550552 w 1950394"/>
                  <a:gd name="connsiteY112" fmla="*/ 474699 h 1950394"/>
                  <a:gd name="connsiteX113" fmla="*/ 498438 w 1950394"/>
                  <a:gd name="connsiteY113" fmla="*/ 432905 h 1950394"/>
                  <a:gd name="connsiteX114" fmla="*/ 483475 w 1950394"/>
                  <a:gd name="connsiteY114" fmla="*/ 431357 h 1950394"/>
                  <a:gd name="connsiteX115" fmla="*/ 432393 w 1950394"/>
                  <a:gd name="connsiteY115" fmla="*/ 482439 h 1950394"/>
                  <a:gd name="connsiteX116" fmla="*/ 433425 w 1950394"/>
                  <a:gd name="connsiteY116" fmla="*/ 497402 h 1950394"/>
                  <a:gd name="connsiteX117" fmla="*/ 475735 w 1950394"/>
                  <a:gd name="connsiteY117" fmla="*/ 550032 h 1950394"/>
                  <a:gd name="connsiteX118" fmla="*/ 475219 w 1950394"/>
                  <a:gd name="connsiteY118" fmla="*/ 566027 h 1950394"/>
                  <a:gd name="connsiteX119" fmla="*/ 450968 w 1950394"/>
                  <a:gd name="connsiteY119" fmla="*/ 597502 h 1950394"/>
                  <a:gd name="connsiteX120" fmla="*/ 437553 w 1950394"/>
                  <a:gd name="connsiteY120" fmla="*/ 601629 h 1950394"/>
                  <a:gd name="connsiteX121" fmla="*/ 373056 w 1950394"/>
                  <a:gd name="connsiteY121" fmla="*/ 573251 h 1950394"/>
                  <a:gd name="connsiteX122" fmla="*/ 360156 w 1950394"/>
                  <a:gd name="connsiteY122" fmla="*/ 575315 h 1950394"/>
                  <a:gd name="connsiteX123" fmla="*/ 323522 w 1950394"/>
                  <a:gd name="connsiteY123" fmla="*/ 638780 h 1950394"/>
                  <a:gd name="connsiteX124" fmla="*/ 328166 w 1950394"/>
                  <a:gd name="connsiteY124" fmla="*/ 652711 h 1950394"/>
                  <a:gd name="connsiteX125" fmla="*/ 374088 w 1950394"/>
                  <a:gd name="connsiteY125" fmla="*/ 685218 h 1950394"/>
                  <a:gd name="connsiteX126" fmla="*/ 380795 w 1950394"/>
                  <a:gd name="connsiteY126" fmla="*/ 720820 h 1950394"/>
                  <a:gd name="connsiteX127" fmla="*/ 372024 w 1950394"/>
                  <a:gd name="connsiteY127" fmla="*/ 742492 h 1950394"/>
                  <a:gd name="connsiteX128" fmla="*/ 355513 w 1950394"/>
                  <a:gd name="connsiteY128" fmla="*/ 753327 h 1950394"/>
                  <a:gd name="connsiteX129" fmla="*/ 291015 w 1950394"/>
                  <a:gd name="connsiteY129" fmla="*/ 743523 h 1950394"/>
                  <a:gd name="connsiteX130" fmla="*/ 276568 w 1950394"/>
                  <a:gd name="connsiteY130" fmla="*/ 751263 h 1950394"/>
                  <a:gd name="connsiteX131" fmla="*/ 258509 w 1950394"/>
                  <a:gd name="connsiteY131" fmla="*/ 818340 h 1950394"/>
                  <a:gd name="connsiteX132" fmla="*/ 267796 w 1950394"/>
                  <a:gd name="connsiteY132" fmla="*/ 831756 h 1950394"/>
                  <a:gd name="connsiteX133" fmla="*/ 330746 w 1950394"/>
                  <a:gd name="connsiteY133" fmla="*/ 857038 h 1950394"/>
                  <a:gd name="connsiteX134" fmla="*/ 337453 w 1950394"/>
                  <a:gd name="connsiteY134" fmla="*/ 869422 h 1950394"/>
                  <a:gd name="connsiteX135" fmla="*/ 332810 w 1950394"/>
                  <a:gd name="connsiteY135" fmla="*/ 906572 h 1950394"/>
                  <a:gd name="connsiteX136" fmla="*/ 318878 w 1950394"/>
                  <a:gd name="connsiteY136" fmla="*/ 922052 h 1950394"/>
                  <a:gd name="connsiteX137" fmla="*/ 256445 w 1950394"/>
                  <a:gd name="connsiteY137" fmla="*/ 929275 h 1950394"/>
                  <a:gd name="connsiteX138" fmla="*/ 242514 w 1950394"/>
                  <a:gd name="connsiteY138" fmla="*/ 942175 h 1950394"/>
                  <a:gd name="connsiteX139" fmla="*/ 242514 w 1950394"/>
                  <a:gd name="connsiteY139" fmla="*/ 1006672 h 1950394"/>
                  <a:gd name="connsiteX140" fmla="*/ 257993 w 1950394"/>
                  <a:gd name="connsiteY140" fmla="*/ 1020603 h 1950394"/>
                  <a:gd name="connsiteX141" fmla="*/ 321458 w 1950394"/>
                  <a:gd name="connsiteY141" fmla="*/ 1028343 h 1950394"/>
                  <a:gd name="connsiteX142" fmla="*/ 331778 w 1950394"/>
                  <a:gd name="connsiteY142" fmla="*/ 1039694 h 1950394"/>
                  <a:gd name="connsiteX143" fmla="*/ 336937 w 1950394"/>
                  <a:gd name="connsiteY143" fmla="*/ 1077877 h 1950394"/>
                  <a:gd name="connsiteX144" fmla="*/ 329198 w 1950394"/>
                  <a:gd name="connsiteY144" fmla="*/ 1093356 h 1950394"/>
                  <a:gd name="connsiteX145" fmla="*/ 265733 w 1950394"/>
                  <a:gd name="connsiteY145" fmla="*/ 1117607 h 1950394"/>
                  <a:gd name="connsiteX146" fmla="*/ 257993 w 1950394"/>
                  <a:gd name="connsiteY146" fmla="*/ 1129990 h 1950394"/>
                  <a:gd name="connsiteX147" fmla="*/ 276568 w 1950394"/>
                  <a:gd name="connsiteY147" fmla="*/ 1198615 h 1950394"/>
                  <a:gd name="connsiteX148" fmla="*/ 291531 w 1950394"/>
                  <a:gd name="connsiteY148" fmla="*/ 1205839 h 1950394"/>
                  <a:gd name="connsiteX149" fmla="*/ 345709 w 1950394"/>
                  <a:gd name="connsiteY149" fmla="*/ 1196035 h 1950394"/>
                  <a:gd name="connsiteX150" fmla="*/ 375636 w 1950394"/>
                  <a:gd name="connsiteY150" fmla="*/ 1216675 h 1950394"/>
                  <a:gd name="connsiteX151" fmla="*/ 384407 w 1950394"/>
                  <a:gd name="connsiteY151" fmla="*/ 1236798 h 1950394"/>
                  <a:gd name="connsiteX152" fmla="*/ 379764 w 1950394"/>
                  <a:gd name="connsiteY152" fmla="*/ 1257953 h 1950394"/>
                  <a:gd name="connsiteX153" fmla="*/ 327134 w 1950394"/>
                  <a:gd name="connsiteY153" fmla="*/ 1296651 h 1950394"/>
                  <a:gd name="connsiteX154" fmla="*/ 322490 w 1950394"/>
                  <a:gd name="connsiteY154" fmla="*/ 1310583 h 1950394"/>
                  <a:gd name="connsiteX155" fmla="*/ 359124 w 1950394"/>
                  <a:gd name="connsiteY155" fmla="*/ 1374048 h 1950394"/>
                  <a:gd name="connsiteX156" fmla="*/ 370992 w 1950394"/>
                  <a:gd name="connsiteY156" fmla="*/ 1376628 h 1950394"/>
                  <a:gd name="connsiteX157" fmla="*/ 433941 w 1950394"/>
                  <a:gd name="connsiteY157" fmla="*/ 1348765 h 1950394"/>
                  <a:gd name="connsiteX158" fmla="*/ 450452 w 1950394"/>
                  <a:gd name="connsiteY158" fmla="*/ 1353925 h 1950394"/>
                  <a:gd name="connsiteX159" fmla="*/ 474187 w 1950394"/>
                  <a:gd name="connsiteY159" fmla="*/ 1384367 h 1950394"/>
                  <a:gd name="connsiteX160" fmla="*/ 475219 w 1950394"/>
                  <a:gd name="connsiteY160" fmla="*/ 1399331 h 1950394"/>
                  <a:gd name="connsiteX161" fmla="*/ 432909 w 1950394"/>
                  <a:gd name="connsiteY161" fmla="*/ 1452476 h 1950394"/>
                  <a:gd name="connsiteX162" fmla="*/ 431877 w 1950394"/>
                  <a:gd name="connsiteY162" fmla="*/ 1468471 h 1950394"/>
                  <a:gd name="connsiteX163" fmla="*/ 481927 w 1950394"/>
                  <a:gd name="connsiteY163" fmla="*/ 1518521 h 1950394"/>
                  <a:gd name="connsiteX164" fmla="*/ 497922 w 1950394"/>
                  <a:gd name="connsiteY164" fmla="*/ 1517489 h 1950394"/>
                  <a:gd name="connsiteX165" fmla="*/ 550036 w 1950394"/>
                  <a:gd name="connsiteY165" fmla="*/ 1475695 h 1950394"/>
                  <a:gd name="connsiteX166" fmla="*/ 567063 w 1950394"/>
                  <a:gd name="connsiteY166" fmla="*/ 1476211 h 1950394"/>
                  <a:gd name="connsiteX167" fmla="*/ 596474 w 1950394"/>
                  <a:gd name="connsiteY167" fmla="*/ 1498914 h 1950394"/>
                  <a:gd name="connsiteX168" fmla="*/ 601634 w 1950394"/>
                  <a:gd name="connsiteY168" fmla="*/ 1515426 h 1950394"/>
                  <a:gd name="connsiteX169" fmla="*/ 574287 w 1950394"/>
                  <a:gd name="connsiteY169" fmla="*/ 1577343 h 1950394"/>
                  <a:gd name="connsiteX170" fmla="*/ 576867 w 1950394"/>
                  <a:gd name="connsiteY170" fmla="*/ 1591274 h 1950394"/>
                  <a:gd name="connsiteX171" fmla="*/ 639300 w 1950394"/>
                  <a:gd name="connsiteY171" fmla="*/ 1627393 h 1950394"/>
                  <a:gd name="connsiteX172" fmla="*/ 653747 w 1950394"/>
                  <a:gd name="connsiteY172" fmla="*/ 1622233 h 1950394"/>
                  <a:gd name="connsiteX173" fmla="*/ 693478 w 1950394"/>
                  <a:gd name="connsiteY173" fmla="*/ 1568571 h 1950394"/>
                  <a:gd name="connsiteX174" fmla="*/ 711537 w 1950394"/>
                  <a:gd name="connsiteY174" fmla="*/ 1564959 h 1950394"/>
                  <a:gd name="connsiteX175" fmla="*/ 743528 w 1950394"/>
                  <a:gd name="connsiteY175" fmla="*/ 1578375 h 1950394"/>
                  <a:gd name="connsiteX176" fmla="*/ 753847 w 1950394"/>
                  <a:gd name="connsiteY176" fmla="*/ 1593854 h 1950394"/>
                  <a:gd name="connsiteX177" fmla="*/ 744044 w 1950394"/>
                  <a:gd name="connsiteY177" fmla="*/ 1658351 h 1950394"/>
                  <a:gd name="connsiteX178" fmla="*/ 752299 w 1950394"/>
                  <a:gd name="connsiteY178" fmla="*/ 1673831 h 1950394"/>
                  <a:gd name="connsiteX179" fmla="*/ 818344 w 1950394"/>
                  <a:gd name="connsiteY179" fmla="*/ 1691374 h 1950394"/>
                  <a:gd name="connsiteX180" fmla="*/ 832276 w 1950394"/>
                  <a:gd name="connsiteY180" fmla="*/ 1682602 h 1950394"/>
                  <a:gd name="connsiteX181" fmla="*/ 857043 w 1950394"/>
                  <a:gd name="connsiteY181" fmla="*/ 1619653 h 1950394"/>
                  <a:gd name="connsiteX182" fmla="*/ 868910 w 1950394"/>
                  <a:gd name="connsiteY182" fmla="*/ 1612429 h 1950394"/>
                  <a:gd name="connsiteX183" fmla="*/ 908640 w 1950394"/>
                  <a:gd name="connsiteY183" fmla="*/ 1617589 h 1950394"/>
                  <a:gd name="connsiteX184" fmla="*/ 922056 w 1950394"/>
                  <a:gd name="connsiteY184" fmla="*/ 1630488 h 1950394"/>
                  <a:gd name="connsiteX185" fmla="*/ 929279 w 1950394"/>
                  <a:gd name="connsiteY185" fmla="*/ 1692922 h 1950394"/>
                  <a:gd name="connsiteX186" fmla="*/ 942695 w 1950394"/>
                  <a:gd name="connsiteY186" fmla="*/ 1707369 h 1950394"/>
                  <a:gd name="connsiteX187" fmla="*/ 1007192 w 1950394"/>
                  <a:gd name="connsiteY187" fmla="*/ 1707369 h 1950394"/>
                  <a:gd name="connsiteX188" fmla="*/ 1020607 w 1950394"/>
                  <a:gd name="connsiteY188" fmla="*/ 1692406 h 1950394"/>
                  <a:gd name="connsiteX189" fmla="*/ 1028347 w 1950394"/>
                  <a:gd name="connsiteY189" fmla="*/ 1628941 h 1950394"/>
                  <a:gd name="connsiteX190" fmla="*/ 1040215 w 1950394"/>
                  <a:gd name="connsiteY190" fmla="*/ 1617589 h 1950394"/>
                  <a:gd name="connsiteX191" fmla="*/ 1078397 w 1950394"/>
                  <a:gd name="connsiteY191" fmla="*/ 1612429 h 1950394"/>
                  <a:gd name="connsiteX192" fmla="*/ 1092844 w 1950394"/>
                  <a:gd name="connsiteY192" fmla="*/ 1619653 h 1950394"/>
                  <a:gd name="connsiteX193" fmla="*/ 1117095 w 1950394"/>
                  <a:gd name="connsiteY193" fmla="*/ 1681570 h 1950394"/>
                  <a:gd name="connsiteX194" fmla="*/ 1130511 w 1950394"/>
                  <a:gd name="connsiteY194" fmla="*/ 1690858 h 1950394"/>
                  <a:gd name="connsiteX195" fmla="*/ 1196556 w 1950394"/>
                  <a:gd name="connsiteY195" fmla="*/ 1673315 h 1950394"/>
                  <a:gd name="connsiteX196" fmla="*/ 1204811 w 1950394"/>
                  <a:gd name="connsiteY196" fmla="*/ 1656803 h 1950394"/>
                  <a:gd name="connsiteX197" fmla="*/ 1198104 w 1950394"/>
                  <a:gd name="connsiteY197" fmla="*/ 1613977 h 1950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</a:cxnLst>
                <a:rect l="l" t="t" r="r" b="b"/>
                <a:pathLst>
                  <a:path w="1950394" h="1950394">
                    <a:moveTo>
                      <a:pt x="977265" y="1954006"/>
                    </a:moveTo>
                    <a:cubicBezTo>
                      <a:pt x="444261" y="1950394"/>
                      <a:pt x="1552" y="1529873"/>
                      <a:pt x="4" y="977261"/>
                    </a:cubicBezTo>
                    <a:cubicBezTo>
                      <a:pt x="-1544" y="439613"/>
                      <a:pt x="427749" y="0"/>
                      <a:pt x="976749" y="0"/>
                    </a:cubicBezTo>
                    <a:cubicBezTo>
                      <a:pt x="1519041" y="0"/>
                      <a:pt x="1952978" y="432905"/>
                      <a:pt x="1953494" y="976229"/>
                    </a:cubicBezTo>
                    <a:cubicBezTo>
                      <a:pt x="1953494" y="1512846"/>
                      <a:pt x="1525749" y="1948330"/>
                      <a:pt x="977265" y="1954006"/>
                    </a:cubicBezTo>
                    <a:close/>
                    <a:moveTo>
                      <a:pt x="1198104" y="1613977"/>
                    </a:moveTo>
                    <a:cubicBezTo>
                      <a:pt x="1198104" y="1578891"/>
                      <a:pt x="1194492" y="1586630"/>
                      <a:pt x="1221839" y="1574763"/>
                    </a:cubicBezTo>
                    <a:cubicBezTo>
                      <a:pt x="1228030" y="1572183"/>
                      <a:pt x="1234738" y="1569603"/>
                      <a:pt x="1240930" y="1566507"/>
                    </a:cubicBezTo>
                    <a:cubicBezTo>
                      <a:pt x="1247637" y="1562896"/>
                      <a:pt x="1252797" y="1563927"/>
                      <a:pt x="1257957" y="1569603"/>
                    </a:cubicBezTo>
                    <a:cubicBezTo>
                      <a:pt x="1272920" y="1586630"/>
                      <a:pt x="1290464" y="1602110"/>
                      <a:pt x="1298203" y="1624297"/>
                    </a:cubicBezTo>
                    <a:cubicBezTo>
                      <a:pt x="1300783" y="1631520"/>
                      <a:pt x="1304395" y="1633068"/>
                      <a:pt x="1311619" y="1629456"/>
                    </a:cubicBezTo>
                    <a:cubicBezTo>
                      <a:pt x="1333290" y="1618105"/>
                      <a:pt x="1354445" y="1605722"/>
                      <a:pt x="1375084" y="1592822"/>
                    </a:cubicBezTo>
                    <a:cubicBezTo>
                      <a:pt x="1382824" y="1588178"/>
                      <a:pt x="1381791" y="1584051"/>
                      <a:pt x="1377148" y="1578891"/>
                    </a:cubicBezTo>
                    <a:cubicBezTo>
                      <a:pt x="1361152" y="1560832"/>
                      <a:pt x="1356509" y="1537613"/>
                      <a:pt x="1349285" y="1515426"/>
                    </a:cubicBezTo>
                    <a:cubicBezTo>
                      <a:pt x="1347221" y="1509750"/>
                      <a:pt x="1348253" y="1505622"/>
                      <a:pt x="1353413" y="1502010"/>
                    </a:cubicBezTo>
                    <a:cubicBezTo>
                      <a:pt x="1364248" y="1493754"/>
                      <a:pt x="1375600" y="1485499"/>
                      <a:pt x="1385919" y="1476727"/>
                    </a:cubicBezTo>
                    <a:cubicBezTo>
                      <a:pt x="1391079" y="1472600"/>
                      <a:pt x="1395723" y="1473115"/>
                      <a:pt x="1400883" y="1476727"/>
                    </a:cubicBezTo>
                    <a:cubicBezTo>
                      <a:pt x="1419458" y="1489111"/>
                      <a:pt x="1440097" y="1498914"/>
                      <a:pt x="1452996" y="1518005"/>
                    </a:cubicBezTo>
                    <a:cubicBezTo>
                      <a:pt x="1457640" y="1525229"/>
                      <a:pt x="1463316" y="1525745"/>
                      <a:pt x="1470024" y="1519553"/>
                    </a:cubicBezTo>
                    <a:cubicBezTo>
                      <a:pt x="1487051" y="1503558"/>
                      <a:pt x="1503562" y="1487047"/>
                      <a:pt x="1519041" y="1470535"/>
                    </a:cubicBezTo>
                    <a:cubicBezTo>
                      <a:pt x="1525233" y="1464344"/>
                      <a:pt x="1525749" y="1458668"/>
                      <a:pt x="1518010" y="1453508"/>
                    </a:cubicBezTo>
                    <a:cubicBezTo>
                      <a:pt x="1498402" y="1440093"/>
                      <a:pt x="1488599" y="1418938"/>
                      <a:pt x="1475699" y="1400363"/>
                    </a:cubicBezTo>
                    <a:cubicBezTo>
                      <a:pt x="1472088" y="1395203"/>
                      <a:pt x="1472088" y="1391075"/>
                      <a:pt x="1476215" y="1386431"/>
                    </a:cubicBezTo>
                    <a:cubicBezTo>
                      <a:pt x="1484987" y="1375596"/>
                      <a:pt x="1493243" y="1364760"/>
                      <a:pt x="1501498" y="1353925"/>
                    </a:cubicBezTo>
                    <a:cubicBezTo>
                      <a:pt x="1505626" y="1348249"/>
                      <a:pt x="1510270" y="1348249"/>
                      <a:pt x="1515946" y="1349797"/>
                    </a:cubicBezTo>
                    <a:cubicBezTo>
                      <a:pt x="1538133" y="1357020"/>
                      <a:pt x="1560836" y="1362180"/>
                      <a:pt x="1579411" y="1377660"/>
                    </a:cubicBezTo>
                    <a:cubicBezTo>
                      <a:pt x="1584571" y="1382303"/>
                      <a:pt x="1588182" y="1382303"/>
                      <a:pt x="1592310" y="1375596"/>
                    </a:cubicBezTo>
                    <a:cubicBezTo>
                      <a:pt x="1605210" y="1354441"/>
                      <a:pt x="1617593" y="1333801"/>
                      <a:pt x="1628945" y="1312130"/>
                    </a:cubicBezTo>
                    <a:cubicBezTo>
                      <a:pt x="1632557" y="1304907"/>
                      <a:pt x="1631009" y="1300779"/>
                      <a:pt x="1623785" y="1298199"/>
                    </a:cubicBezTo>
                    <a:cubicBezTo>
                      <a:pt x="1605726" y="1291491"/>
                      <a:pt x="1591794" y="1278592"/>
                      <a:pt x="1577863" y="1265692"/>
                    </a:cubicBezTo>
                    <a:cubicBezTo>
                      <a:pt x="1560320" y="1248665"/>
                      <a:pt x="1560836" y="1253309"/>
                      <a:pt x="1571155" y="1230090"/>
                    </a:cubicBezTo>
                    <a:cubicBezTo>
                      <a:pt x="1574251" y="1222866"/>
                      <a:pt x="1577347" y="1215643"/>
                      <a:pt x="1579927" y="1208419"/>
                    </a:cubicBezTo>
                    <a:cubicBezTo>
                      <a:pt x="1582507" y="1200163"/>
                      <a:pt x="1587667" y="1197583"/>
                      <a:pt x="1596438" y="1197583"/>
                    </a:cubicBezTo>
                    <a:cubicBezTo>
                      <a:pt x="1618625" y="1198100"/>
                      <a:pt x="1640296" y="1197583"/>
                      <a:pt x="1660935" y="1207387"/>
                    </a:cubicBezTo>
                    <a:cubicBezTo>
                      <a:pt x="1668159" y="1210483"/>
                      <a:pt x="1672287" y="1209967"/>
                      <a:pt x="1675383" y="1201195"/>
                    </a:cubicBezTo>
                    <a:cubicBezTo>
                      <a:pt x="1682090" y="1178492"/>
                      <a:pt x="1688282" y="1155789"/>
                      <a:pt x="1693442" y="1132570"/>
                    </a:cubicBezTo>
                    <a:cubicBezTo>
                      <a:pt x="1695506" y="1123283"/>
                      <a:pt x="1692926" y="1119671"/>
                      <a:pt x="1684154" y="1119155"/>
                    </a:cubicBezTo>
                    <a:cubicBezTo>
                      <a:pt x="1660935" y="1117091"/>
                      <a:pt x="1641328" y="1104192"/>
                      <a:pt x="1621205" y="1093872"/>
                    </a:cubicBezTo>
                    <a:cubicBezTo>
                      <a:pt x="1616561" y="1091808"/>
                      <a:pt x="1613465" y="1088712"/>
                      <a:pt x="1614497" y="1083037"/>
                    </a:cubicBezTo>
                    <a:cubicBezTo>
                      <a:pt x="1616561" y="1069621"/>
                      <a:pt x="1618625" y="1055690"/>
                      <a:pt x="1620173" y="1042274"/>
                    </a:cubicBezTo>
                    <a:cubicBezTo>
                      <a:pt x="1621205" y="1034535"/>
                      <a:pt x="1625333" y="1031439"/>
                      <a:pt x="1632557" y="1029891"/>
                    </a:cubicBezTo>
                    <a:cubicBezTo>
                      <a:pt x="1653712" y="1025763"/>
                      <a:pt x="1673835" y="1018539"/>
                      <a:pt x="1696022" y="1022667"/>
                    </a:cubicBezTo>
                    <a:cubicBezTo>
                      <a:pt x="1704793" y="1024215"/>
                      <a:pt x="1708921" y="1020603"/>
                      <a:pt x="1709437" y="1010800"/>
                    </a:cubicBezTo>
                    <a:cubicBezTo>
                      <a:pt x="1710469" y="988612"/>
                      <a:pt x="1710985" y="966426"/>
                      <a:pt x="1709437" y="943723"/>
                    </a:cubicBezTo>
                    <a:cubicBezTo>
                      <a:pt x="1708921" y="933403"/>
                      <a:pt x="1704793" y="929791"/>
                      <a:pt x="1694990" y="931339"/>
                    </a:cubicBezTo>
                    <a:cubicBezTo>
                      <a:pt x="1680026" y="933919"/>
                      <a:pt x="1665063" y="931855"/>
                      <a:pt x="1650616" y="928243"/>
                    </a:cubicBezTo>
                    <a:cubicBezTo>
                      <a:pt x="1619141" y="919988"/>
                      <a:pt x="1621205" y="928243"/>
                      <a:pt x="1618109" y="892125"/>
                    </a:cubicBezTo>
                    <a:cubicBezTo>
                      <a:pt x="1617593" y="885933"/>
                      <a:pt x="1616561" y="880257"/>
                      <a:pt x="1615013" y="874582"/>
                    </a:cubicBezTo>
                    <a:cubicBezTo>
                      <a:pt x="1612949" y="866842"/>
                      <a:pt x="1616561" y="862714"/>
                      <a:pt x="1622753" y="859102"/>
                    </a:cubicBezTo>
                    <a:cubicBezTo>
                      <a:pt x="1642876" y="849299"/>
                      <a:pt x="1661967" y="836915"/>
                      <a:pt x="1684670" y="834851"/>
                    </a:cubicBezTo>
                    <a:cubicBezTo>
                      <a:pt x="1692410" y="834335"/>
                      <a:pt x="1696022" y="830724"/>
                      <a:pt x="1693442" y="821952"/>
                    </a:cubicBezTo>
                    <a:cubicBezTo>
                      <a:pt x="1687766" y="799249"/>
                      <a:pt x="1682090" y="776030"/>
                      <a:pt x="1674867" y="753327"/>
                    </a:cubicBezTo>
                    <a:cubicBezTo>
                      <a:pt x="1671771" y="744039"/>
                      <a:pt x="1667643" y="743007"/>
                      <a:pt x="1659903" y="746619"/>
                    </a:cubicBezTo>
                    <a:cubicBezTo>
                      <a:pt x="1638748" y="756423"/>
                      <a:pt x="1616561" y="755907"/>
                      <a:pt x="1594374" y="756423"/>
                    </a:cubicBezTo>
                    <a:cubicBezTo>
                      <a:pt x="1587667" y="756423"/>
                      <a:pt x="1583023" y="754359"/>
                      <a:pt x="1580443" y="747651"/>
                    </a:cubicBezTo>
                    <a:cubicBezTo>
                      <a:pt x="1575799" y="735784"/>
                      <a:pt x="1571155" y="724432"/>
                      <a:pt x="1565995" y="713081"/>
                    </a:cubicBezTo>
                    <a:cubicBezTo>
                      <a:pt x="1562900" y="705857"/>
                      <a:pt x="1564448" y="701213"/>
                      <a:pt x="1570123" y="696054"/>
                    </a:cubicBezTo>
                    <a:cubicBezTo>
                      <a:pt x="1586635" y="681090"/>
                      <a:pt x="1602114" y="664579"/>
                      <a:pt x="1623269" y="656323"/>
                    </a:cubicBezTo>
                    <a:cubicBezTo>
                      <a:pt x="1631009" y="653227"/>
                      <a:pt x="1632557" y="649616"/>
                      <a:pt x="1628429" y="641876"/>
                    </a:cubicBezTo>
                    <a:cubicBezTo>
                      <a:pt x="1617077" y="620721"/>
                      <a:pt x="1605210" y="599566"/>
                      <a:pt x="1592310" y="579443"/>
                    </a:cubicBezTo>
                    <a:cubicBezTo>
                      <a:pt x="1587667" y="572219"/>
                      <a:pt x="1584055" y="572219"/>
                      <a:pt x="1578379" y="576863"/>
                    </a:cubicBezTo>
                    <a:cubicBezTo>
                      <a:pt x="1564963" y="587698"/>
                      <a:pt x="1548968" y="594406"/>
                      <a:pt x="1532457" y="599050"/>
                    </a:cubicBezTo>
                    <a:cubicBezTo>
                      <a:pt x="1499950" y="607821"/>
                      <a:pt x="1510270" y="610917"/>
                      <a:pt x="1490147" y="585118"/>
                    </a:cubicBezTo>
                    <a:cubicBezTo>
                      <a:pt x="1486019" y="579443"/>
                      <a:pt x="1481891" y="574283"/>
                      <a:pt x="1477247" y="569123"/>
                    </a:cubicBezTo>
                    <a:cubicBezTo>
                      <a:pt x="1472088" y="563447"/>
                      <a:pt x="1472088" y="558288"/>
                      <a:pt x="1476731" y="552096"/>
                    </a:cubicBezTo>
                    <a:cubicBezTo>
                      <a:pt x="1489115" y="533521"/>
                      <a:pt x="1498918" y="513397"/>
                      <a:pt x="1518525" y="499982"/>
                    </a:cubicBezTo>
                    <a:cubicBezTo>
                      <a:pt x="1525233" y="495338"/>
                      <a:pt x="1525233" y="490178"/>
                      <a:pt x="1519557" y="483987"/>
                    </a:cubicBezTo>
                    <a:cubicBezTo>
                      <a:pt x="1503562" y="466960"/>
                      <a:pt x="1487051" y="450448"/>
                      <a:pt x="1470540" y="434453"/>
                    </a:cubicBezTo>
                    <a:cubicBezTo>
                      <a:pt x="1463316" y="427745"/>
                      <a:pt x="1458156" y="428261"/>
                      <a:pt x="1452480" y="436001"/>
                    </a:cubicBezTo>
                    <a:cubicBezTo>
                      <a:pt x="1443709" y="448384"/>
                      <a:pt x="1431841" y="457672"/>
                      <a:pt x="1418942" y="465412"/>
                    </a:cubicBezTo>
                    <a:cubicBezTo>
                      <a:pt x="1393143" y="481407"/>
                      <a:pt x="1393143" y="481407"/>
                      <a:pt x="1369408" y="463348"/>
                    </a:cubicBezTo>
                    <a:cubicBezTo>
                      <a:pt x="1364764" y="459736"/>
                      <a:pt x="1360121" y="455608"/>
                      <a:pt x="1354961" y="452512"/>
                    </a:cubicBezTo>
                    <a:cubicBezTo>
                      <a:pt x="1348253" y="448384"/>
                      <a:pt x="1347221" y="443225"/>
                      <a:pt x="1349801" y="436001"/>
                    </a:cubicBezTo>
                    <a:cubicBezTo>
                      <a:pt x="1357025" y="414330"/>
                      <a:pt x="1361668" y="391627"/>
                      <a:pt x="1377148" y="374084"/>
                    </a:cubicBezTo>
                    <a:cubicBezTo>
                      <a:pt x="1382307" y="368408"/>
                      <a:pt x="1381276" y="364280"/>
                      <a:pt x="1374052" y="360152"/>
                    </a:cubicBezTo>
                    <a:cubicBezTo>
                      <a:pt x="1353929" y="347769"/>
                      <a:pt x="1333806" y="335385"/>
                      <a:pt x="1312651" y="324550"/>
                    </a:cubicBezTo>
                    <a:cubicBezTo>
                      <a:pt x="1304911" y="320422"/>
                      <a:pt x="1299751" y="320422"/>
                      <a:pt x="1296655" y="329193"/>
                    </a:cubicBezTo>
                    <a:cubicBezTo>
                      <a:pt x="1288916" y="350865"/>
                      <a:pt x="1271888" y="365828"/>
                      <a:pt x="1256925" y="382855"/>
                    </a:cubicBezTo>
                    <a:cubicBezTo>
                      <a:pt x="1251249" y="389047"/>
                      <a:pt x="1246090" y="389563"/>
                      <a:pt x="1238866" y="386467"/>
                    </a:cubicBezTo>
                    <a:cubicBezTo>
                      <a:pt x="1228546" y="381307"/>
                      <a:pt x="1217711" y="377179"/>
                      <a:pt x="1206875" y="373052"/>
                    </a:cubicBezTo>
                    <a:cubicBezTo>
                      <a:pt x="1199136" y="370472"/>
                      <a:pt x="1196556" y="365312"/>
                      <a:pt x="1196556" y="357572"/>
                    </a:cubicBezTo>
                    <a:cubicBezTo>
                      <a:pt x="1197072" y="335385"/>
                      <a:pt x="1196556" y="313714"/>
                      <a:pt x="1206359" y="293075"/>
                    </a:cubicBezTo>
                    <a:cubicBezTo>
                      <a:pt x="1209971" y="285335"/>
                      <a:pt x="1208939" y="280692"/>
                      <a:pt x="1199652" y="278112"/>
                    </a:cubicBezTo>
                    <a:cubicBezTo>
                      <a:pt x="1176949" y="271404"/>
                      <a:pt x="1154246" y="265212"/>
                      <a:pt x="1131027" y="259537"/>
                    </a:cubicBezTo>
                    <a:cubicBezTo>
                      <a:pt x="1122255" y="257473"/>
                      <a:pt x="1119159" y="260569"/>
                      <a:pt x="1118127" y="268308"/>
                    </a:cubicBezTo>
                    <a:cubicBezTo>
                      <a:pt x="1116063" y="291527"/>
                      <a:pt x="1103164" y="311134"/>
                      <a:pt x="1093360" y="331258"/>
                    </a:cubicBezTo>
                    <a:cubicBezTo>
                      <a:pt x="1090780" y="336933"/>
                      <a:pt x="1086653" y="339513"/>
                      <a:pt x="1079945" y="338481"/>
                    </a:cubicBezTo>
                    <a:cubicBezTo>
                      <a:pt x="1067561" y="336417"/>
                      <a:pt x="1055178" y="334869"/>
                      <a:pt x="1042794" y="333837"/>
                    </a:cubicBezTo>
                    <a:cubicBezTo>
                      <a:pt x="1034539" y="332805"/>
                      <a:pt x="1029895" y="329193"/>
                      <a:pt x="1028347" y="320422"/>
                    </a:cubicBezTo>
                    <a:cubicBezTo>
                      <a:pt x="1024735" y="299783"/>
                      <a:pt x="1016996" y="279660"/>
                      <a:pt x="1021123" y="257989"/>
                    </a:cubicBezTo>
                    <a:cubicBezTo>
                      <a:pt x="1022671" y="248701"/>
                      <a:pt x="1019059" y="244057"/>
                      <a:pt x="1008740" y="243541"/>
                    </a:cubicBezTo>
                    <a:cubicBezTo>
                      <a:pt x="986553" y="242509"/>
                      <a:pt x="964366" y="242509"/>
                      <a:pt x="941663" y="243541"/>
                    </a:cubicBezTo>
                    <a:cubicBezTo>
                      <a:pt x="931859" y="244057"/>
                      <a:pt x="928247" y="248185"/>
                      <a:pt x="929795" y="256957"/>
                    </a:cubicBezTo>
                    <a:cubicBezTo>
                      <a:pt x="933923" y="279144"/>
                      <a:pt x="926184" y="299267"/>
                      <a:pt x="922572" y="320422"/>
                    </a:cubicBezTo>
                    <a:cubicBezTo>
                      <a:pt x="921024" y="328678"/>
                      <a:pt x="916896" y="332290"/>
                      <a:pt x="909156" y="333321"/>
                    </a:cubicBezTo>
                    <a:cubicBezTo>
                      <a:pt x="896773" y="334869"/>
                      <a:pt x="884389" y="335901"/>
                      <a:pt x="872006" y="337965"/>
                    </a:cubicBezTo>
                    <a:cubicBezTo>
                      <a:pt x="864782" y="339513"/>
                      <a:pt x="860654" y="336933"/>
                      <a:pt x="857559" y="330226"/>
                    </a:cubicBezTo>
                    <a:cubicBezTo>
                      <a:pt x="847755" y="310102"/>
                      <a:pt x="835371" y="291527"/>
                      <a:pt x="833308" y="268308"/>
                    </a:cubicBezTo>
                    <a:cubicBezTo>
                      <a:pt x="832276" y="259537"/>
                      <a:pt x="828664" y="256957"/>
                      <a:pt x="819892" y="259021"/>
                    </a:cubicBezTo>
                    <a:cubicBezTo>
                      <a:pt x="797705" y="264180"/>
                      <a:pt x="775518" y="269856"/>
                      <a:pt x="753847" y="276564"/>
                    </a:cubicBezTo>
                    <a:cubicBezTo>
                      <a:pt x="744044" y="279660"/>
                      <a:pt x="740948" y="283272"/>
                      <a:pt x="745591" y="293075"/>
                    </a:cubicBezTo>
                    <a:cubicBezTo>
                      <a:pt x="751783" y="308039"/>
                      <a:pt x="754879" y="323518"/>
                      <a:pt x="754879" y="339513"/>
                    </a:cubicBezTo>
                    <a:cubicBezTo>
                      <a:pt x="754879" y="367892"/>
                      <a:pt x="755395" y="367892"/>
                      <a:pt x="728564" y="378728"/>
                    </a:cubicBezTo>
                    <a:cubicBezTo>
                      <a:pt x="722888" y="380791"/>
                      <a:pt x="717213" y="383371"/>
                      <a:pt x="712053" y="385951"/>
                    </a:cubicBezTo>
                    <a:cubicBezTo>
                      <a:pt x="705345" y="389563"/>
                      <a:pt x="700185" y="388531"/>
                      <a:pt x="695026" y="382855"/>
                    </a:cubicBezTo>
                    <a:cubicBezTo>
                      <a:pt x="679546" y="365828"/>
                      <a:pt x="662519" y="350349"/>
                      <a:pt x="654779" y="328161"/>
                    </a:cubicBezTo>
                    <a:cubicBezTo>
                      <a:pt x="652200" y="320938"/>
                      <a:pt x="648588" y="319390"/>
                      <a:pt x="641364" y="323002"/>
                    </a:cubicBezTo>
                    <a:cubicBezTo>
                      <a:pt x="619693" y="334353"/>
                      <a:pt x="598538" y="346737"/>
                      <a:pt x="577899" y="359636"/>
                    </a:cubicBezTo>
                    <a:cubicBezTo>
                      <a:pt x="571707" y="363248"/>
                      <a:pt x="570159" y="366860"/>
                      <a:pt x="574803" y="372536"/>
                    </a:cubicBezTo>
                    <a:cubicBezTo>
                      <a:pt x="590798" y="390595"/>
                      <a:pt x="595958" y="413298"/>
                      <a:pt x="602666" y="435485"/>
                    </a:cubicBezTo>
                    <a:cubicBezTo>
                      <a:pt x="604730" y="442193"/>
                      <a:pt x="604214" y="446836"/>
                      <a:pt x="598022" y="450964"/>
                    </a:cubicBezTo>
                    <a:cubicBezTo>
                      <a:pt x="587702" y="458188"/>
                      <a:pt x="577383" y="466444"/>
                      <a:pt x="567579" y="474699"/>
                    </a:cubicBezTo>
                    <a:cubicBezTo>
                      <a:pt x="561388" y="479859"/>
                      <a:pt x="556744" y="478827"/>
                      <a:pt x="550552" y="474699"/>
                    </a:cubicBezTo>
                    <a:cubicBezTo>
                      <a:pt x="531977" y="462316"/>
                      <a:pt x="511854" y="451996"/>
                      <a:pt x="498438" y="432905"/>
                    </a:cubicBezTo>
                    <a:cubicBezTo>
                      <a:pt x="494310" y="426713"/>
                      <a:pt x="489151" y="426197"/>
                      <a:pt x="483475" y="431357"/>
                    </a:cubicBezTo>
                    <a:cubicBezTo>
                      <a:pt x="465932" y="447352"/>
                      <a:pt x="448904" y="464895"/>
                      <a:pt x="432393" y="482439"/>
                    </a:cubicBezTo>
                    <a:cubicBezTo>
                      <a:pt x="427233" y="488114"/>
                      <a:pt x="426717" y="493274"/>
                      <a:pt x="433425" y="497402"/>
                    </a:cubicBezTo>
                    <a:cubicBezTo>
                      <a:pt x="453032" y="510818"/>
                      <a:pt x="462836" y="531457"/>
                      <a:pt x="475735" y="550032"/>
                    </a:cubicBezTo>
                    <a:cubicBezTo>
                      <a:pt x="479863" y="555708"/>
                      <a:pt x="479863" y="560867"/>
                      <a:pt x="475219" y="566027"/>
                    </a:cubicBezTo>
                    <a:cubicBezTo>
                      <a:pt x="466964" y="576347"/>
                      <a:pt x="458708" y="587182"/>
                      <a:pt x="450968" y="597502"/>
                    </a:cubicBezTo>
                    <a:cubicBezTo>
                      <a:pt x="447357" y="602146"/>
                      <a:pt x="443745" y="603694"/>
                      <a:pt x="437553" y="601629"/>
                    </a:cubicBezTo>
                    <a:cubicBezTo>
                      <a:pt x="414850" y="594406"/>
                      <a:pt x="391631" y="589246"/>
                      <a:pt x="373056" y="573251"/>
                    </a:cubicBezTo>
                    <a:cubicBezTo>
                      <a:pt x="367896" y="568607"/>
                      <a:pt x="363768" y="568607"/>
                      <a:pt x="360156" y="575315"/>
                    </a:cubicBezTo>
                    <a:cubicBezTo>
                      <a:pt x="347257" y="596470"/>
                      <a:pt x="334358" y="617109"/>
                      <a:pt x="323522" y="638780"/>
                    </a:cubicBezTo>
                    <a:cubicBezTo>
                      <a:pt x="319910" y="646004"/>
                      <a:pt x="320942" y="650131"/>
                      <a:pt x="328166" y="652711"/>
                    </a:cubicBezTo>
                    <a:cubicBezTo>
                      <a:pt x="346225" y="659419"/>
                      <a:pt x="360672" y="672318"/>
                      <a:pt x="374088" y="685218"/>
                    </a:cubicBezTo>
                    <a:cubicBezTo>
                      <a:pt x="392147" y="702245"/>
                      <a:pt x="391115" y="698117"/>
                      <a:pt x="380795" y="720820"/>
                    </a:cubicBezTo>
                    <a:cubicBezTo>
                      <a:pt x="377700" y="728044"/>
                      <a:pt x="374604" y="735268"/>
                      <a:pt x="372024" y="742492"/>
                    </a:cubicBezTo>
                    <a:cubicBezTo>
                      <a:pt x="369444" y="750747"/>
                      <a:pt x="364284" y="753327"/>
                      <a:pt x="355513" y="753327"/>
                    </a:cubicBezTo>
                    <a:cubicBezTo>
                      <a:pt x="333326" y="752811"/>
                      <a:pt x="311655" y="753327"/>
                      <a:pt x="291015" y="743523"/>
                    </a:cubicBezTo>
                    <a:cubicBezTo>
                      <a:pt x="282760" y="739396"/>
                      <a:pt x="279148" y="742492"/>
                      <a:pt x="276568" y="751263"/>
                    </a:cubicBezTo>
                    <a:cubicBezTo>
                      <a:pt x="269860" y="773450"/>
                      <a:pt x="264185" y="796153"/>
                      <a:pt x="258509" y="818340"/>
                    </a:cubicBezTo>
                    <a:cubicBezTo>
                      <a:pt x="256445" y="827628"/>
                      <a:pt x="259025" y="831239"/>
                      <a:pt x="267796" y="831756"/>
                    </a:cubicBezTo>
                    <a:cubicBezTo>
                      <a:pt x="291015" y="833819"/>
                      <a:pt x="310623" y="846719"/>
                      <a:pt x="330746" y="857038"/>
                    </a:cubicBezTo>
                    <a:cubicBezTo>
                      <a:pt x="335905" y="859618"/>
                      <a:pt x="338485" y="863230"/>
                      <a:pt x="337453" y="869422"/>
                    </a:cubicBezTo>
                    <a:cubicBezTo>
                      <a:pt x="335389" y="881805"/>
                      <a:pt x="333842" y="894189"/>
                      <a:pt x="332810" y="906572"/>
                    </a:cubicBezTo>
                    <a:cubicBezTo>
                      <a:pt x="331778" y="915344"/>
                      <a:pt x="328166" y="919988"/>
                      <a:pt x="318878" y="922052"/>
                    </a:cubicBezTo>
                    <a:cubicBezTo>
                      <a:pt x="298239" y="925664"/>
                      <a:pt x="278116" y="932887"/>
                      <a:pt x="256445" y="929275"/>
                    </a:cubicBezTo>
                    <a:cubicBezTo>
                      <a:pt x="246125" y="927211"/>
                      <a:pt x="243029" y="932371"/>
                      <a:pt x="242514" y="942175"/>
                    </a:cubicBezTo>
                    <a:cubicBezTo>
                      <a:pt x="241482" y="963846"/>
                      <a:pt x="241482" y="985001"/>
                      <a:pt x="242514" y="1006672"/>
                    </a:cubicBezTo>
                    <a:cubicBezTo>
                      <a:pt x="243029" y="1018023"/>
                      <a:pt x="247157" y="1022667"/>
                      <a:pt x="257993" y="1020603"/>
                    </a:cubicBezTo>
                    <a:cubicBezTo>
                      <a:pt x="280180" y="1016475"/>
                      <a:pt x="300303" y="1024731"/>
                      <a:pt x="321458" y="1028343"/>
                    </a:cubicBezTo>
                    <a:cubicBezTo>
                      <a:pt x="327650" y="1029375"/>
                      <a:pt x="331262" y="1032987"/>
                      <a:pt x="331778" y="1039694"/>
                    </a:cubicBezTo>
                    <a:cubicBezTo>
                      <a:pt x="333326" y="1052594"/>
                      <a:pt x="334358" y="1065493"/>
                      <a:pt x="336937" y="1077877"/>
                    </a:cubicBezTo>
                    <a:cubicBezTo>
                      <a:pt x="338485" y="1085617"/>
                      <a:pt x="335905" y="1089744"/>
                      <a:pt x="329198" y="1093356"/>
                    </a:cubicBezTo>
                    <a:cubicBezTo>
                      <a:pt x="309075" y="1103676"/>
                      <a:pt x="289467" y="1115543"/>
                      <a:pt x="265733" y="1117607"/>
                    </a:cubicBezTo>
                    <a:cubicBezTo>
                      <a:pt x="257993" y="1118123"/>
                      <a:pt x="255929" y="1122251"/>
                      <a:pt x="257993" y="1129990"/>
                    </a:cubicBezTo>
                    <a:cubicBezTo>
                      <a:pt x="263669" y="1153209"/>
                      <a:pt x="269344" y="1175913"/>
                      <a:pt x="276568" y="1198615"/>
                    </a:cubicBezTo>
                    <a:cubicBezTo>
                      <a:pt x="279148" y="1207903"/>
                      <a:pt x="283276" y="1209451"/>
                      <a:pt x="291531" y="1205839"/>
                    </a:cubicBezTo>
                    <a:cubicBezTo>
                      <a:pt x="308559" y="1198100"/>
                      <a:pt x="327134" y="1196035"/>
                      <a:pt x="345709" y="1196035"/>
                    </a:cubicBezTo>
                    <a:cubicBezTo>
                      <a:pt x="371508" y="1196035"/>
                      <a:pt x="366348" y="1193456"/>
                      <a:pt x="375636" y="1216675"/>
                    </a:cubicBezTo>
                    <a:cubicBezTo>
                      <a:pt x="378216" y="1223382"/>
                      <a:pt x="380795" y="1230606"/>
                      <a:pt x="384407" y="1236798"/>
                    </a:cubicBezTo>
                    <a:cubicBezTo>
                      <a:pt x="389051" y="1245569"/>
                      <a:pt x="386987" y="1251761"/>
                      <a:pt x="379764" y="1257953"/>
                    </a:cubicBezTo>
                    <a:cubicBezTo>
                      <a:pt x="363252" y="1272400"/>
                      <a:pt x="348289" y="1288396"/>
                      <a:pt x="327134" y="1296651"/>
                    </a:cubicBezTo>
                    <a:cubicBezTo>
                      <a:pt x="319394" y="1299231"/>
                      <a:pt x="319394" y="1303875"/>
                      <a:pt x="322490" y="1310583"/>
                    </a:cubicBezTo>
                    <a:cubicBezTo>
                      <a:pt x="333842" y="1332254"/>
                      <a:pt x="346225" y="1353409"/>
                      <a:pt x="359124" y="1374048"/>
                    </a:cubicBezTo>
                    <a:cubicBezTo>
                      <a:pt x="362736" y="1379724"/>
                      <a:pt x="365832" y="1380755"/>
                      <a:pt x="370992" y="1376628"/>
                    </a:cubicBezTo>
                    <a:cubicBezTo>
                      <a:pt x="389051" y="1361148"/>
                      <a:pt x="412270" y="1355988"/>
                      <a:pt x="433941" y="1348765"/>
                    </a:cubicBezTo>
                    <a:cubicBezTo>
                      <a:pt x="441165" y="1346185"/>
                      <a:pt x="445809" y="1347217"/>
                      <a:pt x="450452" y="1353925"/>
                    </a:cubicBezTo>
                    <a:cubicBezTo>
                      <a:pt x="457676" y="1364760"/>
                      <a:pt x="465932" y="1374564"/>
                      <a:pt x="474187" y="1384367"/>
                    </a:cubicBezTo>
                    <a:cubicBezTo>
                      <a:pt x="478315" y="1389527"/>
                      <a:pt x="478831" y="1393655"/>
                      <a:pt x="475219" y="1399331"/>
                    </a:cubicBezTo>
                    <a:cubicBezTo>
                      <a:pt x="462320" y="1417906"/>
                      <a:pt x="452516" y="1439061"/>
                      <a:pt x="432909" y="1452476"/>
                    </a:cubicBezTo>
                    <a:cubicBezTo>
                      <a:pt x="426201" y="1457120"/>
                      <a:pt x="425685" y="1461764"/>
                      <a:pt x="431877" y="1468471"/>
                    </a:cubicBezTo>
                    <a:cubicBezTo>
                      <a:pt x="447873" y="1486015"/>
                      <a:pt x="464384" y="1502526"/>
                      <a:pt x="481927" y="1518521"/>
                    </a:cubicBezTo>
                    <a:cubicBezTo>
                      <a:pt x="488119" y="1524197"/>
                      <a:pt x="493279" y="1524197"/>
                      <a:pt x="497922" y="1517489"/>
                    </a:cubicBezTo>
                    <a:cubicBezTo>
                      <a:pt x="510822" y="1498398"/>
                      <a:pt x="531461" y="1488595"/>
                      <a:pt x="550036" y="1475695"/>
                    </a:cubicBezTo>
                    <a:cubicBezTo>
                      <a:pt x="556228" y="1471568"/>
                      <a:pt x="561388" y="1471568"/>
                      <a:pt x="567063" y="1476211"/>
                    </a:cubicBezTo>
                    <a:cubicBezTo>
                      <a:pt x="576867" y="1483951"/>
                      <a:pt x="586670" y="1491690"/>
                      <a:pt x="596474" y="1498914"/>
                    </a:cubicBezTo>
                    <a:cubicBezTo>
                      <a:pt x="602666" y="1503558"/>
                      <a:pt x="604214" y="1508202"/>
                      <a:pt x="601634" y="1515426"/>
                    </a:cubicBezTo>
                    <a:cubicBezTo>
                      <a:pt x="594926" y="1537097"/>
                      <a:pt x="589250" y="1559284"/>
                      <a:pt x="574287" y="1577343"/>
                    </a:cubicBezTo>
                    <a:cubicBezTo>
                      <a:pt x="569127" y="1583018"/>
                      <a:pt x="569643" y="1587146"/>
                      <a:pt x="576867" y="1591274"/>
                    </a:cubicBezTo>
                    <a:cubicBezTo>
                      <a:pt x="597506" y="1603658"/>
                      <a:pt x="618145" y="1616041"/>
                      <a:pt x="639300" y="1627393"/>
                    </a:cubicBezTo>
                    <a:cubicBezTo>
                      <a:pt x="647040" y="1631520"/>
                      <a:pt x="651168" y="1629973"/>
                      <a:pt x="653747" y="1622233"/>
                    </a:cubicBezTo>
                    <a:cubicBezTo>
                      <a:pt x="662003" y="1600562"/>
                      <a:pt x="678514" y="1585598"/>
                      <a:pt x="693478" y="1568571"/>
                    </a:cubicBezTo>
                    <a:cubicBezTo>
                      <a:pt x="699153" y="1562379"/>
                      <a:pt x="704313" y="1561864"/>
                      <a:pt x="711537" y="1564959"/>
                    </a:cubicBezTo>
                    <a:cubicBezTo>
                      <a:pt x="721856" y="1570119"/>
                      <a:pt x="732692" y="1574247"/>
                      <a:pt x="743528" y="1578375"/>
                    </a:cubicBezTo>
                    <a:cubicBezTo>
                      <a:pt x="751267" y="1580955"/>
                      <a:pt x="753847" y="1585598"/>
                      <a:pt x="753847" y="1593854"/>
                    </a:cubicBezTo>
                    <a:cubicBezTo>
                      <a:pt x="753331" y="1616041"/>
                      <a:pt x="753847" y="1637712"/>
                      <a:pt x="744044" y="1658351"/>
                    </a:cubicBezTo>
                    <a:cubicBezTo>
                      <a:pt x="739916" y="1667123"/>
                      <a:pt x="743012" y="1671251"/>
                      <a:pt x="752299" y="1673831"/>
                    </a:cubicBezTo>
                    <a:cubicBezTo>
                      <a:pt x="773970" y="1680538"/>
                      <a:pt x="796157" y="1686214"/>
                      <a:pt x="818344" y="1691374"/>
                    </a:cubicBezTo>
                    <a:cubicBezTo>
                      <a:pt x="827116" y="1693438"/>
                      <a:pt x="831760" y="1692406"/>
                      <a:pt x="832276" y="1682602"/>
                    </a:cubicBezTo>
                    <a:cubicBezTo>
                      <a:pt x="834340" y="1659383"/>
                      <a:pt x="846723" y="1639776"/>
                      <a:pt x="857043" y="1619653"/>
                    </a:cubicBezTo>
                    <a:cubicBezTo>
                      <a:pt x="859622" y="1614493"/>
                      <a:pt x="862718" y="1611397"/>
                      <a:pt x="868910" y="1612429"/>
                    </a:cubicBezTo>
                    <a:cubicBezTo>
                      <a:pt x="881809" y="1614493"/>
                      <a:pt x="895225" y="1616041"/>
                      <a:pt x="908640" y="1617589"/>
                    </a:cubicBezTo>
                    <a:cubicBezTo>
                      <a:pt x="916896" y="1618621"/>
                      <a:pt x="920508" y="1622749"/>
                      <a:pt x="922056" y="1630488"/>
                    </a:cubicBezTo>
                    <a:cubicBezTo>
                      <a:pt x="925668" y="1651128"/>
                      <a:pt x="933407" y="1671251"/>
                      <a:pt x="929279" y="1692922"/>
                    </a:cubicBezTo>
                    <a:cubicBezTo>
                      <a:pt x="927215" y="1703757"/>
                      <a:pt x="932375" y="1706853"/>
                      <a:pt x="942695" y="1707369"/>
                    </a:cubicBezTo>
                    <a:cubicBezTo>
                      <a:pt x="964366" y="1708401"/>
                      <a:pt x="985521" y="1708401"/>
                      <a:pt x="1007192" y="1707369"/>
                    </a:cubicBezTo>
                    <a:cubicBezTo>
                      <a:pt x="1018028" y="1706853"/>
                      <a:pt x="1022155" y="1702725"/>
                      <a:pt x="1020607" y="1692406"/>
                    </a:cubicBezTo>
                    <a:cubicBezTo>
                      <a:pt x="1016480" y="1670219"/>
                      <a:pt x="1024219" y="1650096"/>
                      <a:pt x="1028347" y="1628941"/>
                    </a:cubicBezTo>
                    <a:cubicBezTo>
                      <a:pt x="1029379" y="1621717"/>
                      <a:pt x="1033507" y="1618621"/>
                      <a:pt x="1040215" y="1617589"/>
                    </a:cubicBezTo>
                    <a:cubicBezTo>
                      <a:pt x="1053114" y="1616041"/>
                      <a:pt x="1066013" y="1615009"/>
                      <a:pt x="1078397" y="1612429"/>
                    </a:cubicBezTo>
                    <a:cubicBezTo>
                      <a:pt x="1085621" y="1611397"/>
                      <a:pt x="1089748" y="1613461"/>
                      <a:pt x="1092844" y="1619653"/>
                    </a:cubicBezTo>
                    <a:cubicBezTo>
                      <a:pt x="1102648" y="1639776"/>
                      <a:pt x="1115031" y="1658351"/>
                      <a:pt x="1117095" y="1681570"/>
                    </a:cubicBezTo>
                    <a:cubicBezTo>
                      <a:pt x="1118127" y="1690342"/>
                      <a:pt x="1121739" y="1692922"/>
                      <a:pt x="1130511" y="1690858"/>
                    </a:cubicBezTo>
                    <a:cubicBezTo>
                      <a:pt x="1152698" y="1685698"/>
                      <a:pt x="1174885" y="1680022"/>
                      <a:pt x="1196556" y="1673315"/>
                    </a:cubicBezTo>
                    <a:cubicBezTo>
                      <a:pt x="1206359" y="1670219"/>
                      <a:pt x="1209455" y="1666607"/>
                      <a:pt x="1204811" y="1656803"/>
                    </a:cubicBezTo>
                    <a:cubicBezTo>
                      <a:pt x="1200168" y="1643904"/>
                      <a:pt x="1196556" y="1627393"/>
                      <a:pt x="1198104" y="1613977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5BA20784-9453-41F0-BEA8-682F10F72868}"/>
                  </a:ext>
                </a:extLst>
              </p:cNvPr>
              <p:cNvSpPr/>
              <p:nvPr/>
            </p:nvSpPr>
            <p:spPr>
              <a:xfrm>
                <a:off x="306265" y="596608"/>
                <a:ext cx="237706" cy="236466"/>
              </a:xfrm>
              <a:custGeom>
                <a:avLst/>
                <a:gdLst>
                  <a:gd name="connsiteX0" fmla="*/ 185362 w 237706"/>
                  <a:gd name="connsiteY0" fmla="*/ 130458 h 236466"/>
                  <a:gd name="connsiteX1" fmla="*/ 237706 w 237706"/>
                  <a:gd name="connsiteY1" fmla="*/ 130458 h 236466"/>
                  <a:gd name="connsiteX2" fmla="*/ 234128 w 237706"/>
                  <a:gd name="connsiteY2" fmla="*/ 154126 h 236466"/>
                  <a:gd name="connsiteX3" fmla="*/ 165835 w 237706"/>
                  <a:gd name="connsiteY3" fmla="*/ 229449 h 236466"/>
                  <a:gd name="connsiteX4" fmla="*/ 131078 w 237706"/>
                  <a:gd name="connsiteY4" fmla="*/ 236466 h 236466"/>
                  <a:gd name="connsiteX5" fmla="*/ 131078 w 237706"/>
                  <a:gd name="connsiteY5" fmla="*/ 186008 h 236466"/>
                  <a:gd name="connsiteX6" fmla="*/ 146195 w 237706"/>
                  <a:gd name="connsiteY6" fmla="*/ 182956 h 236466"/>
                  <a:gd name="connsiteX7" fmla="*/ 177100 w 237706"/>
                  <a:gd name="connsiteY7" fmla="*/ 157507 h 236466"/>
                  <a:gd name="connsiteX8" fmla="*/ 0 w 237706"/>
                  <a:gd name="connsiteY8" fmla="*/ 130458 h 236466"/>
                  <a:gd name="connsiteX9" fmla="*/ 52344 w 237706"/>
                  <a:gd name="connsiteY9" fmla="*/ 130458 h 236466"/>
                  <a:gd name="connsiteX10" fmla="*/ 60606 w 237706"/>
                  <a:gd name="connsiteY10" fmla="*/ 157507 h 236466"/>
                  <a:gd name="connsiteX11" fmla="*/ 91511 w 237706"/>
                  <a:gd name="connsiteY11" fmla="*/ 182956 h 236466"/>
                  <a:gd name="connsiteX12" fmla="*/ 106628 w 237706"/>
                  <a:gd name="connsiteY12" fmla="*/ 186008 h 236466"/>
                  <a:gd name="connsiteX13" fmla="*/ 106628 w 237706"/>
                  <a:gd name="connsiteY13" fmla="*/ 236466 h 236466"/>
                  <a:gd name="connsiteX14" fmla="*/ 71871 w 237706"/>
                  <a:gd name="connsiteY14" fmla="*/ 229449 h 236466"/>
                  <a:gd name="connsiteX15" fmla="*/ 3579 w 237706"/>
                  <a:gd name="connsiteY15" fmla="*/ 154126 h 236466"/>
                  <a:gd name="connsiteX16" fmla="*/ 131078 w 237706"/>
                  <a:gd name="connsiteY16" fmla="*/ 0 h 236466"/>
                  <a:gd name="connsiteX17" fmla="*/ 165835 w 237706"/>
                  <a:gd name="connsiteY17" fmla="*/ 7017 h 236466"/>
                  <a:gd name="connsiteX18" fmla="*/ 234128 w 237706"/>
                  <a:gd name="connsiteY18" fmla="*/ 82340 h 236466"/>
                  <a:gd name="connsiteX19" fmla="*/ 237706 w 237706"/>
                  <a:gd name="connsiteY19" fmla="*/ 106008 h 236466"/>
                  <a:gd name="connsiteX20" fmla="*/ 185362 w 237706"/>
                  <a:gd name="connsiteY20" fmla="*/ 106008 h 236466"/>
                  <a:gd name="connsiteX21" fmla="*/ 177100 w 237706"/>
                  <a:gd name="connsiteY21" fmla="*/ 78960 h 236466"/>
                  <a:gd name="connsiteX22" fmla="*/ 146195 w 237706"/>
                  <a:gd name="connsiteY22" fmla="*/ 53510 h 236466"/>
                  <a:gd name="connsiteX23" fmla="*/ 131078 w 237706"/>
                  <a:gd name="connsiteY23" fmla="*/ 50458 h 236466"/>
                  <a:gd name="connsiteX24" fmla="*/ 106628 w 237706"/>
                  <a:gd name="connsiteY24" fmla="*/ 0 h 236466"/>
                  <a:gd name="connsiteX25" fmla="*/ 106628 w 237706"/>
                  <a:gd name="connsiteY25" fmla="*/ 50458 h 236466"/>
                  <a:gd name="connsiteX26" fmla="*/ 91511 w 237706"/>
                  <a:gd name="connsiteY26" fmla="*/ 53510 h 236466"/>
                  <a:gd name="connsiteX27" fmla="*/ 60606 w 237706"/>
                  <a:gd name="connsiteY27" fmla="*/ 78960 h 236466"/>
                  <a:gd name="connsiteX28" fmla="*/ 52344 w 237706"/>
                  <a:gd name="connsiteY28" fmla="*/ 106008 h 236466"/>
                  <a:gd name="connsiteX29" fmla="*/ 0 w 237706"/>
                  <a:gd name="connsiteY29" fmla="*/ 106008 h 236466"/>
                  <a:gd name="connsiteX30" fmla="*/ 3579 w 237706"/>
                  <a:gd name="connsiteY30" fmla="*/ 82340 h 236466"/>
                  <a:gd name="connsiteX31" fmla="*/ 71871 w 237706"/>
                  <a:gd name="connsiteY31" fmla="*/ 7017 h 23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37706" h="236466">
                    <a:moveTo>
                      <a:pt x="185362" y="130458"/>
                    </a:moveTo>
                    <a:lnTo>
                      <a:pt x="237706" y="130458"/>
                    </a:lnTo>
                    <a:lnTo>
                      <a:pt x="234128" y="154126"/>
                    </a:lnTo>
                    <a:cubicBezTo>
                      <a:pt x="223548" y="188141"/>
                      <a:pt x="198326" y="215706"/>
                      <a:pt x="165835" y="229449"/>
                    </a:cubicBezTo>
                    <a:lnTo>
                      <a:pt x="131078" y="236466"/>
                    </a:lnTo>
                    <a:lnTo>
                      <a:pt x="131078" y="186008"/>
                    </a:lnTo>
                    <a:lnTo>
                      <a:pt x="146195" y="182956"/>
                    </a:lnTo>
                    <a:cubicBezTo>
                      <a:pt x="158800" y="177624"/>
                      <a:pt x="169526" y="168717"/>
                      <a:pt x="177100" y="157507"/>
                    </a:cubicBezTo>
                    <a:close/>
                    <a:moveTo>
                      <a:pt x="0" y="130458"/>
                    </a:moveTo>
                    <a:lnTo>
                      <a:pt x="52344" y="130458"/>
                    </a:lnTo>
                    <a:lnTo>
                      <a:pt x="60606" y="157507"/>
                    </a:lnTo>
                    <a:cubicBezTo>
                      <a:pt x="68180" y="168717"/>
                      <a:pt x="78906" y="177624"/>
                      <a:pt x="91511" y="182956"/>
                    </a:cubicBezTo>
                    <a:lnTo>
                      <a:pt x="106628" y="186008"/>
                    </a:lnTo>
                    <a:lnTo>
                      <a:pt x="106628" y="236466"/>
                    </a:lnTo>
                    <a:lnTo>
                      <a:pt x="71871" y="229449"/>
                    </a:lnTo>
                    <a:cubicBezTo>
                      <a:pt x="39380" y="215706"/>
                      <a:pt x="14159" y="188141"/>
                      <a:pt x="3579" y="154126"/>
                    </a:cubicBezTo>
                    <a:close/>
                    <a:moveTo>
                      <a:pt x="131078" y="0"/>
                    </a:moveTo>
                    <a:lnTo>
                      <a:pt x="165835" y="7017"/>
                    </a:lnTo>
                    <a:cubicBezTo>
                      <a:pt x="198326" y="20760"/>
                      <a:pt x="223548" y="48325"/>
                      <a:pt x="234128" y="82340"/>
                    </a:cubicBezTo>
                    <a:lnTo>
                      <a:pt x="237706" y="106008"/>
                    </a:lnTo>
                    <a:lnTo>
                      <a:pt x="185362" y="106008"/>
                    </a:lnTo>
                    <a:lnTo>
                      <a:pt x="177100" y="78960"/>
                    </a:lnTo>
                    <a:cubicBezTo>
                      <a:pt x="169526" y="67749"/>
                      <a:pt x="158800" y="58842"/>
                      <a:pt x="146195" y="53510"/>
                    </a:cubicBezTo>
                    <a:lnTo>
                      <a:pt x="131078" y="50458"/>
                    </a:lnTo>
                    <a:close/>
                    <a:moveTo>
                      <a:pt x="106628" y="0"/>
                    </a:moveTo>
                    <a:lnTo>
                      <a:pt x="106628" y="50458"/>
                    </a:lnTo>
                    <a:lnTo>
                      <a:pt x="91511" y="53510"/>
                    </a:lnTo>
                    <a:cubicBezTo>
                      <a:pt x="78906" y="58842"/>
                      <a:pt x="68180" y="67749"/>
                      <a:pt x="60606" y="78960"/>
                    </a:cubicBezTo>
                    <a:lnTo>
                      <a:pt x="52344" y="106008"/>
                    </a:lnTo>
                    <a:lnTo>
                      <a:pt x="0" y="106008"/>
                    </a:lnTo>
                    <a:lnTo>
                      <a:pt x="3579" y="82340"/>
                    </a:lnTo>
                    <a:cubicBezTo>
                      <a:pt x="14159" y="48325"/>
                      <a:pt x="39380" y="20760"/>
                      <a:pt x="71871" y="70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DE25F98-2ADB-4419-A036-421C313BBD3C}"/>
                  </a:ext>
                </a:extLst>
              </p:cNvPr>
              <p:cNvSpPr/>
              <p:nvPr/>
            </p:nvSpPr>
            <p:spPr>
              <a:xfrm>
                <a:off x="385557" y="675280"/>
                <a:ext cx="79122" cy="79122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685688BB-8DE8-4D4C-816B-23B96F016D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 l="19492" t="1" r="41470" b="62876"/>
          <a:stretch/>
        </p:blipFill>
        <p:spPr>
          <a:xfrm flipH="1">
            <a:off x="634083" y="2677054"/>
            <a:ext cx="4139874" cy="41792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 of Motion (ROM)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6514F364-4308-4A18-852F-DA3DADB6964E}"/>
              </a:ext>
            </a:extLst>
          </p:cNvPr>
          <p:cNvGrpSpPr/>
          <p:nvPr/>
        </p:nvGrpSpPr>
        <p:grpSpPr>
          <a:xfrm>
            <a:off x="6810864" y="442741"/>
            <a:ext cx="4760838" cy="1279018"/>
            <a:chOff x="6810864" y="442741"/>
            <a:chExt cx="4760838" cy="1279018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B8B0068-7BC6-4FB7-AFED-6B39988DCA38}"/>
                </a:ext>
              </a:extLst>
            </p:cNvPr>
            <p:cNvSpPr txBox="1"/>
            <p:nvPr/>
          </p:nvSpPr>
          <p:spPr>
            <a:xfrm>
              <a:off x="8540991" y="442741"/>
              <a:ext cx="3030711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Measurement of the ability of joints movement</a:t>
              </a:r>
              <a:endParaRPr lang="en-ID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5DF15C08-BDB2-4D76-B0FA-9E7C222E19CE}"/>
                </a:ext>
              </a:extLst>
            </p:cNvPr>
            <p:cNvSpPr/>
            <p:nvPr/>
          </p:nvSpPr>
          <p:spPr>
            <a:xfrm>
              <a:off x="7991037" y="721692"/>
              <a:ext cx="540000" cy="540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cxnSp>
          <p:nvCxnSpPr>
            <p:cNvPr id="140" name="Elbow Connector 191">
              <a:extLst>
                <a:ext uri="{FF2B5EF4-FFF2-40B4-BE49-F238E27FC236}">
                  <a16:creationId xmlns:a16="http://schemas.microsoft.com/office/drawing/2014/main" id="{E493102B-0A3E-4ED8-8F7A-206A881E0F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0864" y="1012004"/>
              <a:ext cx="1365837" cy="709755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Freeform 107">
              <a:extLst>
                <a:ext uri="{FF2B5EF4-FFF2-40B4-BE49-F238E27FC236}">
                  <a16:creationId xmlns:a16="http://schemas.microsoft.com/office/drawing/2014/main" id="{6D9385A6-5A25-4A29-823B-090E8676EE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6655" y="761923"/>
              <a:ext cx="150570" cy="469550"/>
            </a:xfrm>
            <a:custGeom>
              <a:avLst/>
              <a:gdLst>
                <a:gd name="connsiteX0" fmla="*/ 430619 w 798902"/>
                <a:gd name="connsiteY0" fmla="*/ 1331843 h 2449001"/>
                <a:gd name="connsiteX1" fmla="*/ 541938 w 798902"/>
                <a:gd name="connsiteY1" fmla="*/ 1379551 h 2449001"/>
                <a:gd name="connsiteX2" fmla="*/ 780476 w 798902"/>
                <a:gd name="connsiteY2" fmla="*/ 1375575 h 2449001"/>
                <a:gd name="connsiteX3" fmla="*/ 625426 w 798902"/>
                <a:gd name="connsiteY3" fmla="*/ 1741335 h 2449001"/>
                <a:gd name="connsiteX4" fmla="*/ 609523 w 798902"/>
                <a:gd name="connsiteY4" fmla="*/ 2441050 h 2449001"/>
                <a:gd name="connsiteX5" fmla="*/ 319301 w 798902"/>
                <a:gd name="connsiteY5" fmla="*/ 2445025 h 2449001"/>
                <a:gd name="connsiteX6" fmla="*/ 211958 w 798902"/>
                <a:gd name="connsiteY6" fmla="*/ 1673750 h 2449001"/>
                <a:gd name="connsiteX7" fmla="*/ 207983 w 798902"/>
                <a:gd name="connsiteY7" fmla="*/ 2441050 h 2449001"/>
                <a:gd name="connsiteX8" fmla="*/ 136421 w 798902"/>
                <a:gd name="connsiteY8" fmla="*/ 2449001 h 2449001"/>
                <a:gd name="connsiteX9" fmla="*/ 5224 w 798902"/>
                <a:gd name="connsiteY9" fmla="*/ 1701579 h 2449001"/>
                <a:gd name="connsiteX10" fmla="*/ 37029 w 798902"/>
                <a:gd name="connsiteY10" fmla="*/ 1582309 h 2449001"/>
                <a:gd name="connsiteX11" fmla="*/ 76786 w 798902"/>
                <a:gd name="connsiteY11" fmla="*/ 1566407 h 2449001"/>
                <a:gd name="connsiteX12" fmla="*/ 89266 w 798902"/>
                <a:gd name="connsiteY12" fmla="*/ 1389262 h 2449001"/>
                <a:gd name="connsiteX13" fmla="*/ 339179 w 798902"/>
                <a:gd name="connsiteY13" fmla="*/ 1375575 h 2449001"/>
                <a:gd name="connsiteX14" fmla="*/ 430619 w 798902"/>
                <a:gd name="connsiteY14" fmla="*/ 1331843 h 2449001"/>
                <a:gd name="connsiteX15" fmla="*/ 243762 w 798902"/>
                <a:gd name="connsiteY15" fmla="*/ 0 h 2449001"/>
                <a:gd name="connsiteX16" fmla="*/ 557838 w 798902"/>
                <a:gd name="connsiteY16" fmla="*/ 0 h 2449001"/>
                <a:gd name="connsiteX17" fmla="*/ 689036 w 798902"/>
                <a:gd name="connsiteY17" fmla="*/ 962108 h 2449001"/>
                <a:gd name="connsiteX18" fmla="*/ 724816 w 798902"/>
                <a:gd name="connsiteY18" fmla="*/ 1307990 h 2449001"/>
                <a:gd name="connsiteX19" fmla="*/ 414715 w 798902"/>
                <a:gd name="connsiteY19" fmla="*/ 1268233 h 2449001"/>
                <a:gd name="connsiteX20" fmla="*/ 104615 w 798902"/>
                <a:gd name="connsiteY20" fmla="*/ 1288111 h 2449001"/>
                <a:gd name="connsiteX21" fmla="*/ 124493 w 798902"/>
                <a:gd name="connsiteY21" fmla="*/ 1017766 h 2449001"/>
                <a:gd name="connsiteX22" fmla="*/ 243762 w 798902"/>
                <a:gd name="connsiteY22" fmla="*/ 0 h 2449001"/>
                <a:gd name="connsiteX0" fmla="*/ 430619 w 798902"/>
                <a:gd name="connsiteY0" fmla="*/ 1331843 h 2449001"/>
                <a:gd name="connsiteX1" fmla="*/ 541938 w 798902"/>
                <a:gd name="connsiteY1" fmla="*/ 1379551 h 2449001"/>
                <a:gd name="connsiteX2" fmla="*/ 780476 w 798902"/>
                <a:gd name="connsiteY2" fmla="*/ 1375575 h 2449001"/>
                <a:gd name="connsiteX3" fmla="*/ 625426 w 798902"/>
                <a:gd name="connsiteY3" fmla="*/ 1741335 h 2449001"/>
                <a:gd name="connsiteX4" fmla="*/ 609523 w 798902"/>
                <a:gd name="connsiteY4" fmla="*/ 2441050 h 2449001"/>
                <a:gd name="connsiteX5" fmla="*/ 319301 w 798902"/>
                <a:gd name="connsiteY5" fmla="*/ 2445025 h 2449001"/>
                <a:gd name="connsiteX6" fmla="*/ 211958 w 798902"/>
                <a:gd name="connsiteY6" fmla="*/ 1673750 h 2449001"/>
                <a:gd name="connsiteX7" fmla="*/ 207983 w 798902"/>
                <a:gd name="connsiteY7" fmla="*/ 2441050 h 2449001"/>
                <a:gd name="connsiteX8" fmla="*/ 136421 w 798902"/>
                <a:gd name="connsiteY8" fmla="*/ 2449001 h 2449001"/>
                <a:gd name="connsiteX9" fmla="*/ 5224 w 798902"/>
                <a:gd name="connsiteY9" fmla="*/ 1701579 h 2449001"/>
                <a:gd name="connsiteX10" fmla="*/ 37029 w 798902"/>
                <a:gd name="connsiteY10" fmla="*/ 1582309 h 2449001"/>
                <a:gd name="connsiteX11" fmla="*/ 76786 w 798902"/>
                <a:gd name="connsiteY11" fmla="*/ 1566407 h 2449001"/>
                <a:gd name="connsiteX12" fmla="*/ 89266 w 798902"/>
                <a:gd name="connsiteY12" fmla="*/ 1389262 h 2449001"/>
                <a:gd name="connsiteX13" fmla="*/ 339179 w 798902"/>
                <a:gd name="connsiteY13" fmla="*/ 1375575 h 2449001"/>
                <a:gd name="connsiteX14" fmla="*/ 430619 w 798902"/>
                <a:gd name="connsiteY14" fmla="*/ 1331843 h 2449001"/>
                <a:gd name="connsiteX15" fmla="*/ 243762 w 798902"/>
                <a:gd name="connsiteY15" fmla="*/ 0 h 2449001"/>
                <a:gd name="connsiteX16" fmla="*/ 557838 w 798902"/>
                <a:gd name="connsiteY16" fmla="*/ 0 h 2449001"/>
                <a:gd name="connsiteX17" fmla="*/ 689036 w 798902"/>
                <a:gd name="connsiteY17" fmla="*/ 962108 h 2449001"/>
                <a:gd name="connsiteX18" fmla="*/ 724816 w 798902"/>
                <a:gd name="connsiteY18" fmla="*/ 1307990 h 2449001"/>
                <a:gd name="connsiteX19" fmla="*/ 414715 w 798902"/>
                <a:gd name="connsiteY19" fmla="*/ 1268233 h 2449001"/>
                <a:gd name="connsiteX20" fmla="*/ 104615 w 798902"/>
                <a:gd name="connsiteY20" fmla="*/ 1288111 h 2449001"/>
                <a:gd name="connsiteX21" fmla="*/ 124493 w 798902"/>
                <a:gd name="connsiteY21" fmla="*/ 1017766 h 2449001"/>
                <a:gd name="connsiteX22" fmla="*/ 243762 w 798902"/>
                <a:gd name="connsiteY22" fmla="*/ 0 h 2449001"/>
                <a:gd name="connsiteX0" fmla="*/ 430619 w 784764"/>
                <a:gd name="connsiteY0" fmla="*/ 1331843 h 2449001"/>
                <a:gd name="connsiteX1" fmla="*/ 541938 w 784764"/>
                <a:gd name="connsiteY1" fmla="*/ 1379551 h 2449001"/>
                <a:gd name="connsiteX2" fmla="*/ 763368 w 784764"/>
                <a:gd name="connsiteY2" fmla="*/ 1406369 h 2449001"/>
                <a:gd name="connsiteX3" fmla="*/ 625426 w 784764"/>
                <a:gd name="connsiteY3" fmla="*/ 1741335 h 2449001"/>
                <a:gd name="connsiteX4" fmla="*/ 609523 w 784764"/>
                <a:gd name="connsiteY4" fmla="*/ 2441050 h 2449001"/>
                <a:gd name="connsiteX5" fmla="*/ 319301 w 784764"/>
                <a:gd name="connsiteY5" fmla="*/ 2445025 h 2449001"/>
                <a:gd name="connsiteX6" fmla="*/ 211958 w 784764"/>
                <a:gd name="connsiteY6" fmla="*/ 1673750 h 2449001"/>
                <a:gd name="connsiteX7" fmla="*/ 207983 w 784764"/>
                <a:gd name="connsiteY7" fmla="*/ 2441050 h 2449001"/>
                <a:gd name="connsiteX8" fmla="*/ 136421 w 784764"/>
                <a:gd name="connsiteY8" fmla="*/ 2449001 h 2449001"/>
                <a:gd name="connsiteX9" fmla="*/ 5224 w 784764"/>
                <a:gd name="connsiteY9" fmla="*/ 1701579 h 2449001"/>
                <a:gd name="connsiteX10" fmla="*/ 37029 w 784764"/>
                <a:gd name="connsiteY10" fmla="*/ 1582309 h 2449001"/>
                <a:gd name="connsiteX11" fmla="*/ 76786 w 784764"/>
                <a:gd name="connsiteY11" fmla="*/ 1566407 h 2449001"/>
                <a:gd name="connsiteX12" fmla="*/ 89266 w 784764"/>
                <a:gd name="connsiteY12" fmla="*/ 1389262 h 2449001"/>
                <a:gd name="connsiteX13" fmla="*/ 339179 w 784764"/>
                <a:gd name="connsiteY13" fmla="*/ 1375575 h 2449001"/>
                <a:gd name="connsiteX14" fmla="*/ 430619 w 784764"/>
                <a:gd name="connsiteY14" fmla="*/ 1331843 h 2449001"/>
                <a:gd name="connsiteX15" fmla="*/ 243762 w 784764"/>
                <a:gd name="connsiteY15" fmla="*/ 0 h 2449001"/>
                <a:gd name="connsiteX16" fmla="*/ 557838 w 784764"/>
                <a:gd name="connsiteY16" fmla="*/ 0 h 2449001"/>
                <a:gd name="connsiteX17" fmla="*/ 689036 w 784764"/>
                <a:gd name="connsiteY17" fmla="*/ 962108 h 2449001"/>
                <a:gd name="connsiteX18" fmla="*/ 724816 w 784764"/>
                <a:gd name="connsiteY18" fmla="*/ 1307990 h 2449001"/>
                <a:gd name="connsiteX19" fmla="*/ 414715 w 784764"/>
                <a:gd name="connsiteY19" fmla="*/ 1268233 h 2449001"/>
                <a:gd name="connsiteX20" fmla="*/ 104615 w 784764"/>
                <a:gd name="connsiteY20" fmla="*/ 1288111 h 2449001"/>
                <a:gd name="connsiteX21" fmla="*/ 124493 w 784764"/>
                <a:gd name="connsiteY21" fmla="*/ 1017766 h 2449001"/>
                <a:gd name="connsiteX22" fmla="*/ 243762 w 784764"/>
                <a:gd name="connsiteY22" fmla="*/ 0 h 2449001"/>
                <a:gd name="connsiteX0" fmla="*/ 430619 w 784764"/>
                <a:gd name="connsiteY0" fmla="*/ 1331843 h 2449001"/>
                <a:gd name="connsiteX1" fmla="*/ 541938 w 784764"/>
                <a:gd name="connsiteY1" fmla="*/ 1379551 h 2449001"/>
                <a:gd name="connsiteX2" fmla="*/ 763368 w 784764"/>
                <a:gd name="connsiteY2" fmla="*/ 1406369 h 2449001"/>
                <a:gd name="connsiteX3" fmla="*/ 625426 w 784764"/>
                <a:gd name="connsiteY3" fmla="*/ 1741335 h 2449001"/>
                <a:gd name="connsiteX4" fmla="*/ 609523 w 784764"/>
                <a:gd name="connsiteY4" fmla="*/ 2441050 h 2449001"/>
                <a:gd name="connsiteX5" fmla="*/ 319301 w 784764"/>
                <a:gd name="connsiteY5" fmla="*/ 2445025 h 2449001"/>
                <a:gd name="connsiteX6" fmla="*/ 211958 w 784764"/>
                <a:gd name="connsiteY6" fmla="*/ 1673750 h 2449001"/>
                <a:gd name="connsiteX7" fmla="*/ 207983 w 784764"/>
                <a:gd name="connsiteY7" fmla="*/ 2441050 h 2449001"/>
                <a:gd name="connsiteX8" fmla="*/ 136421 w 784764"/>
                <a:gd name="connsiteY8" fmla="*/ 2449001 h 2449001"/>
                <a:gd name="connsiteX9" fmla="*/ 5224 w 784764"/>
                <a:gd name="connsiteY9" fmla="*/ 1701579 h 2449001"/>
                <a:gd name="connsiteX10" fmla="*/ 37029 w 784764"/>
                <a:gd name="connsiteY10" fmla="*/ 1582309 h 2449001"/>
                <a:gd name="connsiteX11" fmla="*/ 76786 w 784764"/>
                <a:gd name="connsiteY11" fmla="*/ 1566407 h 2449001"/>
                <a:gd name="connsiteX12" fmla="*/ 89266 w 784764"/>
                <a:gd name="connsiteY12" fmla="*/ 1389262 h 2449001"/>
                <a:gd name="connsiteX13" fmla="*/ 339179 w 784764"/>
                <a:gd name="connsiteY13" fmla="*/ 1375575 h 2449001"/>
                <a:gd name="connsiteX14" fmla="*/ 430619 w 784764"/>
                <a:gd name="connsiteY14" fmla="*/ 1331843 h 2449001"/>
                <a:gd name="connsiteX15" fmla="*/ 243762 w 784764"/>
                <a:gd name="connsiteY15" fmla="*/ 0 h 2449001"/>
                <a:gd name="connsiteX16" fmla="*/ 557838 w 784764"/>
                <a:gd name="connsiteY16" fmla="*/ 0 h 2449001"/>
                <a:gd name="connsiteX17" fmla="*/ 689036 w 784764"/>
                <a:gd name="connsiteY17" fmla="*/ 962108 h 2449001"/>
                <a:gd name="connsiteX18" fmla="*/ 724816 w 784764"/>
                <a:gd name="connsiteY18" fmla="*/ 1307990 h 2449001"/>
                <a:gd name="connsiteX19" fmla="*/ 414715 w 784764"/>
                <a:gd name="connsiteY19" fmla="*/ 1268233 h 2449001"/>
                <a:gd name="connsiteX20" fmla="*/ 104615 w 784764"/>
                <a:gd name="connsiteY20" fmla="*/ 1288111 h 2449001"/>
                <a:gd name="connsiteX21" fmla="*/ 124493 w 784764"/>
                <a:gd name="connsiteY21" fmla="*/ 1017766 h 2449001"/>
                <a:gd name="connsiteX22" fmla="*/ 243762 w 784764"/>
                <a:gd name="connsiteY22" fmla="*/ 0 h 2449001"/>
                <a:gd name="connsiteX0" fmla="*/ 430619 w 784764"/>
                <a:gd name="connsiteY0" fmla="*/ 1331843 h 2449001"/>
                <a:gd name="connsiteX1" fmla="*/ 541938 w 784764"/>
                <a:gd name="connsiteY1" fmla="*/ 1379551 h 2449001"/>
                <a:gd name="connsiteX2" fmla="*/ 763368 w 784764"/>
                <a:gd name="connsiteY2" fmla="*/ 1406369 h 2449001"/>
                <a:gd name="connsiteX3" fmla="*/ 625426 w 784764"/>
                <a:gd name="connsiteY3" fmla="*/ 1741335 h 2449001"/>
                <a:gd name="connsiteX4" fmla="*/ 609523 w 784764"/>
                <a:gd name="connsiteY4" fmla="*/ 2441050 h 2449001"/>
                <a:gd name="connsiteX5" fmla="*/ 319301 w 784764"/>
                <a:gd name="connsiteY5" fmla="*/ 2445025 h 2449001"/>
                <a:gd name="connsiteX6" fmla="*/ 211958 w 784764"/>
                <a:gd name="connsiteY6" fmla="*/ 1673750 h 2449001"/>
                <a:gd name="connsiteX7" fmla="*/ 207983 w 784764"/>
                <a:gd name="connsiteY7" fmla="*/ 2441050 h 2449001"/>
                <a:gd name="connsiteX8" fmla="*/ 136421 w 784764"/>
                <a:gd name="connsiteY8" fmla="*/ 2449001 h 2449001"/>
                <a:gd name="connsiteX9" fmla="*/ 5224 w 784764"/>
                <a:gd name="connsiteY9" fmla="*/ 1701579 h 2449001"/>
                <a:gd name="connsiteX10" fmla="*/ 37029 w 784764"/>
                <a:gd name="connsiteY10" fmla="*/ 1582309 h 2449001"/>
                <a:gd name="connsiteX11" fmla="*/ 76786 w 784764"/>
                <a:gd name="connsiteY11" fmla="*/ 1566407 h 2449001"/>
                <a:gd name="connsiteX12" fmla="*/ 89266 w 784764"/>
                <a:gd name="connsiteY12" fmla="*/ 1389262 h 2449001"/>
                <a:gd name="connsiteX13" fmla="*/ 339179 w 784764"/>
                <a:gd name="connsiteY13" fmla="*/ 1375575 h 2449001"/>
                <a:gd name="connsiteX14" fmla="*/ 430619 w 784764"/>
                <a:gd name="connsiteY14" fmla="*/ 1331843 h 2449001"/>
                <a:gd name="connsiteX15" fmla="*/ 243762 w 784764"/>
                <a:gd name="connsiteY15" fmla="*/ 0 h 2449001"/>
                <a:gd name="connsiteX16" fmla="*/ 557838 w 784764"/>
                <a:gd name="connsiteY16" fmla="*/ 0 h 2449001"/>
                <a:gd name="connsiteX17" fmla="*/ 689036 w 784764"/>
                <a:gd name="connsiteY17" fmla="*/ 962108 h 2449001"/>
                <a:gd name="connsiteX18" fmla="*/ 724816 w 784764"/>
                <a:gd name="connsiteY18" fmla="*/ 1307990 h 2449001"/>
                <a:gd name="connsiteX19" fmla="*/ 414715 w 784764"/>
                <a:gd name="connsiteY19" fmla="*/ 1268233 h 2449001"/>
                <a:gd name="connsiteX20" fmla="*/ 104615 w 784764"/>
                <a:gd name="connsiteY20" fmla="*/ 1288111 h 2449001"/>
                <a:gd name="connsiteX21" fmla="*/ 124493 w 784764"/>
                <a:gd name="connsiteY21" fmla="*/ 1017766 h 2449001"/>
                <a:gd name="connsiteX22" fmla="*/ 243762 w 784764"/>
                <a:gd name="connsiteY22" fmla="*/ 0 h 2449001"/>
                <a:gd name="connsiteX0" fmla="*/ 430997 w 785142"/>
                <a:gd name="connsiteY0" fmla="*/ 1331843 h 2449001"/>
                <a:gd name="connsiteX1" fmla="*/ 542316 w 785142"/>
                <a:gd name="connsiteY1" fmla="*/ 1379551 h 2449001"/>
                <a:gd name="connsiteX2" fmla="*/ 763746 w 785142"/>
                <a:gd name="connsiteY2" fmla="*/ 1406369 h 2449001"/>
                <a:gd name="connsiteX3" fmla="*/ 625804 w 785142"/>
                <a:gd name="connsiteY3" fmla="*/ 1741335 h 2449001"/>
                <a:gd name="connsiteX4" fmla="*/ 609901 w 785142"/>
                <a:gd name="connsiteY4" fmla="*/ 2441050 h 2449001"/>
                <a:gd name="connsiteX5" fmla="*/ 319679 w 785142"/>
                <a:gd name="connsiteY5" fmla="*/ 2445025 h 2449001"/>
                <a:gd name="connsiteX6" fmla="*/ 212336 w 785142"/>
                <a:gd name="connsiteY6" fmla="*/ 1673750 h 2449001"/>
                <a:gd name="connsiteX7" fmla="*/ 208361 w 785142"/>
                <a:gd name="connsiteY7" fmla="*/ 2441050 h 2449001"/>
                <a:gd name="connsiteX8" fmla="*/ 136799 w 785142"/>
                <a:gd name="connsiteY8" fmla="*/ 2449001 h 2449001"/>
                <a:gd name="connsiteX9" fmla="*/ 5602 w 785142"/>
                <a:gd name="connsiteY9" fmla="*/ 1701579 h 2449001"/>
                <a:gd name="connsiteX10" fmla="*/ 37407 w 785142"/>
                <a:gd name="connsiteY10" fmla="*/ 1582309 h 2449001"/>
                <a:gd name="connsiteX11" fmla="*/ 101115 w 785142"/>
                <a:gd name="connsiteY11" fmla="*/ 1597201 h 2449001"/>
                <a:gd name="connsiteX12" fmla="*/ 89644 w 785142"/>
                <a:gd name="connsiteY12" fmla="*/ 1389262 h 2449001"/>
                <a:gd name="connsiteX13" fmla="*/ 339557 w 785142"/>
                <a:gd name="connsiteY13" fmla="*/ 1375575 h 2449001"/>
                <a:gd name="connsiteX14" fmla="*/ 430997 w 785142"/>
                <a:gd name="connsiteY14" fmla="*/ 1331843 h 2449001"/>
                <a:gd name="connsiteX15" fmla="*/ 244140 w 785142"/>
                <a:gd name="connsiteY15" fmla="*/ 0 h 2449001"/>
                <a:gd name="connsiteX16" fmla="*/ 558216 w 785142"/>
                <a:gd name="connsiteY16" fmla="*/ 0 h 2449001"/>
                <a:gd name="connsiteX17" fmla="*/ 689414 w 785142"/>
                <a:gd name="connsiteY17" fmla="*/ 962108 h 2449001"/>
                <a:gd name="connsiteX18" fmla="*/ 725194 w 785142"/>
                <a:gd name="connsiteY18" fmla="*/ 1307990 h 2449001"/>
                <a:gd name="connsiteX19" fmla="*/ 415093 w 785142"/>
                <a:gd name="connsiteY19" fmla="*/ 1268233 h 2449001"/>
                <a:gd name="connsiteX20" fmla="*/ 104993 w 785142"/>
                <a:gd name="connsiteY20" fmla="*/ 1288111 h 2449001"/>
                <a:gd name="connsiteX21" fmla="*/ 124871 w 785142"/>
                <a:gd name="connsiteY21" fmla="*/ 1017766 h 2449001"/>
                <a:gd name="connsiteX22" fmla="*/ 244140 w 785142"/>
                <a:gd name="connsiteY22" fmla="*/ 0 h 2449001"/>
                <a:gd name="connsiteX0" fmla="*/ 430997 w 785142"/>
                <a:gd name="connsiteY0" fmla="*/ 1331843 h 2449001"/>
                <a:gd name="connsiteX1" fmla="*/ 542316 w 785142"/>
                <a:gd name="connsiteY1" fmla="*/ 1379551 h 2449001"/>
                <a:gd name="connsiteX2" fmla="*/ 763746 w 785142"/>
                <a:gd name="connsiteY2" fmla="*/ 1406369 h 2449001"/>
                <a:gd name="connsiteX3" fmla="*/ 625804 w 785142"/>
                <a:gd name="connsiteY3" fmla="*/ 1741335 h 2449001"/>
                <a:gd name="connsiteX4" fmla="*/ 609901 w 785142"/>
                <a:gd name="connsiteY4" fmla="*/ 2441050 h 2449001"/>
                <a:gd name="connsiteX5" fmla="*/ 319679 w 785142"/>
                <a:gd name="connsiteY5" fmla="*/ 2445025 h 2449001"/>
                <a:gd name="connsiteX6" fmla="*/ 212336 w 785142"/>
                <a:gd name="connsiteY6" fmla="*/ 1673750 h 2449001"/>
                <a:gd name="connsiteX7" fmla="*/ 208361 w 785142"/>
                <a:gd name="connsiteY7" fmla="*/ 2441050 h 2449001"/>
                <a:gd name="connsiteX8" fmla="*/ 136799 w 785142"/>
                <a:gd name="connsiteY8" fmla="*/ 2449001 h 2449001"/>
                <a:gd name="connsiteX9" fmla="*/ 5602 w 785142"/>
                <a:gd name="connsiteY9" fmla="*/ 1701579 h 2449001"/>
                <a:gd name="connsiteX10" fmla="*/ 37407 w 785142"/>
                <a:gd name="connsiteY10" fmla="*/ 1582309 h 2449001"/>
                <a:gd name="connsiteX11" fmla="*/ 101115 w 785142"/>
                <a:gd name="connsiteY11" fmla="*/ 1597201 h 2449001"/>
                <a:gd name="connsiteX12" fmla="*/ 89644 w 785142"/>
                <a:gd name="connsiteY12" fmla="*/ 1389262 h 2449001"/>
                <a:gd name="connsiteX13" fmla="*/ 339557 w 785142"/>
                <a:gd name="connsiteY13" fmla="*/ 1375575 h 2449001"/>
                <a:gd name="connsiteX14" fmla="*/ 430997 w 785142"/>
                <a:gd name="connsiteY14" fmla="*/ 1331843 h 2449001"/>
                <a:gd name="connsiteX15" fmla="*/ 244140 w 785142"/>
                <a:gd name="connsiteY15" fmla="*/ 0 h 2449001"/>
                <a:gd name="connsiteX16" fmla="*/ 558216 w 785142"/>
                <a:gd name="connsiteY16" fmla="*/ 0 h 2449001"/>
                <a:gd name="connsiteX17" fmla="*/ 689414 w 785142"/>
                <a:gd name="connsiteY17" fmla="*/ 962108 h 2449001"/>
                <a:gd name="connsiteX18" fmla="*/ 725194 w 785142"/>
                <a:gd name="connsiteY18" fmla="*/ 1307990 h 2449001"/>
                <a:gd name="connsiteX19" fmla="*/ 415093 w 785142"/>
                <a:gd name="connsiteY19" fmla="*/ 1268233 h 2449001"/>
                <a:gd name="connsiteX20" fmla="*/ 104993 w 785142"/>
                <a:gd name="connsiteY20" fmla="*/ 1288111 h 2449001"/>
                <a:gd name="connsiteX21" fmla="*/ 124871 w 785142"/>
                <a:gd name="connsiteY21" fmla="*/ 1017766 h 2449001"/>
                <a:gd name="connsiteX22" fmla="*/ 244140 w 785142"/>
                <a:gd name="connsiteY22" fmla="*/ 0 h 2449001"/>
                <a:gd name="connsiteX0" fmla="*/ 425685 w 779830"/>
                <a:gd name="connsiteY0" fmla="*/ 1331843 h 2449001"/>
                <a:gd name="connsiteX1" fmla="*/ 537004 w 779830"/>
                <a:gd name="connsiteY1" fmla="*/ 1379551 h 2449001"/>
                <a:gd name="connsiteX2" fmla="*/ 758434 w 779830"/>
                <a:gd name="connsiteY2" fmla="*/ 1406369 h 2449001"/>
                <a:gd name="connsiteX3" fmla="*/ 620492 w 779830"/>
                <a:gd name="connsiteY3" fmla="*/ 1741335 h 2449001"/>
                <a:gd name="connsiteX4" fmla="*/ 604589 w 779830"/>
                <a:gd name="connsiteY4" fmla="*/ 2441050 h 2449001"/>
                <a:gd name="connsiteX5" fmla="*/ 314367 w 779830"/>
                <a:gd name="connsiteY5" fmla="*/ 2445025 h 2449001"/>
                <a:gd name="connsiteX6" fmla="*/ 207024 w 779830"/>
                <a:gd name="connsiteY6" fmla="*/ 1673750 h 2449001"/>
                <a:gd name="connsiteX7" fmla="*/ 203049 w 779830"/>
                <a:gd name="connsiteY7" fmla="*/ 2441050 h 2449001"/>
                <a:gd name="connsiteX8" fmla="*/ 131487 w 779830"/>
                <a:gd name="connsiteY8" fmla="*/ 2449001 h 2449001"/>
                <a:gd name="connsiteX9" fmla="*/ 290 w 779830"/>
                <a:gd name="connsiteY9" fmla="*/ 1701579 h 2449001"/>
                <a:gd name="connsiteX10" fmla="*/ 95803 w 779830"/>
                <a:gd name="connsiteY10" fmla="*/ 1597201 h 2449001"/>
                <a:gd name="connsiteX11" fmla="*/ 84332 w 779830"/>
                <a:gd name="connsiteY11" fmla="*/ 1389262 h 2449001"/>
                <a:gd name="connsiteX12" fmla="*/ 334245 w 779830"/>
                <a:gd name="connsiteY12" fmla="*/ 1375575 h 2449001"/>
                <a:gd name="connsiteX13" fmla="*/ 425685 w 779830"/>
                <a:gd name="connsiteY13" fmla="*/ 1331843 h 2449001"/>
                <a:gd name="connsiteX14" fmla="*/ 238828 w 779830"/>
                <a:gd name="connsiteY14" fmla="*/ 0 h 2449001"/>
                <a:gd name="connsiteX15" fmla="*/ 552904 w 779830"/>
                <a:gd name="connsiteY15" fmla="*/ 0 h 2449001"/>
                <a:gd name="connsiteX16" fmla="*/ 684102 w 779830"/>
                <a:gd name="connsiteY16" fmla="*/ 962108 h 2449001"/>
                <a:gd name="connsiteX17" fmla="*/ 719882 w 779830"/>
                <a:gd name="connsiteY17" fmla="*/ 1307990 h 2449001"/>
                <a:gd name="connsiteX18" fmla="*/ 409781 w 779830"/>
                <a:gd name="connsiteY18" fmla="*/ 1268233 h 2449001"/>
                <a:gd name="connsiteX19" fmla="*/ 99681 w 779830"/>
                <a:gd name="connsiteY19" fmla="*/ 1288111 h 2449001"/>
                <a:gd name="connsiteX20" fmla="*/ 119559 w 779830"/>
                <a:gd name="connsiteY20" fmla="*/ 1017766 h 2449001"/>
                <a:gd name="connsiteX21" fmla="*/ 238828 w 779830"/>
                <a:gd name="connsiteY21" fmla="*/ 0 h 2449001"/>
                <a:gd name="connsiteX0" fmla="*/ 425766 w 779911"/>
                <a:gd name="connsiteY0" fmla="*/ 1331843 h 2449001"/>
                <a:gd name="connsiteX1" fmla="*/ 537085 w 779911"/>
                <a:gd name="connsiteY1" fmla="*/ 1379551 h 2449001"/>
                <a:gd name="connsiteX2" fmla="*/ 758515 w 779911"/>
                <a:gd name="connsiteY2" fmla="*/ 1406369 h 2449001"/>
                <a:gd name="connsiteX3" fmla="*/ 620573 w 779911"/>
                <a:gd name="connsiteY3" fmla="*/ 1741335 h 2449001"/>
                <a:gd name="connsiteX4" fmla="*/ 604670 w 779911"/>
                <a:gd name="connsiteY4" fmla="*/ 2441050 h 2449001"/>
                <a:gd name="connsiteX5" fmla="*/ 314448 w 779911"/>
                <a:gd name="connsiteY5" fmla="*/ 2445025 h 2449001"/>
                <a:gd name="connsiteX6" fmla="*/ 207105 w 779911"/>
                <a:gd name="connsiteY6" fmla="*/ 1673750 h 2449001"/>
                <a:gd name="connsiteX7" fmla="*/ 203130 w 779911"/>
                <a:gd name="connsiteY7" fmla="*/ 2441050 h 2449001"/>
                <a:gd name="connsiteX8" fmla="*/ 131568 w 779911"/>
                <a:gd name="connsiteY8" fmla="*/ 2449001 h 2449001"/>
                <a:gd name="connsiteX9" fmla="*/ 371 w 779911"/>
                <a:gd name="connsiteY9" fmla="*/ 1701579 h 2449001"/>
                <a:gd name="connsiteX10" fmla="*/ 95884 w 779911"/>
                <a:gd name="connsiteY10" fmla="*/ 1597201 h 2449001"/>
                <a:gd name="connsiteX11" fmla="*/ 84413 w 779911"/>
                <a:gd name="connsiteY11" fmla="*/ 1389262 h 2449001"/>
                <a:gd name="connsiteX12" fmla="*/ 334326 w 779911"/>
                <a:gd name="connsiteY12" fmla="*/ 1375575 h 2449001"/>
                <a:gd name="connsiteX13" fmla="*/ 425766 w 779911"/>
                <a:gd name="connsiteY13" fmla="*/ 1331843 h 2449001"/>
                <a:gd name="connsiteX14" fmla="*/ 238909 w 779911"/>
                <a:gd name="connsiteY14" fmla="*/ 0 h 2449001"/>
                <a:gd name="connsiteX15" fmla="*/ 552985 w 779911"/>
                <a:gd name="connsiteY15" fmla="*/ 0 h 2449001"/>
                <a:gd name="connsiteX16" fmla="*/ 684183 w 779911"/>
                <a:gd name="connsiteY16" fmla="*/ 962108 h 2449001"/>
                <a:gd name="connsiteX17" fmla="*/ 719963 w 779911"/>
                <a:gd name="connsiteY17" fmla="*/ 1307990 h 2449001"/>
                <a:gd name="connsiteX18" fmla="*/ 409862 w 779911"/>
                <a:gd name="connsiteY18" fmla="*/ 1268233 h 2449001"/>
                <a:gd name="connsiteX19" fmla="*/ 99762 w 779911"/>
                <a:gd name="connsiteY19" fmla="*/ 1288111 h 2449001"/>
                <a:gd name="connsiteX20" fmla="*/ 119640 w 779911"/>
                <a:gd name="connsiteY20" fmla="*/ 1017766 h 2449001"/>
                <a:gd name="connsiteX21" fmla="*/ 238909 w 779911"/>
                <a:gd name="connsiteY21" fmla="*/ 0 h 2449001"/>
                <a:gd name="connsiteX0" fmla="*/ 425696 w 779841"/>
                <a:gd name="connsiteY0" fmla="*/ 1331843 h 2449001"/>
                <a:gd name="connsiteX1" fmla="*/ 537015 w 779841"/>
                <a:gd name="connsiteY1" fmla="*/ 1379551 h 2449001"/>
                <a:gd name="connsiteX2" fmla="*/ 758445 w 779841"/>
                <a:gd name="connsiteY2" fmla="*/ 1406369 h 2449001"/>
                <a:gd name="connsiteX3" fmla="*/ 620503 w 779841"/>
                <a:gd name="connsiteY3" fmla="*/ 1741335 h 2449001"/>
                <a:gd name="connsiteX4" fmla="*/ 604600 w 779841"/>
                <a:gd name="connsiteY4" fmla="*/ 2441050 h 2449001"/>
                <a:gd name="connsiteX5" fmla="*/ 314378 w 779841"/>
                <a:gd name="connsiteY5" fmla="*/ 2445025 h 2449001"/>
                <a:gd name="connsiteX6" fmla="*/ 207035 w 779841"/>
                <a:gd name="connsiteY6" fmla="*/ 1673750 h 2449001"/>
                <a:gd name="connsiteX7" fmla="*/ 203060 w 779841"/>
                <a:gd name="connsiteY7" fmla="*/ 2441050 h 2449001"/>
                <a:gd name="connsiteX8" fmla="*/ 131498 w 779841"/>
                <a:gd name="connsiteY8" fmla="*/ 2449001 h 2449001"/>
                <a:gd name="connsiteX9" fmla="*/ 301 w 779841"/>
                <a:gd name="connsiteY9" fmla="*/ 1701579 h 2449001"/>
                <a:gd name="connsiteX10" fmla="*/ 95814 w 779841"/>
                <a:gd name="connsiteY10" fmla="*/ 1597201 h 2449001"/>
                <a:gd name="connsiteX11" fmla="*/ 84343 w 779841"/>
                <a:gd name="connsiteY11" fmla="*/ 1389262 h 2449001"/>
                <a:gd name="connsiteX12" fmla="*/ 334256 w 779841"/>
                <a:gd name="connsiteY12" fmla="*/ 1375575 h 2449001"/>
                <a:gd name="connsiteX13" fmla="*/ 425696 w 779841"/>
                <a:gd name="connsiteY13" fmla="*/ 1331843 h 2449001"/>
                <a:gd name="connsiteX14" fmla="*/ 238839 w 779841"/>
                <a:gd name="connsiteY14" fmla="*/ 0 h 2449001"/>
                <a:gd name="connsiteX15" fmla="*/ 552915 w 779841"/>
                <a:gd name="connsiteY15" fmla="*/ 0 h 2449001"/>
                <a:gd name="connsiteX16" fmla="*/ 684113 w 779841"/>
                <a:gd name="connsiteY16" fmla="*/ 962108 h 2449001"/>
                <a:gd name="connsiteX17" fmla="*/ 719893 w 779841"/>
                <a:gd name="connsiteY17" fmla="*/ 1307990 h 2449001"/>
                <a:gd name="connsiteX18" fmla="*/ 409792 w 779841"/>
                <a:gd name="connsiteY18" fmla="*/ 1268233 h 2449001"/>
                <a:gd name="connsiteX19" fmla="*/ 99692 w 779841"/>
                <a:gd name="connsiteY19" fmla="*/ 1288111 h 2449001"/>
                <a:gd name="connsiteX20" fmla="*/ 119570 w 779841"/>
                <a:gd name="connsiteY20" fmla="*/ 1017766 h 2449001"/>
                <a:gd name="connsiteX21" fmla="*/ 238839 w 779841"/>
                <a:gd name="connsiteY21" fmla="*/ 0 h 2449001"/>
                <a:gd name="connsiteX0" fmla="*/ 425696 w 794874"/>
                <a:gd name="connsiteY0" fmla="*/ 1331843 h 2449001"/>
                <a:gd name="connsiteX1" fmla="*/ 537015 w 794874"/>
                <a:gd name="connsiteY1" fmla="*/ 1379551 h 2449001"/>
                <a:gd name="connsiteX2" fmla="*/ 758445 w 794874"/>
                <a:gd name="connsiteY2" fmla="*/ 1406369 h 2449001"/>
                <a:gd name="connsiteX3" fmla="*/ 620503 w 794874"/>
                <a:gd name="connsiteY3" fmla="*/ 1741335 h 2449001"/>
                <a:gd name="connsiteX4" fmla="*/ 604600 w 794874"/>
                <a:gd name="connsiteY4" fmla="*/ 2441050 h 2449001"/>
                <a:gd name="connsiteX5" fmla="*/ 314378 w 794874"/>
                <a:gd name="connsiteY5" fmla="*/ 2445025 h 2449001"/>
                <a:gd name="connsiteX6" fmla="*/ 207035 w 794874"/>
                <a:gd name="connsiteY6" fmla="*/ 1673750 h 2449001"/>
                <a:gd name="connsiteX7" fmla="*/ 203060 w 794874"/>
                <a:gd name="connsiteY7" fmla="*/ 2441050 h 2449001"/>
                <a:gd name="connsiteX8" fmla="*/ 131498 w 794874"/>
                <a:gd name="connsiteY8" fmla="*/ 2449001 h 2449001"/>
                <a:gd name="connsiteX9" fmla="*/ 301 w 794874"/>
                <a:gd name="connsiteY9" fmla="*/ 1701579 h 2449001"/>
                <a:gd name="connsiteX10" fmla="*/ 95814 w 794874"/>
                <a:gd name="connsiteY10" fmla="*/ 1597201 h 2449001"/>
                <a:gd name="connsiteX11" fmla="*/ 84343 w 794874"/>
                <a:gd name="connsiteY11" fmla="*/ 1389262 h 2449001"/>
                <a:gd name="connsiteX12" fmla="*/ 334256 w 794874"/>
                <a:gd name="connsiteY12" fmla="*/ 1375575 h 2449001"/>
                <a:gd name="connsiteX13" fmla="*/ 425696 w 794874"/>
                <a:gd name="connsiteY13" fmla="*/ 1331843 h 2449001"/>
                <a:gd name="connsiteX14" fmla="*/ 238839 w 794874"/>
                <a:gd name="connsiteY14" fmla="*/ 0 h 2449001"/>
                <a:gd name="connsiteX15" fmla="*/ 552915 w 794874"/>
                <a:gd name="connsiteY15" fmla="*/ 0 h 2449001"/>
                <a:gd name="connsiteX16" fmla="*/ 684113 w 794874"/>
                <a:gd name="connsiteY16" fmla="*/ 962108 h 2449001"/>
                <a:gd name="connsiteX17" fmla="*/ 719893 w 794874"/>
                <a:gd name="connsiteY17" fmla="*/ 1307990 h 2449001"/>
                <a:gd name="connsiteX18" fmla="*/ 409792 w 794874"/>
                <a:gd name="connsiteY18" fmla="*/ 1268233 h 2449001"/>
                <a:gd name="connsiteX19" fmla="*/ 99692 w 794874"/>
                <a:gd name="connsiteY19" fmla="*/ 1288111 h 2449001"/>
                <a:gd name="connsiteX20" fmla="*/ 119570 w 794874"/>
                <a:gd name="connsiteY20" fmla="*/ 1017766 h 2449001"/>
                <a:gd name="connsiteX21" fmla="*/ 238839 w 794874"/>
                <a:gd name="connsiteY21" fmla="*/ 0 h 2449001"/>
                <a:gd name="connsiteX0" fmla="*/ 425696 w 794874"/>
                <a:gd name="connsiteY0" fmla="*/ 1331843 h 2449001"/>
                <a:gd name="connsiteX1" fmla="*/ 537015 w 794874"/>
                <a:gd name="connsiteY1" fmla="*/ 1379551 h 2449001"/>
                <a:gd name="connsiteX2" fmla="*/ 758445 w 794874"/>
                <a:gd name="connsiteY2" fmla="*/ 1406369 h 2449001"/>
                <a:gd name="connsiteX3" fmla="*/ 620503 w 794874"/>
                <a:gd name="connsiteY3" fmla="*/ 1741335 h 2449001"/>
                <a:gd name="connsiteX4" fmla="*/ 604600 w 794874"/>
                <a:gd name="connsiteY4" fmla="*/ 2441050 h 2449001"/>
                <a:gd name="connsiteX5" fmla="*/ 314378 w 794874"/>
                <a:gd name="connsiteY5" fmla="*/ 2445025 h 2449001"/>
                <a:gd name="connsiteX6" fmla="*/ 207035 w 794874"/>
                <a:gd name="connsiteY6" fmla="*/ 1673750 h 2449001"/>
                <a:gd name="connsiteX7" fmla="*/ 203060 w 794874"/>
                <a:gd name="connsiteY7" fmla="*/ 2441050 h 2449001"/>
                <a:gd name="connsiteX8" fmla="*/ 131498 w 794874"/>
                <a:gd name="connsiteY8" fmla="*/ 2449001 h 2449001"/>
                <a:gd name="connsiteX9" fmla="*/ 301 w 794874"/>
                <a:gd name="connsiteY9" fmla="*/ 1701579 h 2449001"/>
                <a:gd name="connsiteX10" fmla="*/ 95814 w 794874"/>
                <a:gd name="connsiteY10" fmla="*/ 1597201 h 2449001"/>
                <a:gd name="connsiteX11" fmla="*/ 84343 w 794874"/>
                <a:gd name="connsiteY11" fmla="*/ 1389262 h 2449001"/>
                <a:gd name="connsiteX12" fmla="*/ 334256 w 794874"/>
                <a:gd name="connsiteY12" fmla="*/ 1375575 h 2449001"/>
                <a:gd name="connsiteX13" fmla="*/ 425696 w 794874"/>
                <a:gd name="connsiteY13" fmla="*/ 1331843 h 2449001"/>
                <a:gd name="connsiteX14" fmla="*/ 238839 w 794874"/>
                <a:gd name="connsiteY14" fmla="*/ 0 h 2449001"/>
                <a:gd name="connsiteX15" fmla="*/ 552915 w 794874"/>
                <a:gd name="connsiteY15" fmla="*/ 0 h 2449001"/>
                <a:gd name="connsiteX16" fmla="*/ 684113 w 794874"/>
                <a:gd name="connsiteY16" fmla="*/ 962108 h 2449001"/>
                <a:gd name="connsiteX17" fmla="*/ 719893 w 794874"/>
                <a:gd name="connsiteY17" fmla="*/ 1307990 h 2449001"/>
                <a:gd name="connsiteX18" fmla="*/ 409792 w 794874"/>
                <a:gd name="connsiteY18" fmla="*/ 1268233 h 2449001"/>
                <a:gd name="connsiteX19" fmla="*/ 99692 w 794874"/>
                <a:gd name="connsiteY19" fmla="*/ 1288111 h 2449001"/>
                <a:gd name="connsiteX20" fmla="*/ 133257 w 794874"/>
                <a:gd name="connsiteY20" fmla="*/ 945913 h 2449001"/>
                <a:gd name="connsiteX21" fmla="*/ 238839 w 794874"/>
                <a:gd name="connsiteY21" fmla="*/ 0 h 2449001"/>
                <a:gd name="connsiteX0" fmla="*/ 425696 w 794874"/>
                <a:gd name="connsiteY0" fmla="*/ 1331843 h 2449001"/>
                <a:gd name="connsiteX1" fmla="*/ 537015 w 794874"/>
                <a:gd name="connsiteY1" fmla="*/ 1379551 h 2449001"/>
                <a:gd name="connsiteX2" fmla="*/ 758445 w 794874"/>
                <a:gd name="connsiteY2" fmla="*/ 1406369 h 2449001"/>
                <a:gd name="connsiteX3" fmla="*/ 620503 w 794874"/>
                <a:gd name="connsiteY3" fmla="*/ 1741335 h 2449001"/>
                <a:gd name="connsiteX4" fmla="*/ 604600 w 794874"/>
                <a:gd name="connsiteY4" fmla="*/ 2441050 h 2449001"/>
                <a:gd name="connsiteX5" fmla="*/ 314378 w 794874"/>
                <a:gd name="connsiteY5" fmla="*/ 2445025 h 2449001"/>
                <a:gd name="connsiteX6" fmla="*/ 207035 w 794874"/>
                <a:gd name="connsiteY6" fmla="*/ 1673750 h 2449001"/>
                <a:gd name="connsiteX7" fmla="*/ 203060 w 794874"/>
                <a:gd name="connsiteY7" fmla="*/ 2441050 h 2449001"/>
                <a:gd name="connsiteX8" fmla="*/ 131498 w 794874"/>
                <a:gd name="connsiteY8" fmla="*/ 2449001 h 2449001"/>
                <a:gd name="connsiteX9" fmla="*/ 301 w 794874"/>
                <a:gd name="connsiteY9" fmla="*/ 1701579 h 2449001"/>
                <a:gd name="connsiteX10" fmla="*/ 95814 w 794874"/>
                <a:gd name="connsiteY10" fmla="*/ 1597201 h 2449001"/>
                <a:gd name="connsiteX11" fmla="*/ 84343 w 794874"/>
                <a:gd name="connsiteY11" fmla="*/ 1389262 h 2449001"/>
                <a:gd name="connsiteX12" fmla="*/ 334256 w 794874"/>
                <a:gd name="connsiteY12" fmla="*/ 1375575 h 2449001"/>
                <a:gd name="connsiteX13" fmla="*/ 425696 w 794874"/>
                <a:gd name="connsiteY13" fmla="*/ 1331843 h 2449001"/>
                <a:gd name="connsiteX14" fmla="*/ 238839 w 794874"/>
                <a:gd name="connsiteY14" fmla="*/ 0 h 2449001"/>
                <a:gd name="connsiteX15" fmla="*/ 552915 w 794874"/>
                <a:gd name="connsiteY15" fmla="*/ 0 h 2449001"/>
                <a:gd name="connsiteX16" fmla="*/ 684113 w 794874"/>
                <a:gd name="connsiteY16" fmla="*/ 962108 h 2449001"/>
                <a:gd name="connsiteX17" fmla="*/ 719893 w 794874"/>
                <a:gd name="connsiteY17" fmla="*/ 1307990 h 2449001"/>
                <a:gd name="connsiteX18" fmla="*/ 409792 w 794874"/>
                <a:gd name="connsiteY18" fmla="*/ 1268233 h 2449001"/>
                <a:gd name="connsiteX19" fmla="*/ 99692 w 794874"/>
                <a:gd name="connsiteY19" fmla="*/ 1288111 h 2449001"/>
                <a:gd name="connsiteX20" fmla="*/ 133257 w 794874"/>
                <a:gd name="connsiteY20" fmla="*/ 945913 h 2449001"/>
                <a:gd name="connsiteX21" fmla="*/ 238839 w 794874"/>
                <a:gd name="connsiteY21" fmla="*/ 0 h 2449001"/>
                <a:gd name="connsiteX0" fmla="*/ 425696 w 794874"/>
                <a:gd name="connsiteY0" fmla="*/ 1331843 h 2449001"/>
                <a:gd name="connsiteX1" fmla="*/ 537015 w 794874"/>
                <a:gd name="connsiteY1" fmla="*/ 1379551 h 2449001"/>
                <a:gd name="connsiteX2" fmla="*/ 758445 w 794874"/>
                <a:gd name="connsiteY2" fmla="*/ 1406369 h 2449001"/>
                <a:gd name="connsiteX3" fmla="*/ 620503 w 794874"/>
                <a:gd name="connsiteY3" fmla="*/ 1741335 h 2449001"/>
                <a:gd name="connsiteX4" fmla="*/ 604600 w 794874"/>
                <a:gd name="connsiteY4" fmla="*/ 2441050 h 2449001"/>
                <a:gd name="connsiteX5" fmla="*/ 314378 w 794874"/>
                <a:gd name="connsiteY5" fmla="*/ 2445025 h 2449001"/>
                <a:gd name="connsiteX6" fmla="*/ 207035 w 794874"/>
                <a:gd name="connsiteY6" fmla="*/ 1673750 h 2449001"/>
                <a:gd name="connsiteX7" fmla="*/ 203060 w 794874"/>
                <a:gd name="connsiteY7" fmla="*/ 2441050 h 2449001"/>
                <a:gd name="connsiteX8" fmla="*/ 131498 w 794874"/>
                <a:gd name="connsiteY8" fmla="*/ 2449001 h 2449001"/>
                <a:gd name="connsiteX9" fmla="*/ 301 w 794874"/>
                <a:gd name="connsiteY9" fmla="*/ 1701579 h 2449001"/>
                <a:gd name="connsiteX10" fmla="*/ 95814 w 794874"/>
                <a:gd name="connsiteY10" fmla="*/ 1597201 h 2449001"/>
                <a:gd name="connsiteX11" fmla="*/ 84343 w 794874"/>
                <a:gd name="connsiteY11" fmla="*/ 1389262 h 2449001"/>
                <a:gd name="connsiteX12" fmla="*/ 334256 w 794874"/>
                <a:gd name="connsiteY12" fmla="*/ 1375575 h 2449001"/>
                <a:gd name="connsiteX13" fmla="*/ 425696 w 794874"/>
                <a:gd name="connsiteY13" fmla="*/ 1331843 h 2449001"/>
                <a:gd name="connsiteX14" fmla="*/ 218310 w 794874"/>
                <a:gd name="connsiteY14" fmla="*/ 0 h 2449001"/>
                <a:gd name="connsiteX15" fmla="*/ 552915 w 794874"/>
                <a:gd name="connsiteY15" fmla="*/ 0 h 2449001"/>
                <a:gd name="connsiteX16" fmla="*/ 684113 w 794874"/>
                <a:gd name="connsiteY16" fmla="*/ 962108 h 2449001"/>
                <a:gd name="connsiteX17" fmla="*/ 719893 w 794874"/>
                <a:gd name="connsiteY17" fmla="*/ 1307990 h 2449001"/>
                <a:gd name="connsiteX18" fmla="*/ 409792 w 794874"/>
                <a:gd name="connsiteY18" fmla="*/ 1268233 h 2449001"/>
                <a:gd name="connsiteX19" fmla="*/ 99692 w 794874"/>
                <a:gd name="connsiteY19" fmla="*/ 1288111 h 2449001"/>
                <a:gd name="connsiteX20" fmla="*/ 133257 w 794874"/>
                <a:gd name="connsiteY20" fmla="*/ 945913 h 2449001"/>
                <a:gd name="connsiteX21" fmla="*/ 218310 w 794874"/>
                <a:gd name="connsiteY21" fmla="*/ 0 h 2449001"/>
                <a:gd name="connsiteX0" fmla="*/ 425696 w 794874"/>
                <a:gd name="connsiteY0" fmla="*/ 1331843 h 2449001"/>
                <a:gd name="connsiteX1" fmla="*/ 537015 w 794874"/>
                <a:gd name="connsiteY1" fmla="*/ 1379551 h 2449001"/>
                <a:gd name="connsiteX2" fmla="*/ 758445 w 794874"/>
                <a:gd name="connsiteY2" fmla="*/ 1406369 h 2449001"/>
                <a:gd name="connsiteX3" fmla="*/ 620503 w 794874"/>
                <a:gd name="connsiteY3" fmla="*/ 1741335 h 2449001"/>
                <a:gd name="connsiteX4" fmla="*/ 604600 w 794874"/>
                <a:gd name="connsiteY4" fmla="*/ 2441050 h 2449001"/>
                <a:gd name="connsiteX5" fmla="*/ 314378 w 794874"/>
                <a:gd name="connsiteY5" fmla="*/ 2445025 h 2449001"/>
                <a:gd name="connsiteX6" fmla="*/ 207035 w 794874"/>
                <a:gd name="connsiteY6" fmla="*/ 1673750 h 2449001"/>
                <a:gd name="connsiteX7" fmla="*/ 203060 w 794874"/>
                <a:gd name="connsiteY7" fmla="*/ 2441050 h 2449001"/>
                <a:gd name="connsiteX8" fmla="*/ 131498 w 794874"/>
                <a:gd name="connsiteY8" fmla="*/ 2449001 h 2449001"/>
                <a:gd name="connsiteX9" fmla="*/ 301 w 794874"/>
                <a:gd name="connsiteY9" fmla="*/ 1701579 h 2449001"/>
                <a:gd name="connsiteX10" fmla="*/ 95814 w 794874"/>
                <a:gd name="connsiteY10" fmla="*/ 1597201 h 2449001"/>
                <a:gd name="connsiteX11" fmla="*/ 84343 w 794874"/>
                <a:gd name="connsiteY11" fmla="*/ 1389262 h 2449001"/>
                <a:gd name="connsiteX12" fmla="*/ 334256 w 794874"/>
                <a:gd name="connsiteY12" fmla="*/ 1375575 h 2449001"/>
                <a:gd name="connsiteX13" fmla="*/ 425696 w 794874"/>
                <a:gd name="connsiteY13" fmla="*/ 1331843 h 2449001"/>
                <a:gd name="connsiteX14" fmla="*/ 218310 w 794874"/>
                <a:gd name="connsiteY14" fmla="*/ 0 h 2449001"/>
                <a:gd name="connsiteX15" fmla="*/ 570023 w 794874"/>
                <a:gd name="connsiteY15" fmla="*/ 3422 h 2449001"/>
                <a:gd name="connsiteX16" fmla="*/ 684113 w 794874"/>
                <a:gd name="connsiteY16" fmla="*/ 962108 h 2449001"/>
                <a:gd name="connsiteX17" fmla="*/ 719893 w 794874"/>
                <a:gd name="connsiteY17" fmla="*/ 1307990 h 2449001"/>
                <a:gd name="connsiteX18" fmla="*/ 409792 w 794874"/>
                <a:gd name="connsiteY18" fmla="*/ 1268233 h 2449001"/>
                <a:gd name="connsiteX19" fmla="*/ 99692 w 794874"/>
                <a:gd name="connsiteY19" fmla="*/ 1288111 h 2449001"/>
                <a:gd name="connsiteX20" fmla="*/ 133257 w 794874"/>
                <a:gd name="connsiteY20" fmla="*/ 945913 h 2449001"/>
                <a:gd name="connsiteX21" fmla="*/ 218310 w 794874"/>
                <a:gd name="connsiteY21" fmla="*/ 0 h 2449001"/>
                <a:gd name="connsiteX0" fmla="*/ 425696 w 794874"/>
                <a:gd name="connsiteY0" fmla="*/ 1331843 h 2449001"/>
                <a:gd name="connsiteX1" fmla="*/ 537015 w 794874"/>
                <a:gd name="connsiteY1" fmla="*/ 1379551 h 2449001"/>
                <a:gd name="connsiteX2" fmla="*/ 758445 w 794874"/>
                <a:gd name="connsiteY2" fmla="*/ 1406369 h 2449001"/>
                <a:gd name="connsiteX3" fmla="*/ 620503 w 794874"/>
                <a:gd name="connsiteY3" fmla="*/ 1741335 h 2449001"/>
                <a:gd name="connsiteX4" fmla="*/ 604600 w 794874"/>
                <a:gd name="connsiteY4" fmla="*/ 2441050 h 2449001"/>
                <a:gd name="connsiteX5" fmla="*/ 314378 w 794874"/>
                <a:gd name="connsiteY5" fmla="*/ 2445025 h 2449001"/>
                <a:gd name="connsiteX6" fmla="*/ 207035 w 794874"/>
                <a:gd name="connsiteY6" fmla="*/ 1673750 h 2449001"/>
                <a:gd name="connsiteX7" fmla="*/ 203060 w 794874"/>
                <a:gd name="connsiteY7" fmla="*/ 2441050 h 2449001"/>
                <a:gd name="connsiteX8" fmla="*/ 131498 w 794874"/>
                <a:gd name="connsiteY8" fmla="*/ 2449001 h 2449001"/>
                <a:gd name="connsiteX9" fmla="*/ 301 w 794874"/>
                <a:gd name="connsiteY9" fmla="*/ 1701579 h 2449001"/>
                <a:gd name="connsiteX10" fmla="*/ 95814 w 794874"/>
                <a:gd name="connsiteY10" fmla="*/ 1597201 h 2449001"/>
                <a:gd name="connsiteX11" fmla="*/ 84343 w 794874"/>
                <a:gd name="connsiteY11" fmla="*/ 1389262 h 2449001"/>
                <a:gd name="connsiteX12" fmla="*/ 334256 w 794874"/>
                <a:gd name="connsiteY12" fmla="*/ 1375575 h 2449001"/>
                <a:gd name="connsiteX13" fmla="*/ 425696 w 794874"/>
                <a:gd name="connsiteY13" fmla="*/ 1331843 h 2449001"/>
                <a:gd name="connsiteX14" fmla="*/ 218310 w 794874"/>
                <a:gd name="connsiteY14" fmla="*/ 0 h 2449001"/>
                <a:gd name="connsiteX15" fmla="*/ 570023 w 794874"/>
                <a:gd name="connsiteY15" fmla="*/ 3422 h 2449001"/>
                <a:gd name="connsiteX16" fmla="*/ 684113 w 794874"/>
                <a:gd name="connsiteY16" fmla="*/ 962108 h 2449001"/>
                <a:gd name="connsiteX17" fmla="*/ 719893 w 794874"/>
                <a:gd name="connsiteY17" fmla="*/ 1307990 h 2449001"/>
                <a:gd name="connsiteX18" fmla="*/ 409792 w 794874"/>
                <a:gd name="connsiteY18" fmla="*/ 1268233 h 2449001"/>
                <a:gd name="connsiteX19" fmla="*/ 99692 w 794874"/>
                <a:gd name="connsiteY19" fmla="*/ 1288111 h 2449001"/>
                <a:gd name="connsiteX20" fmla="*/ 133257 w 794874"/>
                <a:gd name="connsiteY20" fmla="*/ 945913 h 2449001"/>
                <a:gd name="connsiteX21" fmla="*/ 218310 w 794874"/>
                <a:gd name="connsiteY21" fmla="*/ 0 h 2449001"/>
                <a:gd name="connsiteX0" fmla="*/ 425696 w 794874"/>
                <a:gd name="connsiteY0" fmla="*/ 1331843 h 2449001"/>
                <a:gd name="connsiteX1" fmla="*/ 537015 w 794874"/>
                <a:gd name="connsiteY1" fmla="*/ 1379551 h 2449001"/>
                <a:gd name="connsiteX2" fmla="*/ 758445 w 794874"/>
                <a:gd name="connsiteY2" fmla="*/ 1406369 h 2449001"/>
                <a:gd name="connsiteX3" fmla="*/ 620503 w 794874"/>
                <a:gd name="connsiteY3" fmla="*/ 1741335 h 2449001"/>
                <a:gd name="connsiteX4" fmla="*/ 604600 w 794874"/>
                <a:gd name="connsiteY4" fmla="*/ 2441050 h 2449001"/>
                <a:gd name="connsiteX5" fmla="*/ 314378 w 794874"/>
                <a:gd name="connsiteY5" fmla="*/ 2445025 h 2449001"/>
                <a:gd name="connsiteX6" fmla="*/ 207035 w 794874"/>
                <a:gd name="connsiteY6" fmla="*/ 1673750 h 2449001"/>
                <a:gd name="connsiteX7" fmla="*/ 203060 w 794874"/>
                <a:gd name="connsiteY7" fmla="*/ 2441050 h 2449001"/>
                <a:gd name="connsiteX8" fmla="*/ 131498 w 794874"/>
                <a:gd name="connsiteY8" fmla="*/ 2449001 h 2449001"/>
                <a:gd name="connsiteX9" fmla="*/ 301 w 794874"/>
                <a:gd name="connsiteY9" fmla="*/ 1701579 h 2449001"/>
                <a:gd name="connsiteX10" fmla="*/ 95814 w 794874"/>
                <a:gd name="connsiteY10" fmla="*/ 1597201 h 2449001"/>
                <a:gd name="connsiteX11" fmla="*/ 84343 w 794874"/>
                <a:gd name="connsiteY11" fmla="*/ 1389262 h 2449001"/>
                <a:gd name="connsiteX12" fmla="*/ 334256 w 794874"/>
                <a:gd name="connsiteY12" fmla="*/ 1375575 h 2449001"/>
                <a:gd name="connsiteX13" fmla="*/ 425696 w 794874"/>
                <a:gd name="connsiteY13" fmla="*/ 1331843 h 2449001"/>
                <a:gd name="connsiteX14" fmla="*/ 218310 w 794874"/>
                <a:gd name="connsiteY14" fmla="*/ 0 h 2449001"/>
                <a:gd name="connsiteX15" fmla="*/ 570023 w 794874"/>
                <a:gd name="connsiteY15" fmla="*/ 3422 h 2449001"/>
                <a:gd name="connsiteX16" fmla="*/ 684113 w 794874"/>
                <a:gd name="connsiteY16" fmla="*/ 962108 h 2449001"/>
                <a:gd name="connsiteX17" fmla="*/ 719893 w 794874"/>
                <a:gd name="connsiteY17" fmla="*/ 1307990 h 2449001"/>
                <a:gd name="connsiteX18" fmla="*/ 409792 w 794874"/>
                <a:gd name="connsiteY18" fmla="*/ 1268233 h 2449001"/>
                <a:gd name="connsiteX19" fmla="*/ 99692 w 794874"/>
                <a:gd name="connsiteY19" fmla="*/ 1288111 h 2449001"/>
                <a:gd name="connsiteX20" fmla="*/ 133257 w 794874"/>
                <a:gd name="connsiteY20" fmla="*/ 945913 h 2449001"/>
                <a:gd name="connsiteX21" fmla="*/ 218310 w 794874"/>
                <a:gd name="connsiteY21" fmla="*/ 0 h 2449001"/>
                <a:gd name="connsiteX0" fmla="*/ 425696 w 791314"/>
                <a:gd name="connsiteY0" fmla="*/ 1331843 h 2449001"/>
                <a:gd name="connsiteX1" fmla="*/ 537015 w 791314"/>
                <a:gd name="connsiteY1" fmla="*/ 1379551 h 2449001"/>
                <a:gd name="connsiteX2" fmla="*/ 758445 w 791314"/>
                <a:gd name="connsiteY2" fmla="*/ 1406369 h 2449001"/>
                <a:gd name="connsiteX3" fmla="*/ 620503 w 791314"/>
                <a:gd name="connsiteY3" fmla="*/ 1741335 h 2449001"/>
                <a:gd name="connsiteX4" fmla="*/ 604600 w 791314"/>
                <a:gd name="connsiteY4" fmla="*/ 2441050 h 2449001"/>
                <a:gd name="connsiteX5" fmla="*/ 314378 w 791314"/>
                <a:gd name="connsiteY5" fmla="*/ 2445025 h 2449001"/>
                <a:gd name="connsiteX6" fmla="*/ 207035 w 791314"/>
                <a:gd name="connsiteY6" fmla="*/ 1673750 h 2449001"/>
                <a:gd name="connsiteX7" fmla="*/ 203060 w 791314"/>
                <a:gd name="connsiteY7" fmla="*/ 2441050 h 2449001"/>
                <a:gd name="connsiteX8" fmla="*/ 131498 w 791314"/>
                <a:gd name="connsiteY8" fmla="*/ 2449001 h 2449001"/>
                <a:gd name="connsiteX9" fmla="*/ 301 w 791314"/>
                <a:gd name="connsiteY9" fmla="*/ 1701579 h 2449001"/>
                <a:gd name="connsiteX10" fmla="*/ 95814 w 791314"/>
                <a:gd name="connsiteY10" fmla="*/ 1597201 h 2449001"/>
                <a:gd name="connsiteX11" fmla="*/ 84343 w 791314"/>
                <a:gd name="connsiteY11" fmla="*/ 1389262 h 2449001"/>
                <a:gd name="connsiteX12" fmla="*/ 334256 w 791314"/>
                <a:gd name="connsiteY12" fmla="*/ 1375575 h 2449001"/>
                <a:gd name="connsiteX13" fmla="*/ 425696 w 791314"/>
                <a:gd name="connsiteY13" fmla="*/ 1331843 h 2449001"/>
                <a:gd name="connsiteX14" fmla="*/ 218310 w 791314"/>
                <a:gd name="connsiteY14" fmla="*/ 0 h 2449001"/>
                <a:gd name="connsiteX15" fmla="*/ 570023 w 791314"/>
                <a:gd name="connsiteY15" fmla="*/ 3422 h 2449001"/>
                <a:gd name="connsiteX16" fmla="*/ 677271 w 791314"/>
                <a:gd name="connsiteY16" fmla="*/ 938156 h 2449001"/>
                <a:gd name="connsiteX17" fmla="*/ 719893 w 791314"/>
                <a:gd name="connsiteY17" fmla="*/ 1307990 h 2449001"/>
                <a:gd name="connsiteX18" fmla="*/ 409792 w 791314"/>
                <a:gd name="connsiteY18" fmla="*/ 1268233 h 2449001"/>
                <a:gd name="connsiteX19" fmla="*/ 99692 w 791314"/>
                <a:gd name="connsiteY19" fmla="*/ 1288111 h 2449001"/>
                <a:gd name="connsiteX20" fmla="*/ 133257 w 791314"/>
                <a:gd name="connsiteY20" fmla="*/ 945913 h 2449001"/>
                <a:gd name="connsiteX21" fmla="*/ 218310 w 791314"/>
                <a:gd name="connsiteY21" fmla="*/ 0 h 2449001"/>
                <a:gd name="connsiteX0" fmla="*/ 425696 w 791740"/>
                <a:gd name="connsiteY0" fmla="*/ 1331843 h 2449001"/>
                <a:gd name="connsiteX1" fmla="*/ 537015 w 791740"/>
                <a:gd name="connsiteY1" fmla="*/ 1379551 h 2449001"/>
                <a:gd name="connsiteX2" fmla="*/ 775553 w 791740"/>
                <a:gd name="connsiteY2" fmla="*/ 1406369 h 2449001"/>
                <a:gd name="connsiteX3" fmla="*/ 620503 w 791740"/>
                <a:gd name="connsiteY3" fmla="*/ 1741335 h 2449001"/>
                <a:gd name="connsiteX4" fmla="*/ 604600 w 791740"/>
                <a:gd name="connsiteY4" fmla="*/ 2441050 h 2449001"/>
                <a:gd name="connsiteX5" fmla="*/ 314378 w 791740"/>
                <a:gd name="connsiteY5" fmla="*/ 2445025 h 2449001"/>
                <a:gd name="connsiteX6" fmla="*/ 207035 w 791740"/>
                <a:gd name="connsiteY6" fmla="*/ 1673750 h 2449001"/>
                <a:gd name="connsiteX7" fmla="*/ 203060 w 791740"/>
                <a:gd name="connsiteY7" fmla="*/ 2441050 h 2449001"/>
                <a:gd name="connsiteX8" fmla="*/ 131498 w 791740"/>
                <a:gd name="connsiteY8" fmla="*/ 2449001 h 2449001"/>
                <a:gd name="connsiteX9" fmla="*/ 301 w 791740"/>
                <a:gd name="connsiteY9" fmla="*/ 1701579 h 2449001"/>
                <a:gd name="connsiteX10" fmla="*/ 95814 w 791740"/>
                <a:gd name="connsiteY10" fmla="*/ 1597201 h 2449001"/>
                <a:gd name="connsiteX11" fmla="*/ 84343 w 791740"/>
                <a:gd name="connsiteY11" fmla="*/ 1389262 h 2449001"/>
                <a:gd name="connsiteX12" fmla="*/ 334256 w 791740"/>
                <a:gd name="connsiteY12" fmla="*/ 1375575 h 2449001"/>
                <a:gd name="connsiteX13" fmla="*/ 425696 w 791740"/>
                <a:gd name="connsiteY13" fmla="*/ 1331843 h 2449001"/>
                <a:gd name="connsiteX14" fmla="*/ 218310 w 791740"/>
                <a:gd name="connsiteY14" fmla="*/ 0 h 2449001"/>
                <a:gd name="connsiteX15" fmla="*/ 570023 w 791740"/>
                <a:gd name="connsiteY15" fmla="*/ 3422 h 2449001"/>
                <a:gd name="connsiteX16" fmla="*/ 677271 w 791740"/>
                <a:gd name="connsiteY16" fmla="*/ 938156 h 2449001"/>
                <a:gd name="connsiteX17" fmla="*/ 719893 w 791740"/>
                <a:gd name="connsiteY17" fmla="*/ 1307990 h 2449001"/>
                <a:gd name="connsiteX18" fmla="*/ 409792 w 791740"/>
                <a:gd name="connsiteY18" fmla="*/ 1268233 h 2449001"/>
                <a:gd name="connsiteX19" fmla="*/ 99692 w 791740"/>
                <a:gd name="connsiteY19" fmla="*/ 1288111 h 2449001"/>
                <a:gd name="connsiteX20" fmla="*/ 133257 w 791740"/>
                <a:gd name="connsiteY20" fmla="*/ 945913 h 2449001"/>
                <a:gd name="connsiteX21" fmla="*/ 218310 w 791740"/>
                <a:gd name="connsiteY21" fmla="*/ 0 h 2449001"/>
                <a:gd name="connsiteX0" fmla="*/ 425696 w 798638"/>
                <a:gd name="connsiteY0" fmla="*/ 1331843 h 2449001"/>
                <a:gd name="connsiteX1" fmla="*/ 537015 w 798638"/>
                <a:gd name="connsiteY1" fmla="*/ 1379551 h 2449001"/>
                <a:gd name="connsiteX2" fmla="*/ 775553 w 798638"/>
                <a:gd name="connsiteY2" fmla="*/ 1406369 h 2449001"/>
                <a:gd name="connsiteX3" fmla="*/ 620503 w 798638"/>
                <a:gd name="connsiteY3" fmla="*/ 1741335 h 2449001"/>
                <a:gd name="connsiteX4" fmla="*/ 604600 w 798638"/>
                <a:gd name="connsiteY4" fmla="*/ 2441050 h 2449001"/>
                <a:gd name="connsiteX5" fmla="*/ 314378 w 798638"/>
                <a:gd name="connsiteY5" fmla="*/ 2445025 h 2449001"/>
                <a:gd name="connsiteX6" fmla="*/ 207035 w 798638"/>
                <a:gd name="connsiteY6" fmla="*/ 1673750 h 2449001"/>
                <a:gd name="connsiteX7" fmla="*/ 203060 w 798638"/>
                <a:gd name="connsiteY7" fmla="*/ 2441050 h 2449001"/>
                <a:gd name="connsiteX8" fmla="*/ 131498 w 798638"/>
                <a:gd name="connsiteY8" fmla="*/ 2449001 h 2449001"/>
                <a:gd name="connsiteX9" fmla="*/ 301 w 798638"/>
                <a:gd name="connsiteY9" fmla="*/ 1701579 h 2449001"/>
                <a:gd name="connsiteX10" fmla="*/ 95814 w 798638"/>
                <a:gd name="connsiteY10" fmla="*/ 1597201 h 2449001"/>
                <a:gd name="connsiteX11" fmla="*/ 84343 w 798638"/>
                <a:gd name="connsiteY11" fmla="*/ 1389262 h 2449001"/>
                <a:gd name="connsiteX12" fmla="*/ 334256 w 798638"/>
                <a:gd name="connsiteY12" fmla="*/ 1375575 h 2449001"/>
                <a:gd name="connsiteX13" fmla="*/ 425696 w 798638"/>
                <a:gd name="connsiteY13" fmla="*/ 1331843 h 2449001"/>
                <a:gd name="connsiteX14" fmla="*/ 218310 w 798638"/>
                <a:gd name="connsiteY14" fmla="*/ 0 h 2449001"/>
                <a:gd name="connsiteX15" fmla="*/ 570023 w 798638"/>
                <a:gd name="connsiteY15" fmla="*/ 3422 h 2449001"/>
                <a:gd name="connsiteX16" fmla="*/ 677271 w 798638"/>
                <a:gd name="connsiteY16" fmla="*/ 938156 h 2449001"/>
                <a:gd name="connsiteX17" fmla="*/ 719893 w 798638"/>
                <a:gd name="connsiteY17" fmla="*/ 1307990 h 2449001"/>
                <a:gd name="connsiteX18" fmla="*/ 409792 w 798638"/>
                <a:gd name="connsiteY18" fmla="*/ 1268233 h 2449001"/>
                <a:gd name="connsiteX19" fmla="*/ 99692 w 798638"/>
                <a:gd name="connsiteY19" fmla="*/ 1288111 h 2449001"/>
                <a:gd name="connsiteX20" fmla="*/ 133257 w 798638"/>
                <a:gd name="connsiteY20" fmla="*/ 945913 h 2449001"/>
                <a:gd name="connsiteX21" fmla="*/ 218310 w 798638"/>
                <a:gd name="connsiteY21" fmla="*/ 0 h 2449001"/>
                <a:gd name="connsiteX0" fmla="*/ 425696 w 798137"/>
                <a:gd name="connsiteY0" fmla="*/ 1331843 h 2449001"/>
                <a:gd name="connsiteX1" fmla="*/ 537015 w 798137"/>
                <a:gd name="connsiteY1" fmla="*/ 1379551 h 2449001"/>
                <a:gd name="connsiteX2" fmla="*/ 775553 w 798137"/>
                <a:gd name="connsiteY2" fmla="*/ 1406369 h 2449001"/>
                <a:gd name="connsiteX3" fmla="*/ 613659 w 798137"/>
                <a:gd name="connsiteY3" fmla="*/ 1785816 h 2449001"/>
                <a:gd name="connsiteX4" fmla="*/ 604600 w 798137"/>
                <a:gd name="connsiteY4" fmla="*/ 2441050 h 2449001"/>
                <a:gd name="connsiteX5" fmla="*/ 314378 w 798137"/>
                <a:gd name="connsiteY5" fmla="*/ 2445025 h 2449001"/>
                <a:gd name="connsiteX6" fmla="*/ 207035 w 798137"/>
                <a:gd name="connsiteY6" fmla="*/ 1673750 h 2449001"/>
                <a:gd name="connsiteX7" fmla="*/ 203060 w 798137"/>
                <a:gd name="connsiteY7" fmla="*/ 2441050 h 2449001"/>
                <a:gd name="connsiteX8" fmla="*/ 131498 w 798137"/>
                <a:gd name="connsiteY8" fmla="*/ 2449001 h 2449001"/>
                <a:gd name="connsiteX9" fmla="*/ 301 w 798137"/>
                <a:gd name="connsiteY9" fmla="*/ 1701579 h 2449001"/>
                <a:gd name="connsiteX10" fmla="*/ 95814 w 798137"/>
                <a:gd name="connsiteY10" fmla="*/ 1597201 h 2449001"/>
                <a:gd name="connsiteX11" fmla="*/ 84343 w 798137"/>
                <a:gd name="connsiteY11" fmla="*/ 1389262 h 2449001"/>
                <a:gd name="connsiteX12" fmla="*/ 334256 w 798137"/>
                <a:gd name="connsiteY12" fmla="*/ 1375575 h 2449001"/>
                <a:gd name="connsiteX13" fmla="*/ 425696 w 798137"/>
                <a:gd name="connsiteY13" fmla="*/ 1331843 h 2449001"/>
                <a:gd name="connsiteX14" fmla="*/ 218310 w 798137"/>
                <a:gd name="connsiteY14" fmla="*/ 0 h 2449001"/>
                <a:gd name="connsiteX15" fmla="*/ 570023 w 798137"/>
                <a:gd name="connsiteY15" fmla="*/ 3422 h 2449001"/>
                <a:gd name="connsiteX16" fmla="*/ 677271 w 798137"/>
                <a:gd name="connsiteY16" fmla="*/ 938156 h 2449001"/>
                <a:gd name="connsiteX17" fmla="*/ 719893 w 798137"/>
                <a:gd name="connsiteY17" fmla="*/ 1307990 h 2449001"/>
                <a:gd name="connsiteX18" fmla="*/ 409792 w 798137"/>
                <a:gd name="connsiteY18" fmla="*/ 1268233 h 2449001"/>
                <a:gd name="connsiteX19" fmla="*/ 99692 w 798137"/>
                <a:gd name="connsiteY19" fmla="*/ 1288111 h 2449001"/>
                <a:gd name="connsiteX20" fmla="*/ 133257 w 798137"/>
                <a:gd name="connsiteY20" fmla="*/ 945913 h 2449001"/>
                <a:gd name="connsiteX21" fmla="*/ 218310 w 798137"/>
                <a:gd name="connsiteY21" fmla="*/ 0 h 2449001"/>
                <a:gd name="connsiteX0" fmla="*/ 425696 w 797686"/>
                <a:gd name="connsiteY0" fmla="*/ 1331843 h 2449001"/>
                <a:gd name="connsiteX1" fmla="*/ 537015 w 797686"/>
                <a:gd name="connsiteY1" fmla="*/ 1379551 h 2449001"/>
                <a:gd name="connsiteX2" fmla="*/ 775553 w 797686"/>
                <a:gd name="connsiteY2" fmla="*/ 1406369 h 2449001"/>
                <a:gd name="connsiteX3" fmla="*/ 613659 w 797686"/>
                <a:gd name="connsiteY3" fmla="*/ 1785816 h 2449001"/>
                <a:gd name="connsiteX4" fmla="*/ 604600 w 797686"/>
                <a:gd name="connsiteY4" fmla="*/ 2441050 h 2449001"/>
                <a:gd name="connsiteX5" fmla="*/ 314378 w 797686"/>
                <a:gd name="connsiteY5" fmla="*/ 2445025 h 2449001"/>
                <a:gd name="connsiteX6" fmla="*/ 207035 w 797686"/>
                <a:gd name="connsiteY6" fmla="*/ 1673750 h 2449001"/>
                <a:gd name="connsiteX7" fmla="*/ 203060 w 797686"/>
                <a:gd name="connsiteY7" fmla="*/ 2441050 h 2449001"/>
                <a:gd name="connsiteX8" fmla="*/ 131498 w 797686"/>
                <a:gd name="connsiteY8" fmla="*/ 2449001 h 2449001"/>
                <a:gd name="connsiteX9" fmla="*/ 301 w 797686"/>
                <a:gd name="connsiteY9" fmla="*/ 1701579 h 2449001"/>
                <a:gd name="connsiteX10" fmla="*/ 95814 w 797686"/>
                <a:gd name="connsiteY10" fmla="*/ 1597201 h 2449001"/>
                <a:gd name="connsiteX11" fmla="*/ 84343 w 797686"/>
                <a:gd name="connsiteY11" fmla="*/ 1389262 h 2449001"/>
                <a:gd name="connsiteX12" fmla="*/ 334256 w 797686"/>
                <a:gd name="connsiteY12" fmla="*/ 1375575 h 2449001"/>
                <a:gd name="connsiteX13" fmla="*/ 425696 w 797686"/>
                <a:gd name="connsiteY13" fmla="*/ 1331843 h 2449001"/>
                <a:gd name="connsiteX14" fmla="*/ 218310 w 797686"/>
                <a:gd name="connsiteY14" fmla="*/ 0 h 2449001"/>
                <a:gd name="connsiteX15" fmla="*/ 570023 w 797686"/>
                <a:gd name="connsiteY15" fmla="*/ 3422 h 2449001"/>
                <a:gd name="connsiteX16" fmla="*/ 677271 w 797686"/>
                <a:gd name="connsiteY16" fmla="*/ 938156 h 2449001"/>
                <a:gd name="connsiteX17" fmla="*/ 719893 w 797686"/>
                <a:gd name="connsiteY17" fmla="*/ 1307990 h 2449001"/>
                <a:gd name="connsiteX18" fmla="*/ 409792 w 797686"/>
                <a:gd name="connsiteY18" fmla="*/ 1268233 h 2449001"/>
                <a:gd name="connsiteX19" fmla="*/ 99692 w 797686"/>
                <a:gd name="connsiteY19" fmla="*/ 1288111 h 2449001"/>
                <a:gd name="connsiteX20" fmla="*/ 133257 w 797686"/>
                <a:gd name="connsiteY20" fmla="*/ 945913 h 2449001"/>
                <a:gd name="connsiteX21" fmla="*/ 218310 w 797686"/>
                <a:gd name="connsiteY21" fmla="*/ 0 h 2449001"/>
                <a:gd name="connsiteX0" fmla="*/ 425696 w 797686"/>
                <a:gd name="connsiteY0" fmla="*/ 1331843 h 2449001"/>
                <a:gd name="connsiteX1" fmla="*/ 537015 w 797686"/>
                <a:gd name="connsiteY1" fmla="*/ 1379551 h 2449001"/>
                <a:gd name="connsiteX2" fmla="*/ 775553 w 797686"/>
                <a:gd name="connsiteY2" fmla="*/ 1406369 h 2449001"/>
                <a:gd name="connsiteX3" fmla="*/ 613659 w 797686"/>
                <a:gd name="connsiteY3" fmla="*/ 1785816 h 2449001"/>
                <a:gd name="connsiteX4" fmla="*/ 604600 w 797686"/>
                <a:gd name="connsiteY4" fmla="*/ 2441050 h 2449001"/>
                <a:gd name="connsiteX5" fmla="*/ 314378 w 797686"/>
                <a:gd name="connsiteY5" fmla="*/ 2445025 h 2449001"/>
                <a:gd name="connsiteX6" fmla="*/ 213878 w 797686"/>
                <a:gd name="connsiteY6" fmla="*/ 1707967 h 2449001"/>
                <a:gd name="connsiteX7" fmla="*/ 203060 w 797686"/>
                <a:gd name="connsiteY7" fmla="*/ 2441050 h 2449001"/>
                <a:gd name="connsiteX8" fmla="*/ 131498 w 797686"/>
                <a:gd name="connsiteY8" fmla="*/ 2449001 h 2449001"/>
                <a:gd name="connsiteX9" fmla="*/ 301 w 797686"/>
                <a:gd name="connsiteY9" fmla="*/ 1701579 h 2449001"/>
                <a:gd name="connsiteX10" fmla="*/ 95814 w 797686"/>
                <a:gd name="connsiteY10" fmla="*/ 1597201 h 2449001"/>
                <a:gd name="connsiteX11" fmla="*/ 84343 w 797686"/>
                <a:gd name="connsiteY11" fmla="*/ 1389262 h 2449001"/>
                <a:gd name="connsiteX12" fmla="*/ 334256 w 797686"/>
                <a:gd name="connsiteY12" fmla="*/ 1375575 h 2449001"/>
                <a:gd name="connsiteX13" fmla="*/ 425696 w 797686"/>
                <a:gd name="connsiteY13" fmla="*/ 1331843 h 2449001"/>
                <a:gd name="connsiteX14" fmla="*/ 218310 w 797686"/>
                <a:gd name="connsiteY14" fmla="*/ 0 h 2449001"/>
                <a:gd name="connsiteX15" fmla="*/ 570023 w 797686"/>
                <a:gd name="connsiteY15" fmla="*/ 3422 h 2449001"/>
                <a:gd name="connsiteX16" fmla="*/ 677271 w 797686"/>
                <a:gd name="connsiteY16" fmla="*/ 938156 h 2449001"/>
                <a:gd name="connsiteX17" fmla="*/ 719893 w 797686"/>
                <a:gd name="connsiteY17" fmla="*/ 1307990 h 2449001"/>
                <a:gd name="connsiteX18" fmla="*/ 409792 w 797686"/>
                <a:gd name="connsiteY18" fmla="*/ 1268233 h 2449001"/>
                <a:gd name="connsiteX19" fmla="*/ 99692 w 797686"/>
                <a:gd name="connsiteY19" fmla="*/ 1288111 h 2449001"/>
                <a:gd name="connsiteX20" fmla="*/ 133257 w 797686"/>
                <a:gd name="connsiteY20" fmla="*/ 945913 h 2449001"/>
                <a:gd name="connsiteX21" fmla="*/ 218310 w 797686"/>
                <a:gd name="connsiteY21" fmla="*/ 0 h 2449001"/>
                <a:gd name="connsiteX0" fmla="*/ 425696 w 797686"/>
                <a:gd name="connsiteY0" fmla="*/ 1331843 h 2449001"/>
                <a:gd name="connsiteX1" fmla="*/ 537015 w 797686"/>
                <a:gd name="connsiteY1" fmla="*/ 1379551 h 2449001"/>
                <a:gd name="connsiteX2" fmla="*/ 775553 w 797686"/>
                <a:gd name="connsiteY2" fmla="*/ 1406369 h 2449001"/>
                <a:gd name="connsiteX3" fmla="*/ 613659 w 797686"/>
                <a:gd name="connsiteY3" fmla="*/ 1785816 h 2449001"/>
                <a:gd name="connsiteX4" fmla="*/ 604600 w 797686"/>
                <a:gd name="connsiteY4" fmla="*/ 2441050 h 2449001"/>
                <a:gd name="connsiteX5" fmla="*/ 314378 w 797686"/>
                <a:gd name="connsiteY5" fmla="*/ 2445025 h 2449001"/>
                <a:gd name="connsiteX6" fmla="*/ 213878 w 797686"/>
                <a:gd name="connsiteY6" fmla="*/ 1707967 h 2449001"/>
                <a:gd name="connsiteX7" fmla="*/ 203060 w 797686"/>
                <a:gd name="connsiteY7" fmla="*/ 2441050 h 2449001"/>
                <a:gd name="connsiteX8" fmla="*/ 131498 w 797686"/>
                <a:gd name="connsiteY8" fmla="*/ 2449001 h 2449001"/>
                <a:gd name="connsiteX9" fmla="*/ 301 w 797686"/>
                <a:gd name="connsiteY9" fmla="*/ 1701579 h 2449001"/>
                <a:gd name="connsiteX10" fmla="*/ 95814 w 797686"/>
                <a:gd name="connsiteY10" fmla="*/ 1597201 h 2449001"/>
                <a:gd name="connsiteX11" fmla="*/ 84343 w 797686"/>
                <a:gd name="connsiteY11" fmla="*/ 1389262 h 2449001"/>
                <a:gd name="connsiteX12" fmla="*/ 334256 w 797686"/>
                <a:gd name="connsiteY12" fmla="*/ 1375575 h 2449001"/>
                <a:gd name="connsiteX13" fmla="*/ 425696 w 797686"/>
                <a:gd name="connsiteY13" fmla="*/ 1331843 h 2449001"/>
                <a:gd name="connsiteX14" fmla="*/ 218310 w 797686"/>
                <a:gd name="connsiteY14" fmla="*/ 0 h 2449001"/>
                <a:gd name="connsiteX15" fmla="*/ 570023 w 797686"/>
                <a:gd name="connsiteY15" fmla="*/ 3422 h 2449001"/>
                <a:gd name="connsiteX16" fmla="*/ 677271 w 797686"/>
                <a:gd name="connsiteY16" fmla="*/ 938156 h 2449001"/>
                <a:gd name="connsiteX17" fmla="*/ 719893 w 797686"/>
                <a:gd name="connsiteY17" fmla="*/ 1307990 h 2449001"/>
                <a:gd name="connsiteX18" fmla="*/ 409792 w 797686"/>
                <a:gd name="connsiteY18" fmla="*/ 1268233 h 2449001"/>
                <a:gd name="connsiteX19" fmla="*/ 99692 w 797686"/>
                <a:gd name="connsiteY19" fmla="*/ 1288111 h 2449001"/>
                <a:gd name="connsiteX20" fmla="*/ 133257 w 797686"/>
                <a:gd name="connsiteY20" fmla="*/ 945913 h 2449001"/>
                <a:gd name="connsiteX21" fmla="*/ 218310 w 797686"/>
                <a:gd name="connsiteY21" fmla="*/ 0 h 2449001"/>
                <a:gd name="connsiteX0" fmla="*/ 425696 w 797686"/>
                <a:gd name="connsiteY0" fmla="*/ 1331843 h 2449001"/>
                <a:gd name="connsiteX1" fmla="*/ 537015 w 797686"/>
                <a:gd name="connsiteY1" fmla="*/ 1379551 h 2449001"/>
                <a:gd name="connsiteX2" fmla="*/ 775553 w 797686"/>
                <a:gd name="connsiteY2" fmla="*/ 1406369 h 2449001"/>
                <a:gd name="connsiteX3" fmla="*/ 613659 w 797686"/>
                <a:gd name="connsiteY3" fmla="*/ 1785816 h 2449001"/>
                <a:gd name="connsiteX4" fmla="*/ 604600 w 797686"/>
                <a:gd name="connsiteY4" fmla="*/ 2441050 h 2449001"/>
                <a:gd name="connsiteX5" fmla="*/ 314378 w 797686"/>
                <a:gd name="connsiteY5" fmla="*/ 2445025 h 2449001"/>
                <a:gd name="connsiteX6" fmla="*/ 224143 w 797686"/>
                <a:gd name="connsiteY6" fmla="*/ 1721654 h 2449001"/>
                <a:gd name="connsiteX7" fmla="*/ 203060 w 797686"/>
                <a:gd name="connsiteY7" fmla="*/ 2441050 h 2449001"/>
                <a:gd name="connsiteX8" fmla="*/ 131498 w 797686"/>
                <a:gd name="connsiteY8" fmla="*/ 2449001 h 2449001"/>
                <a:gd name="connsiteX9" fmla="*/ 301 w 797686"/>
                <a:gd name="connsiteY9" fmla="*/ 1701579 h 2449001"/>
                <a:gd name="connsiteX10" fmla="*/ 95814 w 797686"/>
                <a:gd name="connsiteY10" fmla="*/ 1597201 h 2449001"/>
                <a:gd name="connsiteX11" fmla="*/ 84343 w 797686"/>
                <a:gd name="connsiteY11" fmla="*/ 1389262 h 2449001"/>
                <a:gd name="connsiteX12" fmla="*/ 334256 w 797686"/>
                <a:gd name="connsiteY12" fmla="*/ 1375575 h 2449001"/>
                <a:gd name="connsiteX13" fmla="*/ 425696 w 797686"/>
                <a:gd name="connsiteY13" fmla="*/ 1331843 h 2449001"/>
                <a:gd name="connsiteX14" fmla="*/ 218310 w 797686"/>
                <a:gd name="connsiteY14" fmla="*/ 0 h 2449001"/>
                <a:gd name="connsiteX15" fmla="*/ 570023 w 797686"/>
                <a:gd name="connsiteY15" fmla="*/ 3422 h 2449001"/>
                <a:gd name="connsiteX16" fmla="*/ 677271 w 797686"/>
                <a:gd name="connsiteY16" fmla="*/ 938156 h 2449001"/>
                <a:gd name="connsiteX17" fmla="*/ 719893 w 797686"/>
                <a:gd name="connsiteY17" fmla="*/ 1307990 h 2449001"/>
                <a:gd name="connsiteX18" fmla="*/ 409792 w 797686"/>
                <a:gd name="connsiteY18" fmla="*/ 1268233 h 2449001"/>
                <a:gd name="connsiteX19" fmla="*/ 99692 w 797686"/>
                <a:gd name="connsiteY19" fmla="*/ 1288111 h 2449001"/>
                <a:gd name="connsiteX20" fmla="*/ 133257 w 797686"/>
                <a:gd name="connsiteY20" fmla="*/ 945913 h 2449001"/>
                <a:gd name="connsiteX21" fmla="*/ 218310 w 797686"/>
                <a:gd name="connsiteY21" fmla="*/ 0 h 2449001"/>
                <a:gd name="connsiteX0" fmla="*/ 425647 w 797637"/>
                <a:gd name="connsiteY0" fmla="*/ 1331843 h 2449001"/>
                <a:gd name="connsiteX1" fmla="*/ 536966 w 797637"/>
                <a:gd name="connsiteY1" fmla="*/ 1379551 h 2449001"/>
                <a:gd name="connsiteX2" fmla="*/ 775504 w 797637"/>
                <a:gd name="connsiteY2" fmla="*/ 1406369 h 2449001"/>
                <a:gd name="connsiteX3" fmla="*/ 613610 w 797637"/>
                <a:gd name="connsiteY3" fmla="*/ 1785816 h 2449001"/>
                <a:gd name="connsiteX4" fmla="*/ 604551 w 797637"/>
                <a:gd name="connsiteY4" fmla="*/ 2441050 h 2449001"/>
                <a:gd name="connsiteX5" fmla="*/ 314329 w 797637"/>
                <a:gd name="connsiteY5" fmla="*/ 2445025 h 2449001"/>
                <a:gd name="connsiteX6" fmla="*/ 224094 w 797637"/>
                <a:gd name="connsiteY6" fmla="*/ 1721654 h 2449001"/>
                <a:gd name="connsiteX7" fmla="*/ 203011 w 797637"/>
                <a:gd name="connsiteY7" fmla="*/ 2441050 h 2449001"/>
                <a:gd name="connsiteX8" fmla="*/ 131449 w 797637"/>
                <a:gd name="connsiteY8" fmla="*/ 2449001 h 2449001"/>
                <a:gd name="connsiteX9" fmla="*/ 252 w 797637"/>
                <a:gd name="connsiteY9" fmla="*/ 1701579 h 2449001"/>
                <a:gd name="connsiteX10" fmla="*/ 112873 w 797637"/>
                <a:gd name="connsiteY10" fmla="*/ 1641682 h 2449001"/>
                <a:gd name="connsiteX11" fmla="*/ 84294 w 797637"/>
                <a:gd name="connsiteY11" fmla="*/ 1389262 h 2449001"/>
                <a:gd name="connsiteX12" fmla="*/ 334207 w 797637"/>
                <a:gd name="connsiteY12" fmla="*/ 1375575 h 2449001"/>
                <a:gd name="connsiteX13" fmla="*/ 425647 w 797637"/>
                <a:gd name="connsiteY13" fmla="*/ 1331843 h 2449001"/>
                <a:gd name="connsiteX14" fmla="*/ 218261 w 797637"/>
                <a:gd name="connsiteY14" fmla="*/ 0 h 2449001"/>
                <a:gd name="connsiteX15" fmla="*/ 569974 w 797637"/>
                <a:gd name="connsiteY15" fmla="*/ 3422 h 2449001"/>
                <a:gd name="connsiteX16" fmla="*/ 677222 w 797637"/>
                <a:gd name="connsiteY16" fmla="*/ 938156 h 2449001"/>
                <a:gd name="connsiteX17" fmla="*/ 719844 w 797637"/>
                <a:gd name="connsiteY17" fmla="*/ 1307990 h 2449001"/>
                <a:gd name="connsiteX18" fmla="*/ 409743 w 797637"/>
                <a:gd name="connsiteY18" fmla="*/ 1268233 h 2449001"/>
                <a:gd name="connsiteX19" fmla="*/ 99643 w 797637"/>
                <a:gd name="connsiteY19" fmla="*/ 1288111 h 2449001"/>
                <a:gd name="connsiteX20" fmla="*/ 133208 w 797637"/>
                <a:gd name="connsiteY20" fmla="*/ 945913 h 2449001"/>
                <a:gd name="connsiteX21" fmla="*/ 218261 w 797637"/>
                <a:gd name="connsiteY21" fmla="*/ 0 h 2449001"/>
                <a:gd name="connsiteX0" fmla="*/ 425647 w 797637"/>
                <a:gd name="connsiteY0" fmla="*/ 1331843 h 2449001"/>
                <a:gd name="connsiteX1" fmla="*/ 536966 w 797637"/>
                <a:gd name="connsiteY1" fmla="*/ 1379551 h 2449001"/>
                <a:gd name="connsiteX2" fmla="*/ 775504 w 797637"/>
                <a:gd name="connsiteY2" fmla="*/ 1406369 h 2449001"/>
                <a:gd name="connsiteX3" fmla="*/ 613610 w 797637"/>
                <a:gd name="connsiteY3" fmla="*/ 1785816 h 2449001"/>
                <a:gd name="connsiteX4" fmla="*/ 604551 w 797637"/>
                <a:gd name="connsiteY4" fmla="*/ 2441050 h 2449001"/>
                <a:gd name="connsiteX5" fmla="*/ 314329 w 797637"/>
                <a:gd name="connsiteY5" fmla="*/ 2445025 h 2449001"/>
                <a:gd name="connsiteX6" fmla="*/ 224094 w 797637"/>
                <a:gd name="connsiteY6" fmla="*/ 1721654 h 2449001"/>
                <a:gd name="connsiteX7" fmla="*/ 203011 w 797637"/>
                <a:gd name="connsiteY7" fmla="*/ 2441050 h 2449001"/>
                <a:gd name="connsiteX8" fmla="*/ 131449 w 797637"/>
                <a:gd name="connsiteY8" fmla="*/ 2449001 h 2449001"/>
                <a:gd name="connsiteX9" fmla="*/ 252 w 797637"/>
                <a:gd name="connsiteY9" fmla="*/ 1701579 h 2449001"/>
                <a:gd name="connsiteX10" fmla="*/ 112873 w 797637"/>
                <a:gd name="connsiteY10" fmla="*/ 1641682 h 2449001"/>
                <a:gd name="connsiteX11" fmla="*/ 84294 w 797637"/>
                <a:gd name="connsiteY11" fmla="*/ 1389262 h 2449001"/>
                <a:gd name="connsiteX12" fmla="*/ 334207 w 797637"/>
                <a:gd name="connsiteY12" fmla="*/ 1375575 h 2449001"/>
                <a:gd name="connsiteX13" fmla="*/ 425647 w 797637"/>
                <a:gd name="connsiteY13" fmla="*/ 1331843 h 2449001"/>
                <a:gd name="connsiteX14" fmla="*/ 218261 w 797637"/>
                <a:gd name="connsiteY14" fmla="*/ 0 h 2449001"/>
                <a:gd name="connsiteX15" fmla="*/ 569974 w 797637"/>
                <a:gd name="connsiteY15" fmla="*/ 3422 h 2449001"/>
                <a:gd name="connsiteX16" fmla="*/ 677222 w 797637"/>
                <a:gd name="connsiteY16" fmla="*/ 938156 h 2449001"/>
                <a:gd name="connsiteX17" fmla="*/ 719844 w 797637"/>
                <a:gd name="connsiteY17" fmla="*/ 1307990 h 2449001"/>
                <a:gd name="connsiteX18" fmla="*/ 409743 w 797637"/>
                <a:gd name="connsiteY18" fmla="*/ 1268233 h 2449001"/>
                <a:gd name="connsiteX19" fmla="*/ 99643 w 797637"/>
                <a:gd name="connsiteY19" fmla="*/ 1288111 h 2449001"/>
                <a:gd name="connsiteX20" fmla="*/ 133208 w 797637"/>
                <a:gd name="connsiteY20" fmla="*/ 945913 h 2449001"/>
                <a:gd name="connsiteX21" fmla="*/ 218261 w 797637"/>
                <a:gd name="connsiteY21" fmla="*/ 0 h 2449001"/>
                <a:gd name="connsiteX0" fmla="*/ 425647 w 797637"/>
                <a:gd name="connsiteY0" fmla="*/ 1331843 h 2449001"/>
                <a:gd name="connsiteX1" fmla="*/ 536966 w 797637"/>
                <a:gd name="connsiteY1" fmla="*/ 1379551 h 2449001"/>
                <a:gd name="connsiteX2" fmla="*/ 775504 w 797637"/>
                <a:gd name="connsiteY2" fmla="*/ 1406369 h 2449001"/>
                <a:gd name="connsiteX3" fmla="*/ 613610 w 797637"/>
                <a:gd name="connsiteY3" fmla="*/ 1785816 h 2449001"/>
                <a:gd name="connsiteX4" fmla="*/ 604551 w 797637"/>
                <a:gd name="connsiteY4" fmla="*/ 2441050 h 2449001"/>
                <a:gd name="connsiteX5" fmla="*/ 314329 w 797637"/>
                <a:gd name="connsiteY5" fmla="*/ 2445025 h 2449001"/>
                <a:gd name="connsiteX6" fmla="*/ 224094 w 797637"/>
                <a:gd name="connsiteY6" fmla="*/ 1721654 h 2449001"/>
                <a:gd name="connsiteX7" fmla="*/ 203011 w 797637"/>
                <a:gd name="connsiteY7" fmla="*/ 2441050 h 2449001"/>
                <a:gd name="connsiteX8" fmla="*/ 131449 w 797637"/>
                <a:gd name="connsiteY8" fmla="*/ 2449001 h 2449001"/>
                <a:gd name="connsiteX9" fmla="*/ 252 w 797637"/>
                <a:gd name="connsiteY9" fmla="*/ 1701579 h 2449001"/>
                <a:gd name="connsiteX10" fmla="*/ 112873 w 797637"/>
                <a:gd name="connsiteY10" fmla="*/ 1641682 h 2449001"/>
                <a:gd name="connsiteX11" fmla="*/ 84294 w 797637"/>
                <a:gd name="connsiteY11" fmla="*/ 1389262 h 2449001"/>
                <a:gd name="connsiteX12" fmla="*/ 334207 w 797637"/>
                <a:gd name="connsiteY12" fmla="*/ 1375575 h 2449001"/>
                <a:gd name="connsiteX13" fmla="*/ 425647 w 797637"/>
                <a:gd name="connsiteY13" fmla="*/ 1331843 h 2449001"/>
                <a:gd name="connsiteX14" fmla="*/ 218261 w 797637"/>
                <a:gd name="connsiteY14" fmla="*/ 0 h 2449001"/>
                <a:gd name="connsiteX15" fmla="*/ 569974 w 797637"/>
                <a:gd name="connsiteY15" fmla="*/ 3422 h 2449001"/>
                <a:gd name="connsiteX16" fmla="*/ 677222 w 797637"/>
                <a:gd name="connsiteY16" fmla="*/ 938156 h 2449001"/>
                <a:gd name="connsiteX17" fmla="*/ 719844 w 797637"/>
                <a:gd name="connsiteY17" fmla="*/ 1307990 h 2449001"/>
                <a:gd name="connsiteX18" fmla="*/ 409743 w 797637"/>
                <a:gd name="connsiteY18" fmla="*/ 1268233 h 2449001"/>
                <a:gd name="connsiteX19" fmla="*/ 99643 w 797637"/>
                <a:gd name="connsiteY19" fmla="*/ 1288111 h 2449001"/>
                <a:gd name="connsiteX20" fmla="*/ 133208 w 797637"/>
                <a:gd name="connsiteY20" fmla="*/ 945913 h 2449001"/>
                <a:gd name="connsiteX21" fmla="*/ 218261 w 797637"/>
                <a:gd name="connsiteY21" fmla="*/ 0 h 2449001"/>
                <a:gd name="connsiteX0" fmla="*/ 405179 w 777169"/>
                <a:gd name="connsiteY0" fmla="*/ 1331843 h 2449001"/>
                <a:gd name="connsiteX1" fmla="*/ 516498 w 777169"/>
                <a:gd name="connsiteY1" fmla="*/ 1379551 h 2449001"/>
                <a:gd name="connsiteX2" fmla="*/ 755036 w 777169"/>
                <a:gd name="connsiteY2" fmla="*/ 1406369 h 2449001"/>
                <a:gd name="connsiteX3" fmla="*/ 593142 w 777169"/>
                <a:gd name="connsiteY3" fmla="*/ 1785816 h 2449001"/>
                <a:gd name="connsiteX4" fmla="*/ 584083 w 777169"/>
                <a:gd name="connsiteY4" fmla="*/ 2441050 h 2449001"/>
                <a:gd name="connsiteX5" fmla="*/ 293861 w 777169"/>
                <a:gd name="connsiteY5" fmla="*/ 2445025 h 2449001"/>
                <a:gd name="connsiteX6" fmla="*/ 203626 w 777169"/>
                <a:gd name="connsiteY6" fmla="*/ 1721654 h 2449001"/>
                <a:gd name="connsiteX7" fmla="*/ 182543 w 777169"/>
                <a:gd name="connsiteY7" fmla="*/ 2441050 h 2449001"/>
                <a:gd name="connsiteX8" fmla="*/ 110981 w 777169"/>
                <a:gd name="connsiteY8" fmla="*/ 2449001 h 2449001"/>
                <a:gd name="connsiteX9" fmla="*/ 313 w 777169"/>
                <a:gd name="connsiteY9" fmla="*/ 1749481 h 2449001"/>
                <a:gd name="connsiteX10" fmla="*/ 92405 w 777169"/>
                <a:gd name="connsiteY10" fmla="*/ 1641682 h 2449001"/>
                <a:gd name="connsiteX11" fmla="*/ 63826 w 777169"/>
                <a:gd name="connsiteY11" fmla="*/ 1389262 h 2449001"/>
                <a:gd name="connsiteX12" fmla="*/ 313739 w 777169"/>
                <a:gd name="connsiteY12" fmla="*/ 1375575 h 2449001"/>
                <a:gd name="connsiteX13" fmla="*/ 405179 w 777169"/>
                <a:gd name="connsiteY13" fmla="*/ 1331843 h 2449001"/>
                <a:gd name="connsiteX14" fmla="*/ 197793 w 777169"/>
                <a:gd name="connsiteY14" fmla="*/ 0 h 2449001"/>
                <a:gd name="connsiteX15" fmla="*/ 549506 w 777169"/>
                <a:gd name="connsiteY15" fmla="*/ 3422 h 2449001"/>
                <a:gd name="connsiteX16" fmla="*/ 656754 w 777169"/>
                <a:gd name="connsiteY16" fmla="*/ 938156 h 2449001"/>
                <a:gd name="connsiteX17" fmla="*/ 699376 w 777169"/>
                <a:gd name="connsiteY17" fmla="*/ 1307990 h 2449001"/>
                <a:gd name="connsiteX18" fmla="*/ 389275 w 777169"/>
                <a:gd name="connsiteY18" fmla="*/ 1268233 h 2449001"/>
                <a:gd name="connsiteX19" fmla="*/ 79175 w 777169"/>
                <a:gd name="connsiteY19" fmla="*/ 1288111 h 2449001"/>
                <a:gd name="connsiteX20" fmla="*/ 112740 w 777169"/>
                <a:gd name="connsiteY20" fmla="*/ 945913 h 2449001"/>
                <a:gd name="connsiteX21" fmla="*/ 197793 w 777169"/>
                <a:gd name="connsiteY21" fmla="*/ 0 h 2449001"/>
                <a:gd name="connsiteX0" fmla="*/ 413332 w 785322"/>
                <a:gd name="connsiteY0" fmla="*/ 1331843 h 2449001"/>
                <a:gd name="connsiteX1" fmla="*/ 524651 w 785322"/>
                <a:gd name="connsiteY1" fmla="*/ 1379551 h 2449001"/>
                <a:gd name="connsiteX2" fmla="*/ 763189 w 785322"/>
                <a:gd name="connsiteY2" fmla="*/ 1406369 h 2449001"/>
                <a:gd name="connsiteX3" fmla="*/ 601295 w 785322"/>
                <a:gd name="connsiteY3" fmla="*/ 1785816 h 2449001"/>
                <a:gd name="connsiteX4" fmla="*/ 592236 w 785322"/>
                <a:gd name="connsiteY4" fmla="*/ 2441050 h 2449001"/>
                <a:gd name="connsiteX5" fmla="*/ 302014 w 785322"/>
                <a:gd name="connsiteY5" fmla="*/ 2445025 h 2449001"/>
                <a:gd name="connsiteX6" fmla="*/ 211779 w 785322"/>
                <a:gd name="connsiteY6" fmla="*/ 1721654 h 2449001"/>
                <a:gd name="connsiteX7" fmla="*/ 190696 w 785322"/>
                <a:gd name="connsiteY7" fmla="*/ 2441050 h 2449001"/>
                <a:gd name="connsiteX8" fmla="*/ 119134 w 785322"/>
                <a:gd name="connsiteY8" fmla="*/ 2449001 h 2449001"/>
                <a:gd name="connsiteX9" fmla="*/ 8466 w 785322"/>
                <a:gd name="connsiteY9" fmla="*/ 1749481 h 2449001"/>
                <a:gd name="connsiteX10" fmla="*/ 100558 w 785322"/>
                <a:gd name="connsiteY10" fmla="*/ 1641682 h 2449001"/>
                <a:gd name="connsiteX11" fmla="*/ 71979 w 785322"/>
                <a:gd name="connsiteY11" fmla="*/ 1389262 h 2449001"/>
                <a:gd name="connsiteX12" fmla="*/ 321892 w 785322"/>
                <a:gd name="connsiteY12" fmla="*/ 1375575 h 2449001"/>
                <a:gd name="connsiteX13" fmla="*/ 413332 w 785322"/>
                <a:gd name="connsiteY13" fmla="*/ 1331843 h 2449001"/>
                <a:gd name="connsiteX14" fmla="*/ 205946 w 785322"/>
                <a:gd name="connsiteY14" fmla="*/ 0 h 2449001"/>
                <a:gd name="connsiteX15" fmla="*/ 557659 w 785322"/>
                <a:gd name="connsiteY15" fmla="*/ 3422 h 2449001"/>
                <a:gd name="connsiteX16" fmla="*/ 664907 w 785322"/>
                <a:gd name="connsiteY16" fmla="*/ 938156 h 2449001"/>
                <a:gd name="connsiteX17" fmla="*/ 707529 w 785322"/>
                <a:gd name="connsiteY17" fmla="*/ 1307990 h 2449001"/>
                <a:gd name="connsiteX18" fmla="*/ 397428 w 785322"/>
                <a:gd name="connsiteY18" fmla="*/ 1268233 h 2449001"/>
                <a:gd name="connsiteX19" fmla="*/ 87328 w 785322"/>
                <a:gd name="connsiteY19" fmla="*/ 1288111 h 2449001"/>
                <a:gd name="connsiteX20" fmla="*/ 120893 w 785322"/>
                <a:gd name="connsiteY20" fmla="*/ 945913 h 2449001"/>
                <a:gd name="connsiteX21" fmla="*/ 205946 w 785322"/>
                <a:gd name="connsiteY21" fmla="*/ 0 h 244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85322" h="2449001">
                  <a:moveTo>
                    <a:pt x="413332" y="1331843"/>
                  </a:moveTo>
                  <a:cubicBezTo>
                    <a:pt x="470316" y="1339795"/>
                    <a:pt x="487545" y="1363648"/>
                    <a:pt x="524651" y="1379551"/>
                  </a:cubicBezTo>
                  <a:cubicBezTo>
                    <a:pt x="598461" y="1388490"/>
                    <a:pt x="730438" y="1342684"/>
                    <a:pt x="763189" y="1406369"/>
                  </a:cubicBezTo>
                  <a:cubicBezTo>
                    <a:pt x="860365" y="1644887"/>
                    <a:pt x="606378" y="1660931"/>
                    <a:pt x="601295" y="1785816"/>
                  </a:cubicBezTo>
                  <a:cubicBezTo>
                    <a:pt x="592018" y="1995200"/>
                    <a:pt x="585610" y="2024932"/>
                    <a:pt x="592236" y="2441050"/>
                  </a:cubicBezTo>
                  <a:lnTo>
                    <a:pt x="302014" y="2445025"/>
                  </a:lnTo>
                  <a:cubicBezTo>
                    <a:pt x="266233" y="2198535"/>
                    <a:pt x="340856" y="1660357"/>
                    <a:pt x="211779" y="1721654"/>
                  </a:cubicBezTo>
                  <a:cubicBezTo>
                    <a:pt x="170697" y="1762736"/>
                    <a:pt x="192021" y="2185283"/>
                    <a:pt x="190696" y="2441050"/>
                  </a:cubicBezTo>
                  <a:cubicBezTo>
                    <a:pt x="146301" y="2445688"/>
                    <a:pt x="179432" y="2445688"/>
                    <a:pt x="119134" y="2449001"/>
                  </a:cubicBezTo>
                  <a:cubicBezTo>
                    <a:pt x="103231" y="1623390"/>
                    <a:pt x="60150" y="1875377"/>
                    <a:pt x="8466" y="1749481"/>
                  </a:cubicBezTo>
                  <a:cubicBezTo>
                    <a:pt x="-31697" y="1604092"/>
                    <a:pt x="83130" y="1642413"/>
                    <a:pt x="100558" y="1641682"/>
                  </a:cubicBezTo>
                  <a:cubicBezTo>
                    <a:pt x="5622" y="1561516"/>
                    <a:pt x="-3874" y="1450657"/>
                    <a:pt x="71979" y="1389262"/>
                  </a:cubicBezTo>
                  <a:cubicBezTo>
                    <a:pt x="119567" y="1358010"/>
                    <a:pt x="239728" y="1375575"/>
                    <a:pt x="321892" y="1375575"/>
                  </a:cubicBezTo>
                  <a:cubicBezTo>
                    <a:pt x="347071" y="1360998"/>
                    <a:pt x="364299" y="1334493"/>
                    <a:pt x="413332" y="1331843"/>
                  </a:cubicBezTo>
                  <a:close/>
                  <a:moveTo>
                    <a:pt x="205946" y="0"/>
                  </a:moveTo>
                  <a:lnTo>
                    <a:pt x="557659" y="3422"/>
                  </a:lnTo>
                  <a:cubicBezTo>
                    <a:pt x="580863" y="327547"/>
                    <a:pt x="489978" y="820211"/>
                    <a:pt x="664907" y="938156"/>
                  </a:cubicBezTo>
                  <a:cubicBezTo>
                    <a:pt x="834535" y="1061401"/>
                    <a:pt x="785141" y="1256861"/>
                    <a:pt x="707529" y="1307990"/>
                  </a:cubicBezTo>
                  <a:cubicBezTo>
                    <a:pt x="596211" y="1362324"/>
                    <a:pt x="496819" y="1313291"/>
                    <a:pt x="397428" y="1268233"/>
                  </a:cubicBezTo>
                  <a:cubicBezTo>
                    <a:pt x="324542" y="1317265"/>
                    <a:pt x="192020" y="1358347"/>
                    <a:pt x="87328" y="1288111"/>
                  </a:cubicBezTo>
                  <a:cubicBezTo>
                    <a:pt x="-33267" y="1184744"/>
                    <a:pt x="58608" y="985670"/>
                    <a:pt x="120893" y="945913"/>
                  </a:cubicBezTo>
                  <a:cubicBezTo>
                    <a:pt x="259584" y="846619"/>
                    <a:pt x="211126" y="365206"/>
                    <a:pt x="20594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1BD5096-765A-47BA-8AD2-668A365BB937}"/>
              </a:ext>
            </a:extLst>
          </p:cNvPr>
          <p:cNvGrpSpPr/>
          <p:nvPr/>
        </p:nvGrpSpPr>
        <p:grpSpPr>
          <a:xfrm rot="12051701" flipH="1" flipV="1">
            <a:off x="3559774" y="3848545"/>
            <a:ext cx="719484" cy="1265041"/>
            <a:chOff x="2904492" y="1491640"/>
            <a:chExt cx="719484" cy="126504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B49A841-0F11-4C91-B660-22908C3CA46D}"/>
                </a:ext>
              </a:extLst>
            </p:cNvPr>
            <p:cNvGrpSpPr/>
            <p:nvPr/>
          </p:nvGrpSpPr>
          <p:grpSpPr>
            <a:xfrm rot="3348710">
              <a:off x="2921335" y="2054040"/>
              <a:ext cx="827730" cy="577552"/>
              <a:chOff x="5405974" y="1533288"/>
              <a:chExt cx="608646" cy="424685"/>
            </a:xfrm>
          </p:grpSpPr>
          <p:sp>
            <p:nvSpPr>
              <p:cNvPr id="36" name="Trapezoid 35">
                <a:extLst>
                  <a:ext uri="{FF2B5EF4-FFF2-40B4-BE49-F238E27FC236}">
                    <a16:creationId xmlns:a16="http://schemas.microsoft.com/office/drawing/2014/main" id="{FCF2E2E2-F01A-4961-842D-D37ECF0580C0}"/>
                  </a:ext>
                </a:extLst>
              </p:cNvPr>
              <p:cNvSpPr/>
              <p:nvPr/>
            </p:nvSpPr>
            <p:spPr>
              <a:xfrm rot="5912136" flipH="1">
                <a:off x="5633173" y="1617814"/>
                <a:ext cx="141626" cy="93186"/>
              </a:xfrm>
              <a:prstGeom prst="trapezoid">
                <a:avLst>
                  <a:gd name="adj" fmla="val 12383"/>
                </a:avLst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rapezoid 36">
                <a:extLst>
                  <a:ext uri="{FF2B5EF4-FFF2-40B4-BE49-F238E27FC236}">
                    <a16:creationId xmlns:a16="http://schemas.microsoft.com/office/drawing/2014/main" id="{F1757BFF-32AD-45AA-93CF-46679E494CBA}"/>
                  </a:ext>
                </a:extLst>
              </p:cNvPr>
              <p:cNvSpPr/>
              <p:nvPr/>
            </p:nvSpPr>
            <p:spPr>
              <a:xfrm rot="7277434" flipH="1">
                <a:off x="5857778" y="1735728"/>
                <a:ext cx="103331" cy="96694"/>
              </a:xfrm>
              <a:prstGeom prst="trapezoid">
                <a:avLst>
                  <a:gd name="adj" fmla="val 12383"/>
                </a:avLst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rapezoid 37">
                <a:extLst>
                  <a:ext uri="{FF2B5EF4-FFF2-40B4-BE49-F238E27FC236}">
                    <a16:creationId xmlns:a16="http://schemas.microsoft.com/office/drawing/2014/main" id="{11487C1D-274C-4436-9346-037E490BA401}"/>
                  </a:ext>
                </a:extLst>
              </p:cNvPr>
              <p:cNvSpPr/>
              <p:nvPr/>
            </p:nvSpPr>
            <p:spPr>
              <a:xfrm rot="5912136" flipH="1">
                <a:off x="5438996" y="1500266"/>
                <a:ext cx="200130" cy="266173"/>
              </a:xfrm>
              <a:prstGeom prst="trapezoid">
                <a:avLst>
                  <a:gd name="adj" fmla="val 1238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rapezoid 38">
                <a:extLst>
                  <a:ext uri="{FF2B5EF4-FFF2-40B4-BE49-F238E27FC236}">
                    <a16:creationId xmlns:a16="http://schemas.microsoft.com/office/drawing/2014/main" id="{9AF7F9C9-4760-4027-B0AD-747F617E4894}"/>
                  </a:ext>
                </a:extLst>
              </p:cNvPr>
              <p:cNvSpPr/>
              <p:nvPr/>
            </p:nvSpPr>
            <p:spPr>
              <a:xfrm rot="7277434" flipH="1">
                <a:off x="5727739" y="1619233"/>
                <a:ext cx="146016" cy="194202"/>
              </a:xfrm>
              <a:prstGeom prst="trapezoid">
                <a:avLst>
                  <a:gd name="adj" fmla="val 1238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rapezoid 39">
                <a:extLst>
                  <a:ext uri="{FF2B5EF4-FFF2-40B4-BE49-F238E27FC236}">
                    <a16:creationId xmlns:a16="http://schemas.microsoft.com/office/drawing/2014/main" id="{09B143BE-6DD7-43F1-B625-60835A2B967A}"/>
                  </a:ext>
                </a:extLst>
              </p:cNvPr>
              <p:cNvSpPr/>
              <p:nvPr/>
            </p:nvSpPr>
            <p:spPr>
              <a:xfrm rot="8867088" flipH="1">
                <a:off x="5921123" y="1778027"/>
                <a:ext cx="93497" cy="179946"/>
              </a:xfrm>
              <a:prstGeom prst="trapezoid">
                <a:avLst>
                  <a:gd name="adj" fmla="val 1238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4933C1A-7D7B-4150-82F8-3DB830D75B8B}"/>
                </a:ext>
              </a:extLst>
            </p:cNvPr>
            <p:cNvGrpSpPr/>
            <p:nvPr/>
          </p:nvGrpSpPr>
          <p:grpSpPr>
            <a:xfrm rot="3536101">
              <a:off x="2904493" y="1491639"/>
              <a:ext cx="509488" cy="509489"/>
              <a:chOff x="5108331" y="1463790"/>
              <a:chExt cx="374637" cy="374637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20D96B0B-2642-4823-B770-96686F0C908D}"/>
                  </a:ext>
                </a:extLst>
              </p:cNvPr>
              <p:cNvSpPr/>
              <p:nvPr/>
            </p:nvSpPr>
            <p:spPr>
              <a:xfrm>
                <a:off x="5108331" y="1463790"/>
                <a:ext cx="374637" cy="374637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D11EC899-8E4C-4127-B628-8E05D124B25B}"/>
                  </a:ext>
                </a:extLst>
              </p:cNvPr>
              <p:cNvSpPr/>
              <p:nvPr/>
            </p:nvSpPr>
            <p:spPr>
              <a:xfrm>
                <a:off x="5167785" y="1523588"/>
                <a:ext cx="255882" cy="255676"/>
              </a:xfrm>
              <a:custGeom>
                <a:avLst/>
                <a:gdLst>
                  <a:gd name="connsiteX0" fmla="*/ 127864 w 255882"/>
                  <a:gd name="connsiteY0" fmla="*/ 81461 h 255676"/>
                  <a:gd name="connsiteX1" fmla="*/ 81805 w 255882"/>
                  <a:gd name="connsiteY1" fmla="*/ 127520 h 255676"/>
                  <a:gd name="connsiteX2" fmla="*/ 127864 w 255882"/>
                  <a:gd name="connsiteY2" fmla="*/ 173579 h 255676"/>
                  <a:gd name="connsiteX3" fmla="*/ 173923 w 255882"/>
                  <a:gd name="connsiteY3" fmla="*/ 127520 h 255676"/>
                  <a:gd name="connsiteX4" fmla="*/ 127864 w 255882"/>
                  <a:gd name="connsiteY4" fmla="*/ 81461 h 255676"/>
                  <a:gd name="connsiteX5" fmla="*/ 122296 w 255882"/>
                  <a:gd name="connsiteY5" fmla="*/ 86 h 255676"/>
                  <a:gd name="connsiteX6" fmla="*/ 127383 w 255882"/>
                  <a:gd name="connsiteY6" fmla="*/ 4211 h 255676"/>
                  <a:gd name="connsiteX7" fmla="*/ 132401 w 255882"/>
                  <a:gd name="connsiteY7" fmla="*/ 21809 h 255676"/>
                  <a:gd name="connsiteX8" fmla="*/ 145188 w 255882"/>
                  <a:gd name="connsiteY8" fmla="*/ 29027 h 255676"/>
                  <a:gd name="connsiteX9" fmla="*/ 149312 w 255882"/>
                  <a:gd name="connsiteY9" fmla="*/ 25452 h 255676"/>
                  <a:gd name="connsiteX10" fmla="*/ 158937 w 255882"/>
                  <a:gd name="connsiteY10" fmla="*/ 9160 h 255676"/>
                  <a:gd name="connsiteX11" fmla="*/ 166705 w 255882"/>
                  <a:gd name="connsiteY11" fmla="*/ 5929 h 255676"/>
                  <a:gd name="connsiteX12" fmla="*/ 174404 w 255882"/>
                  <a:gd name="connsiteY12" fmla="*/ 18372 h 255676"/>
                  <a:gd name="connsiteX13" fmla="*/ 172479 w 255882"/>
                  <a:gd name="connsiteY13" fmla="*/ 34046 h 255676"/>
                  <a:gd name="connsiteX14" fmla="*/ 172479 w 255882"/>
                  <a:gd name="connsiteY14" fmla="*/ 35695 h 255676"/>
                  <a:gd name="connsiteX15" fmla="*/ 186434 w 255882"/>
                  <a:gd name="connsiteY15" fmla="*/ 41882 h 255676"/>
                  <a:gd name="connsiteX16" fmla="*/ 201764 w 255882"/>
                  <a:gd name="connsiteY16" fmla="*/ 30402 h 255676"/>
                  <a:gd name="connsiteX17" fmla="*/ 211045 w 255882"/>
                  <a:gd name="connsiteY17" fmla="*/ 30540 h 255676"/>
                  <a:gd name="connsiteX18" fmla="*/ 212488 w 255882"/>
                  <a:gd name="connsiteY18" fmla="*/ 31777 h 255676"/>
                  <a:gd name="connsiteX19" fmla="*/ 214069 w 255882"/>
                  <a:gd name="connsiteY19" fmla="*/ 42364 h 255676"/>
                  <a:gd name="connsiteX20" fmla="*/ 205614 w 255882"/>
                  <a:gd name="connsiteY20" fmla="*/ 57418 h 255676"/>
                  <a:gd name="connsiteX21" fmla="*/ 206783 w 255882"/>
                  <a:gd name="connsiteY21" fmla="*/ 67180 h 255676"/>
                  <a:gd name="connsiteX22" fmla="*/ 215719 w 255882"/>
                  <a:gd name="connsiteY22" fmla="*/ 70755 h 255676"/>
                  <a:gd name="connsiteX23" fmla="*/ 233799 w 255882"/>
                  <a:gd name="connsiteY23" fmla="*/ 66011 h 255676"/>
                  <a:gd name="connsiteX24" fmla="*/ 241498 w 255882"/>
                  <a:gd name="connsiteY24" fmla="*/ 68967 h 255676"/>
                  <a:gd name="connsiteX25" fmla="*/ 243836 w 255882"/>
                  <a:gd name="connsiteY25" fmla="*/ 73573 h 255676"/>
                  <a:gd name="connsiteX26" fmla="*/ 241911 w 255882"/>
                  <a:gd name="connsiteY26" fmla="*/ 80379 h 255676"/>
                  <a:gd name="connsiteX27" fmla="*/ 226443 w 255882"/>
                  <a:gd name="connsiteY27" fmla="*/ 92684 h 255676"/>
                  <a:gd name="connsiteX28" fmla="*/ 223694 w 255882"/>
                  <a:gd name="connsiteY28" fmla="*/ 100177 h 255676"/>
                  <a:gd name="connsiteX29" fmla="*/ 224519 w 255882"/>
                  <a:gd name="connsiteY29" fmla="*/ 103202 h 255676"/>
                  <a:gd name="connsiteX30" fmla="*/ 230843 w 255882"/>
                  <a:gd name="connsiteY30" fmla="*/ 108633 h 255676"/>
                  <a:gd name="connsiteX31" fmla="*/ 249541 w 255882"/>
                  <a:gd name="connsiteY31" fmla="*/ 111176 h 255676"/>
                  <a:gd name="connsiteX32" fmla="*/ 255591 w 255882"/>
                  <a:gd name="connsiteY32" fmla="*/ 117157 h 255676"/>
                  <a:gd name="connsiteX33" fmla="*/ 255797 w 255882"/>
                  <a:gd name="connsiteY33" fmla="*/ 122519 h 255676"/>
                  <a:gd name="connsiteX34" fmla="*/ 251398 w 255882"/>
                  <a:gd name="connsiteY34" fmla="*/ 127675 h 255676"/>
                  <a:gd name="connsiteX35" fmla="*/ 233799 w 255882"/>
                  <a:gd name="connsiteY35" fmla="*/ 132693 h 255676"/>
                  <a:gd name="connsiteX36" fmla="*/ 226650 w 255882"/>
                  <a:gd name="connsiteY36" fmla="*/ 144586 h 255676"/>
                  <a:gd name="connsiteX37" fmla="*/ 230293 w 255882"/>
                  <a:gd name="connsiteY37" fmla="*/ 149398 h 255676"/>
                  <a:gd name="connsiteX38" fmla="*/ 246448 w 255882"/>
                  <a:gd name="connsiteY38" fmla="*/ 158884 h 255676"/>
                  <a:gd name="connsiteX39" fmla="*/ 249954 w 255882"/>
                  <a:gd name="connsiteY39" fmla="*/ 167065 h 255676"/>
                  <a:gd name="connsiteX40" fmla="*/ 249816 w 255882"/>
                  <a:gd name="connsiteY40" fmla="*/ 167890 h 255676"/>
                  <a:gd name="connsiteX41" fmla="*/ 240123 w 255882"/>
                  <a:gd name="connsiteY41" fmla="*/ 174833 h 255676"/>
                  <a:gd name="connsiteX42" fmla="*/ 223212 w 255882"/>
                  <a:gd name="connsiteY42" fmla="*/ 172702 h 255676"/>
                  <a:gd name="connsiteX43" fmla="*/ 214688 w 255882"/>
                  <a:gd name="connsiteY43" fmla="*/ 177102 h 255676"/>
                  <a:gd name="connsiteX44" fmla="*/ 214551 w 255882"/>
                  <a:gd name="connsiteY44" fmla="*/ 187276 h 255676"/>
                  <a:gd name="connsiteX45" fmla="*/ 225481 w 255882"/>
                  <a:gd name="connsiteY45" fmla="*/ 201712 h 255676"/>
                  <a:gd name="connsiteX46" fmla="*/ 225481 w 255882"/>
                  <a:gd name="connsiteY46" fmla="*/ 211130 h 255676"/>
                  <a:gd name="connsiteX47" fmla="*/ 225068 w 255882"/>
                  <a:gd name="connsiteY47" fmla="*/ 211611 h 255676"/>
                  <a:gd name="connsiteX48" fmla="*/ 213245 w 255882"/>
                  <a:gd name="connsiteY48" fmla="*/ 213948 h 255676"/>
                  <a:gd name="connsiteX49" fmla="*/ 198602 w 255882"/>
                  <a:gd name="connsiteY49" fmla="*/ 205699 h 255676"/>
                  <a:gd name="connsiteX50" fmla="*/ 188565 w 255882"/>
                  <a:gd name="connsiteY50" fmla="*/ 207143 h 255676"/>
                  <a:gd name="connsiteX51" fmla="*/ 185334 w 255882"/>
                  <a:gd name="connsiteY51" fmla="*/ 216217 h 255676"/>
                  <a:gd name="connsiteX52" fmla="*/ 190078 w 255882"/>
                  <a:gd name="connsiteY52" fmla="*/ 234503 h 255676"/>
                  <a:gd name="connsiteX53" fmla="*/ 187397 w 255882"/>
                  <a:gd name="connsiteY53" fmla="*/ 241377 h 255676"/>
                  <a:gd name="connsiteX54" fmla="*/ 182585 w 255882"/>
                  <a:gd name="connsiteY54" fmla="*/ 243852 h 255676"/>
                  <a:gd name="connsiteX55" fmla="*/ 175366 w 255882"/>
                  <a:gd name="connsiteY55" fmla="*/ 241859 h 255676"/>
                  <a:gd name="connsiteX56" fmla="*/ 164024 w 255882"/>
                  <a:gd name="connsiteY56" fmla="*/ 227491 h 255676"/>
                  <a:gd name="connsiteX57" fmla="*/ 149381 w 255882"/>
                  <a:gd name="connsiteY57" fmla="*/ 226254 h 255676"/>
                  <a:gd name="connsiteX58" fmla="*/ 147456 w 255882"/>
                  <a:gd name="connsiteY58" fmla="*/ 230103 h 255676"/>
                  <a:gd name="connsiteX59" fmla="*/ 144844 w 255882"/>
                  <a:gd name="connsiteY59" fmla="*/ 249008 h 255676"/>
                  <a:gd name="connsiteX60" fmla="*/ 139895 w 255882"/>
                  <a:gd name="connsiteY60" fmla="*/ 255676 h 255676"/>
                  <a:gd name="connsiteX61" fmla="*/ 131577 w 255882"/>
                  <a:gd name="connsiteY61" fmla="*/ 255676 h 255676"/>
                  <a:gd name="connsiteX62" fmla="*/ 127933 w 255882"/>
                  <a:gd name="connsiteY62" fmla="*/ 250589 h 255676"/>
                  <a:gd name="connsiteX63" fmla="*/ 122777 w 255882"/>
                  <a:gd name="connsiteY63" fmla="*/ 232372 h 255676"/>
                  <a:gd name="connsiteX64" fmla="*/ 116659 w 255882"/>
                  <a:gd name="connsiteY64" fmla="*/ 227010 h 255676"/>
                  <a:gd name="connsiteX65" fmla="*/ 112947 w 255882"/>
                  <a:gd name="connsiteY65" fmla="*/ 226597 h 255676"/>
                  <a:gd name="connsiteX66" fmla="*/ 106622 w 255882"/>
                  <a:gd name="connsiteY66" fmla="*/ 230103 h 255676"/>
                  <a:gd name="connsiteX67" fmla="*/ 105041 w 255882"/>
                  <a:gd name="connsiteY67" fmla="*/ 232784 h 255676"/>
                  <a:gd name="connsiteX68" fmla="*/ 96380 w 255882"/>
                  <a:gd name="connsiteY68" fmla="*/ 247427 h 255676"/>
                  <a:gd name="connsiteX69" fmla="*/ 89849 w 255882"/>
                  <a:gd name="connsiteY69" fmla="*/ 250108 h 255676"/>
                  <a:gd name="connsiteX70" fmla="*/ 84555 w 255882"/>
                  <a:gd name="connsiteY70" fmla="*/ 248320 h 255676"/>
                  <a:gd name="connsiteX71" fmla="*/ 80981 w 255882"/>
                  <a:gd name="connsiteY71" fmla="*/ 241652 h 255676"/>
                  <a:gd name="connsiteX72" fmla="*/ 83249 w 255882"/>
                  <a:gd name="connsiteY72" fmla="*/ 222885 h 255676"/>
                  <a:gd name="connsiteX73" fmla="*/ 78094 w 255882"/>
                  <a:gd name="connsiteY73" fmla="*/ 214155 h 255676"/>
                  <a:gd name="connsiteX74" fmla="*/ 68538 w 255882"/>
                  <a:gd name="connsiteY74" fmla="*/ 214636 h 255676"/>
                  <a:gd name="connsiteX75" fmla="*/ 55133 w 255882"/>
                  <a:gd name="connsiteY75" fmla="*/ 224810 h 255676"/>
                  <a:gd name="connsiteX76" fmla="*/ 43240 w 255882"/>
                  <a:gd name="connsiteY76" fmla="*/ 224123 h 255676"/>
                  <a:gd name="connsiteX77" fmla="*/ 42209 w 255882"/>
                  <a:gd name="connsiteY77" fmla="*/ 223091 h 255676"/>
                  <a:gd name="connsiteX78" fmla="*/ 41178 w 255882"/>
                  <a:gd name="connsiteY78" fmla="*/ 214842 h 255676"/>
                  <a:gd name="connsiteX79" fmla="*/ 50115 w 255882"/>
                  <a:gd name="connsiteY79" fmla="*/ 198893 h 255676"/>
                  <a:gd name="connsiteX80" fmla="*/ 51627 w 255882"/>
                  <a:gd name="connsiteY80" fmla="*/ 194013 h 255676"/>
                  <a:gd name="connsiteX81" fmla="*/ 39597 w 255882"/>
                  <a:gd name="connsiteY81" fmla="*/ 185420 h 255676"/>
                  <a:gd name="connsiteX82" fmla="*/ 21105 w 255882"/>
                  <a:gd name="connsiteY82" fmla="*/ 190232 h 255676"/>
                  <a:gd name="connsiteX83" fmla="*/ 15193 w 255882"/>
                  <a:gd name="connsiteY83" fmla="*/ 188238 h 255676"/>
                  <a:gd name="connsiteX84" fmla="*/ 12237 w 255882"/>
                  <a:gd name="connsiteY84" fmla="*/ 183014 h 255676"/>
                  <a:gd name="connsiteX85" fmla="*/ 14230 w 255882"/>
                  <a:gd name="connsiteY85" fmla="*/ 175314 h 255676"/>
                  <a:gd name="connsiteX86" fmla="*/ 27910 w 255882"/>
                  <a:gd name="connsiteY86" fmla="*/ 164453 h 255676"/>
                  <a:gd name="connsiteX87" fmla="*/ 31554 w 255882"/>
                  <a:gd name="connsiteY87" fmla="*/ 153385 h 255676"/>
                  <a:gd name="connsiteX88" fmla="*/ 24198 w 255882"/>
                  <a:gd name="connsiteY88" fmla="*/ 147198 h 255676"/>
                  <a:gd name="connsiteX89" fmla="*/ 6943 w 255882"/>
                  <a:gd name="connsiteY89" fmla="*/ 144861 h 255676"/>
                  <a:gd name="connsiteX90" fmla="*/ 138 w 255882"/>
                  <a:gd name="connsiteY90" fmla="*/ 140049 h 255676"/>
                  <a:gd name="connsiteX91" fmla="*/ 0 w 255882"/>
                  <a:gd name="connsiteY91" fmla="*/ 131525 h 255676"/>
                  <a:gd name="connsiteX92" fmla="*/ 5019 w 255882"/>
                  <a:gd name="connsiteY92" fmla="*/ 127881 h 255676"/>
                  <a:gd name="connsiteX93" fmla="*/ 22617 w 255882"/>
                  <a:gd name="connsiteY93" fmla="*/ 122931 h 255676"/>
                  <a:gd name="connsiteX94" fmla="*/ 28667 w 255882"/>
                  <a:gd name="connsiteY94" fmla="*/ 116194 h 255676"/>
                  <a:gd name="connsiteX95" fmla="*/ 29010 w 255882"/>
                  <a:gd name="connsiteY95" fmla="*/ 113307 h 255676"/>
                  <a:gd name="connsiteX96" fmla="*/ 25229 w 255882"/>
                  <a:gd name="connsiteY96" fmla="*/ 106295 h 255676"/>
                  <a:gd name="connsiteX97" fmla="*/ 9281 w 255882"/>
                  <a:gd name="connsiteY97" fmla="*/ 96946 h 255676"/>
                  <a:gd name="connsiteX98" fmla="*/ 5843 w 255882"/>
                  <a:gd name="connsiteY98" fmla="*/ 88560 h 255676"/>
                  <a:gd name="connsiteX99" fmla="*/ 6187 w 255882"/>
                  <a:gd name="connsiteY99" fmla="*/ 87391 h 255676"/>
                  <a:gd name="connsiteX100" fmla="*/ 15261 w 255882"/>
                  <a:gd name="connsiteY100" fmla="*/ 81135 h 255676"/>
                  <a:gd name="connsiteX101" fmla="*/ 32173 w 255882"/>
                  <a:gd name="connsiteY101" fmla="*/ 83060 h 255676"/>
                  <a:gd name="connsiteX102" fmla="*/ 40834 w 255882"/>
                  <a:gd name="connsiteY102" fmla="*/ 79073 h 255676"/>
                  <a:gd name="connsiteX103" fmla="*/ 40147 w 255882"/>
                  <a:gd name="connsiteY103" fmla="*/ 67318 h 255676"/>
                  <a:gd name="connsiteX104" fmla="*/ 29629 w 255882"/>
                  <a:gd name="connsiteY104" fmla="*/ 53363 h 255676"/>
                  <a:gd name="connsiteX105" fmla="*/ 29629 w 255882"/>
                  <a:gd name="connsiteY105" fmla="*/ 45595 h 255676"/>
                  <a:gd name="connsiteX106" fmla="*/ 33066 w 255882"/>
                  <a:gd name="connsiteY106" fmla="*/ 41745 h 255676"/>
                  <a:gd name="connsiteX107" fmla="*/ 40422 w 255882"/>
                  <a:gd name="connsiteY107" fmla="*/ 40920 h 255676"/>
                  <a:gd name="connsiteX108" fmla="*/ 56027 w 255882"/>
                  <a:gd name="connsiteY108" fmla="*/ 49719 h 255676"/>
                  <a:gd name="connsiteX109" fmla="*/ 69982 w 255882"/>
                  <a:gd name="connsiteY109" fmla="*/ 45801 h 255676"/>
                  <a:gd name="connsiteX110" fmla="*/ 70325 w 255882"/>
                  <a:gd name="connsiteY110" fmla="*/ 39751 h 255676"/>
                  <a:gd name="connsiteX111" fmla="*/ 65788 w 255882"/>
                  <a:gd name="connsiteY111" fmla="*/ 22221 h 255676"/>
                  <a:gd name="connsiteX112" fmla="*/ 69088 w 255882"/>
                  <a:gd name="connsiteY112" fmla="*/ 14110 h 255676"/>
                  <a:gd name="connsiteX113" fmla="*/ 71632 w 255882"/>
                  <a:gd name="connsiteY113" fmla="*/ 12735 h 255676"/>
                  <a:gd name="connsiteX114" fmla="*/ 81118 w 255882"/>
                  <a:gd name="connsiteY114" fmla="*/ 15072 h 255676"/>
                  <a:gd name="connsiteX115" fmla="*/ 92049 w 255882"/>
                  <a:gd name="connsiteY115" fmla="*/ 28958 h 255676"/>
                  <a:gd name="connsiteX116" fmla="*/ 106966 w 255882"/>
                  <a:gd name="connsiteY116" fmla="*/ 28890 h 255676"/>
                  <a:gd name="connsiteX117" fmla="*/ 108754 w 255882"/>
                  <a:gd name="connsiteY117" fmla="*/ 22565 h 255676"/>
                  <a:gd name="connsiteX118" fmla="*/ 110953 w 255882"/>
                  <a:gd name="connsiteY118" fmla="*/ 6479 h 255676"/>
                  <a:gd name="connsiteX119" fmla="*/ 116934 w 255882"/>
                  <a:gd name="connsiteY119" fmla="*/ 292 h 255676"/>
                  <a:gd name="connsiteX120" fmla="*/ 122296 w 255882"/>
                  <a:gd name="connsiteY120" fmla="*/ 86 h 25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255882" h="255676">
                    <a:moveTo>
                      <a:pt x="127864" y="81461"/>
                    </a:moveTo>
                    <a:cubicBezTo>
                      <a:pt x="102426" y="81461"/>
                      <a:pt x="81805" y="102082"/>
                      <a:pt x="81805" y="127520"/>
                    </a:cubicBezTo>
                    <a:cubicBezTo>
                      <a:pt x="81805" y="152958"/>
                      <a:pt x="102426" y="173579"/>
                      <a:pt x="127864" y="173579"/>
                    </a:cubicBezTo>
                    <a:cubicBezTo>
                      <a:pt x="153302" y="173579"/>
                      <a:pt x="173923" y="152958"/>
                      <a:pt x="173923" y="127520"/>
                    </a:cubicBezTo>
                    <a:cubicBezTo>
                      <a:pt x="173923" y="102082"/>
                      <a:pt x="153302" y="81461"/>
                      <a:pt x="127864" y="81461"/>
                    </a:cubicBezTo>
                    <a:close/>
                    <a:moveTo>
                      <a:pt x="122296" y="86"/>
                    </a:moveTo>
                    <a:cubicBezTo>
                      <a:pt x="124908" y="223"/>
                      <a:pt x="126696" y="1598"/>
                      <a:pt x="127383" y="4211"/>
                    </a:cubicBezTo>
                    <a:cubicBezTo>
                      <a:pt x="129033" y="10054"/>
                      <a:pt x="130752" y="15966"/>
                      <a:pt x="132401" y="21809"/>
                    </a:cubicBezTo>
                    <a:cubicBezTo>
                      <a:pt x="134120" y="27790"/>
                      <a:pt x="139070" y="30608"/>
                      <a:pt x="145188" y="29027"/>
                    </a:cubicBezTo>
                    <a:cubicBezTo>
                      <a:pt x="147181" y="28546"/>
                      <a:pt x="148350" y="27102"/>
                      <a:pt x="149312" y="25452"/>
                    </a:cubicBezTo>
                    <a:cubicBezTo>
                      <a:pt x="152475" y="20022"/>
                      <a:pt x="155706" y="14591"/>
                      <a:pt x="158937" y="9160"/>
                    </a:cubicBezTo>
                    <a:cubicBezTo>
                      <a:pt x="160999" y="5654"/>
                      <a:pt x="162786" y="4898"/>
                      <a:pt x="166705" y="5929"/>
                    </a:cubicBezTo>
                    <a:cubicBezTo>
                      <a:pt x="174542" y="7923"/>
                      <a:pt x="175573" y="9641"/>
                      <a:pt x="174404" y="18372"/>
                    </a:cubicBezTo>
                    <a:cubicBezTo>
                      <a:pt x="173717" y="23596"/>
                      <a:pt x="173098" y="28821"/>
                      <a:pt x="172479" y="34046"/>
                    </a:cubicBezTo>
                    <a:cubicBezTo>
                      <a:pt x="172410" y="34595"/>
                      <a:pt x="172410" y="35145"/>
                      <a:pt x="172479" y="35695"/>
                    </a:cubicBezTo>
                    <a:cubicBezTo>
                      <a:pt x="173373" y="41264"/>
                      <a:pt x="181828" y="45113"/>
                      <a:pt x="186434" y="41882"/>
                    </a:cubicBezTo>
                    <a:cubicBezTo>
                      <a:pt x="191659" y="38170"/>
                      <a:pt x="196677" y="34252"/>
                      <a:pt x="201764" y="30402"/>
                    </a:cubicBezTo>
                    <a:cubicBezTo>
                      <a:pt x="205476" y="27584"/>
                      <a:pt x="207333" y="27652"/>
                      <a:pt x="211045" y="30540"/>
                    </a:cubicBezTo>
                    <a:cubicBezTo>
                      <a:pt x="211526" y="30952"/>
                      <a:pt x="212007" y="31296"/>
                      <a:pt x="212488" y="31777"/>
                    </a:cubicBezTo>
                    <a:cubicBezTo>
                      <a:pt x="216819" y="35902"/>
                      <a:pt x="217025" y="37139"/>
                      <a:pt x="214069" y="42364"/>
                    </a:cubicBezTo>
                    <a:cubicBezTo>
                      <a:pt x="211251" y="47382"/>
                      <a:pt x="208570" y="52469"/>
                      <a:pt x="205614" y="57418"/>
                    </a:cubicBezTo>
                    <a:cubicBezTo>
                      <a:pt x="203483" y="61062"/>
                      <a:pt x="204445" y="64087"/>
                      <a:pt x="206783" y="67180"/>
                    </a:cubicBezTo>
                    <a:cubicBezTo>
                      <a:pt x="209120" y="70274"/>
                      <a:pt x="211801" y="71786"/>
                      <a:pt x="215719" y="70755"/>
                    </a:cubicBezTo>
                    <a:cubicBezTo>
                      <a:pt x="221769" y="69174"/>
                      <a:pt x="227818" y="67661"/>
                      <a:pt x="233799" y="66011"/>
                    </a:cubicBezTo>
                    <a:cubicBezTo>
                      <a:pt x="237649" y="64980"/>
                      <a:pt x="239367" y="65599"/>
                      <a:pt x="241498" y="68967"/>
                    </a:cubicBezTo>
                    <a:cubicBezTo>
                      <a:pt x="242461" y="70411"/>
                      <a:pt x="243286" y="71923"/>
                      <a:pt x="243836" y="73573"/>
                    </a:cubicBezTo>
                    <a:cubicBezTo>
                      <a:pt x="244867" y="76529"/>
                      <a:pt x="244385" y="78385"/>
                      <a:pt x="241911" y="80379"/>
                    </a:cubicBezTo>
                    <a:cubicBezTo>
                      <a:pt x="236755" y="84504"/>
                      <a:pt x="231668" y="88628"/>
                      <a:pt x="226443" y="92684"/>
                    </a:cubicBezTo>
                    <a:cubicBezTo>
                      <a:pt x="223831" y="94678"/>
                      <a:pt x="223144" y="97152"/>
                      <a:pt x="223694" y="100177"/>
                    </a:cubicBezTo>
                    <a:cubicBezTo>
                      <a:pt x="223900" y="101208"/>
                      <a:pt x="224244" y="102171"/>
                      <a:pt x="224519" y="103202"/>
                    </a:cubicBezTo>
                    <a:cubicBezTo>
                      <a:pt x="225412" y="106433"/>
                      <a:pt x="227543" y="108220"/>
                      <a:pt x="230843" y="108633"/>
                    </a:cubicBezTo>
                    <a:cubicBezTo>
                      <a:pt x="237099" y="109458"/>
                      <a:pt x="243354" y="110351"/>
                      <a:pt x="249541" y="111176"/>
                    </a:cubicBezTo>
                    <a:cubicBezTo>
                      <a:pt x="253254" y="111657"/>
                      <a:pt x="255178" y="113445"/>
                      <a:pt x="255591" y="117157"/>
                    </a:cubicBezTo>
                    <a:cubicBezTo>
                      <a:pt x="255797" y="118944"/>
                      <a:pt x="256003" y="120732"/>
                      <a:pt x="255797" y="122519"/>
                    </a:cubicBezTo>
                    <a:cubicBezTo>
                      <a:pt x="255453" y="125337"/>
                      <a:pt x="254010" y="126919"/>
                      <a:pt x="251398" y="127675"/>
                    </a:cubicBezTo>
                    <a:cubicBezTo>
                      <a:pt x="245554" y="129325"/>
                      <a:pt x="239642" y="130974"/>
                      <a:pt x="233799" y="132693"/>
                    </a:cubicBezTo>
                    <a:cubicBezTo>
                      <a:pt x="228093" y="134343"/>
                      <a:pt x="225481" y="138674"/>
                      <a:pt x="226650" y="144586"/>
                    </a:cubicBezTo>
                    <a:cubicBezTo>
                      <a:pt x="227062" y="146854"/>
                      <a:pt x="228368" y="148298"/>
                      <a:pt x="230293" y="149398"/>
                    </a:cubicBezTo>
                    <a:cubicBezTo>
                      <a:pt x="235655" y="152560"/>
                      <a:pt x="241017" y="155722"/>
                      <a:pt x="246448" y="158884"/>
                    </a:cubicBezTo>
                    <a:cubicBezTo>
                      <a:pt x="250435" y="161222"/>
                      <a:pt x="251054" y="162597"/>
                      <a:pt x="249954" y="167065"/>
                    </a:cubicBezTo>
                    <a:cubicBezTo>
                      <a:pt x="249885" y="167340"/>
                      <a:pt x="249885" y="167615"/>
                      <a:pt x="249816" y="167890"/>
                    </a:cubicBezTo>
                    <a:cubicBezTo>
                      <a:pt x="248166" y="173321"/>
                      <a:pt x="246310" y="176002"/>
                      <a:pt x="240123" y="174833"/>
                    </a:cubicBezTo>
                    <a:cubicBezTo>
                      <a:pt x="234555" y="173733"/>
                      <a:pt x="228849" y="173527"/>
                      <a:pt x="223212" y="172702"/>
                    </a:cubicBezTo>
                    <a:cubicBezTo>
                      <a:pt x="219225" y="172152"/>
                      <a:pt x="216613" y="173733"/>
                      <a:pt x="214688" y="177102"/>
                    </a:cubicBezTo>
                    <a:cubicBezTo>
                      <a:pt x="212695" y="180539"/>
                      <a:pt x="211801" y="183770"/>
                      <a:pt x="214551" y="187276"/>
                    </a:cubicBezTo>
                    <a:cubicBezTo>
                      <a:pt x="218263" y="192019"/>
                      <a:pt x="221838" y="196900"/>
                      <a:pt x="225481" y="201712"/>
                    </a:cubicBezTo>
                    <a:cubicBezTo>
                      <a:pt x="228506" y="205630"/>
                      <a:pt x="228506" y="207212"/>
                      <a:pt x="225481" y="211130"/>
                    </a:cubicBezTo>
                    <a:cubicBezTo>
                      <a:pt x="225343" y="211267"/>
                      <a:pt x="225206" y="211474"/>
                      <a:pt x="225068" y="211611"/>
                    </a:cubicBezTo>
                    <a:cubicBezTo>
                      <a:pt x="221081" y="215873"/>
                      <a:pt x="219500" y="217729"/>
                      <a:pt x="213245" y="213948"/>
                    </a:cubicBezTo>
                    <a:cubicBezTo>
                      <a:pt x="208432" y="211061"/>
                      <a:pt x="203345" y="208586"/>
                      <a:pt x="198602" y="205699"/>
                    </a:cubicBezTo>
                    <a:cubicBezTo>
                      <a:pt x="194684" y="203362"/>
                      <a:pt x="191659" y="204737"/>
                      <a:pt x="188565" y="207143"/>
                    </a:cubicBezTo>
                    <a:cubicBezTo>
                      <a:pt x="185472" y="209480"/>
                      <a:pt x="184234" y="212299"/>
                      <a:pt x="185334" y="216217"/>
                    </a:cubicBezTo>
                    <a:cubicBezTo>
                      <a:pt x="187053" y="222267"/>
                      <a:pt x="188565" y="228385"/>
                      <a:pt x="190078" y="234503"/>
                    </a:cubicBezTo>
                    <a:cubicBezTo>
                      <a:pt x="190903" y="237803"/>
                      <a:pt x="190215" y="239590"/>
                      <a:pt x="187397" y="241377"/>
                    </a:cubicBezTo>
                    <a:cubicBezTo>
                      <a:pt x="185884" y="242340"/>
                      <a:pt x="184303" y="243233"/>
                      <a:pt x="182585" y="243852"/>
                    </a:cubicBezTo>
                    <a:cubicBezTo>
                      <a:pt x="179560" y="244952"/>
                      <a:pt x="177360" y="244402"/>
                      <a:pt x="175366" y="241859"/>
                    </a:cubicBezTo>
                    <a:cubicBezTo>
                      <a:pt x="171585" y="237115"/>
                      <a:pt x="167805" y="232303"/>
                      <a:pt x="164024" y="227491"/>
                    </a:cubicBezTo>
                    <a:cubicBezTo>
                      <a:pt x="160380" y="222954"/>
                      <a:pt x="153781" y="222335"/>
                      <a:pt x="149381" y="226254"/>
                    </a:cubicBezTo>
                    <a:cubicBezTo>
                      <a:pt x="148213" y="227285"/>
                      <a:pt x="147663" y="228591"/>
                      <a:pt x="147456" y="230103"/>
                    </a:cubicBezTo>
                    <a:cubicBezTo>
                      <a:pt x="146563" y="236428"/>
                      <a:pt x="145532" y="242683"/>
                      <a:pt x="144844" y="249008"/>
                    </a:cubicBezTo>
                    <a:cubicBezTo>
                      <a:pt x="144432" y="252308"/>
                      <a:pt x="143126" y="254645"/>
                      <a:pt x="139895" y="255676"/>
                    </a:cubicBezTo>
                    <a:cubicBezTo>
                      <a:pt x="137145" y="255676"/>
                      <a:pt x="134326" y="255676"/>
                      <a:pt x="131577" y="255676"/>
                    </a:cubicBezTo>
                    <a:cubicBezTo>
                      <a:pt x="129652" y="254507"/>
                      <a:pt x="128552" y="252789"/>
                      <a:pt x="127933" y="250589"/>
                    </a:cubicBezTo>
                    <a:cubicBezTo>
                      <a:pt x="126283" y="244540"/>
                      <a:pt x="124427" y="238490"/>
                      <a:pt x="122777" y="232372"/>
                    </a:cubicBezTo>
                    <a:cubicBezTo>
                      <a:pt x="121884" y="229141"/>
                      <a:pt x="119890" y="227422"/>
                      <a:pt x="116659" y="227010"/>
                    </a:cubicBezTo>
                    <a:cubicBezTo>
                      <a:pt x="115422" y="226872"/>
                      <a:pt x="114184" y="226666"/>
                      <a:pt x="112947" y="226597"/>
                    </a:cubicBezTo>
                    <a:cubicBezTo>
                      <a:pt x="110060" y="226391"/>
                      <a:pt x="108066" y="227697"/>
                      <a:pt x="106622" y="230103"/>
                    </a:cubicBezTo>
                    <a:cubicBezTo>
                      <a:pt x="106072" y="230997"/>
                      <a:pt x="105591" y="231891"/>
                      <a:pt x="105041" y="232784"/>
                    </a:cubicBezTo>
                    <a:cubicBezTo>
                      <a:pt x="102154" y="237665"/>
                      <a:pt x="99335" y="242615"/>
                      <a:pt x="96380" y="247427"/>
                    </a:cubicBezTo>
                    <a:cubicBezTo>
                      <a:pt x="94798" y="250108"/>
                      <a:pt x="92873" y="250795"/>
                      <a:pt x="89849" y="250108"/>
                    </a:cubicBezTo>
                    <a:cubicBezTo>
                      <a:pt x="87993" y="249695"/>
                      <a:pt x="86274" y="249077"/>
                      <a:pt x="84555" y="248320"/>
                    </a:cubicBezTo>
                    <a:cubicBezTo>
                      <a:pt x="81531" y="246877"/>
                      <a:pt x="80568" y="245021"/>
                      <a:pt x="80981" y="241652"/>
                    </a:cubicBezTo>
                    <a:cubicBezTo>
                      <a:pt x="81737" y="235397"/>
                      <a:pt x="82356" y="229141"/>
                      <a:pt x="83249" y="222885"/>
                    </a:cubicBezTo>
                    <a:cubicBezTo>
                      <a:pt x="83868" y="218486"/>
                      <a:pt x="81531" y="216080"/>
                      <a:pt x="78094" y="214155"/>
                    </a:cubicBezTo>
                    <a:cubicBezTo>
                      <a:pt x="74725" y="212299"/>
                      <a:pt x="71700" y="212024"/>
                      <a:pt x="68538" y="214636"/>
                    </a:cubicBezTo>
                    <a:cubicBezTo>
                      <a:pt x="64139" y="218142"/>
                      <a:pt x="59533" y="221373"/>
                      <a:pt x="55133" y="224810"/>
                    </a:cubicBezTo>
                    <a:cubicBezTo>
                      <a:pt x="50665" y="228316"/>
                      <a:pt x="48740" y="229072"/>
                      <a:pt x="43240" y="224123"/>
                    </a:cubicBezTo>
                    <a:cubicBezTo>
                      <a:pt x="42897" y="223779"/>
                      <a:pt x="42553" y="223435"/>
                      <a:pt x="42209" y="223091"/>
                    </a:cubicBezTo>
                    <a:cubicBezTo>
                      <a:pt x="39528" y="220342"/>
                      <a:pt x="39253" y="218211"/>
                      <a:pt x="41178" y="214842"/>
                    </a:cubicBezTo>
                    <a:cubicBezTo>
                      <a:pt x="44134" y="209549"/>
                      <a:pt x="47159" y="204187"/>
                      <a:pt x="50115" y="198893"/>
                    </a:cubicBezTo>
                    <a:cubicBezTo>
                      <a:pt x="50940" y="197381"/>
                      <a:pt x="51833" y="195869"/>
                      <a:pt x="51627" y="194013"/>
                    </a:cubicBezTo>
                    <a:cubicBezTo>
                      <a:pt x="51146" y="188444"/>
                      <a:pt x="44959" y="184045"/>
                      <a:pt x="39597" y="185420"/>
                    </a:cubicBezTo>
                    <a:cubicBezTo>
                      <a:pt x="33410" y="187001"/>
                      <a:pt x="27223" y="188582"/>
                      <a:pt x="21105" y="190232"/>
                    </a:cubicBezTo>
                    <a:cubicBezTo>
                      <a:pt x="18630" y="190919"/>
                      <a:pt x="16774" y="190163"/>
                      <a:pt x="15193" y="188238"/>
                    </a:cubicBezTo>
                    <a:cubicBezTo>
                      <a:pt x="13887" y="186657"/>
                      <a:pt x="13062" y="184870"/>
                      <a:pt x="12237" y="183014"/>
                    </a:cubicBezTo>
                    <a:cubicBezTo>
                      <a:pt x="10862" y="179783"/>
                      <a:pt x="11481" y="177445"/>
                      <a:pt x="14230" y="175314"/>
                    </a:cubicBezTo>
                    <a:cubicBezTo>
                      <a:pt x="18767" y="171671"/>
                      <a:pt x="23373" y="168096"/>
                      <a:pt x="27910" y="164453"/>
                    </a:cubicBezTo>
                    <a:cubicBezTo>
                      <a:pt x="32722" y="160741"/>
                      <a:pt x="33135" y="159159"/>
                      <a:pt x="31554" y="153385"/>
                    </a:cubicBezTo>
                    <a:cubicBezTo>
                      <a:pt x="30454" y="149604"/>
                      <a:pt x="28185" y="147611"/>
                      <a:pt x="24198" y="147198"/>
                    </a:cubicBezTo>
                    <a:cubicBezTo>
                      <a:pt x="18424" y="146579"/>
                      <a:pt x="12718" y="145479"/>
                      <a:pt x="6943" y="144861"/>
                    </a:cubicBezTo>
                    <a:cubicBezTo>
                      <a:pt x="3644" y="144517"/>
                      <a:pt x="1306" y="143211"/>
                      <a:pt x="138" y="140049"/>
                    </a:cubicBezTo>
                    <a:cubicBezTo>
                      <a:pt x="0" y="137093"/>
                      <a:pt x="0" y="134343"/>
                      <a:pt x="0" y="131525"/>
                    </a:cubicBezTo>
                    <a:cubicBezTo>
                      <a:pt x="1100" y="129462"/>
                      <a:pt x="2819" y="128431"/>
                      <a:pt x="5019" y="127881"/>
                    </a:cubicBezTo>
                    <a:cubicBezTo>
                      <a:pt x="10931" y="126300"/>
                      <a:pt x="16705" y="124513"/>
                      <a:pt x="22617" y="122931"/>
                    </a:cubicBezTo>
                    <a:cubicBezTo>
                      <a:pt x="26192" y="121969"/>
                      <a:pt x="28323" y="119975"/>
                      <a:pt x="28667" y="116194"/>
                    </a:cubicBezTo>
                    <a:cubicBezTo>
                      <a:pt x="28735" y="115232"/>
                      <a:pt x="28873" y="114270"/>
                      <a:pt x="29010" y="113307"/>
                    </a:cubicBezTo>
                    <a:cubicBezTo>
                      <a:pt x="29354" y="110076"/>
                      <a:pt x="27910" y="107876"/>
                      <a:pt x="25229" y="106295"/>
                    </a:cubicBezTo>
                    <a:cubicBezTo>
                      <a:pt x="19867" y="103202"/>
                      <a:pt x="14574" y="100040"/>
                      <a:pt x="9281" y="96946"/>
                    </a:cubicBezTo>
                    <a:cubicBezTo>
                      <a:pt x="5362" y="94678"/>
                      <a:pt x="4675" y="92959"/>
                      <a:pt x="5843" y="88560"/>
                    </a:cubicBezTo>
                    <a:cubicBezTo>
                      <a:pt x="5981" y="88147"/>
                      <a:pt x="6050" y="87735"/>
                      <a:pt x="6187" y="87391"/>
                    </a:cubicBezTo>
                    <a:cubicBezTo>
                      <a:pt x="7906" y="81685"/>
                      <a:pt x="9418" y="80585"/>
                      <a:pt x="15261" y="81135"/>
                    </a:cubicBezTo>
                    <a:cubicBezTo>
                      <a:pt x="20898" y="81685"/>
                      <a:pt x="26535" y="82304"/>
                      <a:pt x="32173" y="83060"/>
                    </a:cubicBezTo>
                    <a:cubicBezTo>
                      <a:pt x="36641" y="83610"/>
                      <a:pt x="38566" y="82854"/>
                      <a:pt x="40834" y="79073"/>
                    </a:cubicBezTo>
                    <a:cubicBezTo>
                      <a:pt x="44065" y="73848"/>
                      <a:pt x="43928" y="72198"/>
                      <a:pt x="40147" y="67318"/>
                    </a:cubicBezTo>
                    <a:cubicBezTo>
                      <a:pt x="36572" y="62712"/>
                      <a:pt x="33066" y="58037"/>
                      <a:pt x="29629" y="53363"/>
                    </a:cubicBezTo>
                    <a:cubicBezTo>
                      <a:pt x="27567" y="50613"/>
                      <a:pt x="27567" y="48344"/>
                      <a:pt x="29629" y="45595"/>
                    </a:cubicBezTo>
                    <a:cubicBezTo>
                      <a:pt x="30660" y="44220"/>
                      <a:pt x="31760" y="42845"/>
                      <a:pt x="33066" y="41745"/>
                    </a:cubicBezTo>
                    <a:cubicBezTo>
                      <a:pt x="35678" y="39545"/>
                      <a:pt x="37466" y="39270"/>
                      <a:pt x="40422" y="40920"/>
                    </a:cubicBezTo>
                    <a:cubicBezTo>
                      <a:pt x="45646" y="43807"/>
                      <a:pt x="51008" y="46488"/>
                      <a:pt x="56027" y="49719"/>
                    </a:cubicBezTo>
                    <a:cubicBezTo>
                      <a:pt x="61801" y="53431"/>
                      <a:pt x="65788" y="50957"/>
                      <a:pt x="69982" y="45801"/>
                    </a:cubicBezTo>
                    <a:cubicBezTo>
                      <a:pt x="71357" y="44082"/>
                      <a:pt x="70875" y="41814"/>
                      <a:pt x="70325" y="39751"/>
                    </a:cubicBezTo>
                    <a:cubicBezTo>
                      <a:pt x="68813" y="33908"/>
                      <a:pt x="67301" y="28065"/>
                      <a:pt x="65788" y="22221"/>
                    </a:cubicBezTo>
                    <a:cubicBezTo>
                      <a:pt x="64688" y="18028"/>
                      <a:pt x="65376" y="16309"/>
                      <a:pt x="69088" y="14110"/>
                    </a:cubicBezTo>
                    <a:cubicBezTo>
                      <a:pt x="69913" y="13628"/>
                      <a:pt x="70738" y="13147"/>
                      <a:pt x="71632" y="12735"/>
                    </a:cubicBezTo>
                    <a:cubicBezTo>
                      <a:pt x="76100" y="10672"/>
                      <a:pt x="78094" y="11154"/>
                      <a:pt x="81118" y="15072"/>
                    </a:cubicBezTo>
                    <a:cubicBezTo>
                      <a:pt x="84762" y="19678"/>
                      <a:pt x="88405" y="24353"/>
                      <a:pt x="92049" y="28958"/>
                    </a:cubicBezTo>
                    <a:cubicBezTo>
                      <a:pt x="95486" y="33221"/>
                      <a:pt x="103529" y="33221"/>
                      <a:pt x="106966" y="28890"/>
                    </a:cubicBezTo>
                    <a:cubicBezTo>
                      <a:pt x="108410" y="27034"/>
                      <a:pt x="108410" y="24696"/>
                      <a:pt x="108754" y="22565"/>
                    </a:cubicBezTo>
                    <a:cubicBezTo>
                      <a:pt x="109578" y="17203"/>
                      <a:pt x="110266" y="11841"/>
                      <a:pt x="110953" y="6479"/>
                    </a:cubicBezTo>
                    <a:cubicBezTo>
                      <a:pt x="111503" y="2217"/>
                      <a:pt x="112672" y="1048"/>
                      <a:pt x="116934" y="292"/>
                    </a:cubicBezTo>
                    <a:cubicBezTo>
                      <a:pt x="118721" y="-52"/>
                      <a:pt x="120509" y="-52"/>
                      <a:pt x="122296" y="86"/>
                    </a:cubicBezTo>
                    <a:close/>
                  </a:path>
                </a:pathLst>
              </a:custGeom>
              <a:solidFill>
                <a:schemeClr val="bg1"/>
              </a:solidFill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FDC670B8-0E6F-4CCA-ADF0-CDA61B1B485F}"/>
              </a:ext>
            </a:extLst>
          </p:cNvPr>
          <p:cNvGrpSpPr/>
          <p:nvPr/>
        </p:nvGrpSpPr>
        <p:grpSpPr>
          <a:xfrm>
            <a:off x="6796944" y="2017479"/>
            <a:ext cx="5020276" cy="1285914"/>
            <a:chOff x="6796944" y="2017479"/>
            <a:chExt cx="5020276" cy="1285914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2AAB5DEC-A61A-44A4-ABE9-B6F4C9203636}"/>
                </a:ext>
              </a:extLst>
            </p:cNvPr>
            <p:cNvSpPr txBox="1"/>
            <p:nvPr/>
          </p:nvSpPr>
          <p:spPr>
            <a:xfrm>
              <a:off x="8540991" y="2103064"/>
              <a:ext cx="3276229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Parameters in physical rehabilitation</a:t>
              </a:r>
              <a:endParaRPr lang="en-ID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4" name="Elbow Connector 191">
              <a:extLst>
                <a:ext uri="{FF2B5EF4-FFF2-40B4-BE49-F238E27FC236}">
                  <a16:creationId xmlns:a16="http://schemas.microsoft.com/office/drawing/2014/main" id="{DD2A03E6-E710-4DE4-9325-638DF2C03AD4}"/>
                </a:ext>
              </a:extLst>
            </p:cNvPr>
            <p:cNvCxnSpPr>
              <a:cxnSpLocks/>
            </p:cNvCxnSpPr>
            <p:nvPr/>
          </p:nvCxnSpPr>
          <p:spPr>
            <a:xfrm>
              <a:off x="6796944" y="2017479"/>
              <a:ext cx="1379757" cy="589839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1AE8A61D-D6BA-4831-A2B1-969397C230BB}"/>
                </a:ext>
              </a:extLst>
            </p:cNvPr>
            <p:cNvSpPr/>
            <p:nvPr/>
          </p:nvSpPr>
          <p:spPr>
            <a:xfrm>
              <a:off x="7991037" y="2334424"/>
              <a:ext cx="540000" cy="54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grpSp>
          <p:nvGrpSpPr>
            <p:cNvPr id="152" name="Group 102">
              <a:extLst>
                <a:ext uri="{FF2B5EF4-FFF2-40B4-BE49-F238E27FC236}">
                  <a16:creationId xmlns:a16="http://schemas.microsoft.com/office/drawing/2014/main" id="{BAFE7020-71A8-465C-9011-359D74EAE45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45834" y="2428626"/>
              <a:ext cx="216164" cy="351595"/>
              <a:chOff x="2071598" y="2060848"/>
              <a:chExt cx="1917605" cy="3137144"/>
            </a:xfrm>
            <a:solidFill>
              <a:schemeClr val="bg1"/>
            </a:solidFill>
          </p:grpSpPr>
          <p:sp>
            <p:nvSpPr>
              <p:cNvPr id="153" name="Freeform 103">
                <a:extLst>
                  <a:ext uri="{FF2B5EF4-FFF2-40B4-BE49-F238E27FC236}">
                    <a16:creationId xmlns:a16="http://schemas.microsoft.com/office/drawing/2014/main" id="{ECFE7C85-4B1B-4C88-8227-6D44F55DE447}"/>
                  </a:ext>
                </a:extLst>
              </p:cNvPr>
              <p:cNvSpPr/>
              <p:nvPr/>
            </p:nvSpPr>
            <p:spPr>
              <a:xfrm>
                <a:off x="2483768" y="2060848"/>
                <a:ext cx="1505435" cy="1015754"/>
              </a:xfrm>
              <a:custGeom>
                <a:avLst/>
                <a:gdLst>
                  <a:gd name="connsiteX0" fmla="*/ 812042 w 1535373"/>
                  <a:gd name="connsiteY0" fmla="*/ 211541 h 921224"/>
                  <a:gd name="connsiteX1" fmla="*/ 184245 w 1535373"/>
                  <a:gd name="connsiteY1" fmla="*/ 0 h 921224"/>
                  <a:gd name="connsiteX2" fmla="*/ 143301 w 1535373"/>
                  <a:gd name="connsiteY2" fmla="*/ 293427 h 921224"/>
                  <a:gd name="connsiteX3" fmla="*/ 0 w 1535373"/>
                  <a:gd name="connsiteY3" fmla="*/ 477672 h 921224"/>
                  <a:gd name="connsiteX4" fmla="*/ 600501 w 1535373"/>
                  <a:gd name="connsiteY4" fmla="*/ 764275 h 921224"/>
                  <a:gd name="connsiteX5" fmla="*/ 709684 w 1535373"/>
                  <a:gd name="connsiteY5" fmla="*/ 655093 h 921224"/>
                  <a:gd name="connsiteX6" fmla="*/ 887104 w 1535373"/>
                  <a:gd name="connsiteY6" fmla="*/ 702860 h 921224"/>
                  <a:gd name="connsiteX7" fmla="*/ 1201003 w 1535373"/>
                  <a:gd name="connsiteY7" fmla="*/ 921224 h 921224"/>
                  <a:gd name="connsiteX8" fmla="*/ 1535373 w 1535373"/>
                  <a:gd name="connsiteY8" fmla="*/ 825690 h 921224"/>
                  <a:gd name="connsiteX9" fmla="*/ 1201003 w 1535373"/>
                  <a:gd name="connsiteY9" fmla="*/ 689212 h 921224"/>
                  <a:gd name="connsiteX10" fmla="*/ 1262418 w 1535373"/>
                  <a:gd name="connsiteY10" fmla="*/ 457200 h 921224"/>
                  <a:gd name="connsiteX11" fmla="*/ 996287 w 1535373"/>
                  <a:gd name="connsiteY11" fmla="*/ 348018 h 921224"/>
                  <a:gd name="connsiteX12" fmla="*/ 921224 w 1535373"/>
                  <a:gd name="connsiteY12" fmla="*/ 457200 h 921224"/>
                  <a:gd name="connsiteX13" fmla="*/ 777922 w 1535373"/>
                  <a:gd name="connsiteY13" fmla="*/ 395785 h 921224"/>
                  <a:gd name="connsiteX14" fmla="*/ 812042 w 1535373"/>
                  <a:gd name="connsiteY14" fmla="*/ 211541 h 921224"/>
                  <a:gd name="connsiteX0" fmla="*/ 812042 w 1535373"/>
                  <a:gd name="connsiteY0" fmla="*/ 191663 h 901346"/>
                  <a:gd name="connsiteX1" fmla="*/ 208099 w 1535373"/>
                  <a:gd name="connsiteY1" fmla="*/ 0 h 901346"/>
                  <a:gd name="connsiteX2" fmla="*/ 143301 w 1535373"/>
                  <a:gd name="connsiteY2" fmla="*/ 273549 h 901346"/>
                  <a:gd name="connsiteX3" fmla="*/ 0 w 1535373"/>
                  <a:gd name="connsiteY3" fmla="*/ 457794 h 901346"/>
                  <a:gd name="connsiteX4" fmla="*/ 600501 w 1535373"/>
                  <a:gd name="connsiteY4" fmla="*/ 744397 h 901346"/>
                  <a:gd name="connsiteX5" fmla="*/ 709684 w 1535373"/>
                  <a:gd name="connsiteY5" fmla="*/ 635215 h 901346"/>
                  <a:gd name="connsiteX6" fmla="*/ 887104 w 1535373"/>
                  <a:gd name="connsiteY6" fmla="*/ 682982 h 901346"/>
                  <a:gd name="connsiteX7" fmla="*/ 1201003 w 1535373"/>
                  <a:gd name="connsiteY7" fmla="*/ 901346 h 901346"/>
                  <a:gd name="connsiteX8" fmla="*/ 1535373 w 1535373"/>
                  <a:gd name="connsiteY8" fmla="*/ 805812 h 901346"/>
                  <a:gd name="connsiteX9" fmla="*/ 1201003 w 1535373"/>
                  <a:gd name="connsiteY9" fmla="*/ 669334 h 901346"/>
                  <a:gd name="connsiteX10" fmla="*/ 1262418 w 1535373"/>
                  <a:gd name="connsiteY10" fmla="*/ 437322 h 901346"/>
                  <a:gd name="connsiteX11" fmla="*/ 996287 w 1535373"/>
                  <a:gd name="connsiteY11" fmla="*/ 328140 h 901346"/>
                  <a:gd name="connsiteX12" fmla="*/ 921224 w 1535373"/>
                  <a:gd name="connsiteY12" fmla="*/ 437322 h 901346"/>
                  <a:gd name="connsiteX13" fmla="*/ 777922 w 1535373"/>
                  <a:gd name="connsiteY13" fmla="*/ 375907 h 901346"/>
                  <a:gd name="connsiteX14" fmla="*/ 812042 w 1535373"/>
                  <a:gd name="connsiteY14" fmla="*/ 191663 h 901346"/>
                  <a:gd name="connsiteX0" fmla="*/ 812042 w 1535373"/>
                  <a:gd name="connsiteY0" fmla="*/ 204349 h 914032"/>
                  <a:gd name="connsiteX1" fmla="*/ 208099 w 1535373"/>
                  <a:gd name="connsiteY1" fmla="*/ 12686 h 914032"/>
                  <a:gd name="connsiteX2" fmla="*/ 143301 w 1535373"/>
                  <a:gd name="connsiteY2" fmla="*/ 286235 h 914032"/>
                  <a:gd name="connsiteX3" fmla="*/ 0 w 1535373"/>
                  <a:gd name="connsiteY3" fmla="*/ 470480 h 914032"/>
                  <a:gd name="connsiteX4" fmla="*/ 600501 w 1535373"/>
                  <a:gd name="connsiteY4" fmla="*/ 757083 h 914032"/>
                  <a:gd name="connsiteX5" fmla="*/ 709684 w 1535373"/>
                  <a:gd name="connsiteY5" fmla="*/ 647901 h 914032"/>
                  <a:gd name="connsiteX6" fmla="*/ 887104 w 1535373"/>
                  <a:gd name="connsiteY6" fmla="*/ 695668 h 914032"/>
                  <a:gd name="connsiteX7" fmla="*/ 1201003 w 1535373"/>
                  <a:gd name="connsiteY7" fmla="*/ 914032 h 914032"/>
                  <a:gd name="connsiteX8" fmla="*/ 1535373 w 1535373"/>
                  <a:gd name="connsiteY8" fmla="*/ 818498 h 914032"/>
                  <a:gd name="connsiteX9" fmla="*/ 1201003 w 1535373"/>
                  <a:gd name="connsiteY9" fmla="*/ 682020 h 914032"/>
                  <a:gd name="connsiteX10" fmla="*/ 1262418 w 1535373"/>
                  <a:gd name="connsiteY10" fmla="*/ 450008 h 914032"/>
                  <a:gd name="connsiteX11" fmla="*/ 996287 w 1535373"/>
                  <a:gd name="connsiteY11" fmla="*/ 340826 h 914032"/>
                  <a:gd name="connsiteX12" fmla="*/ 921224 w 1535373"/>
                  <a:gd name="connsiteY12" fmla="*/ 450008 h 914032"/>
                  <a:gd name="connsiteX13" fmla="*/ 777922 w 1535373"/>
                  <a:gd name="connsiteY13" fmla="*/ 388593 h 914032"/>
                  <a:gd name="connsiteX14" fmla="*/ 812042 w 1535373"/>
                  <a:gd name="connsiteY14" fmla="*/ 204349 h 914032"/>
                  <a:gd name="connsiteX0" fmla="*/ 812042 w 1535373"/>
                  <a:gd name="connsiteY0" fmla="*/ 204349 h 914032"/>
                  <a:gd name="connsiteX1" fmla="*/ 208099 w 1535373"/>
                  <a:gd name="connsiteY1" fmla="*/ 12686 h 914032"/>
                  <a:gd name="connsiteX2" fmla="*/ 143301 w 1535373"/>
                  <a:gd name="connsiteY2" fmla="*/ 286235 h 914032"/>
                  <a:gd name="connsiteX3" fmla="*/ 0 w 1535373"/>
                  <a:gd name="connsiteY3" fmla="*/ 470480 h 914032"/>
                  <a:gd name="connsiteX4" fmla="*/ 600501 w 1535373"/>
                  <a:gd name="connsiteY4" fmla="*/ 757083 h 914032"/>
                  <a:gd name="connsiteX5" fmla="*/ 709684 w 1535373"/>
                  <a:gd name="connsiteY5" fmla="*/ 647901 h 914032"/>
                  <a:gd name="connsiteX6" fmla="*/ 887104 w 1535373"/>
                  <a:gd name="connsiteY6" fmla="*/ 695668 h 914032"/>
                  <a:gd name="connsiteX7" fmla="*/ 1201003 w 1535373"/>
                  <a:gd name="connsiteY7" fmla="*/ 914032 h 914032"/>
                  <a:gd name="connsiteX8" fmla="*/ 1535373 w 1535373"/>
                  <a:gd name="connsiteY8" fmla="*/ 818498 h 914032"/>
                  <a:gd name="connsiteX9" fmla="*/ 1201003 w 1535373"/>
                  <a:gd name="connsiteY9" fmla="*/ 682020 h 914032"/>
                  <a:gd name="connsiteX10" fmla="*/ 1262418 w 1535373"/>
                  <a:gd name="connsiteY10" fmla="*/ 450008 h 914032"/>
                  <a:gd name="connsiteX11" fmla="*/ 996287 w 1535373"/>
                  <a:gd name="connsiteY11" fmla="*/ 340826 h 914032"/>
                  <a:gd name="connsiteX12" fmla="*/ 921224 w 1535373"/>
                  <a:gd name="connsiteY12" fmla="*/ 450008 h 914032"/>
                  <a:gd name="connsiteX13" fmla="*/ 777922 w 1535373"/>
                  <a:gd name="connsiteY13" fmla="*/ 388593 h 914032"/>
                  <a:gd name="connsiteX14" fmla="*/ 812042 w 1535373"/>
                  <a:gd name="connsiteY14" fmla="*/ 204349 h 914032"/>
                  <a:gd name="connsiteX0" fmla="*/ 812042 w 1535373"/>
                  <a:gd name="connsiteY0" fmla="*/ 204349 h 914032"/>
                  <a:gd name="connsiteX1" fmla="*/ 208099 w 1535373"/>
                  <a:gd name="connsiteY1" fmla="*/ 12686 h 914032"/>
                  <a:gd name="connsiteX2" fmla="*/ 159203 w 1535373"/>
                  <a:gd name="connsiteY2" fmla="*/ 306113 h 914032"/>
                  <a:gd name="connsiteX3" fmla="*/ 0 w 1535373"/>
                  <a:gd name="connsiteY3" fmla="*/ 470480 h 914032"/>
                  <a:gd name="connsiteX4" fmla="*/ 600501 w 1535373"/>
                  <a:gd name="connsiteY4" fmla="*/ 757083 h 914032"/>
                  <a:gd name="connsiteX5" fmla="*/ 709684 w 1535373"/>
                  <a:gd name="connsiteY5" fmla="*/ 647901 h 914032"/>
                  <a:gd name="connsiteX6" fmla="*/ 887104 w 1535373"/>
                  <a:gd name="connsiteY6" fmla="*/ 695668 h 914032"/>
                  <a:gd name="connsiteX7" fmla="*/ 1201003 w 1535373"/>
                  <a:gd name="connsiteY7" fmla="*/ 914032 h 914032"/>
                  <a:gd name="connsiteX8" fmla="*/ 1535373 w 1535373"/>
                  <a:gd name="connsiteY8" fmla="*/ 818498 h 914032"/>
                  <a:gd name="connsiteX9" fmla="*/ 1201003 w 1535373"/>
                  <a:gd name="connsiteY9" fmla="*/ 682020 h 914032"/>
                  <a:gd name="connsiteX10" fmla="*/ 1262418 w 1535373"/>
                  <a:gd name="connsiteY10" fmla="*/ 450008 h 914032"/>
                  <a:gd name="connsiteX11" fmla="*/ 996287 w 1535373"/>
                  <a:gd name="connsiteY11" fmla="*/ 340826 h 914032"/>
                  <a:gd name="connsiteX12" fmla="*/ 921224 w 1535373"/>
                  <a:gd name="connsiteY12" fmla="*/ 450008 h 914032"/>
                  <a:gd name="connsiteX13" fmla="*/ 777922 w 1535373"/>
                  <a:gd name="connsiteY13" fmla="*/ 388593 h 914032"/>
                  <a:gd name="connsiteX14" fmla="*/ 812042 w 1535373"/>
                  <a:gd name="connsiteY14" fmla="*/ 204349 h 914032"/>
                  <a:gd name="connsiteX0" fmla="*/ 788188 w 1511519"/>
                  <a:gd name="connsiteY0" fmla="*/ 204349 h 914032"/>
                  <a:gd name="connsiteX1" fmla="*/ 184245 w 1511519"/>
                  <a:gd name="connsiteY1" fmla="*/ 12686 h 914032"/>
                  <a:gd name="connsiteX2" fmla="*/ 135349 w 1511519"/>
                  <a:gd name="connsiteY2" fmla="*/ 306113 h 914032"/>
                  <a:gd name="connsiteX3" fmla="*/ 0 w 1511519"/>
                  <a:gd name="connsiteY3" fmla="*/ 518188 h 914032"/>
                  <a:gd name="connsiteX4" fmla="*/ 576647 w 1511519"/>
                  <a:gd name="connsiteY4" fmla="*/ 757083 h 914032"/>
                  <a:gd name="connsiteX5" fmla="*/ 685830 w 1511519"/>
                  <a:gd name="connsiteY5" fmla="*/ 647901 h 914032"/>
                  <a:gd name="connsiteX6" fmla="*/ 863250 w 1511519"/>
                  <a:gd name="connsiteY6" fmla="*/ 695668 h 914032"/>
                  <a:gd name="connsiteX7" fmla="*/ 1177149 w 1511519"/>
                  <a:gd name="connsiteY7" fmla="*/ 914032 h 914032"/>
                  <a:gd name="connsiteX8" fmla="*/ 1511519 w 1511519"/>
                  <a:gd name="connsiteY8" fmla="*/ 818498 h 914032"/>
                  <a:gd name="connsiteX9" fmla="*/ 1177149 w 1511519"/>
                  <a:gd name="connsiteY9" fmla="*/ 682020 h 914032"/>
                  <a:gd name="connsiteX10" fmla="*/ 1238564 w 1511519"/>
                  <a:gd name="connsiteY10" fmla="*/ 450008 h 914032"/>
                  <a:gd name="connsiteX11" fmla="*/ 972433 w 1511519"/>
                  <a:gd name="connsiteY11" fmla="*/ 340826 h 914032"/>
                  <a:gd name="connsiteX12" fmla="*/ 897370 w 1511519"/>
                  <a:gd name="connsiteY12" fmla="*/ 450008 h 914032"/>
                  <a:gd name="connsiteX13" fmla="*/ 754068 w 1511519"/>
                  <a:gd name="connsiteY13" fmla="*/ 388593 h 914032"/>
                  <a:gd name="connsiteX14" fmla="*/ 788188 w 1511519"/>
                  <a:gd name="connsiteY14" fmla="*/ 204349 h 914032"/>
                  <a:gd name="connsiteX0" fmla="*/ 802902 w 1526233"/>
                  <a:gd name="connsiteY0" fmla="*/ 204349 h 914032"/>
                  <a:gd name="connsiteX1" fmla="*/ 198959 w 1526233"/>
                  <a:gd name="connsiteY1" fmla="*/ 12686 h 914032"/>
                  <a:gd name="connsiteX2" fmla="*/ 150063 w 1526233"/>
                  <a:gd name="connsiteY2" fmla="*/ 306113 h 914032"/>
                  <a:gd name="connsiteX3" fmla="*/ 14714 w 1526233"/>
                  <a:gd name="connsiteY3" fmla="*/ 518188 h 914032"/>
                  <a:gd name="connsiteX4" fmla="*/ 591361 w 1526233"/>
                  <a:gd name="connsiteY4" fmla="*/ 757083 h 914032"/>
                  <a:gd name="connsiteX5" fmla="*/ 700544 w 1526233"/>
                  <a:gd name="connsiteY5" fmla="*/ 647901 h 914032"/>
                  <a:gd name="connsiteX6" fmla="*/ 877964 w 1526233"/>
                  <a:gd name="connsiteY6" fmla="*/ 695668 h 914032"/>
                  <a:gd name="connsiteX7" fmla="*/ 1191863 w 1526233"/>
                  <a:gd name="connsiteY7" fmla="*/ 914032 h 914032"/>
                  <a:gd name="connsiteX8" fmla="*/ 1526233 w 1526233"/>
                  <a:gd name="connsiteY8" fmla="*/ 818498 h 914032"/>
                  <a:gd name="connsiteX9" fmla="*/ 1191863 w 1526233"/>
                  <a:gd name="connsiteY9" fmla="*/ 682020 h 914032"/>
                  <a:gd name="connsiteX10" fmla="*/ 1253278 w 1526233"/>
                  <a:gd name="connsiteY10" fmla="*/ 450008 h 914032"/>
                  <a:gd name="connsiteX11" fmla="*/ 987147 w 1526233"/>
                  <a:gd name="connsiteY11" fmla="*/ 340826 h 914032"/>
                  <a:gd name="connsiteX12" fmla="*/ 912084 w 1526233"/>
                  <a:gd name="connsiteY12" fmla="*/ 450008 h 914032"/>
                  <a:gd name="connsiteX13" fmla="*/ 768782 w 1526233"/>
                  <a:gd name="connsiteY13" fmla="*/ 388593 h 914032"/>
                  <a:gd name="connsiteX14" fmla="*/ 802902 w 1526233"/>
                  <a:gd name="connsiteY14" fmla="*/ 204349 h 914032"/>
                  <a:gd name="connsiteX0" fmla="*/ 802902 w 1526233"/>
                  <a:gd name="connsiteY0" fmla="*/ 204349 h 914032"/>
                  <a:gd name="connsiteX1" fmla="*/ 198959 w 1526233"/>
                  <a:gd name="connsiteY1" fmla="*/ 12686 h 914032"/>
                  <a:gd name="connsiteX2" fmla="*/ 150063 w 1526233"/>
                  <a:gd name="connsiteY2" fmla="*/ 306113 h 914032"/>
                  <a:gd name="connsiteX3" fmla="*/ 14714 w 1526233"/>
                  <a:gd name="connsiteY3" fmla="*/ 518188 h 914032"/>
                  <a:gd name="connsiteX4" fmla="*/ 591361 w 1526233"/>
                  <a:gd name="connsiteY4" fmla="*/ 757083 h 914032"/>
                  <a:gd name="connsiteX5" fmla="*/ 700544 w 1526233"/>
                  <a:gd name="connsiteY5" fmla="*/ 647901 h 914032"/>
                  <a:gd name="connsiteX6" fmla="*/ 877964 w 1526233"/>
                  <a:gd name="connsiteY6" fmla="*/ 695668 h 914032"/>
                  <a:gd name="connsiteX7" fmla="*/ 1191863 w 1526233"/>
                  <a:gd name="connsiteY7" fmla="*/ 914032 h 914032"/>
                  <a:gd name="connsiteX8" fmla="*/ 1526233 w 1526233"/>
                  <a:gd name="connsiteY8" fmla="*/ 818498 h 914032"/>
                  <a:gd name="connsiteX9" fmla="*/ 1191863 w 1526233"/>
                  <a:gd name="connsiteY9" fmla="*/ 682020 h 914032"/>
                  <a:gd name="connsiteX10" fmla="*/ 1253278 w 1526233"/>
                  <a:gd name="connsiteY10" fmla="*/ 450008 h 914032"/>
                  <a:gd name="connsiteX11" fmla="*/ 987147 w 1526233"/>
                  <a:gd name="connsiteY11" fmla="*/ 340826 h 914032"/>
                  <a:gd name="connsiteX12" fmla="*/ 912084 w 1526233"/>
                  <a:gd name="connsiteY12" fmla="*/ 450008 h 914032"/>
                  <a:gd name="connsiteX13" fmla="*/ 768782 w 1526233"/>
                  <a:gd name="connsiteY13" fmla="*/ 388593 h 914032"/>
                  <a:gd name="connsiteX14" fmla="*/ 802902 w 1526233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588668 w 1523540"/>
                  <a:gd name="connsiteY4" fmla="*/ 757083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52279 w 1523540"/>
                  <a:gd name="connsiteY4" fmla="*/ 757083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52279 w 1523540"/>
                  <a:gd name="connsiteY4" fmla="*/ 757083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52279 w 1523540"/>
                  <a:gd name="connsiteY4" fmla="*/ 757083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705803 w 1523540"/>
                  <a:gd name="connsiteY5" fmla="*/ 624047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705803 w 1523540"/>
                  <a:gd name="connsiteY5" fmla="*/ 624047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705803 w 1523540"/>
                  <a:gd name="connsiteY5" fmla="*/ 624047 h 914032"/>
                  <a:gd name="connsiteX6" fmla="*/ 859369 w 1523540"/>
                  <a:gd name="connsiteY6" fmla="*/ 679765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705803 w 1523540"/>
                  <a:gd name="connsiteY5" fmla="*/ 624047 h 914032"/>
                  <a:gd name="connsiteX6" fmla="*/ 859369 w 1523540"/>
                  <a:gd name="connsiteY6" fmla="*/ 679765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705803 w 1523540"/>
                  <a:gd name="connsiteY5" fmla="*/ 624047 h 914032"/>
                  <a:gd name="connsiteX6" fmla="*/ 859369 w 1523540"/>
                  <a:gd name="connsiteY6" fmla="*/ 679765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82628"/>
                  <a:gd name="connsiteX1" fmla="*/ 196266 w 1523540"/>
                  <a:gd name="connsiteY1" fmla="*/ 12686 h 982628"/>
                  <a:gd name="connsiteX2" fmla="*/ 147370 w 1523540"/>
                  <a:gd name="connsiteY2" fmla="*/ 306113 h 982628"/>
                  <a:gd name="connsiteX3" fmla="*/ 12021 w 1523540"/>
                  <a:gd name="connsiteY3" fmla="*/ 518188 h 982628"/>
                  <a:gd name="connsiteX4" fmla="*/ 636377 w 1523540"/>
                  <a:gd name="connsiteY4" fmla="*/ 741181 h 982628"/>
                  <a:gd name="connsiteX5" fmla="*/ 705803 w 1523540"/>
                  <a:gd name="connsiteY5" fmla="*/ 624047 h 982628"/>
                  <a:gd name="connsiteX6" fmla="*/ 859369 w 1523540"/>
                  <a:gd name="connsiteY6" fmla="*/ 679765 h 982628"/>
                  <a:gd name="connsiteX7" fmla="*/ 1189170 w 1523540"/>
                  <a:gd name="connsiteY7" fmla="*/ 914032 h 982628"/>
                  <a:gd name="connsiteX8" fmla="*/ 1523540 w 1523540"/>
                  <a:gd name="connsiteY8" fmla="*/ 818498 h 982628"/>
                  <a:gd name="connsiteX9" fmla="*/ 1189170 w 1523540"/>
                  <a:gd name="connsiteY9" fmla="*/ 682020 h 982628"/>
                  <a:gd name="connsiteX10" fmla="*/ 1250585 w 1523540"/>
                  <a:gd name="connsiteY10" fmla="*/ 450008 h 982628"/>
                  <a:gd name="connsiteX11" fmla="*/ 984454 w 1523540"/>
                  <a:gd name="connsiteY11" fmla="*/ 340826 h 982628"/>
                  <a:gd name="connsiteX12" fmla="*/ 909391 w 1523540"/>
                  <a:gd name="connsiteY12" fmla="*/ 450008 h 982628"/>
                  <a:gd name="connsiteX13" fmla="*/ 766089 w 1523540"/>
                  <a:gd name="connsiteY13" fmla="*/ 388593 h 982628"/>
                  <a:gd name="connsiteX14" fmla="*/ 800209 w 1523540"/>
                  <a:gd name="connsiteY14" fmla="*/ 204349 h 982628"/>
                  <a:gd name="connsiteX0" fmla="*/ 800209 w 1554538"/>
                  <a:gd name="connsiteY0" fmla="*/ 204349 h 982009"/>
                  <a:gd name="connsiteX1" fmla="*/ 196266 w 1554538"/>
                  <a:gd name="connsiteY1" fmla="*/ 12686 h 982009"/>
                  <a:gd name="connsiteX2" fmla="*/ 147370 w 1554538"/>
                  <a:gd name="connsiteY2" fmla="*/ 306113 h 982009"/>
                  <a:gd name="connsiteX3" fmla="*/ 12021 w 1554538"/>
                  <a:gd name="connsiteY3" fmla="*/ 518188 h 982009"/>
                  <a:gd name="connsiteX4" fmla="*/ 636377 w 1554538"/>
                  <a:gd name="connsiteY4" fmla="*/ 741181 h 982009"/>
                  <a:gd name="connsiteX5" fmla="*/ 705803 w 1554538"/>
                  <a:gd name="connsiteY5" fmla="*/ 624047 h 982009"/>
                  <a:gd name="connsiteX6" fmla="*/ 859369 w 1554538"/>
                  <a:gd name="connsiteY6" fmla="*/ 679765 h 982009"/>
                  <a:gd name="connsiteX7" fmla="*/ 1189170 w 1554538"/>
                  <a:gd name="connsiteY7" fmla="*/ 914032 h 982009"/>
                  <a:gd name="connsiteX8" fmla="*/ 1523540 w 1554538"/>
                  <a:gd name="connsiteY8" fmla="*/ 818498 h 982009"/>
                  <a:gd name="connsiteX9" fmla="*/ 1189170 w 1554538"/>
                  <a:gd name="connsiteY9" fmla="*/ 682020 h 982009"/>
                  <a:gd name="connsiteX10" fmla="*/ 1250585 w 1554538"/>
                  <a:gd name="connsiteY10" fmla="*/ 450008 h 982009"/>
                  <a:gd name="connsiteX11" fmla="*/ 984454 w 1554538"/>
                  <a:gd name="connsiteY11" fmla="*/ 340826 h 982009"/>
                  <a:gd name="connsiteX12" fmla="*/ 909391 w 1554538"/>
                  <a:gd name="connsiteY12" fmla="*/ 450008 h 982009"/>
                  <a:gd name="connsiteX13" fmla="*/ 766089 w 1554538"/>
                  <a:gd name="connsiteY13" fmla="*/ 388593 h 982009"/>
                  <a:gd name="connsiteX14" fmla="*/ 800209 w 1554538"/>
                  <a:gd name="connsiteY14" fmla="*/ 204349 h 982009"/>
                  <a:gd name="connsiteX0" fmla="*/ 800209 w 1554538"/>
                  <a:gd name="connsiteY0" fmla="*/ 204349 h 982009"/>
                  <a:gd name="connsiteX1" fmla="*/ 196266 w 1554538"/>
                  <a:gd name="connsiteY1" fmla="*/ 12686 h 982009"/>
                  <a:gd name="connsiteX2" fmla="*/ 147370 w 1554538"/>
                  <a:gd name="connsiteY2" fmla="*/ 306113 h 982009"/>
                  <a:gd name="connsiteX3" fmla="*/ 12021 w 1554538"/>
                  <a:gd name="connsiteY3" fmla="*/ 518188 h 982009"/>
                  <a:gd name="connsiteX4" fmla="*/ 636377 w 1554538"/>
                  <a:gd name="connsiteY4" fmla="*/ 741181 h 982009"/>
                  <a:gd name="connsiteX5" fmla="*/ 705803 w 1554538"/>
                  <a:gd name="connsiteY5" fmla="*/ 624047 h 982009"/>
                  <a:gd name="connsiteX6" fmla="*/ 859369 w 1554538"/>
                  <a:gd name="connsiteY6" fmla="*/ 679765 h 982009"/>
                  <a:gd name="connsiteX7" fmla="*/ 1189170 w 1554538"/>
                  <a:gd name="connsiteY7" fmla="*/ 914032 h 982009"/>
                  <a:gd name="connsiteX8" fmla="*/ 1523540 w 1554538"/>
                  <a:gd name="connsiteY8" fmla="*/ 818498 h 982009"/>
                  <a:gd name="connsiteX9" fmla="*/ 1189170 w 1554538"/>
                  <a:gd name="connsiteY9" fmla="*/ 682020 h 982009"/>
                  <a:gd name="connsiteX10" fmla="*/ 1250585 w 1554538"/>
                  <a:gd name="connsiteY10" fmla="*/ 450008 h 982009"/>
                  <a:gd name="connsiteX11" fmla="*/ 984454 w 1554538"/>
                  <a:gd name="connsiteY11" fmla="*/ 340826 h 982009"/>
                  <a:gd name="connsiteX12" fmla="*/ 909391 w 1554538"/>
                  <a:gd name="connsiteY12" fmla="*/ 450008 h 982009"/>
                  <a:gd name="connsiteX13" fmla="*/ 766089 w 1554538"/>
                  <a:gd name="connsiteY13" fmla="*/ 388593 h 982009"/>
                  <a:gd name="connsiteX14" fmla="*/ 800209 w 1554538"/>
                  <a:gd name="connsiteY14" fmla="*/ 204349 h 982009"/>
                  <a:gd name="connsiteX0" fmla="*/ 800209 w 1554538"/>
                  <a:gd name="connsiteY0" fmla="*/ 204349 h 982009"/>
                  <a:gd name="connsiteX1" fmla="*/ 196266 w 1554538"/>
                  <a:gd name="connsiteY1" fmla="*/ 12686 h 982009"/>
                  <a:gd name="connsiteX2" fmla="*/ 147370 w 1554538"/>
                  <a:gd name="connsiteY2" fmla="*/ 306113 h 982009"/>
                  <a:gd name="connsiteX3" fmla="*/ 12021 w 1554538"/>
                  <a:gd name="connsiteY3" fmla="*/ 518188 h 982009"/>
                  <a:gd name="connsiteX4" fmla="*/ 636377 w 1554538"/>
                  <a:gd name="connsiteY4" fmla="*/ 741181 h 982009"/>
                  <a:gd name="connsiteX5" fmla="*/ 705803 w 1554538"/>
                  <a:gd name="connsiteY5" fmla="*/ 624047 h 982009"/>
                  <a:gd name="connsiteX6" fmla="*/ 859369 w 1554538"/>
                  <a:gd name="connsiteY6" fmla="*/ 679765 h 982009"/>
                  <a:gd name="connsiteX7" fmla="*/ 1189170 w 1554538"/>
                  <a:gd name="connsiteY7" fmla="*/ 914032 h 982009"/>
                  <a:gd name="connsiteX8" fmla="*/ 1523540 w 1554538"/>
                  <a:gd name="connsiteY8" fmla="*/ 818498 h 982009"/>
                  <a:gd name="connsiteX9" fmla="*/ 1173267 w 1554538"/>
                  <a:gd name="connsiteY9" fmla="*/ 634312 h 982009"/>
                  <a:gd name="connsiteX10" fmla="*/ 1250585 w 1554538"/>
                  <a:gd name="connsiteY10" fmla="*/ 450008 h 982009"/>
                  <a:gd name="connsiteX11" fmla="*/ 984454 w 1554538"/>
                  <a:gd name="connsiteY11" fmla="*/ 340826 h 982009"/>
                  <a:gd name="connsiteX12" fmla="*/ 909391 w 1554538"/>
                  <a:gd name="connsiteY12" fmla="*/ 450008 h 982009"/>
                  <a:gd name="connsiteX13" fmla="*/ 766089 w 1554538"/>
                  <a:gd name="connsiteY13" fmla="*/ 388593 h 982009"/>
                  <a:gd name="connsiteX14" fmla="*/ 800209 w 1554538"/>
                  <a:gd name="connsiteY14" fmla="*/ 204349 h 982009"/>
                  <a:gd name="connsiteX0" fmla="*/ 800209 w 1554538"/>
                  <a:gd name="connsiteY0" fmla="*/ 204349 h 982009"/>
                  <a:gd name="connsiteX1" fmla="*/ 196266 w 1554538"/>
                  <a:gd name="connsiteY1" fmla="*/ 12686 h 982009"/>
                  <a:gd name="connsiteX2" fmla="*/ 147370 w 1554538"/>
                  <a:gd name="connsiteY2" fmla="*/ 306113 h 982009"/>
                  <a:gd name="connsiteX3" fmla="*/ 12021 w 1554538"/>
                  <a:gd name="connsiteY3" fmla="*/ 518188 h 982009"/>
                  <a:gd name="connsiteX4" fmla="*/ 636377 w 1554538"/>
                  <a:gd name="connsiteY4" fmla="*/ 741181 h 982009"/>
                  <a:gd name="connsiteX5" fmla="*/ 705803 w 1554538"/>
                  <a:gd name="connsiteY5" fmla="*/ 624047 h 982009"/>
                  <a:gd name="connsiteX6" fmla="*/ 859369 w 1554538"/>
                  <a:gd name="connsiteY6" fmla="*/ 679765 h 982009"/>
                  <a:gd name="connsiteX7" fmla="*/ 1189170 w 1554538"/>
                  <a:gd name="connsiteY7" fmla="*/ 914032 h 982009"/>
                  <a:gd name="connsiteX8" fmla="*/ 1523540 w 1554538"/>
                  <a:gd name="connsiteY8" fmla="*/ 818498 h 982009"/>
                  <a:gd name="connsiteX9" fmla="*/ 1173267 w 1554538"/>
                  <a:gd name="connsiteY9" fmla="*/ 634312 h 982009"/>
                  <a:gd name="connsiteX10" fmla="*/ 1250585 w 1554538"/>
                  <a:gd name="connsiteY10" fmla="*/ 450008 h 982009"/>
                  <a:gd name="connsiteX11" fmla="*/ 984454 w 1554538"/>
                  <a:gd name="connsiteY11" fmla="*/ 340826 h 982009"/>
                  <a:gd name="connsiteX12" fmla="*/ 909391 w 1554538"/>
                  <a:gd name="connsiteY12" fmla="*/ 450008 h 982009"/>
                  <a:gd name="connsiteX13" fmla="*/ 766089 w 1554538"/>
                  <a:gd name="connsiteY13" fmla="*/ 388593 h 982009"/>
                  <a:gd name="connsiteX14" fmla="*/ 800209 w 1554538"/>
                  <a:gd name="connsiteY14" fmla="*/ 204349 h 982009"/>
                  <a:gd name="connsiteX0" fmla="*/ 800209 w 1542543"/>
                  <a:gd name="connsiteY0" fmla="*/ 204349 h 976908"/>
                  <a:gd name="connsiteX1" fmla="*/ 196266 w 1542543"/>
                  <a:gd name="connsiteY1" fmla="*/ 12686 h 976908"/>
                  <a:gd name="connsiteX2" fmla="*/ 147370 w 1542543"/>
                  <a:gd name="connsiteY2" fmla="*/ 306113 h 976908"/>
                  <a:gd name="connsiteX3" fmla="*/ 12021 w 1542543"/>
                  <a:gd name="connsiteY3" fmla="*/ 518188 h 976908"/>
                  <a:gd name="connsiteX4" fmla="*/ 636377 w 1542543"/>
                  <a:gd name="connsiteY4" fmla="*/ 741181 h 976908"/>
                  <a:gd name="connsiteX5" fmla="*/ 705803 w 1542543"/>
                  <a:gd name="connsiteY5" fmla="*/ 624047 h 976908"/>
                  <a:gd name="connsiteX6" fmla="*/ 859369 w 1542543"/>
                  <a:gd name="connsiteY6" fmla="*/ 679765 h 976908"/>
                  <a:gd name="connsiteX7" fmla="*/ 1189170 w 1542543"/>
                  <a:gd name="connsiteY7" fmla="*/ 914032 h 976908"/>
                  <a:gd name="connsiteX8" fmla="*/ 1507637 w 1542543"/>
                  <a:gd name="connsiteY8" fmla="*/ 786693 h 976908"/>
                  <a:gd name="connsiteX9" fmla="*/ 1173267 w 1542543"/>
                  <a:gd name="connsiteY9" fmla="*/ 634312 h 976908"/>
                  <a:gd name="connsiteX10" fmla="*/ 1250585 w 1542543"/>
                  <a:gd name="connsiteY10" fmla="*/ 450008 h 976908"/>
                  <a:gd name="connsiteX11" fmla="*/ 984454 w 1542543"/>
                  <a:gd name="connsiteY11" fmla="*/ 340826 h 976908"/>
                  <a:gd name="connsiteX12" fmla="*/ 909391 w 1542543"/>
                  <a:gd name="connsiteY12" fmla="*/ 450008 h 976908"/>
                  <a:gd name="connsiteX13" fmla="*/ 766089 w 1542543"/>
                  <a:gd name="connsiteY13" fmla="*/ 388593 h 976908"/>
                  <a:gd name="connsiteX14" fmla="*/ 800209 w 1542543"/>
                  <a:gd name="connsiteY14" fmla="*/ 204349 h 976908"/>
                  <a:gd name="connsiteX0" fmla="*/ 800209 w 1542543"/>
                  <a:gd name="connsiteY0" fmla="*/ 204349 h 976908"/>
                  <a:gd name="connsiteX1" fmla="*/ 196266 w 1542543"/>
                  <a:gd name="connsiteY1" fmla="*/ 12686 h 976908"/>
                  <a:gd name="connsiteX2" fmla="*/ 147370 w 1542543"/>
                  <a:gd name="connsiteY2" fmla="*/ 306113 h 976908"/>
                  <a:gd name="connsiteX3" fmla="*/ 12021 w 1542543"/>
                  <a:gd name="connsiteY3" fmla="*/ 518188 h 976908"/>
                  <a:gd name="connsiteX4" fmla="*/ 636377 w 1542543"/>
                  <a:gd name="connsiteY4" fmla="*/ 741181 h 976908"/>
                  <a:gd name="connsiteX5" fmla="*/ 705803 w 1542543"/>
                  <a:gd name="connsiteY5" fmla="*/ 624047 h 976908"/>
                  <a:gd name="connsiteX6" fmla="*/ 859369 w 1542543"/>
                  <a:gd name="connsiteY6" fmla="*/ 679765 h 976908"/>
                  <a:gd name="connsiteX7" fmla="*/ 1189170 w 1542543"/>
                  <a:gd name="connsiteY7" fmla="*/ 914032 h 976908"/>
                  <a:gd name="connsiteX8" fmla="*/ 1507637 w 1542543"/>
                  <a:gd name="connsiteY8" fmla="*/ 786693 h 976908"/>
                  <a:gd name="connsiteX9" fmla="*/ 1173267 w 1542543"/>
                  <a:gd name="connsiteY9" fmla="*/ 634312 h 976908"/>
                  <a:gd name="connsiteX10" fmla="*/ 1250585 w 1542543"/>
                  <a:gd name="connsiteY10" fmla="*/ 450008 h 976908"/>
                  <a:gd name="connsiteX11" fmla="*/ 984454 w 1542543"/>
                  <a:gd name="connsiteY11" fmla="*/ 340826 h 976908"/>
                  <a:gd name="connsiteX12" fmla="*/ 909391 w 1542543"/>
                  <a:gd name="connsiteY12" fmla="*/ 450008 h 976908"/>
                  <a:gd name="connsiteX13" fmla="*/ 766089 w 1542543"/>
                  <a:gd name="connsiteY13" fmla="*/ 388593 h 976908"/>
                  <a:gd name="connsiteX14" fmla="*/ 800209 w 1542543"/>
                  <a:gd name="connsiteY14" fmla="*/ 204349 h 976908"/>
                  <a:gd name="connsiteX0" fmla="*/ 800209 w 1522966"/>
                  <a:gd name="connsiteY0" fmla="*/ 204349 h 975249"/>
                  <a:gd name="connsiteX1" fmla="*/ 196266 w 1522966"/>
                  <a:gd name="connsiteY1" fmla="*/ 12686 h 975249"/>
                  <a:gd name="connsiteX2" fmla="*/ 147370 w 1522966"/>
                  <a:gd name="connsiteY2" fmla="*/ 306113 h 975249"/>
                  <a:gd name="connsiteX3" fmla="*/ 12021 w 1522966"/>
                  <a:gd name="connsiteY3" fmla="*/ 518188 h 975249"/>
                  <a:gd name="connsiteX4" fmla="*/ 636377 w 1522966"/>
                  <a:gd name="connsiteY4" fmla="*/ 741181 h 975249"/>
                  <a:gd name="connsiteX5" fmla="*/ 705803 w 1522966"/>
                  <a:gd name="connsiteY5" fmla="*/ 624047 h 975249"/>
                  <a:gd name="connsiteX6" fmla="*/ 859369 w 1522966"/>
                  <a:gd name="connsiteY6" fmla="*/ 679765 h 975249"/>
                  <a:gd name="connsiteX7" fmla="*/ 1189170 w 1522966"/>
                  <a:gd name="connsiteY7" fmla="*/ 914032 h 975249"/>
                  <a:gd name="connsiteX8" fmla="*/ 1507637 w 1522966"/>
                  <a:gd name="connsiteY8" fmla="*/ 786693 h 975249"/>
                  <a:gd name="connsiteX9" fmla="*/ 1173267 w 1522966"/>
                  <a:gd name="connsiteY9" fmla="*/ 634312 h 975249"/>
                  <a:gd name="connsiteX10" fmla="*/ 1250585 w 1522966"/>
                  <a:gd name="connsiteY10" fmla="*/ 450008 h 975249"/>
                  <a:gd name="connsiteX11" fmla="*/ 984454 w 1522966"/>
                  <a:gd name="connsiteY11" fmla="*/ 340826 h 975249"/>
                  <a:gd name="connsiteX12" fmla="*/ 909391 w 1522966"/>
                  <a:gd name="connsiteY12" fmla="*/ 450008 h 975249"/>
                  <a:gd name="connsiteX13" fmla="*/ 766089 w 1522966"/>
                  <a:gd name="connsiteY13" fmla="*/ 388593 h 975249"/>
                  <a:gd name="connsiteX14" fmla="*/ 800209 w 1522966"/>
                  <a:gd name="connsiteY14" fmla="*/ 204349 h 975249"/>
                  <a:gd name="connsiteX0" fmla="*/ 800209 w 1538655"/>
                  <a:gd name="connsiteY0" fmla="*/ 204349 h 976321"/>
                  <a:gd name="connsiteX1" fmla="*/ 196266 w 1538655"/>
                  <a:gd name="connsiteY1" fmla="*/ 12686 h 976321"/>
                  <a:gd name="connsiteX2" fmla="*/ 147370 w 1538655"/>
                  <a:gd name="connsiteY2" fmla="*/ 306113 h 976321"/>
                  <a:gd name="connsiteX3" fmla="*/ 12021 w 1538655"/>
                  <a:gd name="connsiteY3" fmla="*/ 518188 h 976321"/>
                  <a:gd name="connsiteX4" fmla="*/ 636377 w 1538655"/>
                  <a:gd name="connsiteY4" fmla="*/ 741181 h 976321"/>
                  <a:gd name="connsiteX5" fmla="*/ 705803 w 1538655"/>
                  <a:gd name="connsiteY5" fmla="*/ 624047 h 976321"/>
                  <a:gd name="connsiteX6" fmla="*/ 859369 w 1538655"/>
                  <a:gd name="connsiteY6" fmla="*/ 679765 h 976321"/>
                  <a:gd name="connsiteX7" fmla="*/ 1189170 w 1538655"/>
                  <a:gd name="connsiteY7" fmla="*/ 914032 h 976321"/>
                  <a:gd name="connsiteX8" fmla="*/ 1507637 w 1538655"/>
                  <a:gd name="connsiteY8" fmla="*/ 786693 h 976321"/>
                  <a:gd name="connsiteX9" fmla="*/ 1173267 w 1538655"/>
                  <a:gd name="connsiteY9" fmla="*/ 634312 h 976321"/>
                  <a:gd name="connsiteX10" fmla="*/ 1250585 w 1538655"/>
                  <a:gd name="connsiteY10" fmla="*/ 450008 h 976321"/>
                  <a:gd name="connsiteX11" fmla="*/ 984454 w 1538655"/>
                  <a:gd name="connsiteY11" fmla="*/ 340826 h 976321"/>
                  <a:gd name="connsiteX12" fmla="*/ 909391 w 1538655"/>
                  <a:gd name="connsiteY12" fmla="*/ 450008 h 976321"/>
                  <a:gd name="connsiteX13" fmla="*/ 766089 w 1538655"/>
                  <a:gd name="connsiteY13" fmla="*/ 388593 h 976321"/>
                  <a:gd name="connsiteX14" fmla="*/ 800209 w 1538655"/>
                  <a:gd name="connsiteY14" fmla="*/ 204349 h 976321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50008 h 981339"/>
                  <a:gd name="connsiteX11" fmla="*/ 984454 w 1556774"/>
                  <a:gd name="connsiteY11" fmla="*/ 340826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50008 h 981339"/>
                  <a:gd name="connsiteX11" fmla="*/ 984454 w 1556774"/>
                  <a:gd name="connsiteY11" fmla="*/ 340826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50008 h 981339"/>
                  <a:gd name="connsiteX11" fmla="*/ 984454 w 1556774"/>
                  <a:gd name="connsiteY11" fmla="*/ 340826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50008 h 981339"/>
                  <a:gd name="connsiteX11" fmla="*/ 984454 w 1556774"/>
                  <a:gd name="connsiteY11" fmla="*/ 340826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50008 h 981339"/>
                  <a:gd name="connsiteX11" fmla="*/ 964576 w 1556774"/>
                  <a:gd name="connsiteY11" fmla="*/ 344802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50008 h 981339"/>
                  <a:gd name="connsiteX11" fmla="*/ 964576 w 1556774"/>
                  <a:gd name="connsiteY11" fmla="*/ 344802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50008 h 981339"/>
                  <a:gd name="connsiteX11" fmla="*/ 964576 w 1556774"/>
                  <a:gd name="connsiteY11" fmla="*/ 344802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50008 h 981339"/>
                  <a:gd name="connsiteX11" fmla="*/ 964576 w 1556774"/>
                  <a:gd name="connsiteY11" fmla="*/ 344802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38081 h 981339"/>
                  <a:gd name="connsiteX11" fmla="*/ 964576 w 1556774"/>
                  <a:gd name="connsiteY11" fmla="*/ 344802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38081 h 981339"/>
                  <a:gd name="connsiteX11" fmla="*/ 964576 w 1556774"/>
                  <a:gd name="connsiteY11" fmla="*/ 344802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38081 h 981339"/>
                  <a:gd name="connsiteX11" fmla="*/ 964576 w 1556774"/>
                  <a:gd name="connsiteY11" fmla="*/ 344802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27868"/>
                  <a:gd name="connsiteY0" fmla="*/ 204349 h 975126"/>
                  <a:gd name="connsiteX1" fmla="*/ 196266 w 1527868"/>
                  <a:gd name="connsiteY1" fmla="*/ 12686 h 975126"/>
                  <a:gd name="connsiteX2" fmla="*/ 147370 w 1527868"/>
                  <a:gd name="connsiteY2" fmla="*/ 306113 h 975126"/>
                  <a:gd name="connsiteX3" fmla="*/ 12021 w 1527868"/>
                  <a:gd name="connsiteY3" fmla="*/ 518188 h 975126"/>
                  <a:gd name="connsiteX4" fmla="*/ 636377 w 1527868"/>
                  <a:gd name="connsiteY4" fmla="*/ 741181 h 975126"/>
                  <a:gd name="connsiteX5" fmla="*/ 705803 w 1527868"/>
                  <a:gd name="connsiteY5" fmla="*/ 624047 h 975126"/>
                  <a:gd name="connsiteX6" fmla="*/ 859369 w 1527868"/>
                  <a:gd name="connsiteY6" fmla="*/ 679765 h 975126"/>
                  <a:gd name="connsiteX7" fmla="*/ 1189170 w 1527868"/>
                  <a:gd name="connsiteY7" fmla="*/ 914032 h 975126"/>
                  <a:gd name="connsiteX8" fmla="*/ 1467881 w 1527868"/>
                  <a:gd name="connsiteY8" fmla="*/ 742961 h 975126"/>
                  <a:gd name="connsiteX9" fmla="*/ 1173267 w 1527868"/>
                  <a:gd name="connsiteY9" fmla="*/ 634312 h 975126"/>
                  <a:gd name="connsiteX10" fmla="*/ 1250585 w 1527868"/>
                  <a:gd name="connsiteY10" fmla="*/ 438081 h 975126"/>
                  <a:gd name="connsiteX11" fmla="*/ 964576 w 1527868"/>
                  <a:gd name="connsiteY11" fmla="*/ 344802 h 975126"/>
                  <a:gd name="connsiteX12" fmla="*/ 909391 w 1527868"/>
                  <a:gd name="connsiteY12" fmla="*/ 450008 h 975126"/>
                  <a:gd name="connsiteX13" fmla="*/ 766089 w 1527868"/>
                  <a:gd name="connsiteY13" fmla="*/ 388593 h 975126"/>
                  <a:gd name="connsiteX14" fmla="*/ 800209 w 1527868"/>
                  <a:gd name="connsiteY14" fmla="*/ 204349 h 975126"/>
                  <a:gd name="connsiteX0" fmla="*/ 800209 w 1527868"/>
                  <a:gd name="connsiteY0" fmla="*/ 204349 h 975126"/>
                  <a:gd name="connsiteX1" fmla="*/ 196266 w 1527868"/>
                  <a:gd name="connsiteY1" fmla="*/ 12686 h 975126"/>
                  <a:gd name="connsiteX2" fmla="*/ 147370 w 1527868"/>
                  <a:gd name="connsiteY2" fmla="*/ 306113 h 975126"/>
                  <a:gd name="connsiteX3" fmla="*/ 12021 w 1527868"/>
                  <a:gd name="connsiteY3" fmla="*/ 518188 h 975126"/>
                  <a:gd name="connsiteX4" fmla="*/ 636377 w 1527868"/>
                  <a:gd name="connsiteY4" fmla="*/ 741181 h 975126"/>
                  <a:gd name="connsiteX5" fmla="*/ 705803 w 1527868"/>
                  <a:gd name="connsiteY5" fmla="*/ 624047 h 975126"/>
                  <a:gd name="connsiteX6" fmla="*/ 859369 w 1527868"/>
                  <a:gd name="connsiteY6" fmla="*/ 679765 h 975126"/>
                  <a:gd name="connsiteX7" fmla="*/ 1189170 w 1527868"/>
                  <a:gd name="connsiteY7" fmla="*/ 914032 h 975126"/>
                  <a:gd name="connsiteX8" fmla="*/ 1467881 w 1527868"/>
                  <a:gd name="connsiteY8" fmla="*/ 742961 h 975126"/>
                  <a:gd name="connsiteX9" fmla="*/ 1173267 w 1527868"/>
                  <a:gd name="connsiteY9" fmla="*/ 634312 h 975126"/>
                  <a:gd name="connsiteX10" fmla="*/ 1250585 w 1527868"/>
                  <a:gd name="connsiteY10" fmla="*/ 438081 h 975126"/>
                  <a:gd name="connsiteX11" fmla="*/ 964576 w 1527868"/>
                  <a:gd name="connsiteY11" fmla="*/ 344802 h 975126"/>
                  <a:gd name="connsiteX12" fmla="*/ 909391 w 1527868"/>
                  <a:gd name="connsiteY12" fmla="*/ 450008 h 975126"/>
                  <a:gd name="connsiteX13" fmla="*/ 766089 w 1527868"/>
                  <a:gd name="connsiteY13" fmla="*/ 388593 h 975126"/>
                  <a:gd name="connsiteX14" fmla="*/ 800209 w 1527868"/>
                  <a:gd name="connsiteY14" fmla="*/ 204349 h 975126"/>
                  <a:gd name="connsiteX0" fmla="*/ 800209 w 1499884"/>
                  <a:gd name="connsiteY0" fmla="*/ 204349 h 986483"/>
                  <a:gd name="connsiteX1" fmla="*/ 196266 w 1499884"/>
                  <a:gd name="connsiteY1" fmla="*/ 12686 h 986483"/>
                  <a:gd name="connsiteX2" fmla="*/ 147370 w 1499884"/>
                  <a:gd name="connsiteY2" fmla="*/ 306113 h 986483"/>
                  <a:gd name="connsiteX3" fmla="*/ 12021 w 1499884"/>
                  <a:gd name="connsiteY3" fmla="*/ 518188 h 986483"/>
                  <a:gd name="connsiteX4" fmla="*/ 636377 w 1499884"/>
                  <a:gd name="connsiteY4" fmla="*/ 741181 h 986483"/>
                  <a:gd name="connsiteX5" fmla="*/ 705803 w 1499884"/>
                  <a:gd name="connsiteY5" fmla="*/ 624047 h 986483"/>
                  <a:gd name="connsiteX6" fmla="*/ 859369 w 1499884"/>
                  <a:gd name="connsiteY6" fmla="*/ 679765 h 986483"/>
                  <a:gd name="connsiteX7" fmla="*/ 1189170 w 1499884"/>
                  <a:gd name="connsiteY7" fmla="*/ 914032 h 986483"/>
                  <a:gd name="connsiteX8" fmla="*/ 1467881 w 1499884"/>
                  <a:gd name="connsiteY8" fmla="*/ 742961 h 986483"/>
                  <a:gd name="connsiteX9" fmla="*/ 1173267 w 1499884"/>
                  <a:gd name="connsiteY9" fmla="*/ 634312 h 986483"/>
                  <a:gd name="connsiteX10" fmla="*/ 1250585 w 1499884"/>
                  <a:gd name="connsiteY10" fmla="*/ 438081 h 986483"/>
                  <a:gd name="connsiteX11" fmla="*/ 964576 w 1499884"/>
                  <a:gd name="connsiteY11" fmla="*/ 344802 h 986483"/>
                  <a:gd name="connsiteX12" fmla="*/ 909391 w 1499884"/>
                  <a:gd name="connsiteY12" fmla="*/ 450008 h 986483"/>
                  <a:gd name="connsiteX13" fmla="*/ 766089 w 1499884"/>
                  <a:gd name="connsiteY13" fmla="*/ 388593 h 986483"/>
                  <a:gd name="connsiteX14" fmla="*/ 800209 w 1499884"/>
                  <a:gd name="connsiteY14" fmla="*/ 204349 h 986483"/>
                  <a:gd name="connsiteX0" fmla="*/ 800209 w 1505435"/>
                  <a:gd name="connsiteY0" fmla="*/ 204349 h 1015754"/>
                  <a:gd name="connsiteX1" fmla="*/ 196266 w 1505435"/>
                  <a:gd name="connsiteY1" fmla="*/ 12686 h 1015754"/>
                  <a:gd name="connsiteX2" fmla="*/ 147370 w 1505435"/>
                  <a:gd name="connsiteY2" fmla="*/ 306113 h 1015754"/>
                  <a:gd name="connsiteX3" fmla="*/ 12021 w 1505435"/>
                  <a:gd name="connsiteY3" fmla="*/ 518188 h 1015754"/>
                  <a:gd name="connsiteX4" fmla="*/ 636377 w 1505435"/>
                  <a:gd name="connsiteY4" fmla="*/ 741181 h 1015754"/>
                  <a:gd name="connsiteX5" fmla="*/ 705803 w 1505435"/>
                  <a:gd name="connsiteY5" fmla="*/ 624047 h 1015754"/>
                  <a:gd name="connsiteX6" fmla="*/ 859369 w 1505435"/>
                  <a:gd name="connsiteY6" fmla="*/ 679765 h 1015754"/>
                  <a:gd name="connsiteX7" fmla="*/ 1189170 w 1505435"/>
                  <a:gd name="connsiteY7" fmla="*/ 914032 h 1015754"/>
                  <a:gd name="connsiteX8" fmla="*/ 1467881 w 1505435"/>
                  <a:gd name="connsiteY8" fmla="*/ 742961 h 1015754"/>
                  <a:gd name="connsiteX9" fmla="*/ 1173267 w 1505435"/>
                  <a:gd name="connsiteY9" fmla="*/ 634312 h 1015754"/>
                  <a:gd name="connsiteX10" fmla="*/ 1250585 w 1505435"/>
                  <a:gd name="connsiteY10" fmla="*/ 438081 h 1015754"/>
                  <a:gd name="connsiteX11" fmla="*/ 964576 w 1505435"/>
                  <a:gd name="connsiteY11" fmla="*/ 344802 h 1015754"/>
                  <a:gd name="connsiteX12" fmla="*/ 909391 w 1505435"/>
                  <a:gd name="connsiteY12" fmla="*/ 450008 h 1015754"/>
                  <a:gd name="connsiteX13" fmla="*/ 766089 w 1505435"/>
                  <a:gd name="connsiteY13" fmla="*/ 388593 h 1015754"/>
                  <a:gd name="connsiteX14" fmla="*/ 800209 w 1505435"/>
                  <a:gd name="connsiteY14" fmla="*/ 204349 h 1015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05435" h="1015754">
                    <a:moveTo>
                      <a:pt x="800209" y="204349"/>
                    </a:moveTo>
                    <a:cubicBezTo>
                      <a:pt x="598895" y="140461"/>
                      <a:pt x="302164" y="-50647"/>
                      <a:pt x="196266" y="12686"/>
                    </a:cubicBezTo>
                    <a:cubicBezTo>
                      <a:pt x="103106" y="72064"/>
                      <a:pt x="168969" y="214930"/>
                      <a:pt x="147370" y="306113"/>
                    </a:cubicBezTo>
                    <a:cubicBezTo>
                      <a:pt x="102254" y="376805"/>
                      <a:pt x="-42253" y="455447"/>
                      <a:pt x="12021" y="518188"/>
                    </a:cubicBezTo>
                    <a:cubicBezTo>
                      <a:pt x="164480" y="669383"/>
                      <a:pt x="559454" y="713233"/>
                      <a:pt x="636377" y="741181"/>
                    </a:cubicBezTo>
                    <a:cubicBezTo>
                      <a:pt x="696624" y="733941"/>
                      <a:pt x="677361" y="671042"/>
                      <a:pt x="705803" y="624047"/>
                    </a:cubicBezTo>
                    <a:lnTo>
                      <a:pt x="859369" y="679765"/>
                    </a:lnTo>
                    <a:cubicBezTo>
                      <a:pt x="850034" y="889051"/>
                      <a:pt x="1063333" y="847870"/>
                      <a:pt x="1189170" y="914032"/>
                    </a:cubicBezTo>
                    <a:cubicBezTo>
                      <a:pt x="1618678" y="1176386"/>
                      <a:pt x="1495571" y="862271"/>
                      <a:pt x="1467881" y="742961"/>
                    </a:cubicBezTo>
                    <a:cubicBezTo>
                      <a:pt x="1356424" y="685542"/>
                      <a:pt x="1304603" y="671853"/>
                      <a:pt x="1173267" y="634312"/>
                    </a:cubicBezTo>
                    <a:cubicBezTo>
                      <a:pt x="1199040" y="568902"/>
                      <a:pt x="1292398" y="479637"/>
                      <a:pt x="1250585" y="438081"/>
                    </a:cubicBezTo>
                    <a:cubicBezTo>
                      <a:pt x="1165850" y="405662"/>
                      <a:pt x="1045335" y="381196"/>
                      <a:pt x="964576" y="344802"/>
                    </a:cubicBezTo>
                    <a:cubicBezTo>
                      <a:pt x="930279" y="379871"/>
                      <a:pt x="927786" y="414939"/>
                      <a:pt x="909391" y="450008"/>
                    </a:cubicBezTo>
                    <a:lnTo>
                      <a:pt x="766089" y="388593"/>
                    </a:lnTo>
                    <a:lnTo>
                      <a:pt x="800209" y="20434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4" name="Freeform 104">
                <a:extLst>
                  <a:ext uri="{FF2B5EF4-FFF2-40B4-BE49-F238E27FC236}">
                    <a16:creationId xmlns:a16="http://schemas.microsoft.com/office/drawing/2014/main" id="{55261D6F-21BD-47BE-8F5F-D8322805DC3C}"/>
                  </a:ext>
                </a:extLst>
              </p:cNvPr>
              <p:cNvSpPr/>
              <p:nvPr/>
            </p:nvSpPr>
            <p:spPr>
              <a:xfrm rot="21253755">
                <a:off x="2170737" y="2710023"/>
                <a:ext cx="1505435" cy="1015754"/>
              </a:xfrm>
              <a:custGeom>
                <a:avLst/>
                <a:gdLst>
                  <a:gd name="connsiteX0" fmla="*/ 812042 w 1535373"/>
                  <a:gd name="connsiteY0" fmla="*/ 211541 h 921224"/>
                  <a:gd name="connsiteX1" fmla="*/ 184245 w 1535373"/>
                  <a:gd name="connsiteY1" fmla="*/ 0 h 921224"/>
                  <a:gd name="connsiteX2" fmla="*/ 143301 w 1535373"/>
                  <a:gd name="connsiteY2" fmla="*/ 293427 h 921224"/>
                  <a:gd name="connsiteX3" fmla="*/ 0 w 1535373"/>
                  <a:gd name="connsiteY3" fmla="*/ 477672 h 921224"/>
                  <a:gd name="connsiteX4" fmla="*/ 600501 w 1535373"/>
                  <a:gd name="connsiteY4" fmla="*/ 764275 h 921224"/>
                  <a:gd name="connsiteX5" fmla="*/ 709684 w 1535373"/>
                  <a:gd name="connsiteY5" fmla="*/ 655093 h 921224"/>
                  <a:gd name="connsiteX6" fmla="*/ 887104 w 1535373"/>
                  <a:gd name="connsiteY6" fmla="*/ 702860 h 921224"/>
                  <a:gd name="connsiteX7" fmla="*/ 1201003 w 1535373"/>
                  <a:gd name="connsiteY7" fmla="*/ 921224 h 921224"/>
                  <a:gd name="connsiteX8" fmla="*/ 1535373 w 1535373"/>
                  <a:gd name="connsiteY8" fmla="*/ 825690 h 921224"/>
                  <a:gd name="connsiteX9" fmla="*/ 1201003 w 1535373"/>
                  <a:gd name="connsiteY9" fmla="*/ 689212 h 921224"/>
                  <a:gd name="connsiteX10" fmla="*/ 1262418 w 1535373"/>
                  <a:gd name="connsiteY10" fmla="*/ 457200 h 921224"/>
                  <a:gd name="connsiteX11" fmla="*/ 996287 w 1535373"/>
                  <a:gd name="connsiteY11" fmla="*/ 348018 h 921224"/>
                  <a:gd name="connsiteX12" fmla="*/ 921224 w 1535373"/>
                  <a:gd name="connsiteY12" fmla="*/ 457200 h 921224"/>
                  <a:gd name="connsiteX13" fmla="*/ 777922 w 1535373"/>
                  <a:gd name="connsiteY13" fmla="*/ 395785 h 921224"/>
                  <a:gd name="connsiteX14" fmla="*/ 812042 w 1535373"/>
                  <a:gd name="connsiteY14" fmla="*/ 211541 h 921224"/>
                  <a:gd name="connsiteX0" fmla="*/ 812042 w 1535373"/>
                  <a:gd name="connsiteY0" fmla="*/ 191663 h 901346"/>
                  <a:gd name="connsiteX1" fmla="*/ 208099 w 1535373"/>
                  <a:gd name="connsiteY1" fmla="*/ 0 h 901346"/>
                  <a:gd name="connsiteX2" fmla="*/ 143301 w 1535373"/>
                  <a:gd name="connsiteY2" fmla="*/ 273549 h 901346"/>
                  <a:gd name="connsiteX3" fmla="*/ 0 w 1535373"/>
                  <a:gd name="connsiteY3" fmla="*/ 457794 h 901346"/>
                  <a:gd name="connsiteX4" fmla="*/ 600501 w 1535373"/>
                  <a:gd name="connsiteY4" fmla="*/ 744397 h 901346"/>
                  <a:gd name="connsiteX5" fmla="*/ 709684 w 1535373"/>
                  <a:gd name="connsiteY5" fmla="*/ 635215 h 901346"/>
                  <a:gd name="connsiteX6" fmla="*/ 887104 w 1535373"/>
                  <a:gd name="connsiteY6" fmla="*/ 682982 h 901346"/>
                  <a:gd name="connsiteX7" fmla="*/ 1201003 w 1535373"/>
                  <a:gd name="connsiteY7" fmla="*/ 901346 h 901346"/>
                  <a:gd name="connsiteX8" fmla="*/ 1535373 w 1535373"/>
                  <a:gd name="connsiteY8" fmla="*/ 805812 h 901346"/>
                  <a:gd name="connsiteX9" fmla="*/ 1201003 w 1535373"/>
                  <a:gd name="connsiteY9" fmla="*/ 669334 h 901346"/>
                  <a:gd name="connsiteX10" fmla="*/ 1262418 w 1535373"/>
                  <a:gd name="connsiteY10" fmla="*/ 437322 h 901346"/>
                  <a:gd name="connsiteX11" fmla="*/ 996287 w 1535373"/>
                  <a:gd name="connsiteY11" fmla="*/ 328140 h 901346"/>
                  <a:gd name="connsiteX12" fmla="*/ 921224 w 1535373"/>
                  <a:gd name="connsiteY12" fmla="*/ 437322 h 901346"/>
                  <a:gd name="connsiteX13" fmla="*/ 777922 w 1535373"/>
                  <a:gd name="connsiteY13" fmla="*/ 375907 h 901346"/>
                  <a:gd name="connsiteX14" fmla="*/ 812042 w 1535373"/>
                  <a:gd name="connsiteY14" fmla="*/ 191663 h 901346"/>
                  <a:gd name="connsiteX0" fmla="*/ 812042 w 1535373"/>
                  <a:gd name="connsiteY0" fmla="*/ 204349 h 914032"/>
                  <a:gd name="connsiteX1" fmla="*/ 208099 w 1535373"/>
                  <a:gd name="connsiteY1" fmla="*/ 12686 h 914032"/>
                  <a:gd name="connsiteX2" fmla="*/ 143301 w 1535373"/>
                  <a:gd name="connsiteY2" fmla="*/ 286235 h 914032"/>
                  <a:gd name="connsiteX3" fmla="*/ 0 w 1535373"/>
                  <a:gd name="connsiteY3" fmla="*/ 470480 h 914032"/>
                  <a:gd name="connsiteX4" fmla="*/ 600501 w 1535373"/>
                  <a:gd name="connsiteY4" fmla="*/ 757083 h 914032"/>
                  <a:gd name="connsiteX5" fmla="*/ 709684 w 1535373"/>
                  <a:gd name="connsiteY5" fmla="*/ 647901 h 914032"/>
                  <a:gd name="connsiteX6" fmla="*/ 887104 w 1535373"/>
                  <a:gd name="connsiteY6" fmla="*/ 695668 h 914032"/>
                  <a:gd name="connsiteX7" fmla="*/ 1201003 w 1535373"/>
                  <a:gd name="connsiteY7" fmla="*/ 914032 h 914032"/>
                  <a:gd name="connsiteX8" fmla="*/ 1535373 w 1535373"/>
                  <a:gd name="connsiteY8" fmla="*/ 818498 h 914032"/>
                  <a:gd name="connsiteX9" fmla="*/ 1201003 w 1535373"/>
                  <a:gd name="connsiteY9" fmla="*/ 682020 h 914032"/>
                  <a:gd name="connsiteX10" fmla="*/ 1262418 w 1535373"/>
                  <a:gd name="connsiteY10" fmla="*/ 450008 h 914032"/>
                  <a:gd name="connsiteX11" fmla="*/ 996287 w 1535373"/>
                  <a:gd name="connsiteY11" fmla="*/ 340826 h 914032"/>
                  <a:gd name="connsiteX12" fmla="*/ 921224 w 1535373"/>
                  <a:gd name="connsiteY12" fmla="*/ 450008 h 914032"/>
                  <a:gd name="connsiteX13" fmla="*/ 777922 w 1535373"/>
                  <a:gd name="connsiteY13" fmla="*/ 388593 h 914032"/>
                  <a:gd name="connsiteX14" fmla="*/ 812042 w 1535373"/>
                  <a:gd name="connsiteY14" fmla="*/ 204349 h 914032"/>
                  <a:gd name="connsiteX0" fmla="*/ 812042 w 1535373"/>
                  <a:gd name="connsiteY0" fmla="*/ 204349 h 914032"/>
                  <a:gd name="connsiteX1" fmla="*/ 208099 w 1535373"/>
                  <a:gd name="connsiteY1" fmla="*/ 12686 h 914032"/>
                  <a:gd name="connsiteX2" fmla="*/ 143301 w 1535373"/>
                  <a:gd name="connsiteY2" fmla="*/ 286235 h 914032"/>
                  <a:gd name="connsiteX3" fmla="*/ 0 w 1535373"/>
                  <a:gd name="connsiteY3" fmla="*/ 470480 h 914032"/>
                  <a:gd name="connsiteX4" fmla="*/ 600501 w 1535373"/>
                  <a:gd name="connsiteY4" fmla="*/ 757083 h 914032"/>
                  <a:gd name="connsiteX5" fmla="*/ 709684 w 1535373"/>
                  <a:gd name="connsiteY5" fmla="*/ 647901 h 914032"/>
                  <a:gd name="connsiteX6" fmla="*/ 887104 w 1535373"/>
                  <a:gd name="connsiteY6" fmla="*/ 695668 h 914032"/>
                  <a:gd name="connsiteX7" fmla="*/ 1201003 w 1535373"/>
                  <a:gd name="connsiteY7" fmla="*/ 914032 h 914032"/>
                  <a:gd name="connsiteX8" fmla="*/ 1535373 w 1535373"/>
                  <a:gd name="connsiteY8" fmla="*/ 818498 h 914032"/>
                  <a:gd name="connsiteX9" fmla="*/ 1201003 w 1535373"/>
                  <a:gd name="connsiteY9" fmla="*/ 682020 h 914032"/>
                  <a:gd name="connsiteX10" fmla="*/ 1262418 w 1535373"/>
                  <a:gd name="connsiteY10" fmla="*/ 450008 h 914032"/>
                  <a:gd name="connsiteX11" fmla="*/ 996287 w 1535373"/>
                  <a:gd name="connsiteY11" fmla="*/ 340826 h 914032"/>
                  <a:gd name="connsiteX12" fmla="*/ 921224 w 1535373"/>
                  <a:gd name="connsiteY12" fmla="*/ 450008 h 914032"/>
                  <a:gd name="connsiteX13" fmla="*/ 777922 w 1535373"/>
                  <a:gd name="connsiteY13" fmla="*/ 388593 h 914032"/>
                  <a:gd name="connsiteX14" fmla="*/ 812042 w 1535373"/>
                  <a:gd name="connsiteY14" fmla="*/ 204349 h 914032"/>
                  <a:gd name="connsiteX0" fmla="*/ 812042 w 1535373"/>
                  <a:gd name="connsiteY0" fmla="*/ 204349 h 914032"/>
                  <a:gd name="connsiteX1" fmla="*/ 208099 w 1535373"/>
                  <a:gd name="connsiteY1" fmla="*/ 12686 h 914032"/>
                  <a:gd name="connsiteX2" fmla="*/ 159203 w 1535373"/>
                  <a:gd name="connsiteY2" fmla="*/ 306113 h 914032"/>
                  <a:gd name="connsiteX3" fmla="*/ 0 w 1535373"/>
                  <a:gd name="connsiteY3" fmla="*/ 470480 h 914032"/>
                  <a:gd name="connsiteX4" fmla="*/ 600501 w 1535373"/>
                  <a:gd name="connsiteY4" fmla="*/ 757083 h 914032"/>
                  <a:gd name="connsiteX5" fmla="*/ 709684 w 1535373"/>
                  <a:gd name="connsiteY5" fmla="*/ 647901 h 914032"/>
                  <a:gd name="connsiteX6" fmla="*/ 887104 w 1535373"/>
                  <a:gd name="connsiteY6" fmla="*/ 695668 h 914032"/>
                  <a:gd name="connsiteX7" fmla="*/ 1201003 w 1535373"/>
                  <a:gd name="connsiteY7" fmla="*/ 914032 h 914032"/>
                  <a:gd name="connsiteX8" fmla="*/ 1535373 w 1535373"/>
                  <a:gd name="connsiteY8" fmla="*/ 818498 h 914032"/>
                  <a:gd name="connsiteX9" fmla="*/ 1201003 w 1535373"/>
                  <a:gd name="connsiteY9" fmla="*/ 682020 h 914032"/>
                  <a:gd name="connsiteX10" fmla="*/ 1262418 w 1535373"/>
                  <a:gd name="connsiteY10" fmla="*/ 450008 h 914032"/>
                  <a:gd name="connsiteX11" fmla="*/ 996287 w 1535373"/>
                  <a:gd name="connsiteY11" fmla="*/ 340826 h 914032"/>
                  <a:gd name="connsiteX12" fmla="*/ 921224 w 1535373"/>
                  <a:gd name="connsiteY12" fmla="*/ 450008 h 914032"/>
                  <a:gd name="connsiteX13" fmla="*/ 777922 w 1535373"/>
                  <a:gd name="connsiteY13" fmla="*/ 388593 h 914032"/>
                  <a:gd name="connsiteX14" fmla="*/ 812042 w 1535373"/>
                  <a:gd name="connsiteY14" fmla="*/ 204349 h 914032"/>
                  <a:gd name="connsiteX0" fmla="*/ 788188 w 1511519"/>
                  <a:gd name="connsiteY0" fmla="*/ 204349 h 914032"/>
                  <a:gd name="connsiteX1" fmla="*/ 184245 w 1511519"/>
                  <a:gd name="connsiteY1" fmla="*/ 12686 h 914032"/>
                  <a:gd name="connsiteX2" fmla="*/ 135349 w 1511519"/>
                  <a:gd name="connsiteY2" fmla="*/ 306113 h 914032"/>
                  <a:gd name="connsiteX3" fmla="*/ 0 w 1511519"/>
                  <a:gd name="connsiteY3" fmla="*/ 518188 h 914032"/>
                  <a:gd name="connsiteX4" fmla="*/ 576647 w 1511519"/>
                  <a:gd name="connsiteY4" fmla="*/ 757083 h 914032"/>
                  <a:gd name="connsiteX5" fmla="*/ 685830 w 1511519"/>
                  <a:gd name="connsiteY5" fmla="*/ 647901 h 914032"/>
                  <a:gd name="connsiteX6" fmla="*/ 863250 w 1511519"/>
                  <a:gd name="connsiteY6" fmla="*/ 695668 h 914032"/>
                  <a:gd name="connsiteX7" fmla="*/ 1177149 w 1511519"/>
                  <a:gd name="connsiteY7" fmla="*/ 914032 h 914032"/>
                  <a:gd name="connsiteX8" fmla="*/ 1511519 w 1511519"/>
                  <a:gd name="connsiteY8" fmla="*/ 818498 h 914032"/>
                  <a:gd name="connsiteX9" fmla="*/ 1177149 w 1511519"/>
                  <a:gd name="connsiteY9" fmla="*/ 682020 h 914032"/>
                  <a:gd name="connsiteX10" fmla="*/ 1238564 w 1511519"/>
                  <a:gd name="connsiteY10" fmla="*/ 450008 h 914032"/>
                  <a:gd name="connsiteX11" fmla="*/ 972433 w 1511519"/>
                  <a:gd name="connsiteY11" fmla="*/ 340826 h 914032"/>
                  <a:gd name="connsiteX12" fmla="*/ 897370 w 1511519"/>
                  <a:gd name="connsiteY12" fmla="*/ 450008 h 914032"/>
                  <a:gd name="connsiteX13" fmla="*/ 754068 w 1511519"/>
                  <a:gd name="connsiteY13" fmla="*/ 388593 h 914032"/>
                  <a:gd name="connsiteX14" fmla="*/ 788188 w 1511519"/>
                  <a:gd name="connsiteY14" fmla="*/ 204349 h 914032"/>
                  <a:gd name="connsiteX0" fmla="*/ 802902 w 1526233"/>
                  <a:gd name="connsiteY0" fmla="*/ 204349 h 914032"/>
                  <a:gd name="connsiteX1" fmla="*/ 198959 w 1526233"/>
                  <a:gd name="connsiteY1" fmla="*/ 12686 h 914032"/>
                  <a:gd name="connsiteX2" fmla="*/ 150063 w 1526233"/>
                  <a:gd name="connsiteY2" fmla="*/ 306113 h 914032"/>
                  <a:gd name="connsiteX3" fmla="*/ 14714 w 1526233"/>
                  <a:gd name="connsiteY3" fmla="*/ 518188 h 914032"/>
                  <a:gd name="connsiteX4" fmla="*/ 591361 w 1526233"/>
                  <a:gd name="connsiteY4" fmla="*/ 757083 h 914032"/>
                  <a:gd name="connsiteX5" fmla="*/ 700544 w 1526233"/>
                  <a:gd name="connsiteY5" fmla="*/ 647901 h 914032"/>
                  <a:gd name="connsiteX6" fmla="*/ 877964 w 1526233"/>
                  <a:gd name="connsiteY6" fmla="*/ 695668 h 914032"/>
                  <a:gd name="connsiteX7" fmla="*/ 1191863 w 1526233"/>
                  <a:gd name="connsiteY7" fmla="*/ 914032 h 914032"/>
                  <a:gd name="connsiteX8" fmla="*/ 1526233 w 1526233"/>
                  <a:gd name="connsiteY8" fmla="*/ 818498 h 914032"/>
                  <a:gd name="connsiteX9" fmla="*/ 1191863 w 1526233"/>
                  <a:gd name="connsiteY9" fmla="*/ 682020 h 914032"/>
                  <a:gd name="connsiteX10" fmla="*/ 1253278 w 1526233"/>
                  <a:gd name="connsiteY10" fmla="*/ 450008 h 914032"/>
                  <a:gd name="connsiteX11" fmla="*/ 987147 w 1526233"/>
                  <a:gd name="connsiteY11" fmla="*/ 340826 h 914032"/>
                  <a:gd name="connsiteX12" fmla="*/ 912084 w 1526233"/>
                  <a:gd name="connsiteY12" fmla="*/ 450008 h 914032"/>
                  <a:gd name="connsiteX13" fmla="*/ 768782 w 1526233"/>
                  <a:gd name="connsiteY13" fmla="*/ 388593 h 914032"/>
                  <a:gd name="connsiteX14" fmla="*/ 802902 w 1526233"/>
                  <a:gd name="connsiteY14" fmla="*/ 204349 h 914032"/>
                  <a:gd name="connsiteX0" fmla="*/ 802902 w 1526233"/>
                  <a:gd name="connsiteY0" fmla="*/ 204349 h 914032"/>
                  <a:gd name="connsiteX1" fmla="*/ 198959 w 1526233"/>
                  <a:gd name="connsiteY1" fmla="*/ 12686 h 914032"/>
                  <a:gd name="connsiteX2" fmla="*/ 150063 w 1526233"/>
                  <a:gd name="connsiteY2" fmla="*/ 306113 h 914032"/>
                  <a:gd name="connsiteX3" fmla="*/ 14714 w 1526233"/>
                  <a:gd name="connsiteY3" fmla="*/ 518188 h 914032"/>
                  <a:gd name="connsiteX4" fmla="*/ 591361 w 1526233"/>
                  <a:gd name="connsiteY4" fmla="*/ 757083 h 914032"/>
                  <a:gd name="connsiteX5" fmla="*/ 700544 w 1526233"/>
                  <a:gd name="connsiteY5" fmla="*/ 647901 h 914032"/>
                  <a:gd name="connsiteX6" fmla="*/ 877964 w 1526233"/>
                  <a:gd name="connsiteY6" fmla="*/ 695668 h 914032"/>
                  <a:gd name="connsiteX7" fmla="*/ 1191863 w 1526233"/>
                  <a:gd name="connsiteY7" fmla="*/ 914032 h 914032"/>
                  <a:gd name="connsiteX8" fmla="*/ 1526233 w 1526233"/>
                  <a:gd name="connsiteY8" fmla="*/ 818498 h 914032"/>
                  <a:gd name="connsiteX9" fmla="*/ 1191863 w 1526233"/>
                  <a:gd name="connsiteY9" fmla="*/ 682020 h 914032"/>
                  <a:gd name="connsiteX10" fmla="*/ 1253278 w 1526233"/>
                  <a:gd name="connsiteY10" fmla="*/ 450008 h 914032"/>
                  <a:gd name="connsiteX11" fmla="*/ 987147 w 1526233"/>
                  <a:gd name="connsiteY11" fmla="*/ 340826 h 914032"/>
                  <a:gd name="connsiteX12" fmla="*/ 912084 w 1526233"/>
                  <a:gd name="connsiteY12" fmla="*/ 450008 h 914032"/>
                  <a:gd name="connsiteX13" fmla="*/ 768782 w 1526233"/>
                  <a:gd name="connsiteY13" fmla="*/ 388593 h 914032"/>
                  <a:gd name="connsiteX14" fmla="*/ 802902 w 1526233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588668 w 1523540"/>
                  <a:gd name="connsiteY4" fmla="*/ 757083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52279 w 1523540"/>
                  <a:gd name="connsiteY4" fmla="*/ 757083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52279 w 1523540"/>
                  <a:gd name="connsiteY4" fmla="*/ 757083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52279 w 1523540"/>
                  <a:gd name="connsiteY4" fmla="*/ 757083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705803 w 1523540"/>
                  <a:gd name="connsiteY5" fmla="*/ 624047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705803 w 1523540"/>
                  <a:gd name="connsiteY5" fmla="*/ 624047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705803 w 1523540"/>
                  <a:gd name="connsiteY5" fmla="*/ 624047 h 914032"/>
                  <a:gd name="connsiteX6" fmla="*/ 859369 w 1523540"/>
                  <a:gd name="connsiteY6" fmla="*/ 679765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705803 w 1523540"/>
                  <a:gd name="connsiteY5" fmla="*/ 624047 h 914032"/>
                  <a:gd name="connsiteX6" fmla="*/ 859369 w 1523540"/>
                  <a:gd name="connsiteY6" fmla="*/ 679765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705803 w 1523540"/>
                  <a:gd name="connsiteY5" fmla="*/ 624047 h 914032"/>
                  <a:gd name="connsiteX6" fmla="*/ 859369 w 1523540"/>
                  <a:gd name="connsiteY6" fmla="*/ 679765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82628"/>
                  <a:gd name="connsiteX1" fmla="*/ 196266 w 1523540"/>
                  <a:gd name="connsiteY1" fmla="*/ 12686 h 982628"/>
                  <a:gd name="connsiteX2" fmla="*/ 147370 w 1523540"/>
                  <a:gd name="connsiteY2" fmla="*/ 306113 h 982628"/>
                  <a:gd name="connsiteX3" fmla="*/ 12021 w 1523540"/>
                  <a:gd name="connsiteY3" fmla="*/ 518188 h 982628"/>
                  <a:gd name="connsiteX4" fmla="*/ 636377 w 1523540"/>
                  <a:gd name="connsiteY4" fmla="*/ 741181 h 982628"/>
                  <a:gd name="connsiteX5" fmla="*/ 705803 w 1523540"/>
                  <a:gd name="connsiteY5" fmla="*/ 624047 h 982628"/>
                  <a:gd name="connsiteX6" fmla="*/ 859369 w 1523540"/>
                  <a:gd name="connsiteY6" fmla="*/ 679765 h 982628"/>
                  <a:gd name="connsiteX7" fmla="*/ 1189170 w 1523540"/>
                  <a:gd name="connsiteY7" fmla="*/ 914032 h 982628"/>
                  <a:gd name="connsiteX8" fmla="*/ 1523540 w 1523540"/>
                  <a:gd name="connsiteY8" fmla="*/ 818498 h 982628"/>
                  <a:gd name="connsiteX9" fmla="*/ 1189170 w 1523540"/>
                  <a:gd name="connsiteY9" fmla="*/ 682020 h 982628"/>
                  <a:gd name="connsiteX10" fmla="*/ 1250585 w 1523540"/>
                  <a:gd name="connsiteY10" fmla="*/ 450008 h 982628"/>
                  <a:gd name="connsiteX11" fmla="*/ 984454 w 1523540"/>
                  <a:gd name="connsiteY11" fmla="*/ 340826 h 982628"/>
                  <a:gd name="connsiteX12" fmla="*/ 909391 w 1523540"/>
                  <a:gd name="connsiteY12" fmla="*/ 450008 h 982628"/>
                  <a:gd name="connsiteX13" fmla="*/ 766089 w 1523540"/>
                  <a:gd name="connsiteY13" fmla="*/ 388593 h 982628"/>
                  <a:gd name="connsiteX14" fmla="*/ 800209 w 1523540"/>
                  <a:gd name="connsiteY14" fmla="*/ 204349 h 982628"/>
                  <a:gd name="connsiteX0" fmla="*/ 800209 w 1554538"/>
                  <a:gd name="connsiteY0" fmla="*/ 204349 h 982009"/>
                  <a:gd name="connsiteX1" fmla="*/ 196266 w 1554538"/>
                  <a:gd name="connsiteY1" fmla="*/ 12686 h 982009"/>
                  <a:gd name="connsiteX2" fmla="*/ 147370 w 1554538"/>
                  <a:gd name="connsiteY2" fmla="*/ 306113 h 982009"/>
                  <a:gd name="connsiteX3" fmla="*/ 12021 w 1554538"/>
                  <a:gd name="connsiteY3" fmla="*/ 518188 h 982009"/>
                  <a:gd name="connsiteX4" fmla="*/ 636377 w 1554538"/>
                  <a:gd name="connsiteY4" fmla="*/ 741181 h 982009"/>
                  <a:gd name="connsiteX5" fmla="*/ 705803 w 1554538"/>
                  <a:gd name="connsiteY5" fmla="*/ 624047 h 982009"/>
                  <a:gd name="connsiteX6" fmla="*/ 859369 w 1554538"/>
                  <a:gd name="connsiteY6" fmla="*/ 679765 h 982009"/>
                  <a:gd name="connsiteX7" fmla="*/ 1189170 w 1554538"/>
                  <a:gd name="connsiteY7" fmla="*/ 914032 h 982009"/>
                  <a:gd name="connsiteX8" fmla="*/ 1523540 w 1554538"/>
                  <a:gd name="connsiteY8" fmla="*/ 818498 h 982009"/>
                  <a:gd name="connsiteX9" fmla="*/ 1189170 w 1554538"/>
                  <a:gd name="connsiteY9" fmla="*/ 682020 h 982009"/>
                  <a:gd name="connsiteX10" fmla="*/ 1250585 w 1554538"/>
                  <a:gd name="connsiteY10" fmla="*/ 450008 h 982009"/>
                  <a:gd name="connsiteX11" fmla="*/ 984454 w 1554538"/>
                  <a:gd name="connsiteY11" fmla="*/ 340826 h 982009"/>
                  <a:gd name="connsiteX12" fmla="*/ 909391 w 1554538"/>
                  <a:gd name="connsiteY12" fmla="*/ 450008 h 982009"/>
                  <a:gd name="connsiteX13" fmla="*/ 766089 w 1554538"/>
                  <a:gd name="connsiteY13" fmla="*/ 388593 h 982009"/>
                  <a:gd name="connsiteX14" fmla="*/ 800209 w 1554538"/>
                  <a:gd name="connsiteY14" fmla="*/ 204349 h 982009"/>
                  <a:gd name="connsiteX0" fmla="*/ 800209 w 1554538"/>
                  <a:gd name="connsiteY0" fmla="*/ 204349 h 982009"/>
                  <a:gd name="connsiteX1" fmla="*/ 196266 w 1554538"/>
                  <a:gd name="connsiteY1" fmla="*/ 12686 h 982009"/>
                  <a:gd name="connsiteX2" fmla="*/ 147370 w 1554538"/>
                  <a:gd name="connsiteY2" fmla="*/ 306113 h 982009"/>
                  <a:gd name="connsiteX3" fmla="*/ 12021 w 1554538"/>
                  <a:gd name="connsiteY3" fmla="*/ 518188 h 982009"/>
                  <a:gd name="connsiteX4" fmla="*/ 636377 w 1554538"/>
                  <a:gd name="connsiteY4" fmla="*/ 741181 h 982009"/>
                  <a:gd name="connsiteX5" fmla="*/ 705803 w 1554538"/>
                  <a:gd name="connsiteY5" fmla="*/ 624047 h 982009"/>
                  <a:gd name="connsiteX6" fmla="*/ 859369 w 1554538"/>
                  <a:gd name="connsiteY6" fmla="*/ 679765 h 982009"/>
                  <a:gd name="connsiteX7" fmla="*/ 1189170 w 1554538"/>
                  <a:gd name="connsiteY7" fmla="*/ 914032 h 982009"/>
                  <a:gd name="connsiteX8" fmla="*/ 1523540 w 1554538"/>
                  <a:gd name="connsiteY8" fmla="*/ 818498 h 982009"/>
                  <a:gd name="connsiteX9" fmla="*/ 1189170 w 1554538"/>
                  <a:gd name="connsiteY9" fmla="*/ 682020 h 982009"/>
                  <a:gd name="connsiteX10" fmla="*/ 1250585 w 1554538"/>
                  <a:gd name="connsiteY10" fmla="*/ 450008 h 982009"/>
                  <a:gd name="connsiteX11" fmla="*/ 984454 w 1554538"/>
                  <a:gd name="connsiteY11" fmla="*/ 340826 h 982009"/>
                  <a:gd name="connsiteX12" fmla="*/ 909391 w 1554538"/>
                  <a:gd name="connsiteY12" fmla="*/ 450008 h 982009"/>
                  <a:gd name="connsiteX13" fmla="*/ 766089 w 1554538"/>
                  <a:gd name="connsiteY13" fmla="*/ 388593 h 982009"/>
                  <a:gd name="connsiteX14" fmla="*/ 800209 w 1554538"/>
                  <a:gd name="connsiteY14" fmla="*/ 204349 h 982009"/>
                  <a:gd name="connsiteX0" fmla="*/ 800209 w 1554538"/>
                  <a:gd name="connsiteY0" fmla="*/ 204349 h 982009"/>
                  <a:gd name="connsiteX1" fmla="*/ 196266 w 1554538"/>
                  <a:gd name="connsiteY1" fmla="*/ 12686 h 982009"/>
                  <a:gd name="connsiteX2" fmla="*/ 147370 w 1554538"/>
                  <a:gd name="connsiteY2" fmla="*/ 306113 h 982009"/>
                  <a:gd name="connsiteX3" fmla="*/ 12021 w 1554538"/>
                  <a:gd name="connsiteY3" fmla="*/ 518188 h 982009"/>
                  <a:gd name="connsiteX4" fmla="*/ 636377 w 1554538"/>
                  <a:gd name="connsiteY4" fmla="*/ 741181 h 982009"/>
                  <a:gd name="connsiteX5" fmla="*/ 705803 w 1554538"/>
                  <a:gd name="connsiteY5" fmla="*/ 624047 h 982009"/>
                  <a:gd name="connsiteX6" fmla="*/ 859369 w 1554538"/>
                  <a:gd name="connsiteY6" fmla="*/ 679765 h 982009"/>
                  <a:gd name="connsiteX7" fmla="*/ 1189170 w 1554538"/>
                  <a:gd name="connsiteY7" fmla="*/ 914032 h 982009"/>
                  <a:gd name="connsiteX8" fmla="*/ 1523540 w 1554538"/>
                  <a:gd name="connsiteY8" fmla="*/ 818498 h 982009"/>
                  <a:gd name="connsiteX9" fmla="*/ 1173267 w 1554538"/>
                  <a:gd name="connsiteY9" fmla="*/ 634312 h 982009"/>
                  <a:gd name="connsiteX10" fmla="*/ 1250585 w 1554538"/>
                  <a:gd name="connsiteY10" fmla="*/ 450008 h 982009"/>
                  <a:gd name="connsiteX11" fmla="*/ 984454 w 1554538"/>
                  <a:gd name="connsiteY11" fmla="*/ 340826 h 982009"/>
                  <a:gd name="connsiteX12" fmla="*/ 909391 w 1554538"/>
                  <a:gd name="connsiteY12" fmla="*/ 450008 h 982009"/>
                  <a:gd name="connsiteX13" fmla="*/ 766089 w 1554538"/>
                  <a:gd name="connsiteY13" fmla="*/ 388593 h 982009"/>
                  <a:gd name="connsiteX14" fmla="*/ 800209 w 1554538"/>
                  <a:gd name="connsiteY14" fmla="*/ 204349 h 982009"/>
                  <a:gd name="connsiteX0" fmla="*/ 800209 w 1554538"/>
                  <a:gd name="connsiteY0" fmla="*/ 204349 h 982009"/>
                  <a:gd name="connsiteX1" fmla="*/ 196266 w 1554538"/>
                  <a:gd name="connsiteY1" fmla="*/ 12686 h 982009"/>
                  <a:gd name="connsiteX2" fmla="*/ 147370 w 1554538"/>
                  <a:gd name="connsiteY2" fmla="*/ 306113 h 982009"/>
                  <a:gd name="connsiteX3" fmla="*/ 12021 w 1554538"/>
                  <a:gd name="connsiteY3" fmla="*/ 518188 h 982009"/>
                  <a:gd name="connsiteX4" fmla="*/ 636377 w 1554538"/>
                  <a:gd name="connsiteY4" fmla="*/ 741181 h 982009"/>
                  <a:gd name="connsiteX5" fmla="*/ 705803 w 1554538"/>
                  <a:gd name="connsiteY5" fmla="*/ 624047 h 982009"/>
                  <a:gd name="connsiteX6" fmla="*/ 859369 w 1554538"/>
                  <a:gd name="connsiteY6" fmla="*/ 679765 h 982009"/>
                  <a:gd name="connsiteX7" fmla="*/ 1189170 w 1554538"/>
                  <a:gd name="connsiteY7" fmla="*/ 914032 h 982009"/>
                  <a:gd name="connsiteX8" fmla="*/ 1523540 w 1554538"/>
                  <a:gd name="connsiteY8" fmla="*/ 818498 h 982009"/>
                  <a:gd name="connsiteX9" fmla="*/ 1173267 w 1554538"/>
                  <a:gd name="connsiteY9" fmla="*/ 634312 h 982009"/>
                  <a:gd name="connsiteX10" fmla="*/ 1250585 w 1554538"/>
                  <a:gd name="connsiteY10" fmla="*/ 450008 h 982009"/>
                  <a:gd name="connsiteX11" fmla="*/ 984454 w 1554538"/>
                  <a:gd name="connsiteY11" fmla="*/ 340826 h 982009"/>
                  <a:gd name="connsiteX12" fmla="*/ 909391 w 1554538"/>
                  <a:gd name="connsiteY12" fmla="*/ 450008 h 982009"/>
                  <a:gd name="connsiteX13" fmla="*/ 766089 w 1554538"/>
                  <a:gd name="connsiteY13" fmla="*/ 388593 h 982009"/>
                  <a:gd name="connsiteX14" fmla="*/ 800209 w 1554538"/>
                  <a:gd name="connsiteY14" fmla="*/ 204349 h 982009"/>
                  <a:gd name="connsiteX0" fmla="*/ 800209 w 1542543"/>
                  <a:gd name="connsiteY0" fmla="*/ 204349 h 976908"/>
                  <a:gd name="connsiteX1" fmla="*/ 196266 w 1542543"/>
                  <a:gd name="connsiteY1" fmla="*/ 12686 h 976908"/>
                  <a:gd name="connsiteX2" fmla="*/ 147370 w 1542543"/>
                  <a:gd name="connsiteY2" fmla="*/ 306113 h 976908"/>
                  <a:gd name="connsiteX3" fmla="*/ 12021 w 1542543"/>
                  <a:gd name="connsiteY3" fmla="*/ 518188 h 976908"/>
                  <a:gd name="connsiteX4" fmla="*/ 636377 w 1542543"/>
                  <a:gd name="connsiteY4" fmla="*/ 741181 h 976908"/>
                  <a:gd name="connsiteX5" fmla="*/ 705803 w 1542543"/>
                  <a:gd name="connsiteY5" fmla="*/ 624047 h 976908"/>
                  <a:gd name="connsiteX6" fmla="*/ 859369 w 1542543"/>
                  <a:gd name="connsiteY6" fmla="*/ 679765 h 976908"/>
                  <a:gd name="connsiteX7" fmla="*/ 1189170 w 1542543"/>
                  <a:gd name="connsiteY7" fmla="*/ 914032 h 976908"/>
                  <a:gd name="connsiteX8" fmla="*/ 1507637 w 1542543"/>
                  <a:gd name="connsiteY8" fmla="*/ 786693 h 976908"/>
                  <a:gd name="connsiteX9" fmla="*/ 1173267 w 1542543"/>
                  <a:gd name="connsiteY9" fmla="*/ 634312 h 976908"/>
                  <a:gd name="connsiteX10" fmla="*/ 1250585 w 1542543"/>
                  <a:gd name="connsiteY10" fmla="*/ 450008 h 976908"/>
                  <a:gd name="connsiteX11" fmla="*/ 984454 w 1542543"/>
                  <a:gd name="connsiteY11" fmla="*/ 340826 h 976908"/>
                  <a:gd name="connsiteX12" fmla="*/ 909391 w 1542543"/>
                  <a:gd name="connsiteY12" fmla="*/ 450008 h 976908"/>
                  <a:gd name="connsiteX13" fmla="*/ 766089 w 1542543"/>
                  <a:gd name="connsiteY13" fmla="*/ 388593 h 976908"/>
                  <a:gd name="connsiteX14" fmla="*/ 800209 w 1542543"/>
                  <a:gd name="connsiteY14" fmla="*/ 204349 h 976908"/>
                  <a:gd name="connsiteX0" fmla="*/ 800209 w 1542543"/>
                  <a:gd name="connsiteY0" fmla="*/ 204349 h 976908"/>
                  <a:gd name="connsiteX1" fmla="*/ 196266 w 1542543"/>
                  <a:gd name="connsiteY1" fmla="*/ 12686 h 976908"/>
                  <a:gd name="connsiteX2" fmla="*/ 147370 w 1542543"/>
                  <a:gd name="connsiteY2" fmla="*/ 306113 h 976908"/>
                  <a:gd name="connsiteX3" fmla="*/ 12021 w 1542543"/>
                  <a:gd name="connsiteY3" fmla="*/ 518188 h 976908"/>
                  <a:gd name="connsiteX4" fmla="*/ 636377 w 1542543"/>
                  <a:gd name="connsiteY4" fmla="*/ 741181 h 976908"/>
                  <a:gd name="connsiteX5" fmla="*/ 705803 w 1542543"/>
                  <a:gd name="connsiteY5" fmla="*/ 624047 h 976908"/>
                  <a:gd name="connsiteX6" fmla="*/ 859369 w 1542543"/>
                  <a:gd name="connsiteY6" fmla="*/ 679765 h 976908"/>
                  <a:gd name="connsiteX7" fmla="*/ 1189170 w 1542543"/>
                  <a:gd name="connsiteY7" fmla="*/ 914032 h 976908"/>
                  <a:gd name="connsiteX8" fmla="*/ 1507637 w 1542543"/>
                  <a:gd name="connsiteY8" fmla="*/ 786693 h 976908"/>
                  <a:gd name="connsiteX9" fmla="*/ 1173267 w 1542543"/>
                  <a:gd name="connsiteY9" fmla="*/ 634312 h 976908"/>
                  <a:gd name="connsiteX10" fmla="*/ 1250585 w 1542543"/>
                  <a:gd name="connsiteY10" fmla="*/ 450008 h 976908"/>
                  <a:gd name="connsiteX11" fmla="*/ 984454 w 1542543"/>
                  <a:gd name="connsiteY11" fmla="*/ 340826 h 976908"/>
                  <a:gd name="connsiteX12" fmla="*/ 909391 w 1542543"/>
                  <a:gd name="connsiteY12" fmla="*/ 450008 h 976908"/>
                  <a:gd name="connsiteX13" fmla="*/ 766089 w 1542543"/>
                  <a:gd name="connsiteY13" fmla="*/ 388593 h 976908"/>
                  <a:gd name="connsiteX14" fmla="*/ 800209 w 1542543"/>
                  <a:gd name="connsiteY14" fmla="*/ 204349 h 976908"/>
                  <a:gd name="connsiteX0" fmla="*/ 800209 w 1522966"/>
                  <a:gd name="connsiteY0" fmla="*/ 204349 h 975249"/>
                  <a:gd name="connsiteX1" fmla="*/ 196266 w 1522966"/>
                  <a:gd name="connsiteY1" fmla="*/ 12686 h 975249"/>
                  <a:gd name="connsiteX2" fmla="*/ 147370 w 1522966"/>
                  <a:gd name="connsiteY2" fmla="*/ 306113 h 975249"/>
                  <a:gd name="connsiteX3" fmla="*/ 12021 w 1522966"/>
                  <a:gd name="connsiteY3" fmla="*/ 518188 h 975249"/>
                  <a:gd name="connsiteX4" fmla="*/ 636377 w 1522966"/>
                  <a:gd name="connsiteY4" fmla="*/ 741181 h 975249"/>
                  <a:gd name="connsiteX5" fmla="*/ 705803 w 1522966"/>
                  <a:gd name="connsiteY5" fmla="*/ 624047 h 975249"/>
                  <a:gd name="connsiteX6" fmla="*/ 859369 w 1522966"/>
                  <a:gd name="connsiteY6" fmla="*/ 679765 h 975249"/>
                  <a:gd name="connsiteX7" fmla="*/ 1189170 w 1522966"/>
                  <a:gd name="connsiteY7" fmla="*/ 914032 h 975249"/>
                  <a:gd name="connsiteX8" fmla="*/ 1507637 w 1522966"/>
                  <a:gd name="connsiteY8" fmla="*/ 786693 h 975249"/>
                  <a:gd name="connsiteX9" fmla="*/ 1173267 w 1522966"/>
                  <a:gd name="connsiteY9" fmla="*/ 634312 h 975249"/>
                  <a:gd name="connsiteX10" fmla="*/ 1250585 w 1522966"/>
                  <a:gd name="connsiteY10" fmla="*/ 450008 h 975249"/>
                  <a:gd name="connsiteX11" fmla="*/ 984454 w 1522966"/>
                  <a:gd name="connsiteY11" fmla="*/ 340826 h 975249"/>
                  <a:gd name="connsiteX12" fmla="*/ 909391 w 1522966"/>
                  <a:gd name="connsiteY12" fmla="*/ 450008 h 975249"/>
                  <a:gd name="connsiteX13" fmla="*/ 766089 w 1522966"/>
                  <a:gd name="connsiteY13" fmla="*/ 388593 h 975249"/>
                  <a:gd name="connsiteX14" fmla="*/ 800209 w 1522966"/>
                  <a:gd name="connsiteY14" fmla="*/ 204349 h 975249"/>
                  <a:gd name="connsiteX0" fmla="*/ 800209 w 1538655"/>
                  <a:gd name="connsiteY0" fmla="*/ 204349 h 976321"/>
                  <a:gd name="connsiteX1" fmla="*/ 196266 w 1538655"/>
                  <a:gd name="connsiteY1" fmla="*/ 12686 h 976321"/>
                  <a:gd name="connsiteX2" fmla="*/ 147370 w 1538655"/>
                  <a:gd name="connsiteY2" fmla="*/ 306113 h 976321"/>
                  <a:gd name="connsiteX3" fmla="*/ 12021 w 1538655"/>
                  <a:gd name="connsiteY3" fmla="*/ 518188 h 976321"/>
                  <a:gd name="connsiteX4" fmla="*/ 636377 w 1538655"/>
                  <a:gd name="connsiteY4" fmla="*/ 741181 h 976321"/>
                  <a:gd name="connsiteX5" fmla="*/ 705803 w 1538655"/>
                  <a:gd name="connsiteY5" fmla="*/ 624047 h 976321"/>
                  <a:gd name="connsiteX6" fmla="*/ 859369 w 1538655"/>
                  <a:gd name="connsiteY6" fmla="*/ 679765 h 976321"/>
                  <a:gd name="connsiteX7" fmla="*/ 1189170 w 1538655"/>
                  <a:gd name="connsiteY7" fmla="*/ 914032 h 976321"/>
                  <a:gd name="connsiteX8" fmla="*/ 1507637 w 1538655"/>
                  <a:gd name="connsiteY8" fmla="*/ 786693 h 976321"/>
                  <a:gd name="connsiteX9" fmla="*/ 1173267 w 1538655"/>
                  <a:gd name="connsiteY9" fmla="*/ 634312 h 976321"/>
                  <a:gd name="connsiteX10" fmla="*/ 1250585 w 1538655"/>
                  <a:gd name="connsiteY10" fmla="*/ 450008 h 976321"/>
                  <a:gd name="connsiteX11" fmla="*/ 984454 w 1538655"/>
                  <a:gd name="connsiteY11" fmla="*/ 340826 h 976321"/>
                  <a:gd name="connsiteX12" fmla="*/ 909391 w 1538655"/>
                  <a:gd name="connsiteY12" fmla="*/ 450008 h 976321"/>
                  <a:gd name="connsiteX13" fmla="*/ 766089 w 1538655"/>
                  <a:gd name="connsiteY13" fmla="*/ 388593 h 976321"/>
                  <a:gd name="connsiteX14" fmla="*/ 800209 w 1538655"/>
                  <a:gd name="connsiteY14" fmla="*/ 204349 h 976321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50008 h 981339"/>
                  <a:gd name="connsiteX11" fmla="*/ 984454 w 1556774"/>
                  <a:gd name="connsiteY11" fmla="*/ 340826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50008 h 981339"/>
                  <a:gd name="connsiteX11" fmla="*/ 984454 w 1556774"/>
                  <a:gd name="connsiteY11" fmla="*/ 340826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50008 h 981339"/>
                  <a:gd name="connsiteX11" fmla="*/ 984454 w 1556774"/>
                  <a:gd name="connsiteY11" fmla="*/ 340826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50008 h 981339"/>
                  <a:gd name="connsiteX11" fmla="*/ 984454 w 1556774"/>
                  <a:gd name="connsiteY11" fmla="*/ 340826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50008 h 981339"/>
                  <a:gd name="connsiteX11" fmla="*/ 964576 w 1556774"/>
                  <a:gd name="connsiteY11" fmla="*/ 344802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50008 h 981339"/>
                  <a:gd name="connsiteX11" fmla="*/ 964576 w 1556774"/>
                  <a:gd name="connsiteY11" fmla="*/ 344802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50008 h 981339"/>
                  <a:gd name="connsiteX11" fmla="*/ 964576 w 1556774"/>
                  <a:gd name="connsiteY11" fmla="*/ 344802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50008 h 981339"/>
                  <a:gd name="connsiteX11" fmla="*/ 964576 w 1556774"/>
                  <a:gd name="connsiteY11" fmla="*/ 344802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38081 h 981339"/>
                  <a:gd name="connsiteX11" fmla="*/ 964576 w 1556774"/>
                  <a:gd name="connsiteY11" fmla="*/ 344802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38081 h 981339"/>
                  <a:gd name="connsiteX11" fmla="*/ 964576 w 1556774"/>
                  <a:gd name="connsiteY11" fmla="*/ 344802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38081 h 981339"/>
                  <a:gd name="connsiteX11" fmla="*/ 964576 w 1556774"/>
                  <a:gd name="connsiteY11" fmla="*/ 344802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27868"/>
                  <a:gd name="connsiteY0" fmla="*/ 204349 h 975126"/>
                  <a:gd name="connsiteX1" fmla="*/ 196266 w 1527868"/>
                  <a:gd name="connsiteY1" fmla="*/ 12686 h 975126"/>
                  <a:gd name="connsiteX2" fmla="*/ 147370 w 1527868"/>
                  <a:gd name="connsiteY2" fmla="*/ 306113 h 975126"/>
                  <a:gd name="connsiteX3" fmla="*/ 12021 w 1527868"/>
                  <a:gd name="connsiteY3" fmla="*/ 518188 h 975126"/>
                  <a:gd name="connsiteX4" fmla="*/ 636377 w 1527868"/>
                  <a:gd name="connsiteY4" fmla="*/ 741181 h 975126"/>
                  <a:gd name="connsiteX5" fmla="*/ 705803 w 1527868"/>
                  <a:gd name="connsiteY5" fmla="*/ 624047 h 975126"/>
                  <a:gd name="connsiteX6" fmla="*/ 859369 w 1527868"/>
                  <a:gd name="connsiteY6" fmla="*/ 679765 h 975126"/>
                  <a:gd name="connsiteX7" fmla="*/ 1189170 w 1527868"/>
                  <a:gd name="connsiteY7" fmla="*/ 914032 h 975126"/>
                  <a:gd name="connsiteX8" fmla="*/ 1467881 w 1527868"/>
                  <a:gd name="connsiteY8" fmla="*/ 742961 h 975126"/>
                  <a:gd name="connsiteX9" fmla="*/ 1173267 w 1527868"/>
                  <a:gd name="connsiteY9" fmla="*/ 634312 h 975126"/>
                  <a:gd name="connsiteX10" fmla="*/ 1250585 w 1527868"/>
                  <a:gd name="connsiteY10" fmla="*/ 438081 h 975126"/>
                  <a:gd name="connsiteX11" fmla="*/ 964576 w 1527868"/>
                  <a:gd name="connsiteY11" fmla="*/ 344802 h 975126"/>
                  <a:gd name="connsiteX12" fmla="*/ 909391 w 1527868"/>
                  <a:gd name="connsiteY12" fmla="*/ 450008 h 975126"/>
                  <a:gd name="connsiteX13" fmla="*/ 766089 w 1527868"/>
                  <a:gd name="connsiteY13" fmla="*/ 388593 h 975126"/>
                  <a:gd name="connsiteX14" fmla="*/ 800209 w 1527868"/>
                  <a:gd name="connsiteY14" fmla="*/ 204349 h 975126"/>
                  <a:gd name="connsiteX0" fmla="*/ 800209 w 1527868"/>
                  <a:gd name="connsiteY0" fmla="*/ 204349 h 975126"/>
                  <a:gd name="connsiteX1" fmla="*/ 196266 w 1527868"/>
                  <a:gd name="connsiteY1" fmla="*/ 12686 h 975126"/>
                  <a:gd name="connsiteX2" fmla="*/ 147370 w 1527868"/>
                  <a:gd name="connsiteY2" fmla="*/ 306113 h 975126"/>
                  <a:gd name="connsiteX3" fmla="*/ 12021 w 1527868"/>
                  <a:gd name="connsiteY3" fmla="*/ 518188 h 975126"/>
                  <a:gd name="connsiteX4" fmla="*/ 636377 w 1527868"/>
                  <a:gd name="connsiteY4" fmla="*/ 741181 h 975126"/>
                  <a:gd name="connsiteX5" fmla="*/ 705803 w 1527868"/>
                  <a:gd name="connsiteY5" fmla="*/ 624047 h 975126"/>
                  <a:gd name="connsiteX6" fmla="*/ 859369 w 1527868"/>
                  <a:gd name="connsiteY6" fmla="*/ 679765 h 975126"/>
                  <a:gd name="connsiteX7" fmla="*/ 1189170 w 1527868"/>
                  <a:gd name="connsiteY7" fmla="*/ 914032 h 975126"/>
                  <a:gd name="connsiteX8" fmla="*/ 1467881 w 1527868"/>
                  <a:gd name="connsiteY8" fmla="*/ 742961 h 975126"/>
                  <a:gd name="connsiteX9" fmla="*/ 1173267 w 1527868"/>
                  <a:gd name="connsiteY9" fmla="*/ 634312 h 975126"/>
                  <a:gd name="connsiteX10" fmla="*/ 1250585 w 1527868"/>
                  <a:gd name="connsiteY10" fmla="*/ 438081 h 975126"/>
                  <a:gd name="connsiteX11" fmla="*/ 964576 w 1527868"/>
                  <a:gd name="connsiteY11" fmla="*/ 344802 h 975126"/>
                  <a:gd name="connsiteX12" fmla="*/ 909391 w 1527868"/>
                  <a:gd name="connsiteY12" fmla="*/ 450008 h 975126"/>
                  <a:gd name="connsiteX13" fmla="*/ 766089 w 1527868"/>
                  <a:gd name="connsiteY13" fmla="*/ 388593 h 975126"/>
                  <a:gd name="connsiteX14" fmla="*/ 800209 w 1527868"/>
                  <a:gd name="connsiteY14" fmla="*/ 204349 h 975126"/>
                  <a:gd name="connsiteX0" fmla="*/ 800209 w 1499884"/>
                  <a:gd name="connsiteY0" fmla="*/ 204349 h 986483"/>
                  <a:gd name="connsiteX1" fmla="*/ 196266 w 1499884"/>
                  <a:gd name="connsiteY1" fmla="*/ 12686 h 986483"/>
                  <a:gd name="connsiteX2" fmla="*/ 147370 w 1499884"/>
                  <a:gd name="connsiteY2" fmla="*/ 306113 h 986483"/>
                  <a:gd name="connsiteX3" fmla="*/ 12021 w 1499884"/>
                  <a:gd name="connsiteY3" fmla="*/ 518188 h 986483"/>
                  <a:gd name="connsiteX4" fmla="*/ 636377 w 1499884"/>
                  <a:gd name="connsiteY4" fmla="*/ 741181 h 986483"/>
                  <a:gd name="connsiteX5" fmla="*/ 705803 w 1499884"/>
                  <a:gd name="connsiteY5" fmla="*/ 624047 h 986483"/>
                  <a:gd name="connsiteX6" fmla="*/ 859369 w 1499884"/>
                  <a:gd name="connsiteY6" fmla="*/ 679765 h 986483"/>
                  <a:gd name="connsiteX7" fmla="*/ 1189170 w 1499884"/>
                  <a:gd name="connsiteY7" fmla="*/ 914032 h 986483"/>
                  <a:gd name="connsiteX8" fmla="*/ 1467881 w 1499884"/>
                  <a:gd name="connsiteY8" fmla="*/ 742961 h 986483"/>
                  <a:gd name="connsiteX9" fmla="*/ 1173267 w 1499884"/>
                  <a:gd name="connsiteY9" fmla="*/ 634312 h 986483"/>
                  <a:gd name="connsiteX10" fmla="*/ 1250585 w 1499884"/>
                  <a:gd name="connsiteY10" fmla="*/ 438081 h 986483"/>
                  <a:gd name="connsiteX11" fmla="*/ 964576 w 1499884"/>
                  <a:gd name="connsiteY11" fmla="*/ 344802 h 986483"/>
                  <a:gd name="connsiteX12" fmla="*/ 909391 w 1499884"/>
                  <a:gd name="connsiteY12" fmla="*/ 450008 h 986483"/>
                  <a:gd name="connsiteX13" fmla="*/ 766089 w 1499884"/>
                  <a:gd name="connsiteY13" fmla="*/ 388593 h 986483"/>
                  <a:gd name="connsiteX14" fmla="*/ 800209 w 1499884"/>
                  <a:gd name="connsiteY14" fmla="*/ 204349 h 986483"/>
                  <a:gd name="connsiteX0" fmla="*/ 800209 w 1505435"/>
                  <a:gd name="connsiteY0" fmla="*/ 204349 h 1015754"/>
                  <a:gd name="connsiteX1" fmla="*/ 196266 w 1505435"/>
                  <a:gd name="connsiteY1" fmla="*/ 12686 h 1015754"/>
                  <a:gd name="connsiteX2" fmla="*/ 147370 w 1505435"/>
                  <a:gd name="connsiteY2" fmla="*/ 306113 h 1015754"/>
                  <a:gd name="connsiteX3" fmla="*/ 12021 w 1505435"/>
                  <a:gd name="connsiteY3" fmla="*/ 518188 h 1015754"/>
                  <a:gd name="connsiteX4" fmla="*/ 636377 w 1505435"/>
                  <a:gd name="connsiteY4" fmla="*/ 741181 h 1015754"/>
                  <a:gd name="connsiteX5" fmla="*/ 705803 w 1505435"/>
                  <a:gd name="connsiteY5" fmla="*/ 624047 h 1015754"/>
                  <a:gd name="connsiteX6" fmla="*/ 859369 w 1505435"/>
                  <a:gd name="connsiteY6" fmla="*/ 679765 h 1015754"/>
                  <a:gd name="connsiteX7" fmla="*/ 1189170 w 1505435"/>
                  <a:gd name="connsiteY7" fmla="*/ 914032 h 1015754"/>
                  <a:gd name="connsiteX8" fmla="*/ 1467881 w 1505435"/>
                  <a:gd name="connsiteY8" fmla="*/ 742961 h 1015754"/>
                  <a:gd name="connsiteX9" fmla="*/ 1173267 w 1505435"/>
                  <a:gd name="connsiteY9" fmla="*/ 634312 h 1015754"/>
                  <a:gd name="connsiteX10" fmla="*/ 1250585 w 1505435"/>
                  <a:gd name="connsiteY10" fmla="*/ 438081 h 1015754"/>
                  <a:gd name="connsiteX11" fmla="*/ 964576 w 1505435"/>
                  <a:gd name="connsiteY11" fmla="*/ 344802 h 1015754"/>
                  <a:gd name="connsiteX12" fmla="*/ 909391 w 1505435"/>
                  <a:gd name="connsiteY12" fmla="*/ 450008 h 1015754"/>
                  <a:gd name="connsiteX13" fmla="*/ 766089 w 1505435"/>
                  <a:gd name="connsiteY13" fmla="*/ 388593 h 1015754"/>
                  <a:gd name="connsiteX14" fmla="*/ 800209 w 1505435"/>
                  <a:gd name="connsiteY14" fmla="*/ 204349 h 1015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05435" h="1015754">
                    <a:moveTo>
                      <a:pt x="800209" y="204349"/>
                    </a:moveTo>
                    <a:cubicBezTo>
                      <a:pt x="598895" y="140461"/>
                      <a:pt x="302164" y="-50647"/>
                      <a:pt x="196266" y="12686"/>
                    </a:cubicBezTo>
                    <a:cubicBezTo>
                      <a:pt x="103106" y="72064"/>
                      <a:pt x="168969" y="214930"/>
                      <a:pt x="147370" y="306113"/>
                    </a:cubicBezTo>
                    <a:cubicBezTo>
                      <a:pt x="102254" y="376805"/>
                      <a:pt x="-42253" y="455447"/>
                      <a:pt x="12021" y="518188"/>
                    </a:cubicBezTo>
                    <a:cubicBezTo>
                      <a:pt x="164480" y="669383"/>
                      <a:pt x="559454" y="713233"/>
                      <a:pt x="636377" y="741181"/>
                    </a:cubicBezTo>
                    <a:cubicBezTo>
                      <a:pt x="696624" y="733941"/>
                      <a:pt x="677361" y="671042"/>
                      <a:pt x="705803" y="624047"/>
                    </a:cubicBezTo>
                    <a:lnTo>
                      <a:pt x="859369" y="679765"/>
                    </a:lnTo>
                    <a:cubicBezTo>
                      <a:pt x="850034" y="889051"/>
                      <a:pt x="1063333" y="847870"/>
                      <a:pt x="1189170" y="914032"/>
                    </a:cubicBezTo>
                    <a:cubicBezTo>
                      <a:pt x="1618678" y="1176386"/>
                      <a:pt x="1495571" y="862271"/>
                      <a:pt x="1467881" y="742961"/>
                    </a:cubicBezTo>
                    <a:cubicBezTo>
                      <a:pt x="1356424" y="685542"/>
                      <a:pt x="1304603" y="671853"/>
                      <a:pt x="1173267" y="634312"/>
                    </a:cubicBezTo>
                    <a:cubicBezTo>
                      <a:pt x="1199040" y="568902"/>
                      <a:pt x="1292398" y="479637"/>
                      <a:pt x="1250585" y="438081"/>
                    </a:cubicBezTo>
                    <a:cubicBezTo>
                      <a:pt x="1165850" y="405662"/>
                      <a:pt x="1045335" y="381196"/>
                      <a:pt x="964576" y="344802"/>
                    </a:cubicBezTo>
                    <a:cubicBezTo>
                      <a:pt x="930279" y="379871"/>
                      <a:pt x="927786" y="414939"/>
                      <a:pt x="909391" y="450008"/>
                    </a:cubicBezTo>
                    <a:lnTo>
                      <a:pt x="766089" y="388593"/>
                    </a:lnTo>
                    <a:lnTo>
                      <a:pt x="800209" y="20434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55" name="Freeform 105">
                <a:extLst>
                  <a:ext uri="{FF2B5EF4-FFF2-40B4-BE49-F238E27FC236}">
                    <a16:creationId xmlns:a16="http://schemas.microsoft.com/office/drawing/2014/main" id="{ED5C80EF-CEED-43AD-A933-29F02E973181}"/>
                  </a:ext>
                </a:extLst>
              </p:cNvPr>
              <p:cNvSpPr/>
              <p:nvPr/>
            </p:nvSpPr>
            <p:spPr>
              <a:xfrm rot="20634645">
                <a:off x="2071598" y="3466865"/>
                <a:ext cx="1505435" cy="1015754"/>
              </a:xfrm>
              <a:custGeom>
                <a:avLst/>
                <a:gdLst>
                  <a:gd name="connsiteX0" fmla="*/ 812042 w 1535373"/>
                  <a:gd name="connsiteY0" fmla="*/ 211541 h 921224"/>
                  <a:gd name="connsiteX1" fmla="*/ 184245 w 1535373"/>
                  <a:gd name="connsiteY1" fmla="*/ 0 h 921224"/>
                  <a:gd name="connsiteX2" fmla="*/ 143301 w 1535373"/>
                  <a:gd name="connsiteY2" fmla="*/ 293427 h 921224"/>
                  <a:gd name="connsiteX3" fmla="*/ 0 w 1535373"/>
                  <a:gd name="connsiteY3" fmla="*/ 477672 h 921224"/>
                  <a:gd name="connsiteX4" fmla="*/ 600501 w 1535373"/>
                  <a:gd name="connsiteY4" fmla="*/ 764275 h 921224"/>
                  <a:gd name="connsiteX5" fmla="*/ 709684 w 1535373"/>
                  <a:gd name="connsiteY5" fmla="*/ 655093 h 921224"/>
                  <a:gd name="connsiteX6" fmla="*/ 887104 w 1535373"/>
                  <a:gd name="connsiteY6" fmla="*/ 702860 h 921224"/>
                  <a:gd name="connsiteX7" fmla="*/ 1201003 w 1535373"/>
                  <a:gd name="connsiteY7" fmla="*/ 921224 h 921224"/>
                  <a:gd name="connsiteX8" fmla="*/ 1535373 w 1535373"/>
                  <a:gd name="connsiteY8" fmla="*/ 825690 h 921224"/>
                  <a:gd name="connsiteX9" fmla="*/ 1201003 w 1535373"/>
                  <a:gd name="connsiteY9" fmla="*/ 689212 h 921224"/>
                  <a:gd name="connsiteX10" fmla="*/ 1262418 w 1535373"/>
                  <a:gd name="connsiteY10" fmla="*/ 457200 h 921224"/>
                  <a:gd name="connsiteX11" fmla="*/ 996287 w 1535373"/>
                  <a:gd name="connsiteY11" fmla="*/ 348018 h 921224"/>
                  <a:gd name="connsiteX12" fmla="*/ 921224 w 1535373"/>
                  <a:gd name="connsiteY12" fmla="*/ 457200 h 921224"/>
                  <a:gd name="connsiteX13" fmla="*/ 777922 w 1535373"/>
                  <a:gd name="connsiteY13" fmla="*/ 395785 h 921224"/>
                  <a:gd name="connsiteX14" fmla="*/ 812042 w 1535373"/>
                  <a:gd name="connsiteY14" fmla="*/ 211541 h 921224"/>
                  <a:gd name="connsiteX0" fmla="*/ 812042 w 1535373"/>
                  <a:gd name="connsiteY0" fmla="*/ 191663 h 901346"/>
                  <a:gd name="connsiteX1" fmla="*/ 208099 w 1535373"/>
                  <a:gd name="connsiteY1" fmla="*/ 0 h 901346"/>
                  <a:gd name="connsiteX2" fmla="*/ 143301 w 1535373"/>
                  <a:gd name="connsiteY2" fmla="*/ 273549 h 901346"/>
                  <a:gd name="connsiteX3" fmla="*/ 0 w 1535373"/>
                  <a:gd name="connsiteY3" fmla="*/ 457794 h 901346"/>
                  <a:gd name="connsiteX4" fmla="*/ 600501 w 1535373"/>
                  <a:gd name="connsiteY4" fmla="*/ 744397 h 901346"/>
                  <a:gd name="connsiteX5" fmla="*/ 709684 w 1535373"/>
                  <a:gd name="connsiteY5" fmla="*/ 635215 h 901346"/>
                  <a:gd name="connsiteX6" fmla="*/ 887104 w 1535373"/>
                  <a:gd name="connsiteY6" fmla="*/ 682982 h 901346"/>
                  <a:gd name="connsiteX7" fmla="*/ 1201003 w 1535373"/>
                  <a:gd name="connsiteY7" fmla="*/ 901346 h 901346"/>
                  <a:gd name="connsiteX8" fmla="*/ 1535373 w 1535373"/>
                  <a:gd name="connsiteY8" fmla="*/ 805812 h 901346"/>
                  <a:gd name="connsiteX9" fmla="*/ 1201003 w 1535373"/>
                  <a:gd name="connsiteY9" fmla="*/ 669334 h 901346"/>
                  <a:gd name="connsiteX10" fmla="*/ 1262418 w 1535373"/>
                  <a:gd name="connsiteY10" fmla="*/ 437322 h 901346"/>
                  <a:gd name="connsiteX11" fmla="*/ 996287 w 1535373"/>
                  <a:gd name="connsiteY11" fmla="*/ 328140 h 901346"/>
                  <a:gd name="connsiteX12" fmla="*/ 921224 w 1535373"/>
                  <a:gd name="connsiteY12" fmla="*/ 437322 h 901346"/>
                  <a:gd name="connsiteX13" fmla="*/ 777922 w 1535373"/>
                  <a:gd name="connsiteY13" fmla="*/ 375907 h 901346"/>
                  <a:gd name="connsiteX14" fmla="*/ 812042 w 1535373"/>
                  <a:gd name="connsiteY14" fmla="*/ 191663 h 901346"/>
                  <a:gd name="connsiteX0" fmla="*/ 812042 w 1535373"/>
                  <a:gd name="connsiteY0" fmla="*/ 204349 h 914032"/>
                  <a:gd name="connsiteX1" fmla="*/ 208099 w 1535373"/>
                  <a:gd name="connsiteY1" fmla="*/ 12686 h 914032"/>
                  <a:gd name="connsiteX2" fmla="*/ 143301 w 1535373"/>
                  <a:gd name="connsiteY2" fmla="*/ 286235 h 914032"/>
                  <a:gd name="connsiteX3" fmla="*/ 0 w 1535373"/>
                  <a:gd name="connsiteY3" fmla="*/ 470480 h 914032"/>
                  <a:gd name="connsiteX4" fmla="*/ 600501 w 1535373"/>
                  <a:gd name="connsiteY4" fmla="*/ 757083 h 914032"/>
                  <a:gd name="connsiteX5" fmla="*/ 709684 w 1535373"/>
                  <a:gd name="connsiteY5" fmla="*/ 647901 h 914032"/>
                  <a:gd name="connsiteX6" fmla="*/ 887104 w 1535373"/>
                  <a:gd name="connsiteY6" fmla="*/ 695668 h 914032"/>
                  <a:gd name="connsiteX7" fmla="*/ 1201003 w 1535373"/>
                  <a:gd name="connsiteY7" fmla="*/ 914032 h 914032"/>
                  <a:gd name="connsiteX8" fmla="*/ 1535373 w 1535373"/>
                  <a:gd name="connsiteY8" fmla="*/ 818498 h 914032"/>
                  <a:gd name="connsiteX9" fmla="*/ 1201003 w 1535373"/>
                  <a:gd name="connsiteY9" fmla="*/ 682020 h 914032"/>
                  <a:gd name="connsiteX10" fmla="*/ 1262418 w 1535373"/>
                  <a:gd name="connsiteY10" fmla="*/ 450008 h 914032"/>
                  <a:gd name="connsiteX11" fmla="*/ 996287 w 1535373"/>
                  <a:gd name="connsiteY11" fmla="*/ 340826 h 914032"/>
                  <a:gd name="connsiteX12" fmla="*/ 921224 w 1535373"/>
                  <a:gd name="connsiteY12" fmla="*/ 450008 h 914032"/>
                  <a:gd name="connsiteX13" fmla="*/ 777922 w 1535373"/>
                  <a:gd name="connsiteY13" fmla="*/ 388593 h 914032"/>
                  <a:gd name="connsiteX14" fmla="*/ 812042 w 1535373"/>
                  <a:gd name="connsiteY14" fmla="*/ 204349 h 914032"/>
                  <a:gd name="connsiteX0" fmla="*/ 812042 w 1535373"/>
                  <a:gd name="connsiteY0" fmla="*/ 204349 h 914032"/>
                  <a:gd name="connsiteX1" fmla="*/ 208099 w 1535373"/>
                  <a:gd name="connsiteY1" fmla="*/ 12686 h 914032"/>
                  <a:gd name="connsiteX2" fmla="*/ 143301 w 1535373"/>
                  <a:gd name="connsiteY2" fmla="*/ 286235 h 914032"/>
                  <a:gd name="connsiteX3" fmla="*/ 0 w 1535373"/>
                  <a:gd name="connsiteY3" fmla="*/ 470480 h 914032"/>
                  <a:gd name="connsiteX4" fmla="*/ 600501 w 1535373"/>
                  <a:gd name="connsiteY4" fmla="*/ 757083 h 914032"/>
                  <a:gd name="connsiteX5" fmla="*/ 709684 w 1535373"/>
                  <a:gd name="connsiteY5" fmla="*/ 647901 h 914032"/>
                  <a:gd name="connsiteX6" fmla="*/ 887104 w 1535373"/>
                  <a:gd name="connsiteY6" fmla="*/ 695668 h 914032"/>
                  <a:gd name="connsiteX7" fmla="*/ 1201003 w 1535373"/>
                  <a:gd name="connsiteY7" fmla="*/ 914032 h 914032"/>
                  <a:gd name="connsiteX8" fmla="*/ 1535373 w 1535373"/>
                  <a:gd name="connsiteY8" fmla="*/ 818498 h 914032"/>
                  <a:gd name="connsiteX9" fmla="*/ 1201003 w 1535373"/>
                  <a:gd name="connsiteY9" fmla="*/ 682020 h 914032"/>
                  <a:gd name="connsiteX10" fmla="*/ 1262418 w 1535373"/>
                  <a:gd name="connsiteY10" fmla="*/ 450008 h 914032"/>
                  <a:gd name="connsiteX11" fmla="*/ 996287 w 1535373"/>
                  <a:gd name="connsiteY11" fmla="*/ 340826 h 914032"/>
                  <a:gd name="connsiteX12" fmla="*/ 921224 w 1535373"/>
                  <a:gd name="connsiteY12" fmla="*/ 450008 h 914032"/>
                  <a:gd name="connsiteX13" fmla="*/ 777922 w 1535373"/>
                  <a:gd name="connsiteY13" fmla="*/ 388593 h 914032"/>
                  <a:gd name="connsiteX14" fmla="*/ 812042 w 1535373"/>
                  <a:gd name="connsiteY14" fmla="*/ 204349 h 914032"/>
                  <a:gd name="connsiteX0" fmla="*/ 812042 w 1535373"/>
                  <a:gd name="connsiteY0" fmla="*/ 204349 h 914032"/>
                  <a:gd name="connsiteX1" fmla="*/ 208099 w 1535373"/>
                  <a:gd name="connsiteY1" fmla="*/ 12686 h 914032"/>
                  <a:gd name="connsiteX2" fmla="*/ 159203 w 1535373"/>
                  <a:gd name="connsiteY2" fmla="*/ 306113 h 914032"/>
                  <a:gd name="connsiteX3" fmla="*/ 0 w 1535373"/>
                  <a:gd name="connsiteY3" fmla="*/ 470480 h 914032"/>
                  <a:gd name="connsiteX4" fmla="*/ 600501 w 1535373"/>
                  <a:gd name="connsiteY4" fmla="*/ 757083 h 914032"/>
                  <a:gd name="connsiteX5" fmla="*/ 709684 w 1535373"/>
                  <a:gd name="connsiteY5" fmla="*/ 647901 h 914032"/>
                  <a:gd name="connsiteX6" fmla="*/ 887104 w 1535373"/>
                  <a:gd name="connsiteY6" fmla="*/ 695668 h 914032"/>
                  <a:gd name="connsiteX7" fmla="*/ 1201003 w 1535373"/>
                  <a:gd name="connsiteY7" fmla="*/ 914032 h 914032"/>
                  <a:gd name="connsiteX8" fmla="*/ 1535373 w 1535373"/>
                  <a:gd name="connsiteY8" fmla="*/ 818498 h 914032"/>
                  <a:gd name="connsiteX9" fmla="*/ 1201003 w 1535373"/>
                  <a:gd name="connsiteY9" fmla="*/ 682020 h 914032"/>
                  <a:gd name="connsiteX10" fmla="*/ 1262418 w 1535373"/>
                  <a:gd name="connsiteY10" fmla="*/ 450008 h 914032"/>
                  <a:gd name="connsiteX11" fmla="*/ 996287 w 1535373"/>
                  <a:gd name="connsiteY11" fmla="*/ 340826 h 914032"/>
                  <a:gd name="connsiteX12" fmla="*/ 921224 w 1535373"/>
                  <a:gd name="connsiteY12" fmla="*/ 450008 h 914032"/>
                  <a:gd name="connsiteX13" fmla="*/ 777922 w 1535373"/>
                  <a:gd name="connsiteY13" fmla="*/ 388593 h 914032"/>
                  <a:gd name="connsiteX14" fmla="*/ 812042 w 1535373"/>
                  <a:gd name="connsiteY14" fmla="*/ 204349 h 914032"/>
                  <a:gd name="connsiteX0" fmla="*/ 788188 w 1511519"/>
                  <a:gd name="connsiteY0" fmla="*/ 204349 h 914032"/>
                  <a:gd name="connsiteX1" fmla="*/ 184245 w 1511519"/>
                  <a:gd name="connsiteY1" fmla="*/ 12686 h 914032"/>
                  <a:gd name="connsiteX2" fmla="*/ 135349 w 1511519"/>
                  <a:gd name="connsiteY2" fmla="*/ 306113 h 914032"/>
                  <a:gd name="connsiteX3" fmla="*/ 0 w 1511519"/>
                  <a:gd name="connsiteY3" fmla="*/ 518188 h 914032"/>
                  <a:gd name="connsiteX4" fmla="*/ 576647 w 1511519"/>
                  <a:gd name="connsiteY4" fmla="*/ 757083 h 914032"/>
                  <a:gd name="connsiteX5" fmla="*/ 685830 w 1511519"/>
                  <a:gd name="connsiteY5" fmla="*/ 647901 h 914032"/>
                  <a:gd name="connsiteX6" fmla="*/ 863250 w 1511519"/>
                  <a:gd name="connsiteY6" fmla="*/ 695668 h 914032"/>
                  <a:gd name="connsiteX7" fmla="*/ 1177149 w 1511519"/>
                  <a:gd name="connsiteY7" fmla="*/ 914032 h 914032"/>
                  <a:gd name="connsiteX8" fmla="*/ 1511519 w 1511519"/>
                  <a:gd name="connsiteY8" fmla="*/ 818498 h 914032"/>
                  <a:gd name="connsiteX9" fmla="*/ 1177149 w 1511519"/>
                  <a:gd name="connsiteY9" fmla="*/ 682020 h 914032"/>
                  <a:gd name="connsiteX10" fmla="*/ 1238564 w 1511519"/>
                  <a:gd name="connsiteY10" fmla="*/ 450008 h 914032"/>
                  <a:gd name="connsiteX11" fmla="*/ 972433 w 1511519"/>
                  <a:gd name="connsiteY11" fmla="*/ 340826 h 914032"/>
                  <a:gd name="connsiteX12" fmla="*/ 897370 w 1511519"/>
                  <a:gd name="connsiteY12" fmla="*/ 450008 h 914032"/>
                  <a:gd name="connsiteX13" fmla="*/ 754068 w 1511519"/>
                  <a:gd name="connsiteY13" fmla="*/ 388593 h 914032"/>
                  <a:gd name="connsiteX14" fmla="*/ 788188 w 1511519"/>
                  <a:gd name="connsiteY14" fmla="*/ 204349 h 914032"/>
                  <a:gd name="connsiteX0" fmla="*/ 802902 w 1526233"/>
                  <a:gd name="connsiteY0" fmla="*/ 204349 h 914032"/>
                  <a:gd name="connsiteX1" fmla="*/ 198959 w 1526233"/>
                  <a:gd name="connsiteY1" fmla="*/ 12686 h 914032"/>
                  <a:gd name="connsiteX2" fmla="*/ 150063 w 1526233"/>
                  <a:gd name="connsiteY2" fmla="*/ 306113 h 914032"/>
                  <a:gd name="connsiteX3" fmla="*/ 14714 w 1526233"/>
                  <a:gd name="connsiteY3" fmla="*/ 518188 h 914032"/>
                  <a:gd name="connsiteX4" fmla="*/ 591361 w 1526233"/>
                  <a:gd name="connsiteY4" fmla="*/ 757083 h 914032"/>
                  <a:gd name="connsiteX5" fmla="*/ 700544 w 1526233"/>
                  <a:gd name="connsiteY5" fmla="*/ 647901 h 914032"/>
                  <a:gd name="connsiteX6" fmla="*/ 877964 w 1526233"/>
                  <a:gd name="connsiteY6" fmla="*/ 695668 h 914032"/>
                  <a:gd name="connsiteX7" fmla="*/ 1191863 w 1526233"/>
                  <a:gd name="connsiteY7" fmla="*/ 914032 h 914032"/>
                  <a:gd name="connsiteX8" fmla="*/ 1526233 w 1526233"/>
                  <a:gd name="connsiteY8" fmla="*/ 818498 h 914032"/>
                  <a:gd name="connsiteX9" fmla="*/ 1191863 w 1526233"/>
                  <a:gd name="connsiteY9" fmla="*/ 682020 h 914032"/>
                  <a:gd name="connsiteX10" fmla="*/ 1253278 w 1526233"/>
                  <a:gd name="connsiteY10" fmla="*/ 450008 h 914032"/>
                  <a:gd name="connsiteX11" fmla="*/ 987147 w 1526233"/>
                  <a:gd name="connsiteY11" fmla="*/ 340826 h 914032"/>
                  <a:gd name="connsiteX12" fmla="*/ 912084 w 1526233"/>
                  <a:gd name="connsiteY12" fmla="*/ 450008 h 914032"/>
                  <a:gd name="connsiteX13" fmla="*/ 768782 w 1526233"/>
                  <a:gd name="connsiteY13" fmla="*/ 388593 h 914032"/>
                  <a:gd name="connsiteX14" fmla="*/ 802902 w 1526233"/>
                  <a:gd name="connsiteY14" fmla="*/ 204349 h 914032"/>
                  <a:gd name="connsiteX0" fmla="*/ 802902 w 1526233"/>
                  <a:gd name="connsiteY0" fmla="*/ 204349 h 914032"/>
                  <a:gd name="connsiteX1" fmla="*/ 198959 w 1526233"/>
                  <a:gd name="connsiteY1" fmla="*/ 12686 h 914032"/>
                  <a:gd name="connsiteX2" fmla="*/ 150063 w 1526233"/>
                  <a:gd name="connsiteY2" fmla="*/ 306113 h 914032"/>
                  <a:gd name="connsiteX3" fmla="*/ 14714 w 1526233"/>
                  <a:gd name="connsiteY3" fmla="*/ 518188 h 914032"/>
                  <a:gd name="connsiteX4" fmla="*/ 591361 w 1526233"/>
                  <a:gd name="connsiteY4" fmla="*/ 757083 h 914032"/>
                  <a:gd name="connsiteX5" fmla="*/ 700544 w 1526233"/>
                  <a:gd name="connsiteY5" fmla="*/ 647901 h 914032"/>
                  <a:gd name="connsiteX6" fmla="*/ 877964 w 1526233"/>
                  <a:gd name="connsiteY6" fmla="*/ 695668 h 914032"/>
                  <a:gd name="connsiteX7" fmla="*/ 1191863 w 1526233"/>
                  <a:gd name="connsiteY7" fmla="*/ 914032 h 914032"/>
                  <a:gd name="connsiteX8" fmla="*/ 1526233 w 1526233"/>
                  <a:gd name="connsiteY8" fmla="*/ 818498 h 914032"/>
                  <a:gd name="connsiteX9" fmla="*/ 1191863 w 1526233"/>
                  <a:gd name="connsiteY9" fmla="*/ 682020 h 914032"/>
                  <a:gd name="connsiteX10" fmla="*/ 1253278 w 1526233"/>
                  <a:gd name="connsiteY10" fmla="*/ 450008 h 914032"/>
                  <a:gd name="connsiteX11" fmla="*/ 987147 w 1526233"/>
                  <a:gd name="connsiteY11" fmla="*/ 340826 h 914032"/>
                  <a:gd name="connsiteX12" fmla="*/ 912084 w 1526233"/>
                  <a:gd name="connsiteY12" fmla="*/ 450008 h 914032"/>
                  <a:gd name="connsiteX13" fmla="*/ 768782 w 1526233"/>
                  <a:gd name="connsiteY13" fmla="*/ 388593 h 914032"/>
                  <a:gd name="connsiteX14" fmla="*/ 802902 w 1526233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588668 w 1523540"/>
                  <a:gd name="connsiteY4" fmla="*/ 757083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52279 w 1523540"/>
                  <a:gd name="connsiteY4" fmla="*/ 757083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52279 w 1523540"/>
                  <a:gd name="connsiteY4" fmla="*/ 757083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52279 w 1523540"/>
                  <a:gd name="connsiteY4" fmla="*/ 757083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705803 w 1523540"/>
                  <a:gd name="connsiteY5" fmla="*/ 624047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705803 w 1523540"/>
                  <a:gd name="connsiteY5" fmla="*/ 624047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705803 w 1523540"/>
                  <a:gd name="connsiteY5" fmla="*/ 624047 h 914032"/>
                  <a:gd name="connsiteX6" fmla="*/ 859369 w 1523540"/>
                  <a:gd name="connsiteY6" fmla="*/ 679765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705803 w 1523540"/>
                  <a:gd name="connsiteY5" fmla="*/ 624047 h 914032"/>
                  <a:gd name="connsiteX6" fmla="*/ 859369 w 1523540"/>
                  <a:gd name="connsiteY6" fmla="*/ 679765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705803 w 1523540"/>
                  <a:gd name="connsiteY5" fmla="*/ 624047 h 914032"/>
                  <a:gd name="connsiteX6" fmla="*/ 859369 w 1523540"/>
                  <a:gd name="connsiteY6" fmla="*/ 679765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82628"/>
                  <a:gd name="connsiteX1" fmla="*/ 196266 w 1523540"/>
                  <a:gd name="connsiteY1" fmla="*/ 12686 h 982628"/>
                  <a:gd name="connsiteX2" fmla="*/ 147370 w 1523540"/>
                  <a:gd name="connsiteY2" fmla="*/ 306113 h 982628"/>
                  <a:gd name="connsiteX3" fmla="*/ 12021 w 1523540"/>
                  <a:gd name="connsiteY3" fmla="*/ 518188 h 982628"/>
                  <a:gd name="connsiteX4" fmla="*/ 636377 w 1523540"/>
                  <a:gd name="connsiteY4" fmla="*/ 741181 h 982628"/>
                  <a:gd name="connsiteX5" fmla="*/ 705803 w 1523540"/>
                  <a:gd name="connsiteY5" fmla="*/ 624047 h 982628"/>
                  <a:gd name="connsiteX6" fmla="*/ 859369 w 1523540"/>
                  <a:gd name="connsiteY6" fmla="*/ 679765 h 982628"/>
                  <a:gd name="connsiteX7" fmla="*/ 1189170 w 1523540"/>
                  <a:gd name="connsiteY7" fmla="*/ 914032 h 982628"/>
                  <a:gd name="connsiteX8" fmla="*/ 1523540 w 1523540"/>
                  <a:gd name="connsiteY8" fmla="*/ 818498 h 982628"/>
                  <a:gd name="connsiteX9" fmla="*/ 1189170 w 1523540"/>
                  <a:gd name="connsiteY9" fmla="*/ 682020 h 982628"/>
                  <a:gd name="connsiteX10" fmla="*/ 1250585 w 1523540"/>
                  <a:gd name="connsiteY10" fmla="*/ 450008 h 982628"/>
                  <a:gd name="connsiteX11" fmla="*/ 984454 w 1523540"/>
                  <a:gd name="connsiteY11" fmla="*/ 340826 h 982628"/>
                  <a:gd name="connsiteX12" fmla="*/ 909391 w 1523540"/>
                  <a:gd name="connsiteY12" fmla="*/ 450008 h 982628"/>
                  <a:gd name="connsiteX13" fmla="*/ 766089 w 1523540"/>
                  <a:gd name="connsiteY13" fmla="*/ 388593 h 982628"/>
                  <a:gd name="connsiteX14" fmla="*/ 800209 w 1523540"/>
                  <a:gd name="connsiteY14" fmla="*/ 204349 h 982628"/>
                  <a:gd name="connsiteX0" fmla="*/ 800209 w 1554538"/>
                  <a:gd name="connsiteY0" fmla="*/ 204349 h 982009"/>
                  <a:gd name="connsiteX1" fmla="*/ 196266 w 1554538"/>
                  <a:gd name="connsiteY1" fmla="*/ 12686 h 982009"/>
                  <a:gd name="connsiteX2" fmla="*/ 147370 w 1554538"/>
                  <a:gd name="connsiteY2" fmla="*/ 306113 h 982009"/>
                  <a:gd name="connsiteX3" fmla="*/ 12021 w 1554538"/>
                  <a:gd name="connsiteY3" fmla="*/ 518188 h 982009"/>
                  <a:gd name="connsiteX4" fmla="*/ 636377 w 1554538"/>
                  <a:gd name="connsiteY4" fmla="*/ 741181 h 982009"/>
                  <a:gd name="connsiteX5" fmla="*/ 705803 w 1554538"/>
                  <a:gd name="connsiteY5" fmla="*/ 624047 h 982009"/>
                  <a:gd name="connsiteX6" fmla="*/ 859369 w 1554538"/>
                  <a:gd name="connsiteY6" fmla="*/ 679765 h 982009"/>
                  <a:gd name="connsiteX7" fmla="*/ 1189170 w 1554538"/>
                  <a:gd name="connsiteY7" fmla="*/ 914032 h 982009"/>
                  <a:gd name="connsiteX8" fmla="*/ 1523540 w 1554538"/>
                  <a:gd name="connsiteY8" fmla="*/ 818498 h 982009"/>
                  <a:gd name="connsiteX9" fmla="*/ 1189170 w 1554538"/>
                  <a:gd name="connsiteY9" fmla="*/ 682020 h 982009"/>
                  <a:gd name="connsiteX10" fmla="*/ 1250585 w 1554538"/>
                  <a:gd name="connsiteY10" fmla="*/ 450008 h 982009"/>
                  <a:gd name="connsiteX11" fmla="*/ 984454 w 1554538"/>
                  <a:gd name="connsiteY11" fmla="*/ 340826 h 982009"/>
                  <a:gd name="connsiteX12" fmla="*/ 909391 w 1554538"/>
                  <a:gd name="connsiteY12" fmla="*/ 450008 h 982009"/>
                  <a:gd name="connsiteX13" fmla="*/ 766089 w 1554538"/>
                  <a:gd name="connsiteY13" fmla="*/ 388593 h 982009"/>
                  <a:gd name="connsiteX14" fmla="*/ 800209 w 1554538"/>
                  <a:gd name="connsiteY14" fmla="*/ 204349 h 982009"/>
                  <a:gd name="connsiteX0" fmla="*/ 800209 w 1554538"/>
                  <a:gd name="connsiteY0" fmla="*/ 204349 h 982009"/>
                  <a:gd name="connsiteX1" fmla="*/ 196266 w 1554538"/>
                  <a:gd name="connsiteY1" fmla="*/ 12686 h 982009"/>
                  <a:gd name="connsiteX2" fmla="*/ 147370 w 1554538"/>
                  <a:gd name="connsiteY2" fmla="*/ 306113 h 982009"/>
                  <a:gd name="connsiteX3" fmla="*/ 12021 w 1554538"/>
                  <a:gd name="connsiteY3" fmla="*/ 518188 h 982009"/>
                  <a:gd name="connsiteX4" fmla="*/ 636377 w 1554538"/>
                  <a:gd name="connsiteY4" fmla="*/ 741181 h 982009"/>
                  <a:gd name="connsiteX5" fmla="*/ 705803 w 1554538"/>
                  <a:gd name="connsiteY5" fmla="*/ 624047 h 982009"/>
                  <a:gd name="connsiteX6" fmla="*/ 859369 w 1554538"/>
                  <a:gd name="connsiteY6" fmla="*/ 679765 h 982009"/>
                  <a:gd name="connsiteX7" fmla="*/ 1189170 w 1554538"/>
                  <a:gd name="connsiteY7" fmla="*/ 914032 h 982009"/>
                  <a:gd name="connsiteX8" fmla="*/ 1523540 w 1554538"/>
                  <a:gd name="connsiteY8" fmla="*/ 818498 h 982009"/>
                  <a:gd name="connsiteX9" fmla="*/ 1189170 w 1554538"/>
                  <a:gd name="connsiteY9" fmla="*/ 682020 h 982009"/>
                  <a:gd name="connsiteX10" fmla="*/ 1250585 w 1554538"/>
                  <a:gd name="connsiteY10" fmla="*/ 450008 h 982009"/>
                  <a:gd name="connsiteX11" fmla="*/ 984454 w 1554538"/>
                  <a:gd name="connsiteY11" fmla="*/ 340826 h 982009"/>
                  <a:gd name="connsiteX12" fmla="*/ 909391 w 1554538"/>
                  <a:gd name="connsiteY12" fmla="*/ 450008 h 982009"/>
                  <a:gd name="connsiteX13" fmla="*/ 766089 w 1554538"/>
                  <a:gd name="connsiteY13" fmla="*/ 388593 h 982009"/>
                  <a:gd name="connsiteX14" fmla="*/ 800209 w 1554538"/>
                  <a:gd name="connsiteY14" fmla="*/ 204349 h 982009"/>
                  <a:gd name="connsiteX0" fmla="*/ 800209 w 1554538"/>
                  <a:gd name="connsiteY0" fmla="*/ 204349 h 982009"/>
                  <a:gd name="connsiteX1" fmla="*/ 196266 w 1554538"/>
                  <a:gd name="connsiteY1" fmla="*/ 12686 h 982009"/>
                  <a:gd name="connsiteX2" fmla="*/ 147370 w 1554538"/>
                  <a:gd name="connsiteY2" fmla="*/ 306113 h 982009"/>
                  <a:gd name="connsiteX3" fmla="*/ 12021 w 1554538"/>
                  <a:gd name="connsiteY3" fmla="*/ 518188 h 982009"/>
                  <a:gd name="connsiteX4" fmla="*/ 636377 w 1554538"/>
                  <a:gd name="connsiteY4" fmla="*/ 741181 h 982009"/>
                  <a:gd name="connsiteX5" fmla="*/ 705803 w 1554538"/>
                  <a:gd name="connsiteY5" fmla="*/ 624047 h 982009"/>
                  <a:gd name="connsiteX6" fmla="*/ 859369 w 1554538"/>
                  <a:gd name="connsiteY6" fmla="*/ 679765 h 982009"/>
                  <a:gd name="connsiteX7" fmla="*/ 1189170 w 1554538"/>
                  <a:gd name="connsiteY7" fmla="*/ 914032 h 982009"/>
                  <a:gd name="connsiteX8" fmla="*/ 1523540 w 1554538"/>
                  <a:gd name="connsiteY8" fmla="*/ 818498 h 982009"/>
                  <a:gd name="connsiteX9" fmla="*/ 1173267 w 1554538"/>
                  <a:gd name="connsiteY9" fmla="*/ 634312 h 982009"/>
                  <a:gd name="connsiteX10" fmla="*/ 1250585 w 1554538"/>
                  <a:gd name="connsiteY10" fmla="*/ 450008 h 982009"/>
                  <a:gd name="connsiteX11" fmla="*/ 984454 w 1554538"/>
                  <a:gd name="connsiteY11" fmla="*/ 340826 h 982009"/>
                  <a:gd name="connsiteX12" fmla="*/ 909391 w 1554538"/>
                  <a:gd name="connsiteY12" fmla="*/ 450008 h 982009"/>
                  <a:gd name="connsiteX13" fmla="*/ 766089 w 1554538"/>
                  <a:gd name="connsiteY13" fmla="*/ 388593 h 982009"/>
                  <a:gd name="connsiteX14" fmla="*/ 800209 w 1554538"/>
                  <a:gd name="connsiteY14" fmla="*/ 204349 h 982009"/>
                  <a:gd name="connsiteX0" fmla="*/ 800209 w 1554538"/>
                  <a:gd name="connsiteY0" fmla="*/ 204349 h 982009"/>
                  <a:gd name="connsiteX1" fmla="*/ 196266 w 1554538"/>
                  <a:gd name="connsiteY1" fmla="*/ 12686 h 982009"/>
                  <a:gd name="connsiteX2" fmla="*/ 147370 w 1554538"/>
                  <a:gd name="connsiteY2" fmla="*/ 306113 h 982009"/>
                  <a:gd name="connsiteX3" fmla="*/ 12021 w 1554538"/>
                  <a:gd name="connsiteY3" fmla="*/ 518188 h 982009"/>
                  <a:gd name="connsiteX4" fmla="*/ 636377 w 1554538"/>
                  <a:gd name="connsiteY4" fmla="*/ 741181 h 982009"/>
                  <a:gd name="connsiteX5" fmla="*/ 705803 w 1554538"/>
                  <a:gd name="connsiteY5" fmla="*/ 624047 h 982009"/>
                  <a:gd name="connsiteX6" fmla="*/ 859369 w 1554538"/>
                  <a:gd name="connsiteY6" fmla="*/ 679765 h 982009"/>
                  <a:gd name="connsiteX7" fmla="*/ 1189170 w 1554538"/>
                  <a:gd name="connsiteY7" fmla="*/ 914032 h 982009"/>
                  <a:gd name="connsiteX8" fmla="*/ 1523540 w 1554538"/>
                  <a:gd name="connsiteY8" fmla="*/ 818498 h 982009"/>
                  <a:gd name="connsiteX9" fmla="*/ 1173267 w 1554538"/>
                  <a:gd name="connsiteY9" fmla="*/ 634312 h 982009"/>
                  <a:gd name="connsiteX10" fmla="*/ 1250585 w 1554538"/>
                  <a:gd name="connsiteY10" fmla="*/ 450008 h 982009"/>
                  <a:gd name="connsiteX11" fmla="*/ 984454 w 1554538"/>
                  <a:gd name="connsiteY11" fmla="*/ 340826 h 982009"/>
                  <a:gd name="connsiteX12" fmla="*/ 909391 w 1554538"/>
                  <a:gd name="connsiteY12" fmla="*/ 450008 h 982009"/>
                  <a:gd name="connsiteX13" fmla="*/ 766089 w 1554538"/>
                  <a:gd name="connsiteY13" fmla="*/ 388593 h 982009"/>
                  <a:gd name="connsiteX14" fmla="*/ 800209 w 1554538"/>
                  <a:gd name="connsiteY14" fmla="*/ 204349 h 982009"/>
                  <a:gd name="connsiteX0" fmla="*/ 800209 w 1542543"/>
                  <a:gd name="connsiteY0" fmla="*/ 204349 h 976908"/>
                  <a:gd name="connsiteX1" fmla="*/ 196266 w 1542543"/>
                  <a:gd name="connsiteY1" fmla="*/ 12686 h 976908"/>
                  <a:gd name="connsiteX2" fmla="*/ 147370 w 1542543"/>
                  <a:gd name="connsiteY2" fmla="*/ 306113 h 976908"/>
                  <a:gd name="connsiteX3" fmla="*/ 12021 w 1542543"/>
                  <a:gd name="connsiteY3" fmla="*/ 518188 h 976908"/>
                  <a:gd name="connsiteX4" fmla="*/ 636377 w 1542543"/>
                  <a:gd name="connsiteY4" fmla="*/ 741181 h 976908"/>
                  <a:gd name="connsiteX5" fmla="*/ 705803 w 1542543"/>
                  <a:gd name="connsiteY5" fmla="*/ 624047 h 976908"/>
                  <a:gd name="connsiteX6" fmla="*/ 859369 w 1542543"/>
                  <a:gd name="connsiteY6" fmla="*/ 679765 h 976908"/>
                  <a:gd name="connsiteX7" fmla="*/ 1189170 w 1542543"/>
                  <a:gd name="connsiteY7" fmla="*/ 914032 h 976908"/>
                  <a:gd name="connsiteX8" fmla="*/ 1507637 w 1542543"/>
                  <a:gd name="connsiteY8" fmla="*/ 786693 h 976908"/>
                  <a:gd name="connsiteX9" fmla="*/ 1173267 w 1542543"/>
                  <a:gd name="connsiteY9" fmla="*/ 634312 h 976908"/>
                  <a:gd name="connsiteX10" fmla="*/ 1250585 w 1542543"/>
                  <a:gd name="connsiteY10" fmla="*/ 450008 h 976908"/>
                  <a:gd name="connsiteX11" fmla="*/ 984454 w 1542543"/>
                  <a:gd name="connsiteY11" fmla="*/ 340826 h 976908"/>
                  <a:gd name="connsiteX12" fmla="*/ 909391 w 1542543"/>
                  <a:gd name="connsiteY12" fmla="*/ 450008 h 976908"/>
                  <a:gd name="connsiteX13" fmla="*/ 766089 w 1542543"/>
                  <a:gd name="connsiteY13" fmla="*/ 388593 h 976908"/>
                  <a:gd name="connsiteX14" fmla="*/ 800209 w 1542543"/>
                  <a:gd name="connsiteY14" fmla="*/ 204349 h 976908"/>
                  <a:gd name="connsiteX0" fmla="*/ 800209 w 1542543"/>
                  <a:gd name="connsiteY0" fmla="*/ 204349 h 976908"/>
                  <a:gd name="connsiteX1" fmla="*/ 196266 w 1542543"/>
                  <a:gd name="connsiteY1" fmla="*/ 12686 h 976908"/>
                  <a:gd name="connsiteX2" fmla="*/ 147370 w 1542543"/>
                  <a:gd name="connsiteY2" fmla="*/ 306113 h 976908"/>
                  <a:gd name="connsiteX3" fmla="*/ 12021 w 1542543"/>
                  <a:gd name="connsiteY3" fmla="*/ 518188 h 976908"/>
                  <a:gd name="connsiteX4" fmla="*/ 636377 w 1542543"/>
                  <a:gd name="connsiteY4" fmla="*/ 741181 h 976908"/>
                  <a:gd name="connsiteX5" fmla="*/ 705803 w 1542543"/>
                  <a:gd name="connsiteY5" fmla="*/ 624047 h 976908"/>
                  <a:gd name="connsiteX6" fmla="*/ 859369 w 1542543"/>
                  <a:gd name="connsiteY6" fmla="*/ 679765 h 976908"/>
                  <a:gd name="connsiteX7" fmla="*/ 1189170 w 1542543"/>
                  <a:gd name="connsiteY7" fmla="*/ 914032 h 976908"/>
                  <a:gd name="connsiteX8" fmla="*/ 1507637 w 1542543"/>
                  <a:gd name="connsiteY8" fmla="*/ 786693 h 976908"/>
                  <a:gd name="connsiteX9" fmla="*/ 1173267 w 1542543"/>
                  <a:gd name="connsiteY9" fmla="*/ 634312 h 976908"/>
                  <a:gd name="connsiteX10" fmla="*/ 1250585 w 1542543"/>
                  <a:gd name="connsiteY10" fmla="*/ 450008 h 976908"/>
                  <a:gd name="connsiteX11" fmla="*/ 984454 w 1542543"/>
                  <a:gd name="connsiteY11" fmla="*/ 340826 h 976908"/>
                  <a:gd name="connsiteX12" fmla="*/ 909391 w 1542543"/>
                  <a:gd name="connsiteY12" fmla="*/ 450008 h 976908"/>
                  <a:gd name="connsiteX13" fmla="*/ 766089 w 1542543"/>
                  <a:gd name="connsiteY13" fmla="*/ 388593 h 976908"/>
                  <a:gd name="connsiteX14" fmla="*/ 800209 w 1542543"/>
                  <a:gd name="connsiteY14" fmla="*/ 204349 h 976908"/>
                  <a:gd name="connsiteX0" fmla="*/ 800209 w 1522966"/>
                  <a:gd name="connsiteY0" fmla="*/ 204349 h 975249"/>
                  <a:gd name="connsiteX1" fmla="*/ 196266 w 1522966"/>
                  <a:gd name="connsiteY1" fmla="*/ 12686 h 975249"/>
                  <a:gd name="connsiteX2" fmla="*/ 147370 w 1522966"/>
                  <a:gd name="connsiteY2" fmla="*/ 306113 h 975249"/>
                  <a:gd name="connsiteX3" fmla="*/ 12021 w 1522966"/>
                  <a:gd name="connsiteY3" fmla="*/ 518188 h 975249"/>
                  <a:gd name="connsiteX4" fmla="*/ 636377 w 1522966"/>
                  <a:gd name="connsiteY4" fmla="*/ 741181 h 975249"/>
                  <a:gd name="connsiteX5" fmla="*/ 705803 w 1522966"/>
                  <a:gd name="connsiteY5" fmla="*/ 624047 h 975249"/>
                  <a:gd name="connsiteX6" fmla="*/ 859369 w 1522966"/>
                  <a:gd name="connsiteY6" fmla="*/ 679765 h 975249"/>
                  <a:gd name="connsiteX7" fmla="*/ 1189170 w 1522966"/>
                  <a:gd name="connsiteY7" fmla="*/ 914032 h 975249"/>
                  <a:gd name="connsiteX8" fmla="*/ 1507637 w 1522966"/>
                  <a:gd name="connsiteY8" fmla="*/ 786693 h 975249"/>
                  <a:gd name="connsiteX9" fmla="*/ 1173267 w 1522966"/>
                  <a:gd name="connsiteY9" fmla="*/ 634312 h 975249"/>
                  <a:gd name="connsiteX10" fmla="*/ 1250585 w 1522966"/>
                  <a:gd name="connsiteY10" fmla="*/ 450008 h 975249"/>
                  <a:gd name="connsiteX11" fmla="*/ 984454 w 1522966"/>
                  <a:gd name="connsiteY11" fmla="*/ 340826 h 975249"/>
                  <a:gd name="connsiteX12" fmla="*/ 909391 w 1522966"/>
                  <a:gd name="connsiteY12" fmla="*/ 450008 h 975249"/>
                  <a:gd name="connsiteX13" fmla="*/ 766089 w 1522966"/>
                  <a:gd name="connsiteY13" fmla="*/ 388593 h 975249"/>
                  <a:gd name="connsiteX14" fmla="*/ 800209 w 1522966"/>
                  <a:gd name="connsiteY14" fmla="*/ 204349 h 975249"/>
                  <a:gd name="connsiteX0" fmla="*/ 800209 w 1538655"/>
                  <a:gd name="connsiteY0" fmla="*/ 204349 h 976321"/>
                  <a:gd name="connsiteX1" fmla="*/ 196266 w 1538655"/>
                  <a:gd name="connsiteY1" fmla="*/ 12686 h 976321"/>
                  <a:gd name="connsiteX2" fmla="*/ 147370 w 1538655"/>
                  <a:gd name="connsiteY2" fmla="*/ 306113 h 976321"/>
                  <a:gd name="connsiteX3" fmla="*/ 12021 w 1538655"/>
                  <a:gd name="connsiteY3" fmla="*/ 518188 h 976321"/>
                  <a:gd name="connsiteX4" fmla="*/ 636377 w 1538655"/>
                  <a:gd name="connsiteY4" fmla="*/ 741181 h 976321"/>
                  <a:gd name="connsiteX5" fmla="*/ 705803 w 1538655"/>
                  <a:gd name="connsiteY5" fmla="*/ 624047 h 976321"/>
                  <a:gd name="connsiteX6" fmla="*/ 859369 w 1538655"/>
                  <a:gd name="connsiteY6" fmla="*/ 679765 h 976321"/>
                  <a:gd name="connsiteX7" fmla="*/ 1189170 w 1538655"/>
                  <a:gd name="connsiteY7" fmla="*/ 914032 h 976321"/>
                  <a:gd name="connsiteX8" fmla="*/ 1507637 w 1538655"/>
                  <a:gd name="connsiteY8" fmla="*/ 786693 h 976321"/>
                  <a:gd name="connsiteX9" fmla="*/ 1173267 w 1538655"/>
                  <a:gd name="connsiteY9" fmla="*/ 634312 h 976321"/>
                  <a:gd name="connsiteX10" fmla="*/ 1250585 w 1538655"/>
                  <a:gd name="connsiteY10" fmla="*/ 450008 h 976321"/>
                  <a:gd name="connsiteX11" fmla="*/ 984454 w 1538655"/>
                  <a:gd name="connsiteY11" fmla="*/ 340826 h 976321"/>
                  <a:gd name="connsiteX12" fmla="*/ 909391 w 1538655"/>
                  <a:gd name="connsiteY12" fmla="*/ 450008 h 976321"/>
                  <a:gd name="connsiteX13" fmla="*/ 766089 w 1538655"/>
                  <a:gd name="connsiteY13" fmla="*/ 388593 h 976321"/>
                  <a:gd name="connsiteX14" fmla="*/ 800209 w 1538655"/>
                  <a:gd name="connsiteY14" fmla="*/ 204349 h 976321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50008 h 981339"/>
                  <a:gd name="connsiteX11" fmla="*/ 984454 w 1556774"/>
                  <a:gd name="connsiteY11" fmla="*/ 340826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50008 h 981339"/>
                  <a:gd name="connsiteX11" fmla="*/ 984454 w 1556774"/>
                  <a:gd name="connsiteY11" fmla="*/ 340826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50008 h 981339"/>
                  <a:gd name="connsiteX11" fmla="*/ 984454 w 1556774"/>
                  <a:gd name="connsiteY11" fmla="*/ 340826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50008 h 981339"/>
                  <a:gd name="connsiteX11" fmla="*/ 984454 w 1556774"/>
                  <a:gd name="connsiteY11" fmla="*/ 340826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50008 h 981339"/>
                  <a:gd name="connsiteX11" fmla="*/ 964576 w 1556774"/>
                  <a:gd name="connsiteY11" fmla="*/ 344802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50008 h 981339"/>
                  <a:gd name="connsiteX11" fmla="*/ 964576 w 1556774"/>
                  <a:gd name="connsiteY11" fmla="*/ 344802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50008 h 981339"/>
                  <a:gd name="connsiteX11" fmla="*/ 964576 w 1556774"/>
                  <a:gd name="connsiteY11" fmla="*/ 344802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50008 h 981339"/>
                  <a:gd name="connsiteX11" fmla="*/ 964576 w 1556774"/>
                  <a:gd name="connsiteY11" fmla="*/ 344802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38081 h 981339"/>
                  <a:gd name="connsiteX11" fmla="*/ 964576 w 1556774"/>
                  <a:gd name="connsiteY11" fmla="*/ 344802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38081 h 981339"/>
                  <a:gd name="connsiteX11" fmla="*/ 964576 w 1556774"/>
                  <a:gd name="connsiteY11" fmla="*/ 344802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38081 h 981339"/>
                  <a:gd name="connsiteX11" fmla="*/ 964576 w 1556774"/>
                  <a:gd name="connsiteY11" fmla="*/ 344802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27868"/>
                  <a:gd name="connsiteY0" fmla="*/ 204349 h 975126"/>
                  <a:gd name="connsiteX1" fmla="*/ 196266 w 1527868"/>
                  <a:gd name="connsiteY1" fmla="*/ 12686 h 975126"/>
                  <a:gd name="connsiteX2" fmla="*/ 147370 w 1527868"/>
                  <a:gd name="connsiteY2" fmla="*/ 306113 h 975126"/>
                  <a:gd name="connsiteX3" fmla="*/ 12021 w 1527868"/>
                  <a:gd name="connsiteY3" fmla="*/ 518188 h 975126"/>
                  <a:gd name="connsiteX4" fmla="*/ 636377 w 1527868"/>
                  <a:gd name="connsiteY4" fmla="*/ 741181 h 975126"/>
                  <a:gd name="connsiteX5" fmla="*/ 705803 w 1527868"/>
                  <a:gd name="connsiteY5" fmla="*/ 624047 h 975126"/>
                  <a:gd name="connsiteX6" fmla="*/ 859369 w 1527868"/>
                  <a:gd name="connsiteY6" fmla="*/ 679765 h 975126"/>
                  <a:gd name="connsiteX7" fmla="*/ 1189170 w 1527868"/>
                  <a:gd name="connsiteY7" fmla="*/ 914032 h 975126"/>
                  <a:gd name="connsiteX8" fmla="*/ 1467881 w 1527868"/>
                  <a:gd name="connsiteY8" fmla="*/ 742961 h 975126"/>
                  <a:gd name="connsiteX9" fmla="*/ 1173267 w 1527868"/>
                  <a:gd name="connsiteY9" fmla="*/ 634312 h 975126"/>
                  <a:gd name="connsiteX10" fmla="*/ 1250585 w 1527868"/>
                  <a:gd name="connsiteY10" fmla="*/ 438081 h 975126"/>
                  <a:gd name="connsiteX11" fmla="*/ 964576 w 1527868"/>
                  <a:gd name="connsiteY11" fmla="*/ 344802 h 975126"/>
                  <a:gd name="connsiteX12" fmla="*/ 909391 w 1527868"/>
                  <a:gd name="connsiteY12" fmla="*/ 450008 h 975126"/>
                  <a:gd name="connsiteX13" fmla="*/ 766089 w 1527868"/>
                  <a:gd name="connsiteY13" fmla="*/ 388593 h 975126"/>
                  <a:gd name="connsiteX14" fmla="*/ 800209 w 1527868"/>
                  <a:gd name="connsiteY14" fmla="*/ 204349 h 975126"/>
                  <a:gd name="connsiteX0" fmla="*/ 800209 w 1527868"/>
                  <a:gd name="connsiteY0" fmla="*/ 204349 h 975126"/>
                  <a:gd name="connsiteX1" fmla="*/ 196266 w 1527868"/>
                  <a:gd name="connsiteY1" fmla="*/ 12686 h 975126"/>
                  <a:gd name="connsiteX2" fmla="*/ 147370 w 1527868"/>
                  <a:gd name="connsiteY2" fmla="*/ 306113 h 975126"/>
                  <a:gd name="connsiteX3" fmla="*/ 12021 w 1527868"/>
                  <a:gd name="connsiteY3" fmla="*/ 518188 h 975126"/>
                  <a:gd name="connsiteX4" fmla="*/ 636377 w 1527868"/>
                  <a:gd name="connsiteY4" fmla="*/ 741181 h 975126"/>
                  <a:gd name="connsiteX5" fmla="*/ 705803 w 1527868"/>
                  <a:gd name="connsiteY5" fmla="*/ 624047 h 975126"/>
                  <a:gd name="connsiteX6" fmla="*/ 859369 w 1527868"/>
                  <a:gd name="connsiteY6" fmla="*/ 679765 h 975126"/>
                  <a:gd name="connsiteX7" fmla="*/ 1189170 w 1527868"/>
                  <a:gd name="connsiteY7" fmla="*/ 914032 h 975126"/>
                  <a:gd name="connsiteX8" fmla="*/ 1467881 w 1527868"/>
                  <a:gd name="connsiteY8" fmla="*/ 742961 h 975126"/>
                  <a:gd name="connsiteX9" fmla="*/ 1173267 w 1527868"/>
                  <a:gd name="connsiteY9" fmla="*/ 634312 h 975126"/>
                  <a:gd name="connsiteX10" fmla="*/ 1250585 w 1527868"/>
                  <a:gd name="connsiteY10" fmla="*/ 438081 h 975126"/>
                  <a:gd name="connsiteX11" fmla="*/ 964576 w 1527868"/>
                  <a:gd name="connsiteY11" fmla="*/ 344802 h 975126"/>
                  <a:gd name="connsiteX12" fmla="*/ 909391 w 1527868"/>
                  <a:gd name="connsiteY12" fmla="*/ 450008 h 975126"/>
                  <a:gd name="connsiteX13" fmla="*/ 766089 w 1527868"/>
                  <a:gd name="connsiteY13" fmla="*/ 388593 h 975126"/>
                  <a:gd name="connsiteX14" fmla="*/ 800209 w 1527868"/>
                  <a:gd name="connsiteY14" fmla="*/ 204349 h 975126"/>
                  <a:gd name="connsiteX0" fmla="*/ 800209 w 1499884"/>
                  <a:gd name="connsiteY0" fmla="*/ 204349 h 986483"/>
                  <a:gd name="connsiteX1" fmla="*/ 196266 w 1499884"/>
                  <a:gd name="connsiteY1" fmla="*/ 12686 h 986483"/>
                  <a:gd name="connsiteX2" fmla="*/ 147370 w 1499884"/>
                  <a:gd name="connsiteY2" fmla="*/ 306113 h 986483"/>
                  <a:gd name="connsiteX3" fmla="*/ 12021 w 1499884"/>
                  <a:gd name="connsiteY3" fmla="*/ 518188 h 986483"/>
                  <a:gd name="connsiteX4" fmla="*/ 636377 w 1499884"/>
                  <a:gd name="connsiteY4" fmla="*/ 741181 h 986483"/>
                  <a:gd name="connsiteX5" fmla="*/ 705803 w 1499884"/>
                  <a:gd name="connsiteY5" fmla="*/ 624047 h 986483"/>
                  <a:gd name="connsiteX6" fmla="*/ 859369 w 1499884"/>
                  <a:gd name="connsiteY6" fmla="*/ 679765 h 986483"/>
                  <a:gd name="connsiteX7" fmla="*/ 1189170 w 1499884"/>
                  <a:gd name="connsiteY7" fmla="*/ 914032 h 986483"/>
                  <a:gd name="connsiteX8" fmla="*/ 1467881 w 1499884"/>
                  <a:gd name="connsiteY8" fmla="*/ 742961 h 986483"/>
                  <a:gd name="connsiteX9" fmla="*/ 1173267 w 1499884"/>
                  <a:gd name="connsiteY9" fmla="*/ 634312 h 986483"/>
                  <a:gd name="connsiteX10" fmla="*/ 1250585 w 1499884"/>
                  <a:gd name="connsiteY10" fmla="*/ 438081 h 986483"/>
                  <a:gd name="connsiteX11" fmla="*/ 964576 w 1499884"/>
                  <a:gd name="connsiteY11" fmla="*/ 344802 h 986483"/>
                  <a:gd name="connsiteX12" fmla="*/ 909391 w 1499884"/>
                  <a:gd name="connsiteY12" fmla="*/ 450008 h 986483"/>
                  <a:gd name="connsiteX13" fmla="*/ 766089 w 1499884"/>
                  <a:gd name="connsiteY13" fmla="*/ 388593 h 986483"/>
                  <a:gd name="connsiteX14" fmla="*/ 800209 w 1499884"/>
                  <a:gd name="connsiteY14" fmla="*/ 204349 h 986483"/>
                  <a:gd name="connsiteX0" fmla="*/ 800209 w 1505435"/>
                  <a:gd name="connsiteY0" fmla="*/ 204349 h 1015754"/>
                  <a:gd name="connsiteX1" fmla="*/ 196266 w 1505435"/>
                  <a:gd name="connsiteY1" fmla="*/ 12686 h 1015754"/>
                  <a:gd name="connsiteX2" fmla="*/ 147370 w 1505435"/>
                  <a:gd name="connsiteY2" fmla="*/ 306113 h 1015754"/>
                  <a:gd name="connsiteX3" fmla="*/ 12021 w 1505435"/>
                  <a:gd name="connsiteY3" fmla="*/ 518188 h 1015754"/>
                  <a:gd name="connsiteX4" fmla="*/ 636377 w 1505435"/>
                  <a:gd name="connsiteY4" fmla="*/ 741181 h 1015754"/>
                  <a:gd name="connsiteX5" fmla="*/ 705803 w 1505435"/>
                  <a:gd name="connsiteY5" fmla="*/ 624047 h 1015754"/>
                  <a:gd name="connsiteX6" fmla="*/ 859369 w 1505435"/>
                  <a:gd name="connsiteY6" fmla="*/ 679765 h 1015754"/>
                  <a:gd name="connsiteX7" fmla="*/ 1189170 w 1505435"/>
                  <a:gd name="connsiteY7" fmla="*/ 914032 h 1015754"/>
                  <a:gd name="connsiteX8" fmla="*/ 1467881 w 1505435"/>
                  <a:gd name="connsiteY8" fmla="*/ 742961 h 1015754"/>
                  <a:gd name="connsiteX9" fmla="*/ 1173267 w 1505435"/>
                  <a:gd name="connsiteY9" fmla="*/ 634312 h 1015754"/>
                  <a:gd name="connsiteX10" fmla="*/ 1250585 w 1505435"/>
                  <a:gd name="connsiteY10" fmla="*/ 438081 h 1015754"/>
                  <a:gd name="connsiteX11" fmla="*/ 964576 w 1505435"/>
                  <a:gd name="connsiteY11" fmla="*/ 344802 h 1015754"/>
                  <a:gd name="connsiteX12" fmla="*/ 909391 w 1505435"/>
                  <a:gd name="connsiteY12" fmla="*/ 450008 h 1015754"/>
                  <a:gd name="connsiteX13" fmla="*/ 766089 w 1505435"/>
                  <a:gd name="connsiteY13" fmla="*/ 388593 h 1015754"/>
                  <a:gd name="connsiteX14" fmla="*/ 800209 w 1505435"/>
                  <a:gd name="connsiteY14" fmla="*/ 204349 h 1015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05435" h="1015754">
                    <a:moveTo>
                      <a:pt x="800209" y="204349"/>
                    </a:moveTo>
                    <a:cubicBezTo>
                      <a:pt x="598895" y="140461"/>
                      <a:pt x="302164" y="-50647"/>
                      <a:pt x="196266" y="12686"/>
                    </a:cubicBezTo>
                    <a:cubicBezTo>
                      <a:pt x="103106" y="72064"/>
                      <a:pt x="168969" y="214930"/>
                      <a:pt x="147370" y="306113"/>
                    </a:cubicBezTo>
                    <a:cubicBezTo>
                      <a:pt x="102254" y="376805"/>
                      <a:pt x="-42253" y="455447"/>
                      <a:pt x="12021" y="518188"/>
                    </a:cubicBezTo>
                    <a:cubicBezTo>
                      <a:pt x="164480" y="669383"/>
                      <a:pt x="559454" y="713233"/>
                      <a:pt x="636377" y="741181"/>
                    </a:cubicBezTo>
                    <a:cubicBezTo>
                      <a:pt x="696624" y="733941"/>
                      <a:pt x="677361" y="671042"/>
                      <a:pt x="705803" y="624047"/>
                    </a:cubicBezTo>
                    <a:lnTo>
                      <a:pt x="859369" y="679765"/>
                    </a:lnTo>
                    <a:cubicBezTo>
                      <a:pt x="850034" y="889051"/>
                      <a:pt x="1063333" y="847870"/>
                      <a:pt x="1189170" y="914032"/>
                    </a:cubicBezTo>
                    <a:cubicBezTo>
                      <a:pt x="1618678" y="1176386"/>
                      <a:pt x="1495571" y="862271"/>
                      <a:pt x="1467881" y="742961"/>
                    </a:cubicBezTo>
                    <a:cubicBezTo>
                      <a:pt x="1356424" y="685542"/>
                      <a:pt x="1304603" y="671853"/>
                      <a:pt x="1173267" y="634312"/>
                    </a:cubicBezTo>
                    <a:cubicBezTo>
                      <a:pt x="1199040" y="568902"/>
                      <a:pt x="1292398" y="479637"/>
                      <a:pt x="1250585" y="438081"/>
                    </a:cubicBezTo>
                    <a:cubicBezTo>
                      <a:pt x="1165850" y="405662"/>
                      <a:pt x="1045335" y="381196"/>
                      <a:pt x="964576" y="344802"/>
                    </a:cubicBezTo>
                    <a:cubicBezTo>
                      <a:pt x="930279" y="379871"/>
                      <a:pt x="927786" y="414939"/>
                      <a:pt x="909391" y="450008"/>
                    </a:cubicBezTo>
                    <a:lnTo>
                      <a:pt x="766089" y="388593"/>
                    </a:lnTo>
                    <a:lnTo>
                      <a:pt x="800209" y="20434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6" name="Freeform 106">
                <a:extLst>
                  <a:ext uri="{FF2B5EF4-FFF2-40B4-BE49-F238E27FC236}">
                    <a16:creationId xmlns:a16="http://schemas.microsoft.com/office/drawing/2014/main" id="{C8B77AC9-0765-4FB0-B542-3AF5A83F2187}"/>
                  </a:ext>
                </a:extLst>
              </p:cNvPr>
              <p:cNvSpPr/>
              <p:nvPr/>
            </p:nvSpPr>
            <p:spPr>
              <a:xfrm rot="19632933">
                <a:off x="2257651" y="4182238"/>
                <a:ext cx="1505435" cy="1015754"/>
              </a:xfrm>
              <a:custGeom>
                <a:avLst/>
                <a:gdLst>
                  <a:gd name="connsiteX0" fmla="*/ 812042 w 1535373"/>
                  <a:gd name="connsiteY0" fmla="*/ 211541 h 921224"/>
                  <a:gd name="connsiteX1" fmla="*/ 184245 w 1535373"/>
                  <a:gd name="connsiteY1" fmla="*/ 0 h 921224"/>
                  <a:gd name="connsiteX2" fmla="*/ 143301 w 1535373"/>
                  <a:gd name="connsiteY2" fmla="*/ 293427 h 921224"/>
                  <a:gd name="connsiteX3" fmla="*/ 0 w 1535373"/>
                  <a:gd name="connsiteY3" fmla="*/ 477672 h 921224"/>
                  <a:gd name="connsiteX4" fmla="*/ 600501 w 1535373"/>
                  <a:gd name="connsiteY4" fmla="*/ 764275 h 921224"/>
                  <a:gd name="connsiteX5" fmla="*/ 709684 w 1535373"/>
                  <a:gd name="connsiteY5" fmla="*/ 655093 h 921224"/>
                  <a:gd name="connsiteX6" fmla="*/ 887104 w 1535373"/>
                  <a:gd name="connsiteY6" fmla="*/ 702860 h 921224"/>
                  <a:gd name="connsiteX7" fmla="*/ 1201003 w 1535373"/>
                  <a:gd name="connsiteY7" fmla="*/ 921224 h 921224"/>
                  <a:gd name="connsiteX8" fmla="*/ 1535373 w 1535373"/>
                  <a:gd name="connsiteY8" fmla="*/ 825690 h 921224"/>
                  <a:gd name="connsiteX9" fmla="*/ 1201003 w 1535373"/>
                  <a:gd name="connsiteY9" fmla="*/ 689212 h 921224"/>
                  <a:gd name="connsiteX10" fmla="*/ 1262418 w 1535373"/>
                  <a:gd name="connsiteY10" fmla="*/ 457200 h 921224"/>
                  <a:gd name="connsiteX11" fmla="*/ 996287 w 1535373"/>
                  <a:gd name="connsiteY11" fmla="*/ 348018 h 921224"/>
                  <a:gd name="connsiteX12" fmla="*/ 921224 w 1535373"/>
                  <a:gd name="connsiteY12" fmla="*/ 457200 h 921224"/>
                  <a:gd name="connsiteX13" fmla="*/ 777922 w 1535373"/>
                  <a:gd name="connsiteY13" fmla="*/ 395785 h 921224"/>
                  <a:gd name="connsiteX14" fmla="*/ 812042 w 1535373"/>
                  <a:gd name="connsiteY14" fmla="*/ 211541 h 921224"/>
                  <a:gd name="connsiteX0" fmla="*/ 812042 w 1535373"/>
                  <a:gd name="connsiteY0" fmla="*/ 191663 h 901346"/>
                  <a:gd name="connsiteX1" fmla="*/ 208099 w 1535373"/>
                  <a:gd name="connsiteY1" fmla="*/ 0 h 901346"/>
                  <a:gd name="connsiteX2" fmla="*/ 143301 w 1535373"/>
                  <a:gd name="connsiteY2" fmla="*/ 273549 h 901346"/>
                  <a:gd name="connsiteX3" fmla="*/ 0 w 1535373"/>
                  <a:gd name="connsiteY3" fmla="*/ 457794 h 901346"/>
                  <a:gd name="connsiteX4" fmla="*/ 600501 w 1535373"/>
                  <a:gd name="connsiteY4" fmla="*/ 744397 h 901346"/>
                  <a:gd name="connsiteX5" fmla="*/ 709684 w 1535373"/>
                  <a:gd name="connsiteY5" fmla="*/ 635215 h 901346"/>
                  <a:gd name="connsiteX6" fmla="*/ 887104 w 1535373"/>
                  <a:gd name="connsiteY6" fmla="*/ 682982 h 901346"/>
                  <a:gd name="connsiteX7" fmla="*/ 1201003 w 1535373"/>
                  <a:gd name="connsiteY7" fmla="*/ 901346 h 901346"/>
                  <a:gd name="connsiteX8" fmla="*/ 1535373 w 1535373"/>
                  <a:gd name="connsiteY8" fmla="*/ 805812 h 901346"/>
                  <a:gd name="connsiteX9" fmla="*/ 1201003 w 1535373"/>
                  <a:gd name="connsiteY9" fmla="*/ 669334 h 901346"/>
                  <a:gd name="connsiteX10" fmla="*/ 1262418 w 1535373"/>
                  <a:gd name="connsiteY10" fmla="*/ 437322 h 901346"/>
                  <a:gd name="connsiteX11" fmla="*/ 996287 w 1535373"/>
                  <a:gd name="connsiteY11" fmla="*/ 328140 h 901346"/>
                  <a:gd name="connsiteX12" fmla="*/ 921224 w 1535373"/>
                  <a:gd name="connsiteY12" fmla="*/ 437322 h 901346"/>
                  <a:gd name="connsiteX13" fmla="*/ 777922 w 1535373"/>
                  <a:gd name="connsiteY13" fmla="*/ 375907 h 901346"/>
                  <a:gd name="connsiteX14" fmla="*/ 812042 w 1535373"/>
                  <a:gd name="connsiteY14" fmla="*/ 191663 h 901346"/>
                  <a:gd name="connsiteX0" fmla="*/ 812042 w 1535373"/>
                  <a:gd name="connsiteY0" fmla="*/ 204349 h 914032"/>
                  <a:gd name="connsiteX1" fmla="*/ 208099 w 1535373"/>
                  <a:gd name="connsiteY1" fmla="*/ 12686 h 914032"/>
                  <a:gd name="connsiteX2" fmla="*/ 143301 w 1535373"/>
                  <a:gd name="connsiteY2" fmla="*/ 286235 h 914032"/>
                  <a:gd name="connsiteX3" fmla="*/ 0 w 1535373"/>
                  <a:gd name="connsiteY3" fmla="*/ 470480 h 914032"/>
                  <a:gd name="connsiteX4" fmla="*/ 600501 w 1535373"/>
                  <a:gd name="connsiteY4" fmla="*/ 757083 h 914032"/>
                  <a:gd name="connsiteX5" fmla="*/ 709684 w 1535373"/>
                  <a:gd name="connsiteY5" fmla="*/ 647901 h 914032"/>
                  <a:gd name="connsiteX6" fmla="*/ 887104 w 1535373"/>
                  <a:gd name="connsiteY6" fmla="*/ 695668 h 914032"/>
                  <a:gd name="connsiteX7" fmla="*/ 1201003 w 1535373"/>
                  <a:gd name="connsiteY7" fmla="*/ 914032 h 914032"/>
                  <a:gd name="connsiteX8" fmla="*/ 1535373 w 1535373"/>
                  <a:gd name="connsiteY8" fmla="*/ 818498 h 914032"/>
                  <a:gd name="connsiteX9" fmla="*/ 1201003 w 1535373"/>
                  <a:gd name="connsiteY9" fmla="*/ 682020 h 914032"/>
                  <a:gd name="connsiteX10" fmla="*/ 1262418 w 1535373"/>
                  <a:gd name="connsiteY10" fmla="*/ 450008 h 914032"/>
                  <a:gd name="connsiteX11" fmla="*/ 996287 w 1535373"/>
                  <a:gd name="connsiteY11" fmla="*/ 340826 h 914032"/>
                  <a:gd name="connsiteX12" fmla="*/ 921224 w 1535373"/>
                  <a:gd name="connsiteY12" fmla="*/ 450008 h 914032"/>
                  <a:gd name="connsiteX13" fmla="*/ 777922 w 1535373"/>
                  <a:gd name="connsiteY13" fmla="*/ 388593 h 914032"/>
                  <a:gd name="connsiteX14" fmla="*/ 812042 w 1535373"/>
                  <a:gd name="connsiteY14" fmla="*/ 204349 h 914032"/>
                  <a:gd name="connsiteX0" fmla="*/ 812042 w 1535373"/>
                  <a:gd name="connsiteY0" fmla="*/ 204349 h 914032"/>
                  <a:gd name="connsiteX1" fmla="*/ 208099 w 1535373"/>
                  <a:gd name="connsiteY1" fmla="*/ 12686 h 914032"/>
                  <a:gd name="connsiteX2" fmla="*/ 143301 w 1535373"/>
                  <a:gd name="connsiteY2" fmla="*/ 286235 h 914032"/>
                  <a:gd name="connsiteX3" fmla="*/ 0 w 1535373"/>
                  <a:gd name="connsiteY3" fmla="*/ 470480 h 914032"/>
                  <a:gd name="connsiteX4" fmla="*/ 600501 w 1535373"/>
                  <a:gd name="connsiteY4" fmla="*/ 757083 h 914032"/>
                  <a:gd name="connsiteX5" fmla="*/ 709684 w 1535373"/>
                  <a:gd name="connsiteY5" fmla="*/ 647901 h 914032"/>
                  <a:gd name="connsiteX6" fmla="*/ 887104 w 1535373"/>
                  <a:gd name="connsiteY6" fmla="*/ 695668 h 914032"/>
                  <a:gd name="connsiteX7" fmla="*/ 1201003 w 1535373"/>
                  <a:gd name="connsiteY7" fmla="*/ 914032 h 914032"/>
                  <a:gd name="connsiteX8" fmla="*/ 1535373 w 1535373"/>
                  <a:gd name="connsiteY8" fmla="*/ 818498 h 914032"/>
                  <a:gd name="connsiteX9" fmla="*/ 1201003 w 1535373"/>
                  <a:gd name="connsiteY9" fmla="*/ 682020 h 914032"/>
                  <a:gd name="connsiteX10" fmla="*/ 1262418 w 1535373"/>
                  <a:gd name="connsiteY10" fmla="*/ 450008 h 914032"/>
                  <a:gd name="connsiteX11" fmla="*/ 996287 w 1535373"/>
                  <a:gd name="connsiteY11" fmla="*/ 340826 h 914032"/>
                  <a:gd name="connsiteX12" fmla="*/ 921224 w 1535373"/>
                  <a:gd name="connsiteY12" fmla="*/ 450008 h 914032"/>
                  <a:gd name="connsiteX13" fmla="*/ 777922 w 1535373"/>
                  <a:gd name="connsiteY13" fmla="*/ 388593 h 914032"/>
                  <a:gd name="connsiteX14" fmla="*/ 812042 w 1535373"/>
                  <a:gd name="connsiteY14" fmla="*/ 204349 h 914032"/>
                  <a:gd name="connsiteX0" fmla="*/ 812042 w 1535373"/>
                  <a:gd name="connsiteY0" fmla="*/ 204349 h 914032"/>
                  <a:gd name="connsiteX1" fmla="*/ 208099 w 1535373"/>
                  <a:gd name="connsiteY1" fmla="*/ 12686 h 914032"/>
                  <a:gd name="connsiteX2" fmla="*/ 159203 w 1535373"/>
                  <a:gd name="connsiteY2" fmla="*/ 306113 h 914032"/>
                  <a:gd name="connsiteX3" fmla="*/ 0 w 1535373"/>
                  <a:gd name="connsiteY3" fmla="*/ 470480 h 914032"/>
                  <a:gd name="connsiteX4" fmla="*/ 600501 w 1535373"/>
                  <a:gd name="connsiteY4" fmla="*/ 757083 h 914032"/>
                  <a:gd name="connsiteX5" fmla="*/ 709684 w 1535373"/>
                  <a:gd name="connsiteY5" fmla="*/ 647901 h 914032"/>
                  <a:gd name="connsiteX6" fmla="*/ 887104 w 1535373"/>
                  <a:gd name="connsiteY6" fmla="*/ 695668 h 914032"/>
                  <a:gd name="connsiteX7" fmla="*/ 1201003 w 1535373"/>
                  <a:gd name="connsiteY7" fmla="*/ 914032 h 914032"/>
                  <a:gd name="connsiteX8" fmla="*/ 1535373 w 1535373"/>
                  <a:gd name="connsiteY8" fmla="*/ 818498 h 914032"/>
                  <a:gd name="connsiteX9" fmla="*/ 1201003 w 1535373"/>
                  <a:gd name="connsiteY9" fmla="*/ 682020 h 914032"/>
                  <a:gd name="connsiteX10" fmla="*/ 1262418 w 1535373"/>
                  <a:gd name="connsiteY10" fmla="*/ 450008 h 914032"/>
                  <a:gd name="connsiteX11" fmla="*/ 996287 w 1535373"/>
                  <a:gd name="connsiteY11" fmla="*/ 340826 h 914032"/>
                  <a:gd name="connsiteX12" fmla="*/ 921224 w 1535373"/>
                  <a:gd name="connsiteY12" fmla="*/ 450008 h 914032"/>
                  <a:gd name="connsiteX13" fmla="*/ 777922 w 1535373"/>
                  <a:gd name="connsiteY13" fmla="*/ 388593 h 914032"/>
                  <a:gd name="connsiteX14" fmla="*/ 812042 w 1535373"/>
                  <a:gd name="connsiteY14" fmla="*/ 204349 h 914032"/>
                  <a:gd name="connsiteX0" fmla="*/ 788188 w 1511519"/>
                  <a:gd name="connsiteY0" fmla="*/ 204349 h 914032"/>
                  <a:gd name="connsiteX1" fmla="*/ 184245 w 1511519"/>
                  <a:gd name="connsiteY1" fmla="*/ 12686 h 914032"/>
                  <a:gd name="connsiteX2" fmla="*/ 135349 w 1511519"/>
                  <a:gd name="connsiteY2" fmla="*/ 306113 h 914032"/>
                  <a:gd name="connsiteX3" fmla="*/ 0 w 1511519"/>
                  <a:gd name="connsiteY3" fmla="*/ 518188 h 914032"/>
                  <a:gd name="connsiteX4" fmla="*/ 576647 w 1511519"/>
                  <a:gd name="connsiteY4" fmla="*/ 757083 h 914032"/>
                  <a:gd name="connsiteX5" fmla="*/ 685830 w 1511519"/>
                  <a:gd name="connsiteY5" fmla="*/ 647901 h 914032"/>
                  <a:gd name="connsiteX6" fmla="*/ 863250 w 1511519"/>
                  <a:gd name="connsiteY6" fmla="*/ 695668 h 914032"/>
                  <a:gd name="connsiteX7" fmla="*/ 1177149 w 1511519"/>
                  <a:gd name="connsiteY7" fmla="*/ 914032 h 914032"/>
                  <a:gd name="connsiteX8" fmla="*/ 1511519 w 1511519"/>
                  <a:gd name="connsiteY8" fmla="*/ 818498 h 914032"/>
                  <a:gd name="connsiteX9" fmla="*/ 1177149 w 1511519"/>
                  <a:gd name="connsiteY9" fmla="*/ 682020 h 914032"/>
                  <a:gd name="connsiteX10" fmla="*/ 1238564 w 1511519"/>
                  <a:gd name="connsiteY10" fmla="*/ 450008 h 914032"/>
                  <a:gd name="connsiteX11" fmla="*/ 972433 w 1511519"/>
                  <a:gd name="connsiteY11" fmla="*/ 340826 h 914032"/>
                  <a:gd name="connsiteX12" fmla="*/ 897370 w 1511519"/>
                  <a:gd name="connsiteY12" fmla="*/ 450008 h 914032"/>
                  <a:gd name="connsiteX13" fmla="*/ 754068 w 1511519"/>
                  <a:gd name="connsiteY13" fmla="*/ 388593 h 914032"/>
                  <a:gd name="connsiteX14" fmla="*/ 788188 w 1511519"/>
                  <a:gd name="connsiteY14" fmla="*/ 204349 h 914032"/>
                  <a:gd name="connsiteX0" fmla="*/ 802902 w 1526233"/>
                  <a:gd name="connsiteY0" fmla="*/ 204349 h 914032"/>
                  <a:gd name="connsiteX1" fmla="*/ 198959 w 1526233"/>
                  <a:gd name="connsiteY1" fmla="*/ 12686 h 914032"/>
                  <a:gd name="connsiteX2" fmla="*/ 150063 w 1526233"/>
                  <a:gd name="connsiteY2" fmla="*/ 306113 h 914032"/>
                  <a:gd name="connsiteX3" fmla="*/ 14714 w 1526233"/>
                  <a:gd name="connsiteY3" fmla="*/ 518188 h 914032"/>
                  <a:gd name="connsiteX4" fmla="*/ 591361 w 1526233"/>
                  <a:gd name="connsiteY4" fmla="*/ 757083 h 914032"/>
                  <a:gd name="connsiteX5" fmla="*/ 700544 w 1526233"/>
                  <a:gd name="connsiteY5" fmla="*/ 647901 h 914032"/>
                  <a:gd name="connsiteX6" fmla="*/ 877964 w 1526233"/>
                  <a:gd name="connsiteY6" fmla="*/ 695668 h 914032"/>
                  <a:gd name="connsiteX7" fmla="*/ 1191863 w 1526233"/>
                  <a:gd name="connsiteY7" fmla="*/ 914032 h 914032"/>
                  <a:gd name="connsiteX8" fmla="*/ 1526233 w 1526233"/>
                  <a:gd name="connsiteY8" fmla="*/ 818498 h 914032"/>
                  <a:gd name="connsiteX9" fmla="*/ 1191863 w 1526233"/>
                  <a:gd name="connsiteY9" fmla="*/ 682020 h 914032"/>
                  <a:gd name="connsiteX10" fmla="*/ 1253278 w 1526233"/>
                  <a:gd name="connsiteY10" fmla="*/ 450008 h 914032"/>
                  <a:gd name="connsiteX11" fmla="*/ 987147 w 1526233"/>
                  <a:gd name="connsiteY11" fmla="*/ 340826 h 914032"/>
                  <a:gd name="connsiteX12" fmla="*/ 912084 w 1526233"/>
                  <a:gd name="connsiteY12" fmla="*/ 450008 h 914032"/>
                  <a:gd name="connsiteX13" fmla="*/ 768782 w 1526233"/>
                  <a:gd name="connsiteY13" fmla="*/ 388593 h 914032"/>
                  <a:gd name="connsiteX14" fmla="*/ 802902 w 1526233"/>
                  <a:gd name="connsiteY14" fmla="*/ 204349 h 914032"/>
                  <a:gd name="connsiteX0" fmla="*/ 802902 w 1526233"/>
                  <a:gd name="connsiteY0" fmla="*/ 204349 h 914032"/>
                  <a:gd name="connsiteX1" fmla="*/ 198959 w 1526233"/>
                  <a:gd name="connsiteY1" fmla="*/ 12686 h 914032"/>
                  <a:gd name="connsiteX2" fmla="*/ 150063 w 1526233"/>
                  <a:gd name="connsiteY2" fmla="*/ 306113 h 914032"/>
                  <a:gd name="connsiteX3" fmla="*/ 14714 w 1526233"/>
                  <a:gd name="connsiteY3" fmla="*/ 518188 h 914032"/>
                  <a:gd name="connsiteX4" fmla="*/ 591361 w 1526233"/>
                  <a:gd name="connsiteY4" fmla="*/ 757083 h 914032"/>
                  <a:gd name="connsiteX5" fmla="*/ 700544 w 1526233"/>
                  <a:gd name="connsiteY5" fmla="*/ 647901 h 914032"/>
                  <a:gd name="connsiteX6" fmla="*/ 877964 w 1526233"/>
                  <a:gd name="connsiteY6" fmla="*/ 695668 h 914032"/>
                  <a:gd name="connsiteX7" fmla="*/ 1191863 w 1526233"/>
                  <a:gd name="connsiteY7" fmla="*/ 914032 h 914032"/>
                  <a:gd name="connsiteX8" fmla="*/ 1526233 w 1526233"/>
                  <a:gd name="connsiteY8" fmla="*/ 818498 h 914032"/>
                  <a:gd name="connsiteX9" fmla="*/ 1191863 w 1526233"/>
                  <a:gd name="connsiteY9" fmla="*/ 682020 h 914032"/>
                  <a:gd name="connsiteX10" fmla="*/ 1253278 w 1526233"/>
                  <a:gd name="connsiteY10" fmla="*/ 450008 h 914032"/>
                  <a:gd name="connsiteX11" fmla="*/ 987147 w 1526233"/>
                  <a:gd name="connsiteY11" fmla="*/ 340826 h 914032"/>
                  <a:gd name="connsiteX12" fmla="*/ 912084 w 1526233"/>
                  <a:gd name="connsiteY12" fmla="*/ 450008 h 914032"/>
                  <a:gd name="connsiteX13" fmla="*/ 768782 w 1526233"/>
                  <a:gd name="connsiteY13" fmla="*/ 388593 h 914032"/>
                  <a:gd name="connsiteX14" fmla="*/ 802902 w 1526233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588668 w 1523540"/>
                  <a:gd name="connsiteY4" fmla="*/ 757083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52279 w 1523540"/>
                  <a:gd name="connsiteY4" fmla="*/ 757083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52279 w 1523540"/>
                  <a:gd name="connsiteY4" fmla="*/ 757083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52279 w 1523540"/>
                  <a:gd name="connsiteY4" fmla="*/ 757083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697851 w 1523540"/>
                  <a:gd name="connsiteY5" fmla="*/ 647901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705803 w 1523540"/>
                  <a:gd name="connsiteY5" fmla="*/ 624047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705803 w 1523540"/>
                  <a:gd name="connsiteY5" fmla="*/ 624047 h 914032"/>
                  <a:gd name="connsiteX6" fmla="*/ 875271 w 1523540"/>
                  <a:gd name="connsiteY6" fmla="*/ 695668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705803 w 1523540"/>
                  <a:gd name="connsiteY5" fmla="*/ 624047 h 914032"/>
                  <a:gd name="connsiteX6" fmla="*/ 859369 w 1523540"/>
                  <a:gd name="connsiteY6" fmla="*/ 679765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705803 w 1523540"/>
                  <a:gd name="connsiteY5" fmla="*/ 624047 h 914032"/>
                  <a:gd name="connsiteX6" fmla="*/ 859369 w 1523540"/>
                  <a:gd name="connsiteY6" fmla="*/ 679765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14032"/>
                  <a:gd name="connsiteX1" fmla="*/ 196266 w 1523540"/>
                  <a:gd name="connsiteY1" fmla="*/ 12686 h 914032"/>
                  <a:gd name="connsiteX2" fmla="*/ 147370 w 1523540"/>
                  <a:gd name="connsiteY2" fmla="*/ 306113 h 914032"/>
                  <a:gd name="connsiteX3" fmla="*/ 12021 w 1523540"/>
                  <a:gd name="connsiteY3" fmla="*/ 518188 h 914032"/>
                  <a:gd name="connsiteX4" fmla="*/ 636377 w 1523540"/>
                  <a:gd name="connsiteY4" fmla="*/ 741181 h 914032"/>
                  <a:gd name="connsiteX5" fmla="*/ 705803 w 1523540"/>
                  <a:gd name="connsiteY5" fmla="*/ 624047 h 914032"/>
                  <a:gd name="connsiteX6" fmla="*/ 859369 w 1523540"/>
                  <a:gd name="connsiteY6" fmla="*/ 679765 h 914032"/>
                  <a:gd name="connsiteX7" fmla="*/ 1189170 w 1523540"/>
                  <a:gd name="connsiteY7" fmla="*/ 914032 h 914032"/>
                  <a:gd name="connsiteX8" fmla="*/ 1523540 w 1523540"/>
                  <a:gd name="connsiteY8" fmla="*/ 818498 h 914032"/>
                  <a:gd name="connsiteX9" fmla="*/ 1189170 w 1523540"/>
                  <a:gd name="connsiteY9" fmla="*/ 682020 h 914032"/>
                  <a:gd name="connsiteX10" fmla="*/ 1250585 w 1523540"/>
                  <a:gd name="connsiteY10" fmla="*/ 450008 h 914032"/>
                  <a:gd name="connsiteX11" fmla="*/ 984454 w 1523540"/>
                  <a:gd name="connsiteY11" fmla="*/ 340826 h 914032"/>
                  <a:gd name="connsiteX12" fmla="*/ 909391 w 1523540"/>
                  <a:gd name="connsiteY12" fmla="*/ 450008 h 914032"/>
                  <a:gd name="connsiteX13" fmla="*/ 766089 w 1523540"/>
                  <a:gd name="connsiteY13" fmla="*/ 388593 h 914032"/>
                  <a:gd name="connsiteX14" fmla="*/ 800209 w 1523540"/>
                  <a:gd name="connsiteY14" fmla="*/ 204349 h 914032"/>
                  <a:gd name="connsiteX0" fmla="*/ 800209 w 1523540"/>
                  <a:gd name="connsiteY0" fmla="*/ 204349 h 982628"/>
                  <a:gd name="connsiteX1" fmla="*/ 196266 w 1523540"/>
                  <a:gd name="connsiteY1" fmla="*/ 12686 h 982628"/>
                  <a:gd name="connsiteX2" fmla="*/ 147370 w 1523540"/>
                  <a:gd name="connsiteY2" fmla="*/ 306113 h 982628"/>
                  <a:gd name="connsiteX3" fmla="*/ 12021 w 1523540"/>
                  <a:gd name="connsiteY3" fmla="*/ 518188 h 982628"/>
                  <a:gd name="connsiteX4" fmla="*/ 636377 w 1523540"/>
                  <a:gd name="connsiteY4" fmla="*/ 741181 h 982628"/>
                  <a:gd name="connsiteX5" fmla="*/ 705803 w 1523540"/>
                  <a:gd name="connsiteY5" fmla="*/ 624047 h 982628"/>
                  <a:gd name="connsiteX6" fmla="*/ 859369 w 1523540"/>
                  <a:gd name="connsiteY6" fmla="*/ 679765 h 982628"/>
                  <a:gd name="connsiteX7" fmla="*/ 1189170 w 1523540"/>
                  <a:gd name="connsiteY7" fmla="*/ 914032 h 982628"/>
                  <a:gd name="connsiteX8" fmla="*/ 1523540 w 1523540"/>
                  <a:gd name="connsiteY8" fmla="*/ 818498 h 982628"/>
                  <a:gd name="connsiteX9" fmla="*/ 1189170 w 1523540"/>
                  <a:gd name="connsiteY9" fmla="*/ 682020 h 982628"/>
                  <a:gd name="connsiteX10" fmla="*/ 1250585 w 1523540"/>
                  <a:gd name="connsiteY10" fmla="*/ 450008 h 982628"/>
                  <a:gd name="connsiteX11" fmla="*/ 984454 w 1523540"/>
                  <a:gd name="connsiteY11" fmla="*/ 340826 h 982628"/>
                  <a:gd name="connsiteX12" fmla="*/ 909391 w 1523540"/>
                  <a:gd name="connsiteY12" fmla="*/ 450008 h 982628"/>
                  <a:gd name="connsiteX13" fmla="*/ 766089 w 1523540"/>
                  <a:gd name="connsiteY13" fmla="*/ 388593 h 982628"/>
                  <a:gd name="connsiteX14" fmla="*/ 800209 w 1523540"/>
                  <a:gd name="connsiteY14" fmla="*/ 204349 h 982628"/>
                  <a:gd name="connsiteX0" fmla="*/ 800209 w 1554538"/>
                  <a:gd name="connsiteY0" fmla="*/ 204349 h 982009"/>
                  <a:gd name="connsiteX1" fmla="*/ 196266 w 1554538"/>
                  <a:gd name="connsiteY1" fmla="*/ 12686 h 982009"/>
                  <a:gd name="connsiteX2" fmla="*/ 147370 w 1554538"/>
                  <a:gd name="connsiteY2" fmla="*/ 306113 h 982009"/>
                  <a:gd name="connsiteX3" fmla="*/ 12021 w 1554538"/>
                  <a:gd name="connsiteY3" fmla="*/ 518188 h 982009"/>
                  <a:gd name="connsiteX4" fmla="*/ 636377 w 1554538"/>
                  <a:gd name="connsiteY4" fmla="*/ 741181 h 982009"/>
                  <a:gd name="connsiteX5" fmla="*/ 705803 w 1554538"/>
                  <a:gd name="connsiteY5" fmla="*/ 624047 h 982009"/>
                  <a:gd name="connsiteX6" fmla="*/ 859369 w 1554538"/>
                  <a:gd name="connsiteY6" fmla="*/ 679765 h 982009"/>
                  <a:gd name="connsiteX7" fmla="*/ 1189170 w 1554538"/>
                  <a:gd name="connsiteY7" fmla="*/ 914032 h 982009"/>
                  <a:gd name="connsiteX8" fmla="*/ 1523540 w 1554538"/>
                  <a:gd name="connsiteY8" fmla="*/ 818498 h 982009"/>
                  <a:gd name="connsiteX9" fmla="*/ 1189170 w 1554538"/>
                  <a:gd name="connsiteY9" fmla="*/ 682020 h 982009"/>
                  <a:gd name="connsiteX10" fmla="*/ 1250585 w 1554538"/>
                  <a:gd name="connsiteY10" fmla="*/ 450008 h 982009"/>
                  <a:gd name="connsiteX11" fmla="*/ 984454 w 1554538"/>
                  <a:gd name="connsiteY11" fmla="*/ 340826 h 982009"/>
                  <a:gd name="connsiteX12" fmla="*/ 909391 w 1554538"/>
                  <a:gd name="connsiteY12" fmla="*/ 450008 h 982009"/>
                  <a:gd name="connsiteX13" fmla="*/ 766089 w 1554538"/>
                  <a:gd name="connsiteY13" fmla="*/ 388593 h 982009"/>
                  <a:gd name="connsiteX14" fmla="*/ 800209 w 1554538"/>
                  <a:gd name="connsiteY14" fmla="*/ 204349 h 982009"/>
                  <a:gd name="connsiteX0" fmla="*/ 800209 w 1554538"/>
                  <a:gd name="connsiteY0" fmla="*/ 204349 h 982009"/>
                  <a:gd name="connsiteX1" fmla="*/ 196266 w 1554538"/>
                  <a:gd name="connsiteY1" fmla="*/ 12686 h 982009"/>
                  <a:gd name="connsiteX2" fmla="*/ 147370 w 1554538"/>
                  <a:gd name="connsiteY2" fmla="*/ 306113 h 982009"/>
                  <a:gd name="connsiteX3" fmla="*/ 12021 w 1554538"/>
                  <a:gd name="connsiteY3" fmla="*/ 518188 h 982009"/>
                  <a:gd name="connsiteX4" fmla="*/ 636377 w 1554538"/>
                  <a:gd name="connsiteY4" fmla="*/ 741181 h 982009"/>
                  <a:gd name="connsiteX5" fmla="*/ 705803 w 1554538"/>
                  <a:gd name="connsiteY5" fmla="*/ 624047 h 982009"/>
                  <a:gd name="connsiteX6" fmla="*/ 859369 w 1554538"/>
                  <a:gd name="connsiteY6" fmla="*/ 679765 h 982009"/>
                  <a:gd name="connsiteX7" fmla="*/ 1189170 w 1554538"/>
                  <a:gd name="connsiteY7" fmla="*/ 914032 h 982009"/>
                  <a:gd name="connsiteX8" fmla="*/ 1523540 w 1554538"/>
                  <a:gd name="connsiteY8" fmla="*/ 818498 h 982009"/>
                  <a:gd name="connsiteX9" fmla="*/ 1189170 w 1554538"/>
                  <a:gd name="connsiteY9" fmla="*/ 682020 h 982009"/>
                  <a:gd name="connsiteX10" fmla="*/ 1250585 w 1554538"/>
                  <a:gd name="connsiteY10" fmla="*/ 450008 h 982009"/>
                  <a:gd name="connsiteX11" fmla="*/ 984454 w 1554538"/>
                  <a:gd name="connsiteY11" fmla="*/ 340826 h 982009"/>
                  <a:gd name="connsiteX12" fmla="*/ 909391 w 1554538"/>
                  <a:gd name="connsiteY12" fmla="*/ 450008 h 982009"/>
                  <a:gd name="connsiteX13" fmla="*/ 766089 w 1554538"/>
                  <a:gd name="connsiteY13" fmla="*/ 388593 h 982009"/>
                  <a:gd name="connsiteX14" fmla="*/ 800209 w 1554538"/>
                  <a:gd name="connsiteY14" fmla="*/ 204349 h 982009"/>
                  <a:gd name="connsiteX0" fmla="*/ 800209 w 1554538"/>
                  <a:gd name="connsiteY0" fmla="*/ 204349 h 982009"/>
                  <a:gd name="connsiteX1" fmla="*/ 196266 w 1554538"/>
                  <a:gd name="connsiteY1" fmla="*/ 12686 h 982009"/>
                  <a:gd name="connsiteX2" fmla="*/ 147370 w 1554538"/>
                  <a:gd name="connsiteY2" fmla="*/ 306113 h 982009"/>
                  <a:gd name="connsiteX3" fmla="*/ 12021 w 1554538"/>
                  <a:gd name="connsiteY3" fmla="*/ 518188 h 982009"/>
                  <a:gd name="connsiteX4" fmla="*/ 636377 w 1554538"/>
                  <a:gd name="connsiteY4" fmla="*/ 741181 h 982009"/>
                  <a:gd name="connsiteX5" fmla="*/ 705803 w 1554538"/>
                  <a:gd name="connsiteY5" fmla="*/ 624047 h 982009"/>
                  <a:gd name="connsiteX6" fmla="*/ 859369 w 1554538"/>
                  <a:gd name="connsiteY6" fmla="*/ 679765 h 982009"/>
                  <a:gd name="connsiteX7" fmla="*/ 1189170 w 1554538"/>
                  <a:gd name="connsiteY7" fmla="*/ 914032 h 982009"/>
                  <a:gd name="connsiteX8" fmla="*/ 1523540 w 1554538"/>
                  <a:gd name="connsiteY8" fmla="*/ 818498 h 982009"/>
                  <a:gd name="connsiteX9" fmla="*/ 1173267 w 1554538"/>
                  <a:gd name="connsiteY9" fmla="*/ 634312 h 982009"/>
                  <a:gd name="connsiteX10" fmla="*/ 1250585 w 1554538"/>
                  <a:gd name="connsiteY10" fmla="*/ 450008 h 982009"/>
                  <a:gd name="connsiteX11" fmla="*/ 984454 w 1554538"/>
                  <a:gd name="connsiteY11" fmla="*/ 340826 h 982009"/>
                  <a:gd name="connsiteX12" fmla="*/ 909391 w 1554538"/>
                  <a:gd name="connsiteY12" fmla="*/ 450008 h 982009"/>
                  <a:gd name="connsiteX13" fmla="*/ 766089 w 1554538"/>
                  <a:gd name="connsiteY13" fmla="*/ 388593 h 982009"/>
                  <a:gd name="connsiteX14" fmla="*/ 800209 w 1554538"/>
                  <a:gd name="connsiteY14" fmla="*/ 204349 h 982009"/>
                  <a:gd name="connsiteX0" fmla="*/ 800209 w 1554538"/>
                  <a:gd name="connsiteY0" fmla="*/ 204349 h 982009"/>
                  <a:gd name="connsiteX1" fmla="*/ 196266 w 1554538"/>
                  <a:gd name="connsiteY1" fmla="*/ 12686 h 982009"/>
                  <a:gd name="connsiteX2" fmla="*/ 147370 w 1554538"/>
                  <a:gd name="connsiteY2" fmla="*/ 306113 h 982009"/>
                  <a:gd name="connsiteX3" fmla="*/ 12021 w 1554538"/>
                  <a:gd name="connsiteY3" fmla="*/ 518188 h 982009"/>
                  <a:gd name="connsiteX4" fmla="*/ 636377 w 1554538"/>
                  <a:gd name="connsiteY4" fmla="*/ 741181 h 982009"/>
                  <a:gd name="connsiteX5" fmla="*/ 705803 w 1554538"/>
                  <a:gd name="connsiteY5" fmla="*/ 624047 h 982009"/>
                  <a:gd name="connsiteX6" fmla="*/ 859369 w 1554538"/>
                  <a:gd name="connsiteY6" fmla="*/ 679765 h 982009"/>
                  <a:gd name="connsiteX7" fmla="*/ 1189170 w 1554538"/>
                  <a:gd name="connsiteY7" fmla="*/ 914032 h 982009"/>
                  <a:gd name="connsiteX8" fmla="*/ 1523540 w 1554538"/>
                  <a:gd name="connsiteY8" fmla="*/ 818498 h 982009"/>
                  <a:gd name="connsiteX9" fmla="*/ 1173267 w 1554538"/>
                  <a:gd name="connsiteY9" fmla="*/ 634312 h 982009"/>
                  <a:gd name="connsiteX10" fmla="*/ 1250585 w 1554538"/>
                  <a:gd name="connsiteY10" fmla="*/ 450008 h 982009"/>
                  <a:gd name="connsiteX11" fmla="*/ 984454 w 1554538"/>
                  <a:gd name="connsiteY11" fmla="*/ 340826 h 982009"/>
                  <a:gd name="connsiteX12" fmla="*/ 909391 w 1554538"/>
                  <a:gd name="connsiteY12" fmla="*/ 450008 h 982009"/>
                  <a:gd name="connsiteX13" fmla="*/ 766089 w 1554538"/>
                  <a:gd name="connsiteY13" fmla="*/ 388593 h 982009"/>
                  <a:gd name="connsiteX14" fmla="*/ 800209 w 1554538"/>
                  <a:gd name="connsiteY14" fmla="*/ 204349 h 982009"/>
                  <a:gd name="connsiteX0" fmla="*/ 800209 w 1542543"/>
                  <a:gd name="connsiteY0" fmla="*/ 204349 h 976908"/>
                  <a:gd name="connsiteX1" fmla="*/ 196266 w 1542543"/>
                  <a:gd name="connsiteY1" fmla="*/ 12686 h 976908"/>
                  <a:gd name="connsiteX2" fmla="*/ 147370 w 1542543"/>
                  <a:gd name="connsiteY2" fmla="*/ 306113 h 976908"/>
                  <a:gd name="connsiteX3" fmla="*/ 12021 w 1542543"/>
                  <a:gd name="connsiteY3" fmla="*/ 518188 h 976908"/>
                  <a:gd name="connsiteX4" fmla="*/ 636377 w 1542543"/>
                  <a:gd name="connsiteY4" fmla="*/ 741181 h 976908"/>
                  <a:gd name="connsiteX5" fmla="*/ 705803 w 1542543"/>
                  <a:gd name="connsiteY5" fmla="*/ 624047 h 976908"/>
                  <a:gd name="connsiteX6" fmla="*/ 859369 w 1542543"/>
                  <a:gd name="connsiteY6" fmla="*/ 679765 h 976908"/>
                  <a:gd name="connsiteX7" fmla="*/ 1189170 w 1542543"/>
                  <a:gd name="connsiteY7" fmla="*/ 914032 h 976908"/>
                  <a:gd name="connsiteX8" fmla="*/ 1507637 w 1542543"/>
                  <a:gd name="connsiteY8" fmla="*/ 786693 h 976908"/>
                  <a:gd name="connsiteX9" fmla="*/ 1173267 w 1542543"/>
                  <a:gd name="connsiteY9" fmla="*/ 634312 h 976908"/>
                  <a:gd name="connsiteX10" fmla="*/ 1250585 w 1542543"/>
                  <a:gd name="connsiteY10" fmla="*/ 450008 h 976908"/>
                  <a:gd name="connsiteX11" fmla="*/ 984454 w 1542543"/>
                  <a:gd name="connsiteY11" fmla="*/ 340826 h 976908"/>
                  <a:gd name="connsiteX12" fmla="*/ 909391 w 1542543"/>
                  <a:gd name="connsiteY12" fmla="*/ 450008 h 976908"/>
                  <a:gd name="connsiteX13" fmla="*/ 766089 w 1542543"/>
                  <a:gd name="connsiteY13" fmla="*/ 388593 h 976908"/>
                  <a:gd name="connsiteX14" fmla="*/ 800209 w 1542543"/>
                  <a:gd name="connsiteY14" fmla="*/ 204349 h 976908"/>
                  <a:gd name="connsiteX0" fmla="*/ 800209 w 1542543"/>
                  <a:gd name="connsiteY0" fmla="*/ 204349 h 976908"/>
                  <a:gd name="connsiteX1" fmla="*/ 196266 w 1542543"/>
                  <a:gd name="connsiteY1" fmla="*/ 12686 h 976908"/>
                  <a:gd name="connsiteX2" fmla="*/ 147370 w 1542543"/>
                  <a:gd name="connsiteY2" fmla="*/ 306113 h 976908"/>
                  <a:gd name="connsiteX3" fmla="*/ 12021 w 1542543"/>
                  <a:gd name="connsiteY3" fmla="*/ 518188 h 976908"/>
                  <a:gd name="connsiteX4" fmla="*/ 636377 w 1542543"/>
                  <a:gd name="connsiteY4" fmla="*/ 741181 h 976908"/>
                  <a:gd name="connsiteX5" fmla="*/ 705803 w 1542543"/>
                  <a:gd name="connsiteY5" fmla="*/ 624047 h 976908"/>
                  <a:gd name="connsiteX6" fmla="*/ 859369 w 1542543"/>
                  <a:gd name="connsiteY6" fmla="*/ 679765 h 976908"/>
                  <a:gd name="connsiteX7" fmla="*/ 1189170 w 1542543"/>
                  <a:gd name="connsiteY7" fmla="*/ 914032 h 976908"/>
                  <a:gd name="connsiteX8" fmla="*/ 1507637 w 1542543"/>
                  <a:gd name="connsiteY8" fmla="*/ 786693 h 976908"/>
                  <a:gd name="connsiteX9" fmla="*/ 1173267 w 1542543"/>
                  <a:gd name="connsiteY9" fmla="*/ 634312 h 976908"/>
                  <a:gd name="connsiteX10" fmla="*/ 1250585 w 1542543"/>
                  <a:gd name="connsiteY10" fmla="*/ 450008 h 976908"/>
                  <a:gd name="connsiteX11" fmla="*/ 984454 w 1542543"/>
                  <a:gd name="connsiteY11" fmla="*/ 340826 h 976908"/>
                  <a:gd name="connsiteX12" fmla="*/ 909391 w 1542543"/>
                  <a:gd name="connsiteY12" fmla="*/ 450008 h 976908"/>
                  <a:gd name="connsiteX13" fmla="*/ 766089 w 1542543"/>
                  <a:gd name="connsiteY13" fmla="*/ 388593 h 976908"/>
                  <a:gd name="connsiteX14" fmla="*/ 800209 w 1542543"/>
                  <a:gd name="connsiteY14" fmla="*/ 204349 h 976908"/>
                  <a:gd name="connsiteX0" fmla="*/ 800209 w 1522966"/>
                  <a:gd name="connsiteY0" fmla="*/ 204349 h 975249"/>
                  <a:gd name="connsiteX1" fmla="*/ 196266 w 1522966"/>
                  <a:gd name="connsiteY1" fmla="*/ 12686 h 975249"/>
                  <a:gd name="connsiteX2" fmla="*/ 147370 w 1522966"/>
                  <a:gd name="connsiteY2" fmla="*/ 306113 h 975249"/>
                  <a:gd name="connsiteX3" fmla="*/ 12021 w 1522966"/>
                  <a:gd name="connsiteY3" fmla="*/ 518188 h 975249"/>
                  <a:gd name="connsiteX4" fmla="*/ 636377 w 1522966"/>
                  <a:gd name="connsiteY4" fmla="*/ 741181 h 975249"/>
                  <a:gd name="connsiteX5" fmla="*/ 705803 w 1522966"/>
                  <a:gd name="connsiteY5" fmla="*/ 624047 h 975249"/>
                  <a:gd name="connsiteX6" fmla="*/ 859369 w 1522966"/>
                  <a:gd name="connsiteY6" fmla="*/ 679765 h 975249"/>
                  <a:gd name="connsiteX7" fmla="*/ 1189170 w 1522966"/>
                  <a:gd name="connsiteY7" fmla="*/ 914032 h 975249"/>
                  <a:gd name="connsiteX8" fmla="*/ 1507637 w 1522966"/>
                  <a:gd name="connsiteY8" fmla="*/ 786693 h 975249"/>
                  <a:gd name="connsiteX9" fmla="*/ 1173267 w 1522966"/>
                  <a:gd name="connsiteY9" fmla="*/ 634312 h 975249"/>
                  <a:gd name="connsiteX10" fmla="*/ 1250585 w 1522966"/>
                  <a:gd name="connsiteY10" fmla="*/ 450008 h 975249"/>
                  <a:gd name="connsiteX11" fmla="*/ 984454 w 1522966"/>
                  <a:gd name="connsiteY11" fmla="*/ 340826 h 975249"/>
                  <a:gd name="connsiteX12" fmla="*/ 909391 w 1522966"/>
                  <a:gd name="connsiteY12" fmla="*/ 450008 h 975249"/>
                  <a:gd name="connsiteX13" fmla="*/ 766089 w 1522966"/>
                  <a:gd name="connsiteY13" fmla="*/ 388593 h 975249"/>
                  <a:gd name="connsiteX14" fmla="*/ 800209 w 1522966"/>
                  <a:gd name="connsiteY14" fmla="*/ 204349 h 975249"/>
                  <a:gd name="connsiteX0" fmla="*/ 800209 w 1538655"/>
                  <a:gd name="connsiteY0" fmla="*/ 204349 h 976321"/>
                  <a:gd name="connsiteX1" fmla="*/ 196266 w 1538655"/>
                  <a:gd name="connsiteY1" fmla="*/ 12686 h 976321"/>
                  <a:gd name="connsiteX2" fmla="*/ 147370 w 1538655"/>
                  <a:gd name="connsiteY2" fmla="*/ 306113 h 976321"/>
                  <a:gd name="connsiteX3" fmla="*/ 12021 w 1538655"/>
                  <a:gd name="connsiteY3" fmla="*/ 518188 h 976321"/>
                  <a:gd name="connsiteX4" fmla="*/ 636377 w 1538655"/>
                  <a:gd name="connsiteY4" fmla="*/ 741181 h 976321"/>
                  <a:gd name="connsiteX5" fmla="*/ 705803 w 1538655"/>
                  <a:gd name="connsiteY5" fmla="*/ 624047 h 976321"/>
                  <a:gd name="connsiteX6" fmla="*/ 859369 w 1538655"/>
                  <a:gd name="connsiteY6" fmla="*/ 679765 h 976321"/>
                  <a:gd name="connsiteX7" fmla="*/ 1189170 w 1538655"/>
                  <a:gd name="connsiteY7" fmla="*/ 914032 h 976321"/>
                  <a:gd name="connsiteX8" fmla="*/ 1507637 w 1538655"/>
                  <a:gd name="connsiteY8" fmla="*/ 786693 h 976321"/>
                  <a:gd name="connsiteX9" fmla="*/ 1173267 w 1538655"/>
                  <a:gd name="connsiteY9" fmla="*/ 634312 h 976321"/>
                  <a:gd name="connsiteX10" fmla="*/ 1250585 w 1538655"/>
                  <a:gd name="connsiteY10" fmla="*/ 450008 h 976321"/>
                  <a:gd name="connsiteX11" fmla="*/ 984454 w 1538655"/>
                  <a:gd name="connsiteY11" fmla="*/ 340826 h 976321"/>
                  <a:gd name="connsiteX12" fmla="*/ 909391 w 1538655"/>
                  <a:gd name="connsiteY12" fmla="*/ 450008 h 976321"/>
                  <a:gd name="connsiteX13" fmla="*/ 766089 w 1538655"/>
                  <a:gd name="connsiteY13" fmla="*/ 388593 h 976321"/>
                  <a:gd name="connsiteX14" fmla="*/ 800209 w 1538655"/>
                  <a:gd name="connsiteY14" fmla="*/ 204349 h 976321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50008 h 981339"/>
                  <a:gd name="connsiteX11" fmla="*/ 984454 w 1556774"/>
                  <a:gd name="connsiteY11" fmla="*/ 340826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50008 h 981339"/>
                  <a:gd name="connsiteX11" fmla="*/ 984454 w 1556774"/>
                  <a:gd name="connsiteY11" fmla="*/ 340826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50008 h 981339"/>
                  <a:gd name="connsiteX11" fmla="*/ 984454 w 1556774"/>
                  <a:gd name="connsiteY11" fmla="*/ 340826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50008 h 981339"/>
                  <a:gd name="connsiteX11" fmla="*/ 984454 w 1556774"/>
                  <a:gd name="connsiteY11" fmla="*/ 340826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50008 h 981339"/>
                  <a:gd name="connsiteX11" fmla="*/ 964576 w 1556774"/>
                  <a:gd name="connsiteY11" fmla="*/ 344802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50008 h 981339"/>
                  <a:gd name="connsiteX11" fmla="*/ 964576 w 1556774"/>
                  <a:gd name="connsiteY11" fmla="*/ 344802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50008 h 981339"/>
                  <a:gd name="connsiteX11" fmla="*/ 964576 w 1556774"/>
                  <a:gd name="connsiteY11" fmla="*/ 344802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50008 h 981339"/>
                  <a:gd name="connsiteX11" fmla="*/ 964576 w 1556774"/>
                  <a:gd name="connsiteY11" fmla="*/ 344802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38081 h 981339"/>
                  <a:gd name="connsiteX11" fmla="*/ 964576 w 1556774"/>
                  <a:gd name="connsiteY11" fmla="*/ 344802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38081 h 981339"/>
                  <a:gd name="connsiteX11" fmla="*/ 964576 w 1556774"/>
                  <a:gd name="connsiteY11" fmla="*/ 344802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56774"/>
                  <a:gd name="connsiteY0" fmla="*/ 204349 h 981339"/>
                  <a:gd name="connsiteX1" fmla="*/ 196266 w 1556774"/>
                  <a:gd name="connsiteY1" fmla="*/ 12686 h 981339"/>
                  <a:gd name="connsiteX2" fmla="*/ 147370 w 1556774"/>
                  <a:gd name="connsiteY2" fmla="*/ 306113 h 981339"/>
                  <a:gd name="connsiteX3" fmla="*/ 12021 w 1556774"/>
                  <a:gd name="connsiteY3" fmla="*/ 518188 h 981339"/>
                  <a:gd name="connsiteX4" fmla="*/ 636377 w 1556774"/>
                  <a:gd name="connsiteY4" fmla="*/ 741181 h 981339"/>
                  <a:gd name="connsiteX5" fmla="*/ 705803 w 1556774"/>
                  <a:gd name="connsiteY5" fmla="*/ 624047 h 981339"/>
                  <a:gd name="connsiteX6" fmla="*/ 859369 w 1556774"/>
                  <a:gd name="connsiteY6" fmla="*/ 679765 h 981339"/>
                  <a:gd name="connsiteX7" fmla="*/ 1189170 w 1556774"/>
                  <a:gd name="connsiteY7" fmla="*/ 914032 h 981339"/>
                  <a:gd name="connsiteX8" fmla="*/ 1507637 w 1556774"/>
                  <a:gd name="connsiteY8" fmla="*/ 786693 h 981339"/>
                  <a:gd name="connsiteX9" fmla="*/ 1173267 w 1556774"/>
                  <a:gd name="connsiteY9" fmla="*/ 634312 h 981339"/>
                  <a:gd name="connsiteX10" fmla="*/ 1250585 w 1556774"/>
                  <a:gd name="connsiteY10" fmla="*/ 438081 h 981339"/>
                  <a:gd name="connsiteX11" fmla="*/ 964576 w 1556774"/>
                  <a:gd name="connsiteY11" fmla="*/ 344802 h 981339"/>
                  <a:gd name="connsiteX12" fmla="*/ 909391 w 1556774"/>
                  <a:gd name="connsiteY12" fmla="*/ 450008 h 981339"/>
                  <a:gd name="connsiteX13" fmla="*/ 766089 w 1556774"/>
                  <a:gd name="connsiteY13" fmla="*/ 388593 h 981339"/>
                  <a:gd name="connsiteX14" fmla="*/ 800209 w 1556774"/>
                  <a:gd name="connsiteY14" fmla="*/ 204349 h 981339"/>
                  <a:gd name="connsiteX0" fmla="*/ 800209 w 1527868"/>
                  <a:gd name="connsiteY0" fmla="*/ 204349 h 975126"/>
                  <a:gd name="connsiteX1" fmla="*/ 196266 w 1527868"/>
                  <a:gd name="connsiteY1" fmla="*/ 12686 h 975126"/>
                  <a:gd name="connsiteX2" fmla="*/ 147370 w 1527868"/>
                  <a:gd name="connsiteY2" fmla="*/ 306113 h 975126"/>
                  <a:gd name="connsiteX3" fmla="*/ 12021 w 1527868"/>
                  <a:gd name="connsiteY3" fmla="*/ 518188 h 975126"/>
                  <a:gd name="connsiteX4" fmla="*/ 636377 w 1527868"/>
                  <a:gd name="connsiteY4" fmla="*/ 741181 h 975126"/>
                  <a:gd name="connsiteX5" fmla="*/ 705803 w 1527868"/>
                  <a:gd name="connsiteY5" fmla="*/ 624047 h 975126"/>
                  <a:gd name="connsiteX6" fmla="*/ 859369 w 1527868"/>
                  <a:gd name="connsiteY6" fmla="*/ 679765 h 975126"/>
                  <a:gd name="connsiteX7" fmla="*/ 1189170 w 1527868"/>
                  <a:gd name="connsiteY7" fmla="*/ 914032 h 975126"/>
                  <a:gd name="connsiteX8" fmla="*/ 1467881 w 1527868"/>
                  <a:gd name="connsiteY8" fmla="*/ 742961 h 975126"/>
                  <a:gd name="connsiteX9" fmla="*/ 1173267 w 1527868"/>
                  <a:gd name="connsiteY9" fmla="*/ 634312 h 975126"/>
                  <a:gd name="connsiteX10" fmla="*/ 1250585 w 1527868"/>
                  <a:gd name="connsiteY10" fmla="*/ 438081 h 975126"/>
                  <a:gd name="connsiteX11" fmla="*/ 964576 w 1527868"/>
                  <a:gd name="connsiteY11" fmla="*/ 344802 h 975126"/>
                  <a:gd name="connsiteX12" fmla="*/ 909391 w 1527868"/>
                  <a:gd name="connsiteY12" fmla="*/ 450008 h 975126"/>
                  <a:gd name="connsiteX13" fmla="*/ 766089 w 1527868"/>
                  <a:gd name="connsiteY13" fmla="*/ 388593 h 975126"/>
                  <a:gd name="connsiteX14" fmla="*/ 800209 w 1527868"/>
                  <a:gd name="connsiteY14" fmla="*/ 204349 h 975126"/>
                  <a:gd name="connsiteX0" fmla="*/ 800209 w 1527868"/>
                  <a:gd name="connsiteY0" fmla="*/ 204349 h 975126"/>
                  <a:gd name="connsiteX1" fmla="*/ 196266 w 1527868"/>
                  <a:gd name="connsiteY1" fmla="*/ 12686 h 975126"/>
                  <a:gd name="connsiteX2" fmla="*/ 147370 w 1527868"/>
                  <a:gd name="connsiteY2" fmla="*/ 306113 h 975126"/>
                  <a:gd name="connsiteX3" fmla="*/ 12021 w 1527868"/>
                  <a:gd name="connsiteY3" fmla="*/ 518188 h 975126"/>
                  <a:gd name="connsiteX4" fmla="*/ 636377 w 1527868"/>
                  <a:gd name="connsiteY4" fmla="*/ 741181 h 975126"/>
                  <a:gd name="connsiteX5" fmla="*/ 705803 w 1527868"/>
                  <a:gd name="connsiteY5" fmla="*/ 624047 h 975126"/>
                  <a:gd name="connsiteX6" fmla="*/ 859369 w 1527868"/>
                  <a:gd name="connsiteY6" fmla="*/ 679765 h 975126"/>
                  <a:gd name="connsiteX7" fmla="*/ 1189170 w 1527868"/>
                  <a:gd name="connsiteY7" fmla="*/ 914032 h 975126"/>
                  <a:gd name="connsiteX8" fmla="*/ 1467881 w 1527868"/>
                  <a:gd name="connsiteY8" fmla="*/ 742961 h 975126"/>
                  <a:gd name="connsiteX9" fmla="*/ 1173267 w 1527868"/>
                  <a:gd name="connsiteY9" fmla="*/ 634312 h 975126"/>
                  <a:gd name="connsiteX10" fmla="*/ 1250585 w 1527868"/>
                  <a:gd name="connsiteY10" fmla="*/ 438081 h 975126"/>
                  <a:gd name="connsiteX11" fmla="*/ 964576 w 1527868"/>
                  <a:gd name="connsiteY11" fmla="*/ 344802 h 975126"/>
                  <a:gd name="connsiteX12" fmla="*/ 909391 w 1527868"/>
                  <a:gd name="connsiteY12" fmla="*/ 450008 h 975126"/>
                  <a:gd name="connsiteX13" fmla="*/ 766089 w 1527868"/>
                  <a:gd name="connsiteY13" fmla="*/ 388593 h 975126"/>
                  <a:gd name="connsiteX14" fmla="*/ 800209 w 1527868"/>
                  <a:gd name="connsiteY14" fmla="*/ 204349 h 975126"/>
                  <a:gd name="connsiteX0" fmla="*/ 800209 w 1499884"/>
                  <a:gd name="connsiteY0" fmla="*/ 204349 h 986483"/>
                  <a:gd name="connsiteX1" fmla="*/ 196266 w 1499884"/>
                  <a:gd name="connsiteY1" fmla="*/ 12686 h 986483"/>
                  <a:gd name="connsiteX2" fmla="*/ 147370 w 1499884"/>
                  <a:gd name="connsiteY2" fmla="*/ 306113 h 986483"/>
                  <a:gd name="connsiteX3" fmla="*/ 12021 w 1499884"/>
                  <a:gd name="connsiteY3" fmla="*/ 518188 h 986483"/>
                  <a:gd name="connsiteX4" fmla="*/ 636377 w 1499884"/>
                  <a:gd name="connsiteY4" fmla="*/ 741181 h 986483"/>
                  <a:gd name="connsiteX5" fmla="*/ 705803 w 1499884"/>
                  <a:gd name="connsiteY5" fmla="*/ 624047 h 986483"/>
                  <a:gd name="connsiteX6" fmla="*/ 859369 w 1499884"/>
                  <a:gd name="connsiteY6" fmla="*/ 679765 h 986483"/>
                  <a:gd name="connsiteX7" fmla="*/ 1189170 w 1499884"/>
                  <a:gd name="connsiteY7" fmla="*/ 914032 h 986483"/>
                  <a:gd name="connsiteX8" fmla="*/ 1467881 w 1499884"/>
                  <a:gd name="connsiteY8" fmla="*/ 742961 h 986483"/>
                  <a:gd name="connsiteX9" fmla="*/ 1173267 w 1499884"/>
                  <a:gd name="connsiteY9" fmla="*/ 634312 h 986483"/>
                  <a:gd name="connsiteX10" fmla="*/ 1250585 w 1499884"/>
                  <a:gd name="connsiteY10" fmla="*/ 438081 h 986483"/>
                  <a:gd name="connsiteX11" fmla="*/ 964576 w 1499884"/>
                  <a:gd name="connsiteY11" fmla="*/ 344802 h 986483"/>
                  <a:gd name="connsiteX12" fmla="*/ 909391 w 1499884"/>
                  <a:gd name="connsiteY12" fmla="*/ 450008 h 986483"/>
                  <a:gd name="connsiteX13" fmla="*/ 766089 w 1499884"/>
                  <a:gd name="connsiteY13" fmla="*/ 388593 h 986483"/>
                  <a:gd name="connsiteX14" fmla="*/ 800209 w 1499884"/>
                  <a:gd name="connsiteY14" fmla="*/ 204349 h 986483"/>
                  <a:gd name="connsiteX0" fmla="*/ 800209 w 1505435"/>
                  <a:gd name="connsiteY0" fmla="*/ 204349 h 1015754"/>
                  <a:gd name="connsiteX1" fmla="*/ 196266 w 1505435"/>
                  <a:gd name="connsiteY1" fmla="*/ 12686 h 1015754"/>
                  <a:gd name="connsiteX2" fmla="*/ 147370 w 1505435"/>
                  <a:gd name="connsiteY2" fmla="*/ 306113 h 1015754"/>
                  <a:gd name="connsiteX3" fmla="*/ 12021 w 1505435"/>
                  <a:gd name="connsiteY3" fmla="*/ 518188 h 1015754"/>
                  <a:gd name="connsiteX4" fmla="*/ 636377 w 1505435"/>
                  <a:gd name="connsiteY4" fmla="*/ 741181 h 1015754"/>
                  <a:gd name="connsiteX5" fmla="*/ 705803 w 1505435"/>
                  <a:gd name="connsiteY5" fmla="*/ 624047 h 1015754"/>
                  <a:gd name="connsiteX6" fmla="*/ 859369 w 1505435"/>
                  <a:gd name="connsiteY6" fmla="*/ 679765 h 1015754"/>
                  <a:gd name="connsiteX7" fmla="*/ 1189170 w 1505435"/>
                  <a:gd name="connsiteY7" fmla="*/ 914032 h 1015754"/>
                  <a:gd name="connsiteX8" fmla="*/ 1467881 w 1505435"/>
                  <a:gd name="connsiteY8" fmla="*/ 742961 h 1015754"/>
                  <a:gd name="connsiteX9" fmla="*/ 1173267 w 1505435"/>
                  <a:gd name="connsiteY9" fmla="*/ 634312 h 1015754"/>
                  <a:gd name="connsiteX10" fmla="*/ 1250585 w 1505435"/>
                  <a:gd name="connsiteY10" fmla="*/ 438081 h 1015754"/>
                  <a:gd name="connsiteX11" fmla="*/ 964576 w 1505435"/>
                  <a:gd name="connsiteY11" fmla="*/ 344802 h 1015754"/>
                  <a:gd name="connsiteX12" fmla="*/ 909391 w 1505435"/>
                  <a:gd name="connsiteY12" fmla="*/ 450008 h 1015754"/>
                  <a:gd name="connsiteX13" fmla="*/ 766089 w 1505435"/>
                  <a:gd name="connsiteY13" fmla="*/ 388593 h 1015754"/>
                  <a:gd name="connsiteX14" fmla="*/ 800209 w 1505435"/>
                  <a:gd name="connsiteY14" fmla="*/ 204349 h 1015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05435" h="1015754">
                    <a:moveTo>
                      <a:pt x="800209" y="204349"/>
                    </a:moveTo>
                    <a:cubicBezTo>
                      <a:pt x="598895" y="140461"/>
                      <a:pt x="302164" y="-50647"/>
                      <a:pt x="196266" y="12686"/>
                    </a:cubicBezTo>
                    <a:cubicBezTo>
                      <a:pt x="103106" y="72064"/>
                      <a:pt x="168969" y="214930"/>
                      <a:pt x="147370" y="306113"/>
                    </a:cubicBezTo>
                    <a:cubicBezTo>
                      <a:pt x="102254" y="376805"/>
                      <a:pt x="-42253" y="455447"/>
                      <a:pt x="12021" y="518188"/>
                    </a:cubicBezTo>
                    <a:cubicBezTo>
                      <a:pt x="164480" y="669383"/>
                      <a:pt x="559454" y="713233"/>
                      <a:pt x="636377" y="741181"/>
                    </a:cubicBezTo>
                    <a:cubicBezTo>
                      <a:pt x="696624" y="733941"/>
                      <a:pt x="677361" y="671042"/>
                      <a:pt x="705803" y="624047"/>
                    </a:cubicBezTo>
                    <a:lnTo>
                      <a:pt x="859369" y="679765"/>
                    </a:lnTo>
                    <a:cubicBezTo>
                      <a:pt x="850034" y="889051"/>
                      <a:pt x="1063333" y="847870"/>
                      <a:pt x="1189170" y="914032"/>
                    </a:cubicBezTo>
                    <a:cubicBezTo>
                      <a:pt x="1618678" y="1176386"/>
                      <a:pt x="1495571" y="862271"/>
                      <a:pt x="1467881" y="742961"/>
                    </a:cubicBezTo>
                    <a:cubicBezTo>
                      <a:pt x="1356424" y="685542"/>
                      <a:pt x="1304603" y="671853"/>
                      <a:pt x="1173267" y="634312"/>
                    </a:cubicBezTo>
                    <a:cubicBezTo>
                      <a:pt x="1199040" y="568902"/>
                      <a:pt x="1292398" y="479637"/>
                      <a:pt x="1250585" y="438081"/>
                    </a:cubicBezTo>
                    <a:cubicBezTo>
                      <a:pt x="1165850" y="405662"/>
                      <a:pt x="1045335" y="381196"/>
                      <a:pt x="964576" y="344802"/>
                    </a:cubicBezTo>
                    <a:cubicBezTo>
                      <a:pt x="930279" y="379871"/>
                      <a:pt x="927786" y="414939"/>
                      <a:pt x="909391" y="450008"/>
                    </a:cubicBezTo>
                    <a:lnTo>
                      <a:pt x="766089" y="388593"/>
                    </a:lnTo>
                    <a:lnTo>
                      <a:pt x="800209" y="20434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1A45B4BD-0DA2-4086-9CC8-C328A2A76A2E}"/>
              </a:ext>
            </a:extLst>
          </p:cNvPr>
          <p:cNvGrpSpPr/>
          <p:nvPr/>
        </p:nvGrpSpPr>
        <p:grpSpPr>
          <a:xfrm>
            <a:off x="4935939" y="1012004"/>
            <a:ext cx="1864970" cy="1895804"/>
            <a:chOff x="4874895" y="900714"/>
            <a:chExt cx="2069534" cy="2007094"/>
          </a:xfrm>
        </p:grpSpPr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37ED4BCA-958B-423B-BF25-C29FF414B34B}"/>
                </a:ext>
              </a:extLst>
            </p:cNvPr>
            <p:cNvSpPr/>
            <p:nvPr/>
          </p:nvSpPr>
          <p:spPr>
            <a:xfrm>
              <a:off x="4881935" y="900714"/>
              <a:ext cx="2062494" cy="2007094"/>
            </a:xfrm>
            <a:prstGeom prst="roundRect">
              <a:avLst/>
            </a:prstGeom>
            <a:solidFill>
              <a:srgbClr val="93C4ED"/>
            </a:solidFill>
            <a:ln>
              <a:solidFill>
                <a:srgbClr val="AAB2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DBD814D-FF20-4AD3-A777-177CF56C6ECB}"/>
                </a:ext>
              </a:extLst>
            </p:cNvPr>
            <p:cNvSpPr txBox="1"/>
            <p:nvPr/>
          </p:nvSpPr>
          <p:spPr>
            <a:xfrm>
              <a:off x="4874895" y="1435777"/>
              <a:ext cx="2049920" cy="74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Times New Roman" panose="02020603050405020304" pitchFamily="18" charset="0"/>
                </a:rPr>
                <a:t>ROM</a:t>
              </a:r>
              <a:endParaRPr lang="en-ID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FAD1F29-9B39-4465-8EF1-FD97C98C7442}"/>
              </a:ext>
            </a:extLst>
          </p:cNvPr>
          <p:cNvGrpSpPr/>
          <p:nvPr/>
        </p:nvGrpSpPr>
        <p:grpSpPr>
          <a:xfrm>
            <a:off x="5871596" y="2907807"/>
            <a:ext cx="5393402" cy="3568432"/>
            <a:chOff x="5871596" y="2907807"/>
            <a:chExt cx="5393402" cy="3568432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1D2ECFA-44B3-49C9-AC49-7B6FE7E8B2BD}"/>
                </a:ext>
              </a:extLst>
            </p:cNvPr>
            <p:cNvSpPr txBox="1"/>
            <p:nvPr/>
          </p:nvSpPr>
          <p:spPr>
            <a:xfrm>
              <a:off x="8391629" y="4249507"/>
              <a:ext cx="287336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Blood circulation</a:t>
              </a:r>
              <a:endParaRPr lang="en-ID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1D6D815-6B1A-4AB1-91C0-E6DE39B7C545}"/>
                </a:ext>
              </a:extLst>
            </p:cNvPr>
            <p:cNvSpPr txBox="1"/>
            <p:nvPr/>
          </p:nvSpPr>
          <p:spPr>
            <a:xfrm>
              <a:off x="8844871" y="5614896"/>
              <a:ext cx="226505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Neurological</a:t>
              </a:r>
              <a:endParaRPr lang="en-ID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F6552CE-721F-4AD3-8F40-D3C4A3A17947}"/>
                </a:ext>
              </a:extLst>
            </p:cNvPr>
            <p:cNvSpPr txBox="1"/>
            <p:nvPr/>
          </p:nvSpPr>
          <p:spPr>
            <a:xfrm>
              <a:off x="5974199" y="4744460"/>
              <a:ext cx="153332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Joints</a:t>
              </a:r>
              <a:endParaRPr lang="en-ID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C60FD0B-1D9E-47C0-B3F3-E37505C1A253}"/>
                </a:ext>
              </a:extLst>
            </p:cNvPr>
            <p:cNvSpPr txBox="1"/>
            <p:nvPr/>
          </p:nvSpPr>
          <p:spPr>
            <a:xfrm>
              <a:off x="5950396" y="6076129"/>
              <a:ext cx="189095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Ligaments</a:t>
              </a:r>
              <a:endParaRPr lang="en-ID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CE7CEC46-846B-4D63-B534-673F40F734D0}"/>
                </a:ext>
              </a:extLst>
            </p:cNvPr>
            <p:cNvGrpSpPr/>
            <p:nvPr/>
          </p:nvGrpSpPr>
          <p:grpSpPr>
            <a:xfrm>
              <a:off x="6947138" y="4409292"/>
              <a:ext cx="1939728" cy="1981085"/>
              <a:chOff x="4231104" y="2096562"/>
              <a:chExt cx="3728263" cy="3719087"/>
            </a:xfrm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8046DE1E-5F6C-4FC4-81E2-FCF60827CB4D}"/>
                  </a:ext>
                </a:extLst>
              </p:cNvPr>
              <p:cNvSpPr/>
              <p:nvPr/>
            </p:nvSpPr>
            <p:spPr>
              <a:xfrm>
                <a:off x="4231104" y="3125311"/>
                <a:ext cx="1864895" cy="2690338"/>
              </a:xfrm>
              <a:custGeom>
                <a:avLst/>
                <a:gdLst>
                  <a:gd name="connsiteX0" fmla="*/ 1994350 w 1994350"/>
                  <a:gd name="connsiteY0" fmla="*/ 884380 h 2877095"/>
                  <a:gd name="connsiteX1" fmla="*/ 1118144 w 1994350"/>
                  <a:gd name="connsiteY1" fmla="*/ 2888538 h 2877095"/>
                  <a:gd name="connsiteX2" fmla="*/ 1467972 w 1994350"/>
                  <a:gd name="connsiteY2" fmla="*/ 1183532 h 2877095"/>
                  <a:gd name="connsiteX3" fmla="*/ 1396045 w 1994350"/>
                  <a:gd name="connsiteY3" fmla="*/ 998810 h 2877095"/>
                  <a:gd name="connsiteX4" fmla="*/ 0 w 1994350"/>
                  <a:gd name="connsiteY4" fmla="*/ 0 h 2877095"/>
                  <a:gd name="connsiteX5" fmla="*/ 1994350 w 1994350"/>
                  <a:gd name="connsiteY5" fmla="*/ 884380 h 2877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94350" h="2877095">
                    <a:moveTo>
                      <a:pt x="1994350" y="884380"/>
                    </a:moveTo>
                    <a:cubicBezTo>
                      <a:pt x="1765490" y="1420566"/>
                      <a:pt x="1245651" y="2615541"/>
                      <a:pt x="1118144" y="2888538"/>
                    </a:cubicBezTo>
                    <a:cubicBezTo>
                      <a:pt x="1173724" y="2599194"/>
                      <a:pt x="1399314" y="1525187"/>
                      <a:pt x="1467972" y="1183532"/>
                    </a:cubicBezTo>
                    <a:cubicBezTo>
                      <a:pt x="1492493" y="1080545"/>
                      <a:pt x="1484320" y="1059294"/>
                      <a:pt x="1396045" y="998810"/>
                    </a:cubicBezTo>
                    <a:cubicBezTo>
                      <a:pt x="1147569" y="830434"/>
                      <a:pt x="212513" y="152028"/>
                      <a:pt x="0" y="0"/>
                    </a:cubicBezTo>
                    <a:cubicBezTo>
                      <a:pt x="232129" y="85005"/>
                      <a:pt x="1476146" y="657155"/>
                      <a:pt x="1994350" y="884380"/>
                    </a:cubicBezTo>
                    <a:close/>
                  </a:path>
                </a:pathLst>
              </a:custGeom>
              <a:solidFill>
                <a:srgbClr val="57A7BD">
                  <a:lumMod val="75000"/>
                </a:srgbClr>
              </a:solidFill>
              <a:ln w="163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0EDC9E8E-45B3-41DA-B8F2-DA4EEF99E880}"/>
                  </a:ext>
                </a:extLst>
              </p:cNvPr>
              <p:cNvSpPr/>
              <p:nvPr/>
            </p:nvSpPr>
            <p:spPr>
              <a:xfrm>
                <a:off x="5285840" y="3943230"/>
                <a:ext cx="2673527" cy="1870891"/>
              </a:xfrm>
              <a:custGeom>
                <a:avLst/>
                <a:gdLst>
                  <a:gd name="connsiteX0" fmla="*/ 868033 w 2844400"/>
                  <a:gd name="connsiteY0" fmla="*/ 0 h 1978002"/>
                  <a:gd name="connsiteX1" fmla="*/ 2859113 w 2844400"/>
                  <a:gd name="connsiteY1" fmla="*/ 905631 h 1978002"/>
                  <a:gd name="connsiteX2" fmla="*/ 1159012 w 2844400"/>
                  <a:gd name="connsiteY2" fmla="*/ 531282 h 1978002"/>
                  <a:gd name="connsiteX3" fmla="*/ 974289 w 2844400"/>
                  <a:gd name="connsiteY3" fmla="*/ 599940 h 1978002"/>
                  <a:gd name="connsiteX4" fmla="*/ 0 w 2844400"/>
                  <a:gd name="connsiteY4" fmla="*/ 1991081 h 1978002"/>
                  <a:gd name="connsiteX5" fmla="*/ 868033 w 2844400"/>
                  <a:gd name="connsiteY5" fmla="*/ 0 h 1978002"/>
                  <a:gd name="connsiteX0" fmla="*/ 858351 w 2859113"/>
                  <a:gd name="connsiteY0" fmla="*/ 0 h 1981400"/>
                  <a:gd name="connsiteX1" fmla="*/ 2859113 w 2859113"/>
                  <a:gd name="connsiteY1" fmla="*/ 895950 h 1981400"/>
                  <a:gd name="connsiteX2" fmla="*/ 1159012 w 2859113"/>
                  <a:gd name="connsiteY2" fmla="*/ 521601 h 1981400"/>
                  <a:gd name="connsiteX3" fmla="*/ 974289 w 2859113"/>
                  <a:gd name="connsiteY3" fmla="*/ 590259 h 1981400"/>
                  <a:gd name="connsiteX4" fmla="*/ 0 w 2859113"/>
                  <a:gd name="connsiteY4" fmla="*/ 1981400 h 1981400"/>
                  <a:gd name="connsiteX5" fmla="*/ 858351 w 2859113"/>
                  <a:gd name="connsiteY5" fmla="*/ 0 h 1981400"/>
                  <a:gd name="connsiteX0" fmla="*/ 848669 w 2859113"/>
                  <a:gd name="connsiteY0" fmla="*/ 0 h 2000764"/>
                  <a:gd name="connsiteX1" fmla="*/ 2859113 w 2859113"/>
                  <a:gd name="connsiteY1" fmla="*/ 915314 h 2000764"/>
                  <a:gd name="connsiteX2" fmla="*/ 1159012 w 2859113"/>
                  <a:gd name="connsiteY2" fmla="*/ 540965 h 2000764"/>
                  <a:gd name="connsiteX3" fmla="*/ 974289 w 2859113"/>
                  <a:gd name="connsiteY3" fmla="*/ 609623 h 2000764"/>
                  <a:gd name="connsiteX4" fmla="*/ 0 w 2859113"/>
                  <a:gd name="connsiteY4" fmla="*/ 2000764 h 2000764"/>
                  <a:gd name="connsiteX5" fmla="*/ 848669 w 2859113"/>
                  <a:gd name="connsiteY5" fmla="*/ 0 h 2000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59113" h="2000764">
                    <a:moveTo>
                      <a:pt x="848669" y="0"/>
                    </a:moveTo>
                    <a:lnTo>
                      <a:pt x="2859113" y="915314"/>
                    </a:lnTo>
                    <a:cubicBezTo>
                      <a:pt x="2569769" y="854830"/>
                      <a:pt x="1500667" y="614527"/>
                      <a:pt x="1159012" y="540965"/>
                    </a:cubicBezTo>
                    <a:cubicBezTo>
                      <a:pt x="1056025" y="516444"/>
                      <a:pt x="1034773" y="522983"/>
                      <a:pt x="974289" y="609623"/>
                    </a:cubicBezTo>
                    <a:cubicBezTo>
                      <a:pt x="801009" y="854830"/>
                      <a:pt x="153663" y="1789886"/>
                      <a:pt x="0" y="2000764"/>
                    </a:cubicBezTo>
                    <a:cubicBezTo>
                      <a:pt x="88275" y="1770269"/>
                      <a:pt x="613270" y="513300"/>
                      <a:pt x="848669" y="0"/>
                    </a:cubicBezTo>
                    <a:close/>
                  </a:path>
                </a:pathLst>
              </a:custGeom>
              <a:solidFill>
                <a:srgbClr val="69B6CC">
                  <a:lumMod val="60000"/>
                  <a:lumOff val="40000"/>
                </a:srgbClr>
              </a:solidFill>
              <a:ln w="163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A049CC37-6257-4A48-886A-E54807E799E4}"/>
                  </a:ext>
                </a:extLst>
              </p:cNvPr>
              <p:cNvSpPr/>
              <p:nvPr/>
            </p:nvSpPr>
            <p:spPr>
              <a:xfrm>
                <a:off x="6094471" y="2096562"/>
                <a:ext cx="1834324" cy="2690338"/>
              </a:xfrm>
              <a:custGeom>
                <a:avLst/>
                <a:gdLst>
                  <a:gd name="connsiteX0" fmla="*/ 0 w 1961655"/>
                  <a:gd name="connsiteY0" fmla="*/ 2004158 h 2877095"/>
                  <a:gd name="connsiteX1" fmla="*/ 876206 w 1961655"/>
                  <a:gd name="connsiteY1" fmla="*/ 0 h 2877095"/>
                  <a:gd name="connsiteX2" fmla="*/ 526378 w 1961655"/>
                  <a:gd name="connsiteY2" fmla="*/ 1705006 h 2877095"/>
                  <a:gd name="connsiteX3" fmla="*/ 598305 w 1961655"/>
                  <a:gd name="connsiteY3" fmla="*/ 1889728 h 2877095"/>
                  <a:gd name="connsiteX4" fmla="*/ 1978003 w 1961655"/>
                  <a:gd name="connsiteY4" fmla="*/ 2880365 h 2877095"/>
                  <a:gd name="connsiteX5" fmla="*/ 0 w 1961655"/>
                  <a:gd name="connsiteY5" fmla="*/ 2004158 h 2877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61655" h="2877095">
                    <a:moveTo>
                      <a:pt x="0" y="2004158"/>
                    </a:moveTo>
                    <a:cubicBezTo>
                      <a:pt x="228860" y="1467972"/>
                      <a:pt x="748699" y="272997"/>
                      <a:pt x="876206" y="0"/>
                    </a:cubicBezTo>
                    <a:cubicBezTo>
                      <a:pt x="820626" y="289344"/>
                      <a:pt x="595036" y="1363351"/>
                      <a:pt x="526378" y="1705006"/>
                    </a:cubicBezTo>
                    <a:cubicBezTo>
                      <a:pt x="501857" y="1807993"/>
                      <a:pt x="510031" y="1829244"/>
                      <a:pt x="598305" y="1889728"/>
                    </a:cubicBezTo>
                    <a:cubicBezTo>
                      <a:pt x="848416" y="2059739"/>
                      <a:pt x="1765490" y="2729971"/>
                      <a:pt x="1978003" y="2880365"/>
                    </a:cubicBezTo>
                    <a:cubicBezTo>
                      <a:pt x="1745874" y="2795360"/>
                      <a:pt x="516569" y="2231384"/>
                      <a:pt x="0" y="2004158"/>
                    </a:cubicBezTo>
                    <a:close/>
                  </a:path>
                </a:pathLst>
              </a:custGeom>
              <a:solidFill>
                <a:srgbClr val="57A7BD"/>
              </a:solidFill>
              <a:ln w="163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B05EC9E6-22FA-47BD-B7D6-040585462E13}"/>
                  </a:ext>
                </a:extLst>
              </p:cNvPr>
              <p:cNvSpPr/>
              <p:nvPr/>
            </p:nvSpPr>
            <p:spPr>
              <a:xfrm>
                <a:off x="4231104" y="2108791"/>
                <a:ext cx="2659769" cy="1849608"/>
              </a:xfrm>
              <a:custGeom>
                <a:avLst/>
                <a:gdLst>
                  <a:gd name="connsiteX0" fmla="*/ 1991081 w 2844400"/>
                  <a:gd name="connsiteY0" fmla="*/ 1992715 h 1978002"/>
                  <a:gd name="connsiteX1" fmla="*/ 0 w 2844400"/>
                  <a:gd name="connsiteY1" fmla="*/ 1087084 h 1978002"/>
                  <a:gd name="connsiteX2" fmla="*/ 1700102 w 2844400"/>
                  <a:gd name="connsiteY2" fmla="*/ 1461434 h 1978002"/>
                  <a:gd name="connsiteX3" fmla="*/ 1884824 w 2844400"/>
                  <a:gd name="connsiteY3" fmla="*/ 1392776 h 1978002"/>
                  <a:gd name="connsiteX4" fmla="*/ 2859113 w 2844400"/>
                  <a:gd name="connsiteY4" fmla="*/ 0 h 1978002"/>
                  <a:gd name="connsiteX5" fmla="*/ 1991081 w 2844400"/>
                  <a:gd name="connsiteY5" fmla="*/ 1992715 h 197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44400" h="1978002">
                    <a:moveTo>
                      <a:pt x="1991081" y="1992715"/>
                    </a:moveTo>
                    <a:cubicBezTo>
                      <a:pt x="1459799" y="1755682"/>
                      <a:pt x="271362" y="1219496"/>
                      <a:pt x="0" y="1087084"/>
                    </a:cubicBezTo>
                    <a:cubicBezTo>
                      <a:pt x="289344" y="1147569"/>
                      <a:pt x="1358447" y="1387871"/>
                      <a:pt x="1700102" y="1461434"/>
                    </a:cubicBezTo>
                    <a:cubicBezTo>
                      <a:pt x="1803089" y="1485954"/>
                      <a:pt x="1824340" y="1479415"/>
                      <a:pt x="1884824" y="1392776"/>
                    </a:cubicBezTo>
                    <a:cubicBezTo>
                      <a:pt x="2058104" y="1145934"/>
                      <a:pt x="2703816" y="210878"/>
                      <a:pt x="2859113" y="0"/>
                    </a:cubicBezTo>
                    <a:cubicBezTo>
                      <a:pt x="2770839" y="230495"/>
                      <a:pt x="2226479" y="1477781"/>
                      <a:pt x="1991081" y="1992715"/>
                    </a:cubicBezTo>
                    <a:close/>
                  </a:path>
                </a:pathLst>
              </a:custGeom>
              <a:solidFill>
                <a:srgbClr val="69B6CC"/>
              </a:solidFill>
              <a:ln w="1631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  <p:cxnSp>
          <p:nvCxnSpPr>
            <p:cNvPr id="74" name="Elbow Connector 191">
              <a:extLst>
                <a:ext uri="{FF2B5EF4-FFF2-40B4-BE49-F238E27FC236}">
                  <a16:creationId xmlns:a16="http://schemas.microsoft.com/office/drawing/2014/main" id="{FF11F4C6-E683-4ABD-9C1D-E56418DC4517}"/>
                </a:ext>
              </a:extLst>
            </p:cNvPr>
            <p:cNvCxnSpPr>
              <a:cxnSpLocks/>
              <a:stCxn id="141" idx="2"/>
              <a:endCxn id="73" idx="3"/>
            </p:cNvCxnSpPr>
            <p:nvPr/>
          </p:nvCxnSpPr>
          <p:spPr>
            <a:xfrm rot="16200000" flipH="1">
              <a:off x="5766983" y="3012420"/>
              <a:ext cx="2201745" cy="1992519"/>
            </a:xfrm>
            <a:prstGeom prst="bentConnector4">
              <a:avLst>
                <a:gd name="adj1" fmla="val 34246"/>
                <a:gd name="adj2" fmla="val 99374"/>
              </a:avLst>
            </a:prstGeom>
            <a:ln w="57150">
              <a:solidFill>
                <a:schemeClr val="accent5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1020059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C63960FB-90E4-4521-980C-45236EDF0FBA}"/>
              </a:ext>
            </a:extLst>
          </p:cNvPr>
          <p:cNvGrpSpPr/>
          <p:nvPr/>
        </p:nvGrpSpPr>
        <p:grpSpPr>
          <a:xfrm>
            <a:off x="6197530" y="779745"/>
            <a:ext cx="5441498" cy="724904"/>
            <a:chOff x="6197530" y="779745"/>
            <a:chExt cx="5441498" cy="724904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412D3B8A-81E2-42FD-A237-34EB6D757BA6}"/>
                </a:ext>
              </a:extLst>
            </p:cNvPr>
            <p:cNvSpPr/>
            <p:nvPr/>
          </p:nvSpPr>
          <p:spPr>
            <a:xfrm>
              <a:off x="7108627" y="779745"/>
              <a:ext cx="4400379" cy="72490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DE4D6D2-995C-4398-9F2F-5D5A3010F823}"/>
                </a:ext>
              </a:extLst>
            </p:cNvPr>
            <p:cNvSpPr/>
            <p:nvPr/>
          </p:nvSpPr>
          <p:spPr>
            <a:xfrm flipH="1">
              <a:off x="7086701" y="823353"/>
              <a:ext cx="655200" cy="6552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3C2D36B-F596-4587-96DF-3B22F4834328}"/>
                </a:ext>
              </a:extLst>
            </p:cNvPr>
            <p:cNvCxnSpPr>
              <a:endCxn id="28" idx="6"/>
            </p:cNvCxnSpPr>
            <p:nvPr/>
          </p:nvCxnSpPr>
          <p:spPr>
            <a:xfrm flipV="1">
              <a:off x="6197530" y="1150953"/>
              <a:ext cx="889171" cy="23522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C5C1282-3FEE-4F0F-ABD5-D3B7DD51EA31}"/>
                </a:ext>
              </a:extLst>
            </p:cNvPr>
            <p:cNvSpPr txBox="1"/>
            <p:nvPr/>
          </p:nvSpPr>
          <p:spPr>
            <a:xfrm>
              <a:off x="7620113" y="920120"/>
              <a:ext cx="401891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MOST OFTEN INJURED </a:t>
              </a:r>
              <a:endParaRPr lang="en-ID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F39273B-AA10-457B-A77C-7FD2365A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ARTICULATIO CUBITI</a:t>
            </a:r>
            <a:endParaRPr lang="en-ID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9E91DA1-A8CB-4065-890A-82E4E818EF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1" r="27232" b="15038"/>
          <a:stretch/>
        </p:blipFill>
        <p:spPr>
          <a:xfrm flipH="1">
            <a:off x="635338" y="1909777"/>
            <a:ext cx="4306946" cy="49482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BB4C6C8-1F17-4051-B8D1-6B66BC212E52}"/>
              </a:ext>
            </a:extLst>
          </p:cNvPr>
          <p:cNvGrpSpPr/>
          <p:nvPr/>
        </p:nvGrpSpPr>
        <p:grpSpPr>
          <a:xfrm>
            <a:off x="5518347" y="1504649"/>
            <a:ext cx="4056605" cy="2271422"/>
            <a:chOff x="5518347" y="1504649"/>
            <a:chExt cx="4056605" cy="2271422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CE655C6-7917-4D66-83AE-F7B79072589A}"/>
                </a:ext>
              </a:extLst>
            </p:cNvPr>
            <p:cNvGrpSpPr/>
            <p:nvPr/>
          </p:nvGrpSpPr>
          <p:grpSpPr>
            <a:xfrm>
              <a:off x="5908849" y="1821617"/>
              <a:ext cx="3666103" cy="1954454"/>
              <a:chOff x="6400363" y="1841988"/>
              <a:chExt cx="4306948" cy="2501037"/>
            </a:xfrm>
          </p:grpSpPr>
          <p:sp>
            <p:nvSpPr>
              <p:cNvPr id="34" name="Block Arc 33">
                <a:extLst>
                  <a:ext uri="{FF2B5EF4-FFF2-40B4-BE49-F238E27FC236}">
                    <a16:creationId xmlns:a16="http://schemas.microsoft.com/office/drawing/2014/main" id="{B4488DED-760A-41E2-B57D-9388F3184E13}"/>
                  </a:ext>
                </a:extLst>
              </p:cNvPr>
              <p:cNvSpPr/>
              <p:nvPr/>
            </p:nvSpPr>
            <p:spPr>
              <a:xfrm>
                <a:off x="6400363" y="1841988"/>
                <a:ext cx="2296379" cy="2501037"/>
              </a:xfrm>
              <a:prstGeom prst="blockArc">
                <a:avLst>
                  <a:gd name="adj1" fmla="val 18257751"/>
                  <a:gd name="adj2" fmla="val 20385997"/>
                  <a:gd name="adj3" fmla="val 15553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5" name="Block Arc 34">
                <a:extLst>
                  <a:ext uri="{FF2B5EF4-FFF2-40B4-BE49-F238E27FC236}">
                    <a16:creationId xmlns:a16="http://schemas.microsoft.com/office/drawing/2014/main" id="{9AAF661A-9290-4466-A1F4-3ED5232A2626}"/>
                  </a:ext>
                </a:extLst>
              </p:cNvPr>
              <p:cNvSpPr/>
              <p:nvPr/>
            </p:nvSpPr>
            <p:spPr>
              <a:xfrm>
                <a:off x="6400363" y="1841988"/>
                <a:ext cx="2296379" cy="2501037"/>
              </a:xfrm>
              <a:prstGeom prst="blockArc">
                <a:avLst>
                  <a:gd name="adj1" fmla="val 20558746"/>
                  <a:gd name="adj2" fmla="val 1045932"/>
                  <a:gd name="adj3" fmla="val 15398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6" name="Block Arc 35">
                <a:extLst>
                  <a:ext uri="{FF2B5EF4-FFF2-40B4-BE49-F238E27FC236}">
                    <a16:creationId xmlns:a16="http://schemas.microsoft.com/office/drawing/2014/main" id="{3D802246-96CA-4F18-82B9-73AA7DF3404A}"/>
                  </a:ext>
                </a:extLst>
              </p:cNvPr>
              <p:cNvSpPr/>
              <p:nvPr/>
            </p:nvSpPr>
            <p:spPr>
              <a:xfrm>
                <a:off x="6400363" y="1841988"/>
                <a:ext cx="2296379" cy="2501037"/>
              </a:xfrm>
              <a:prstGeom prst="blockArc">
                <a:avLst>
                  <a:gd name="adj1" fmla="val 1222556"/>
                  <a:gd name="adj2" fmla="val 3386058"/>
                  <a:gd name="adj3" fmla="val 15438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33BE3BCA-1834-4C03-A24E-79D92E1F5701}"/>
                  </a:ext>
                </a:extLst>
              </p:cNvPr>
              <p:cNvGrpSpPr/>
              <p:nvPr/>
            </p:nvGrpSpPr>
            <p:grpSpPr>
              <a:xfrm>
                <a:off x="7728423" y="2055913"/>
                <a:ext cx="2978888" cy="2079776"/>
                <a:chOff x="7728423" y="2055913"/>
                <a:chExt cx="2978888" cy="2079776"/>
              </a:xfrm>
            </p:grpSpPr>
            <p:sp>
              <p:nvSpPr>
                <p:cNvPr id="32" name="Rectangle 14">
                  <a:extLst>
                    <a:ext uri="{FF2B5EF4-FFF2-40B4-BE49-F238E27FC236}">
                      <a16:creationId xmlns:a16="http://schemas.microsoft.com/office/drawing/2014/main" id="{C5358DF9-A8EA-47AF-BD24-199BD83F6EC0}"/>
                    </a:ext>
                  </a:extLst>
                </p:cNvPr>
                <p:cNvSpPr/>
                <p:nvPr/>
              </p:nvSpPr>
              <p:spPr>
                <a:xfrm>
                  <a:off x="8196748" y="2055913"/>
                  <a:ext cx="2510562" cy="616359"/>
                </a:xfrm>
                <a:custGeom>
                  <a:avLst/>
                  <a:gdLst>
                    <a:gd name="connsiteX0" fmla="*/ 0 w 5029530"/>
                    <a:gd name="connsiteY0" fmla="*/ 0 h 1188719"/>
                    <a:gd name="connsiteX1" fmla="*/ 5029530 w 5029530"/>
                    <a:gd name="connsiteY1" fmla="*/ 0 h 1188719"/>
                    <a:gd name="connsiteX2" fmla="*/ 5029530 w 5029530"/>
                    <a:gd name="connsiteY2" fmla="*/ 1188719 h 1188719"/>
                    <a:gd name="connsiteX3" fmla="*/ 0 w 5029530"/>
                    <a:gd name="connsiteY3" fmla="*/ 1188719 h 1188719"/>
                    <a:gd name="connsiteX4" fmla="*/ 0 w 5029530"/>
                    <a:gd name="connsiteY4" fmla="*/ 0 h 1188719"/>
                    <a:gd name="connsiteX0" fmla="*/ 0 w 5029530"/>
                    <a:gd name="connsiteY0" fmla="*/ 0 h 1197511"/>
                    <a:gd name="connsiteX1" fmla="*/ 5029530 w 5029530"/>
                    <a:gd name="connsiteY1" fmla="*/ 0 h 1197511"/>
                    <a:gd name="connsiteX2" fmla="*/ 5029530 w 5029530"/>
                    <a:gd name="connsiteY2" fmla="*/ 1188719 h 1197511"/>
                    <a:gd name="connsiteX3" fmla="*/ 131885 w 5029530"/>
                    <a:gd name="connsiteY3" fmla="*/ 1197511 h 1197511"/>
                    <a:gd name="connsiteX4" fmla="*/ 0 w 5029530"/>
                    <a:gd name="connsiteY4" fmla="*/ 0 h 1197511"/>
                    <a:gd name="connsiteX0" fmla="*/ 0 w 5029530"/>
                    <a:gd name="connsiteY0" fmla="*/ 0 h 1188719"/>
                    <a:gd name="connsiteX1" fmla="*/ 5029530 w 5029530"/>
                    <a:gd name="connsiteY1" fmla="*/ 0 h 1188719"/>
                    <a:gd name="connsiteX2" fmla="*/ 5029530 w 5029530"/>
                    <a:gd name="connsiteY2" fmla="*/ 1188719 h 1188719"/>
                    <a:gd name="connsiteX3" fmla="*/ 123093 w 5029530"/>
                    <a:gd name="connsiteY3" fmla="*/ 1179926 h 1188719"/>
                    <a:gd name="connsiteX4" fmla="*/ 0 w 5029530"/>
                    <a:gd name="connsiteY4" fmla="*/ 0 h 1188719"/>
                    <a:gd name="connsiteX0" fmla="*/ 0 w 5029530"/>
                    <a:gd name="connsiteY0" fmla="*/ 0 h 1197511"/>
                    <a:gd name="connsiteX1" fmla="*/ 5029530 w 5029530"/>
                    <a:gd name="connsiteY1" fmla="*/ 0 h 1197511"/>
                    <a:gd name="connsiteX2" fmla="*/ 5029530 w 5029530"/>
                    <a:gd name="connsiteY2" fmla="*/ 1188719 h 1197511"/>
                    <a:gd name="connsiteX3" fmla="*/ 131885 w 5029530"/>
                    <a:gd name="connsiteY3" fmla="*/ 1197511 h 1197511"/>
                    <a:gd name="connsiteX4" fmla="*/ 0 w 5029530"/>
                    <a:gd name="connsiteY4" fmla="*/ 0 h 1197511"/>
                    <a:gd name="connsiteX0" fmla="*/ 0 w 5029530"/>
                    <a:gd name="connsiteY0" fmla="*/ 0 h 1197511"/>
                    <a:gd name="connsiteX1" fmla="*/ 5029530 w 5029530"/>
                    <a:gd name="connsiteY1" fmla="*/ 0 h 1197511"/>
                    <a:gd name="connsiteX2" fmla="*/ 5029530 w 5029530"/>
                    <a:gd name="connsiteY2" fmla="*/ 1188719 h 1197511"/>
                    <a:gd name="connsiteX3" fmla="*/ 131885 w 5029530"/>
                    <a:gd name="connsiteY3" fmla="*/ 1197511 h 1197511"/>
                    <a:gd name="connsiteX4" fmla="*/ 0 w 5029530"/>
                    <a:gd name="connsiteY4" fmla="*/ 0 h 1197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29530" h="1197511">
                      <a:moveTo>
                        <a:pt x="0" y="0"/>
                      </a:moveTo>
                      <a:lnTo>
                        <a:pt x="5029530" y="0"/>
                      </a:lnTo>
                      <a:lnTo>
                        <a:pt x="5029530" y="1188719"/>
                      </a:lnTo>
                      <a:lnTo>
                        <a:pt x="131885" y="11975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16">
                  <a:extLst>
                    <a:ext uri="{FF2B5EF4-FFF2-40B4-BE49-F238E27FC236}">
                      <a16:creationId xmlns:a16="http://schemas.microsoft.com/office/drawing/2014/main" id="{4397BBF0-ACED-4B0F-9695-4DE1E2BC1928}"/>
                    </a:ext>
                  </a:extLst>
                </p:cNvPr>
                <p:cNvSpPr/>
                <p:nvPr/>
              </p:nvSpPr>
              <p:spPr>
                <a:xfrm>
                  <a:off x="8196747" y="3519329"/>
                  <a:ext cx="2510564" cy="616360"/>
                </a:xfrm>
                <a:custGeom>
                  <a:avLst/>
                  <a:gdLst>
                    <a:gd name="connsiteX0" fmla="*/ 0 w 5029530"/>
                    <a:gd name="connsiteY0" fmla="*/ 0 h 1188720"/>
                    <a:gd name="connsiteX1" fmla="*/ 5029530 w 5029530"/>
                    <a:gd name="connsiteY1" fmla="*/ 0 h 1188720"/>
                    <a:gd name="connsiteX2" fmla="*/ 5029530 w 5029530"/>
                    <a:gd name="connsiteY2" fmla="*/ 1188720 h 1188720"/>
                    <a:gd name="connsiteX3" fmla="*/ 0 w 5029530"/>
                    <a:gd name="connsiteY3" fmla="*/ 1188720 h 1188720"/>
                    <a:gd name="connsiteX4" fmla="*/ 0 w 5029530"/>
                    <a:gd name="connsiteY4" fmla="*/ 0 h 1188720"/>
                    <a:gd name="connsiteX0" fmla="*/ 131884 w 5029530"/>
                    <a:gd name="connsiteY0" fmla="*/ 0 h 1197513"/>
                    <a:gd name="connsiteX1" fmla="*/ 5029530 w 5029530"/>
                    <a:gd name="connsiteY1" fmla="*/ 8793 h 1197513"/>
                    <a:gd name="connsiteX2" fmla="*/ 5029530 w 5029530"/>
                    <a:gd name="connsiteY2" fmla="*/ 1197513 h 1197513"/>
                    <a:gd name="connsiteX3" fmla="*/ 0 w 5029530"/>
                    <a:gd name="connsiteY3" fmla="*/ 1197513 h 1197513"/>
                    <a:gd name="connsiteX4" fmla="*/ 131884 w 5029530"/>
                    <a:gd name="connsiteY4" fmla="*/ 0 h 1197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29530" h="1197513">
                      <a:moveTo>
                        <a:pt x="131884" y="0"/>
                      </a:moveTo>
                      <a:lnTo>
                        <a:pt x="5029530" y="8793"/>
                      </a:lnTo>
                      <a:lnTo>
                        <a:pt x="5029530" y="1197513"/>
                      </a:lnTo>
                      <a:lnTo>
                        <a:pt x="0" y="1197513"/>
                      </a:lnTo>
                      <a:lnTo>
                        <a:pt x="131884" y="0"/>
                      </a:lnTo>
                      <a:close/>
                    </a:path>
                  </a:pathLst>
                </a:custGeom>
                <a:solidFill>
                  <a:schemeClr val="accent5"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Isosceles Triangle 36">
                  <a:extLst>
                    <a:ext uri="{FF2B5EF4-FFF2-40B4-BE49-F238E27FC236}">
                      <a16:creationId xmlns:a16="http://schemas.microsoft.com/office/drawing/2014/main" id="{B6838993-3294-4082-8234-EA6C3D8B214C}"/>
                    </a:ext>
                  </a:extLst>
                </p:cNvPr>
                <p:cNvSpPr/>
                <p:nvPr/>
              </p:nvSpPr>
              <p:spPr>
                <a:xfrm rot="13500000">
                  <a:off x="7963820" y="2499848"/>
                  <a:ext cx="60137" cy="518555"/>
                </a:xfrm>
                <a:prstGeom prst="triangl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Isosceles Triangle 37">
                  <a:extLst>
                    <a:ext uri="{FF2B5EF4-FFF2-40B4-BE49-F238E27FC236}">
                      <a16:creationId xmlns:a16="http://schemas.microsoft.com/office/drawing/2014/main" id="{DF661345-E86C-4888-A5F2-ACFDB49D6C0C}"/>
                    </a:ext>
                  </a:extLst>
                </p:cNvPr>
                <p:cNvSpPr/>
                <p:nvPr/>
              </p:nvSpPr>
              <p:spPr>
                <a:xfrm rot="16200000">
                  <a:off x="8032080" y="2773213"/>
                  <a:ext cx="60137" cy="648194"/>
                </a:xfrm>
                <a:prstGeom prst="triangl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Isosceles Triangle 38">
                  <a:extLst>
                    <a:ext uri="{FF2B5EF4-FFF2-40B4-BE49-F238E27FC236}">
                      <a16:creationId xmlns:a16="http://schemas.microsoft.com/office/drawing/2014/main" id="{E3436533-074D-4C29-90B7-6E76121DB853}"/>
                    </a:ext>
                  </a:extLst>
                </p:cNvPr>
                <p:cNvSpPr/>
                <p:nvPr/>
              </p:nvSpPr>
              <p:spPr>
                <a:xfrm rot="18600000">
                  <a:off x="7957632" y="3203061"/>
                  <a:ext cx="60137" cy="518555"/>
                </a:xfrm>
                <a:prstGeom prst="triangl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0001F3B-2A2B-4179-84C8-91DCEF017463}"/>
                    </a:ext>
                  </a:extLst>
                </p:cNvPr>
                <p:cNvSpPr/>
                <p:nvPr/>
              </p:nvSpPr>
              <p:spPr>
                <a:xfrm>
                  <a:off x="8644111" y="2717699"/>
                  <a:ext cx="2063200" cy="753026"/>
                </a:xfrm>
                <a:prstGeom prst="rect">
                  <a:avLst/>
                </a:prstGeom>
                <a:solidFill>
                  <a:schemeClr val="accent4"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808EAC0-414B-4AF7-A6E1-64015404BE53}"/>
                    </a:ext>
                  </a:extLst>
                </p:cNvPr>
                <p:cNvSpPr txBox="1"/>
                <p:nvPr/>
              </p:nvSpPr>
              <p:spPr>
                <a:xfrm flipH="1">
                  <a:off x="8735575" y="2188102"/>
                  <a:ext cx="1693143" cy="472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i="1" dirty="0" err="1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Humerus</a:t>
                  </a:r>
                  <a:endParaRPr lang="en-US" b="1" i="1" dirty="0">
                    <a:solidFill>
                      <a:schemeClr val="bg1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E069A72-45E0-4BE7-A6B9-1D516E361960}"/>
                    </a:ext>
                  </a:extLst>
                </p:cNvPr>
                <p:cNvSpPr txBox="1"/>
                <p:nvPr/>
              </p:nvSpPr>
              <p:spPr>
                <a:xfrm>
                  <a:off x="8787706" y="2871489"/>
                  <a:ext cx="1536846" cy="472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i="1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Radius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0CB29CB-2383-4EE4-A76F-094F821A80EE}"/>
                    </a:ext>
                  </a:extLst>
                </p:cNvPr>
                <p:cNvSpPr txBox="1"/>
                <p:nvPr/>
              </p:nvSpPr>
              <p:spPr>
                <a:xfrm>
                  <a:off x="8626589" y="3616668"/>
                  <a:ext cx="1919603" cy="472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i="1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Ulna</a:t>
                  </a:r>
                </a:p>
              </p:txBody>
            </p:sp>
            <p:sp>
              <p:nvSpPr>
                <p:cNvPr id="63" name="Freeform 107">
                  <a:extLst>
                    <a:ext uri="{FF2B5EF4-FFF2-40B4-BE49-F238E27FC236}">
                      <a16:creationId xmlns:a16="http://schemas.microsoft.com/office/drawing/2014/main" id="{90D396B4-DDB0-4B5A-B4DD-4B70C79036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417241" y="2841220"/>
                  <a:ext cx="156073" cy="486712"/>
                </a:xfrm>
                <a:custGeom>
                  <a:avLst/>
                  <a:gdLst>
                    <a:gd name="connsiteX0" fmla="*/ 430619 w 798902"/>
                    <a:gd name="connsiteY0" fmla="*/ 1331843 h 2449001"/>
                    <a:gd name="connsiteX1" fmla="*/ 541938 w 798902"/>
                    <a:gd name="connsiteY1" fmla="*/ 1379551 h 2449001"/>
                    <a:gd name="connsiteX2" fmla="*/ 780476 w 798902"/>
                    <a:gd name="connsiteY2" fmla="*/ 1375575 h 2449001"/>
                    <a:gd name="connsiteX3" fmla="*/ 625426 w 798902"/>
                    <a:gd name="connsiteY3" fmla="*/ 1741335 h 2449001"/>
                    <a:gd name="connsiteX4" fmla="*/ 609523 w 798902"/>
                    <a:gd name="connsiteY4" fmla="*/ 2441050 h 2449001"/>
                    <a:gd name="connsiteX5" fmla="*/ 319301 w 798902"/>
                    <a:gd name="connsiteY5" fmla="*/ 2445025 h 2449001"/>
                    <a:gd name="connsiteX6" fmla="*/ 211958 w 798902"/>
                    <a:gd name="connsiteY6" fmla="*/ 1673750 h 2449001"/>
                    <a:gd name="connsiteX7" fmla="*/ 207983 w 798902"/>
                    <a:gd name="connsiteY7" fmla="*/ 2441050 h 2449001"/>
                    <a:gd name="connsiteX8" fmla="*/ 136421 w 798902"/>
                    <a:gd name="connsiteY8" fmla="*/ 2449001 h 2449001"/>
                    <a:gd name="connsiteX9" fmla="*/ 5224 w 798902"/>
                    <a:gd name="connsiteY9" fmla="*/ 1701579 h 2449001"/>
                    <a:gd name="connsiteX10" fmla="*/ 37029 w 798902"/>
                    <a:gd name="connsiteY10" fmla="*/ 1582309 h 2449001"/>
                    <a:gd name="connsiteX11" fmla="*/ 76786 w 798902"/>
                    <a:gd name="connsiteY11" fmla="*/ 1566407 h 2449001"/>
                    <a:gd name="connsiteX12" fmla="*/ 89266 w 798902"/>
                    <a:gd name="connsiteY12" fmla="*/ 1389262 h 2449001"/>
                    <a:gd name="connsiteX13" fmla="*/ 339179 w 798902"/>
                    <a:gd name="connsiteY13" fmla="*/ 1375575 h 2449001"/>
                    <a:gd name="connsiteX14" fmla="*/ 430619 w 798902"/>
                    <a:gd name="connsiteY14" fmla="*/ 1331843 h 2449001"/>
                    <a:gd name="connsiteX15" fmla="*/ 243762 w 798902"/>
                    <a:gd name="connsiteY15" fmla="*/ 0 h 2449001"/>
                    <a:gd name="connsiteX16" fmla="*/ 557838 w 798902"/>
                    <a:gd name="connsiteY16" fmla="*/ 0 h 2449001"/>
                    <a:gd name="connsiteX17" fmla="*/ 689036 w 798902"/>
                    <a:gd name="connsiteY17" fmla="*/ 962108 h 2449001"/>
                    <a:gd name="connsiteX18" fmla="*/ 724816 w 798902"/>
                    <a:gd name="connsiteY18" fmla="*/ 1307990 h 2449001"/>
                    <a:gd name="connsiteX19" fmla="*/ 414715 w 798902"/>
                    <a:gd name="connsiteY19" fmla="*/ 1268233 h 2449001"/>
                    <a:gd name="connsiteX20" fmla="*/ 104615 w 798902"/>
                    <a:gd name="connsiteY20" fmla="*/ 1288111 h 2449001"/>
                    <a:gd name="connsiteX21" fmla="*/ 124493 w 798902"/>
                    <a:gd name="connsiteY21" fmla="*/ 1017766 h 2449001"/>
                    <a:gd name="connsiteX22" fmla="*/ 243762 w 798902"/>
                    <a:gd name="connsiteY22" fmla="*/ 0 h 2449001"/>
                    <a:gd name="connsiteX0" fmla="*/ 430619 w 798902"/>
                    <a:gd name="connsiteY0" fmla="*/ 1331843 h 2449001"/>
                    <a:gd name="connsiteX1" fmla="*/ 541938 w 798902"/>
                    <a:gd name="connsiteY1" fmla="*/ 1379551 h 2449001"/>
                    <a:gd name="connsiteX2" fmla="*/ 780476 w 798902"/>
                    <a:gd name="connsiteY2" fmla="*/ 1375575 h 2449001"/>
                    <a:gd name="connsiteX3" fmla="*/ 625426 w 798902"/>
                    <a:gd name="connsiteY3" fmla="*/ 1741335 h 2449001"/>
                    <a:gd name="connsiteX4" fmla="*/ 609523 w 798902"/>
                    <a:gd name="connsiteY4" fmla="*/ 2441050 h 2449001"/>
                    <a:gd name="connsiteX5" fmla="*/ 319301 w 798902"/>
                    <a:gd name="connsiteY5" fmla="*/ 2445025 h 2449001"/>
                    <a:gd name="connsiteX6" fmla="*/ 211958 w 798902"/>
                    <a:gd name="connsiteY6" fmla="*/ 1673750 h 2449001"/>
                    <a:gd name="connsiteX7" fmla="*/ 207983 w 798902"/>
                    <a:gd name="connsiteY7" fmla="*/ 2441050 h 2449001"/>
                    <a:gd name="connsiteX8" fmla="*/ 136421 w 798902"/>
                    <a:gd name="connsiteY8" fmla="*/ 2449001 h 2449001"/>
                    <a:gd name="connsiteX9" fmla="*/ 5224 w 798902"/>
                    <a:gd name="connsiteY9" fmla="*/ 1701579 h 2449001"/>
                    <a:gd name="connsiteX10" fmla="*/ 37029 w 798902"/>
                    <a:gd name="connsiteY10" fmla="*/ 1582309 h 2449001"/>
                    <a:gd name="connsiteX11" fmla="*/ 76786 w 798902"/>
                    <a:gd name="connsiteY11" fmla="*/ 1566407 h 2449001"/>
                    <a:gd name="connsiteX12" fmla="*/ 89266 w 798902"/>
                    <a:gd name="connsiteY12" fmla="*/ 1389262 h 2449001"/>
                    <a:gd name="connsiteX13" fmla="*/ 339179 w 798902"/>
                    <a:gd name="connsiteY13" fmla="*/ 1375575 h 2449001"/>
                    <a:gd name="connsiteX14" fmla="*/ 430619 w 798902"/>
                    <a:gd name="connsiteY14" fmla="*/ 1331843 h 2449001"/>
                    <a:gd name="connsiteX15" fmla="*/ 243762 w 798902"/>
                    <a:gd name="connsiteY15" fmla="*/ 0 h 2449001"/>
                    <a:gd name="connsiteX16" fmla="*/ 557838 w 798902"/>
                    <a:gd name="connsiteY16" fmla="*/ 0 h 2449001"/>
                    <a:gd name="connsiteX17" fmla="*/ 689036 w 798902"/>
                    <a:gd name="connsiteY17" fmla="*/ 962108 h 2449001"/>
                    <a:gd name="connsiteX18" fmla="*/ 724816 w 798902"/>
                    <a:gd name="connsiteY18" fmla="*/ 1307990 h 2449001"/>
                    <a:gd name="connsiteX19" fmla="*/ 414715 w 798902"/>
                    <a:gd name="connsiteY19" fmla="*/ 1268233 h 2449001"/>
                    <a:gd name="connsiteX20" fmla="*/ 104615 w 798902"/>
                    <a:gd name="connsiteY20" fmla="*/ 1288111 h 2449001"/>
                    <a:gd name="connsiteX21" fmla="*/ 124493 w 798902"/>
                    <a:gd name="connsiteY21" fmla="*/ 1017766 h 2449001"/>
                    <a:gd name="connsiteX22" fmla="*/ 243762 w 798902"/>
                    <a:gd name="connsiteY22" fmla="*/ 0 h 2449001"/>
                    <a:gd name="connsiteX0" fmla="*/ 430619 w 784764"/>
                    <a:gd name="connsiteY0" fmla="*/ 1331843 h 2449001"/>
                    <a:gd name="connsiteX1" fmla="*/ 541938 w 784764"/>
                    <a:gd name="connsiteY1" fmla="*/ 1379551 h 2449001"/>
                    <a:gd name="connsiteX2" fmla="*/ 763368 w 784764"/>
                    <a:gd name="connsiteY2" fmla="*/ 1406369 h 2449001"/>
                    <a:gd name="connsiteX3" fmla="*/ 625426 w 784764"/>
                    <a:gd name="connsiteY3" fmla="*/ 1741335 h 2449001"/>
                    <a:gd name="connsiteX4" fmla="*/ 609523 w 784764"/>
                    <a:gd name="connsiteY4" fmla="*/ 2441050 h 2449001"/>
                    <a:gd name="connsiteX5" fmla="*/ 319301 w 784764"/>
                    <a:gd name="connsiteY5" fmla="*/ 2445025 h 2449001"/>
                    <a:gd name="connsiteX6" fmla="*/ 211958 w 784764"/>
                    <a:gd name="connsiteY6" fmla="*/ 1673750 h 2449001"/>
                    <a:gd name="connsiteX7" fmla="*/ 207983 w 784764"/>
                    <a:gd name="connsiteY7" fmla="*/ 2441050 h 2449001"/>
                    <a:gd name="connsiteX8" fmla="*/ 136421 w 784764"/>
                    <a:gd name="connsiteY8" fmla="*/ 2449001 h 2449001"/>
                    <a:gd name="connsiteX9" fmla="*/ 5224 w 784764"/>
                    <a:gd name="connsiteY9" fmla="*/ 1701579 h 2449001"/>
                    <a:gd name="connsiteX10" fmla="*/ 37029 w 784764"/>
                    <a:gd name="connsiteY10" fmla="*/ 1582309 h 2449001"/>
                    <a:gd name="connsiteX11" fmla="*/ 76786 w 784764"/>
                    <a:gd name="connsiteY11" fmla="*/ 1566407 h 2449001"/>
                    <a:gd name="connsiteX12" fmla="*/ 89266 w 784764"/>
                    <a:gd name="connsiteY12" fmla="*/ 1389262 h 2449001"/>
                    <a:gd name="connsiteX13" fmla="*/ 339179 w 784764"/>
                    <a:gd name="connsiteY13" fmla="*/ 1375575 h 2449001"/>
                    <a:gd name="connsiteX14" fmla="*/ 430619 w 784764"/>
                    <a:gd name="connsiteY14" fmla="*/ 1331843 h 2449001"/>
                    <a:gd name="connsiteX15" fmla="*/ 243762 w 784764"/>
                    <a:gd name="connsiteY15" fmla="*/ 0 h 2449001"/>
                    <a:gd name="connsiteX16" fmla="*/ 557838 w 784764"/>
                    <a:gd name="connsiteY16" fmla="*/ 0 h 2449001"/>
                    <a:gd name="connsiteX17" fmla="*/ 689036 w 784764"/>
                    <a:gd name="connsiteY17" fmla="*/ 962108 h 2449001"/>
                    <a:gd name="connsiteX18" fmla="*/ 724816 w 784764"/>
                    <a:gd name="connsiteY18" fmla="*/ 1307990 h 2449001"/>
                    <a:gd name="connsiteX19" fmla="*/ 414715 w 784764"/>
                    <a:gd name="connsiteY19" fmla="*/ 1268233 h 2449001"/>
                    <a:gd name="connsiteX20" fmla="*/ 104615 w 784764"/>
                    <a:gd name="connsiteY20" fmla="*/ 1288111 h 2449001"/>
                    <a:gd name="connsiteX21" fmla="*/ 124493 w 784764"/>
                    <a:gd name="connsiteY21" fmla="*/ 1017766 h 2449001"/>
                    <a:gd name="connsiteX22" fmla="*/ 243762 w 784764"/>
                    <a:gd name="connsiteY22" fmla="*/ 0 h 2449001"/>
                    <a:gd name="connsiteX0" fmla="*/ 430619 w 784764"/>
                    <a:gd name="connsiteY0" fmla="*/ 1331843 h 2449001"/>
                    <a:gd name="connsiteX1" fmla="*/ 541938 w 784764"/>
                    <a:gd name="connsiteY1" fmla="*/ 1379551 h 2449001"/>
                    <a:gd name="connsiteX2" fmla="*/ 763368 w 784764"/>
                    <a:gd name="connsiteY2" fmla="*/ 1406369 h 2449001"/>
                    <a:gd name="connsiteX3" fmla="*/ 625426 w 784764"/>
                    <a:gd name="connsiteY3" fmla="*/ 1741335 h 2449001"/>
                    <a:gd name="connsiteX4" fmla="*/ 609523 w 784764"/>
                    <a:gd name="connsiteY4" fmla="*/ 2441050 h 2449001"/>
                    <a:gd name="connsiteX5" fmla="*/ 319301 w 784764"/>
                    <a:gd name="connsiteY5" fmla="*/ 2445025 h 2449001"/>
                    <a:gd name="connsiteX6" fmla="*/ 211958 w 784764"/>
                    <a:gd name="connsiteY6" fmla="*/ 1673750 h 2449001"/>
                    <a:gd name="connsiteX7" fmla="*/ 207983 w 784764"/>
                    <a:gd name="connsiteY7" fmla="*/ 2441050 h 2449001"/>
                    <a:gd name="connsiteX8" fmla="*/ 136421 w 784764"/>
                    <a:gd name="connsiteY8" fmla="*/ 2449001 h 2449001"/>
                    <a:gd name="connsiteX9" fmla="*/ 5224 w 784764"/>
                    <a:gd name="connsiteY9" fmla="*/ 1701579 h 2449001"/>
                    <a:gd name="connsiteX10" fmla="*/ 37029 w 784764"/>
                    <a:gd name="connsiteY10" fmla="*/ 1582309 h 2449001"/>
                    <a:gd name="connsiteX11" fmla="*/ 76786 w 784764"/>
                    <a:gd name="connsiteY11" fmla="*/ 1566407 h 2449001"/>
                    <a:gd name="connsiteX12" fmla="*/ 89266 w 784764"/>
                    <a:gd name="connsiteY12" fmla="*/ 1389262 h 2449001"/>
                    <a:gd name="connsiteX13" fmla="*/ 339179 w 784764"/>
                    <a:gd name="connsiteY13" fmla="*/ 1375575 h 2449001"/>
                    <a:gd name="connsiteX14" fmla="*/ 430619 w 784764"/>
                    <a:gd name="connsiteY14" fmla="*/ 1331843 h 2449001"/>
                    <a:gd name="connsiteX15" fmla="*/ 243762 w 784764"/>
                    <a:gd name="connsiteY15" fmla="*/ 0 h 2449001"/>
                    <a:gd name="connsiteX16" fmla="*/ 557838 w 784764"/>
                    <a:gd name="connsiteY16" fmla="*/ 0 h 2449001"/>
                    <a:gd name="connsiteX17" fmla="*/ 689036 w 784764"/>
                    <a:gd name="connsiteY17" fmla="*/ 962108 h 2449001"/>
                    <a:gd name="connsiteX18" fmla="*/ 724816 w 784764"/>
                    <a:gd name="connsiteY18" fmla="*/ 1307990 h 2449001"/>
                    <a:gd name="connsiteX19" fmla="*/ 414715 w 784764"/>
                    <a:gd name="connsiteY19" fmla="*/ 1268233 h 2449001"/>
                    <a:gd name="connsiteX20" fmla="*/ 104615 w 784764"/>
                    <a:gd name="connsiteY20" fmla="*/ 1288111 h 2449001"/>
                    <a:gd name="connsiteX21" fmla="*/ 124493 w 784764"/>
                    <a:gd name="connsiteY21" fmla="*/ 1017766 h 2449001"/>
                    <a:gd name="connsiteX22" fmla="*/ 243762 w 784764"/>
                    <a:gd name="connsiteY22" fmla="*/ 0 h 2449001"/>
                    <a:gd name="connsiteX0" fmla="*/ 430619 w 784764"/>
                    <a:gd name="connsiteY0" fmla="*/ 1331843 h 2449001"/>
                    <a:gd name="connsiteX1" fmla="*/ 541938 w 784764"/>
                    <a:gd name="connsiteY1" fmla="*/ 1379551 h 2449001"/>
                    <a:gd name="connsiteX2" fmla="*/ 763368 w 784764"/>
                    <a:gd name="connsiteY2" fmla="*/ 1406369 h 2449001"/>
                    <a:gd name="connsiteX3" fmla="*/ 625426 w 784764"/>
                    <a:gd name="connsiteY3" fmla="*/ 1741335 h 2449001"/>
                    <a:gd name="connsiteX4" fmla="*/ 609523 w 784764"/>
                    <a:gd name="connsiteY4" fmla="*/ 2441050 h 2449001"/>
                    <a:gd name="connsiteX5" fmla="*/ 319301 w 784764"/>
                    <a:gd name="connsiteY5" fmla="*/ 2445025 h 2449001"/>
                    <a:gd name="connsiteX6" fmla="*/ 211958 w 784764"/>
                    <a:gd name="connsiteY6" fmla="*/ 1673750 h 2449001"/>
                    <a:gd name="connsiteX7" fmla="*/ 207983 w 784764"/>
                    <a:gd name="connsiteY7" fmla="*/ 2441050 h 2449001"/>
                    <a:gd name="connsiteX8" fmla="*/ 136421 w 784764"/>
                    <a:gd name="connsiteY8" fmla="*/ 2449001 h 2449001"/>
                    <a:gd name="connsiteX9" fmla="*/ 5224 w 784764"/>
                    <a:gd name="connsiteY9" fmla="*/ 1701579 h 2449001"/>
                    <a:gd name="connsiteX10" fmla="*/ 37029 w 784764"/>
                    <a:gd name="connsiteY10" fmla="*/ 1582309 h 2449001"/>
                    <a:gd name="connsiteX11" fmla="*/ 76786 w 784764"/>
                    <a:gd name="connsiteY11" fmla="*/ 1566407 h 2449001"/>
                    <a:gd name="connsiteX12" fmla="*/ 89266 w 784764"/>
                    <a:gd name="connsiteY12" fmla="*/ 1389262 h 2449001"/>
                    <a:gd name="connsiteX13" fmla="*/ 339179 w 784764"/>
                    <a:gd name="connsiteY13" fmla="*/ 1375575 h 2449001"/>
                    <a:gd name="connsiteX14" fmla="*/ 430619 w 784764"/>
                    <a:gd name="connsiteY14" fmla="*/ 1331843 h 2449001"/>
                    <a:gd name="connsiteX15" fmla="*/ 243762 w 784764"/>
                    <a:gd name="connsiteY15" fmla="*/ 0 h 2449001"/>
                    <a:gd name="connsiteX16" fmla="*/ 557838 w 784764"/>
                    <a:gd name="connsiteY16" fmla="*/ 0 h 2449001"/>
                    <a:gd name="connsiteX17" fmla="*/ 689036 w 784764"/>
                    <a:gd name="connsiteY17" fmla="*/ 962108 h 2449001"/>
                    <a:gd name="connsiteX18" fmla="*/ 724816 w 784764"/>
                    <a:gd name="connsiteY18" fmla="*/ 1307990 h 2449001"/>
                    <a:gd name="connsiteX19" fmla="*/ 414715 w 784764"/>
                    <a:gd name="connsiteY19" fmla="*/ 1268233 h 2449001"/>
                    <a:gd name="connsiteX20" fmla="*/ 104615 w 784764"/>
                    <a:gd name="connsiteY20" fmla="*/ 1288111 h 2449001"/>
                    <a:gd name="connsiteX21" fmla="*/ 124493 w 784764"/>
                    <a:gd name="connsiteY21" fmla="*/ 1017766 h 2449001"/>
                    <a:gd name="connsiteX22" fmla="*/ 243762 w 784764"/>
                    <a:gd name="connsiteY22" fmla="*/ 0 h 2449001"/>
                    <a:gd name="connsiteX0" fmla="*/ 430997 w 785142"/>
                    <a:gd name="connsiteY0" fmla="*/ 1331843 h 2449001"/>
                    <a:gd name="connsiteX1" fmla="*/ 542316 w 785142"/>
                    <a:gd name="connsiteY1" fmla="*/ 1379551 h 2449001"/>
                    <a:gd name="connsiteX2" fmla="*/ 763746 w 785142"/>
                    <a:gd name="connsiteY2" fmla="*/ 1406369 h 2449001"/>
                    <a:gd name="connsiteX3" fmla="*/ 625804 w 785142"/>
                    <a:gd name="connsiteY3" fmla="*/ 1741335 h 2449001"/>
                    <a:gd name="connsiteX4" fmla="*/ 609901 w 785142"/>
                    <a:gd name="connsiteY4" fmla="*/ 2441050 h 2449001"/>
                    <a:gd name="connsiteX5" fmla="*/ 319679 w 785142"/>
                    <a:gd name="connsiteY5" fmla="*/ 2445025 h 2449001"/>
                    <a:gd name="connsiteX6" fmla="*/ 212336 w 785142"/>
                    <a:gd name="connsiteY6" fmla="*/ 1673750 h 2449001"/>
                    <a:gd name="connsiteX7" fmla="*/ 208361 w 785142"/>
                    <a:gd name="connsiteY7" fmla="*/ 2441050 h 2449001"/>
                    <a:gd name="connsiteX8" fmla="*/ 136799 w 785142"/>
                    <a:gd name="connsiteY8" fmla="*/ 2449001 h 2449001"/>
                    <a:gd name="connsiteX9" fmla="*/ 5602 w 785142"/>
                    <a:gd name="connsiteY9" fmla="*/ 1701579 h 2449001"/>
                    <a:gd name="connsiteX10" fmla="*/ 37407 w 785142"/>
                    <a:gd name="connsiteY10" fmla="*/ 1582309 h 2449001"/>
                    <a:gd name="connsiteX11" fmla="*/ 101115 w 785142"/>
                    <a:gd name="connsiteY11" fmla="*/ 1597201 h 2449001"/>
                    <a:gd name="connsiteX12" fmla="*/ 89644 w 785142"/>
                    <a:gd name="connsiteY12" fmla="*/ 1389262 h 2449001"/>
                    <a:gd name="connsiteX13" fmla="*/ 339557 w 785142"/>
                    <a:gd name="connsiteY13" fmla="*/ 1375575 h 2449001"/>
                    <a:gd name="connsiteX14" fmla="*/ 430997 w 785142"/>
                    <a:gd name="connsiteY14" fmla="*/ 1331843 h 2449001"/>
                    <a:gd name="connsiteX15" fmla="*/ 244140 w 785142"/>
                    <a:gd name="connsiteY15" fmla="*/ 0 h 2449001"/>
                    <a:gd name="connsiteX16" fmla="*/ 558216 w 785142"/>
                    <a:gd name="connsiteY16" fmla="*/ 0 h 2449001"/>
                    <a:gd name="connsiteX17" fmla="*/ 689414 w 785142"/>
                    <a:gd name="connsiteY17" fmla="*/ 962108 h 2449001"/>
                    <a:gd name="connsiteX18" fmla="*/ 725194 w 785142"/>
                    <a:gd name="connsiteY18" fmla="*/ 1307990 h 2449001"/>
                    <a:gd name="connsiteX19" fmla="*/ 415093 w 785142"/>
                    <a:gd name="connsiteY19" fmla="*/ 1268233 h 2449001"/>
                    <a:gd name="connsiteX20" fmla="*/ 104993 w 785142"/>
                    <a:gd name="connsiteY20" fmla="*/ 1288111 h 2449001"/>
                    <a:gd name="connsiteX21" fmla="*/ 124871 w 785142"/>
                    <a:gd name="connsiteY21" fmla="*/ 1017766 h 2449001"/>
                    <a:gd name="connsiteX22" fmla="*/ 244140 w 785142"/>
                    <a:gd name="connsiteY22" fmla="*/ 0 h 2449001"/>
                    <a:gd name="connsiteX0" fmla="*/ 430997 w 785142"/>
                    <a:gd name="connsiteY0" fmla="*/ 1331843 h 2449001"/>
                    <a:gd name="connsiteX1" fmla="*/ 542316 w 785142"/>
                    <a:gd name="connsiteY1" fmla="*/ 1379551 h 2449001"/>
                    <a:gd name="connsiteX2" fmla="*/ 763746 w 785142"/>
                    <a:gd name="connsiteY2" fmla="*/ 1406369 h 2449001"/>
                    <a:gd name="connsiteX3" fmla="*/ 625804 w 785142"/>
                    <a:gd name="connsiteY3" fmla="*/ 1741335 h 2449001"/>
                    <a:gd name="connsiteX4" fmla="*/ 609901 w 785142"/>
                    <a:gd name="connsiteY4" fmla="*/ 2441050 h 2449001"/>
                    <a:gd name="connsiteX5" fmla="*/ 319679 w 785142"/>
                    <a:gd name="connsiteY5" fmla="*/ 2445025 h 2449001"/>
                    <a:gd name="connsiteX6" fmla="*/ 212336 w 785142"/>
                    <a:gd name="connsiteY6" fmla="*/ 1673750 h 2449001"/>
                    <a:gd name="connsiteX7" fmla="*/ 208361 w 785142"/>
                    <a:gd name="connsiteY7" fmla="*/ 2441050 h 2449001"/>
                    <a:gd name="connsiteX8" fmla="*/ 136799 w 785142"/>
                    <a:gd name="connsiteY8" fmla="*/ 2449001 h 2449001"/>
                    <a:gd name="connsiteX9" fmla="*/ 5602 w 785142"/>
                    <a:gd name="connsiteY9" fmla="*/ 1701579 h 2449001"/>
                    <a:gd name="connsiteX10" fmla="*/ 37407 w 785142"/>
                    <a:gd name="connsiteY10" fmla="*/ 1582309 h 2449001"/>
                    <a:gd name="connsiteX11" fmla="*/ 101115 w 785142"/>
                    <a:gd name="connsiteY11" fmla="*/ 1597201 h 2449001"/>
                    <a:gd name="connsiteX12" fmla="*/ 89644 w 785142"/>
                    <a:gd name="connsiteY12" fmla="*/ 1389262 h 2449001"/>
                    <a:gd name="connsiteX13" fmla="*/ 339557 w 785142"/>
                    <a:gd name="connsiteY13" fmla="*/ 1375575 h 2449001"/>
                    <a:gd name="connsiteX14" fmla="*/ 430997 w 785142"/>
                    <a:gd name="connsiteY14" fmla="*/ 1331843 h 2449001"/>
                    <a:gd name="connsiteX15" fmla="*/ 244140 w 785142"/>
                    <a:gd name="connsiteY15" fmla="*/ 0 h 2449001"/>
                    <a:gd name="connsiteX16" fmla="*/ 558216 w 785142"/>
                    <a:gd name="connsiteY16" fmla="*/ 0 h 2449001"/>
                    <a:gd name="connsiteX17" fmla="*/ 689414 w 785142"/>
                    <a:gd name="connsiteY17" fmla="*/ 962108 h 2449001"/>
                    <a:gd name="connsiteX18" fmla="*/ 725194 w 785142"/>
                    <a:gd name="connsiteY18" fmla="*/ 1307990 h 2449001"/>
                    <a:gd name="connsiteX19" fmla="*/ 415093 w 785142"/>
                    <a:gd name="connsiteY19" fmla="*/ 1268233 h 2449001"/>
                    <a:gd name="connsiteX20" fmla="*/ 104993 w 785142"/>
                    <a:gd name="connsiteY20" fmla="*/ 1288111 h 2449001"/>
                    <a:gd name="connsiteX21" fmla="*/ 124871 w 785142"/>
                    <a:gd name="connsiteY21" fmla="*/ 1017766 h 2449001"/>
                    <a:gd name="connsiteX22" fmla="*/ 244140 w 785142"/>
                    <a:gd name="connsiteY22" fmla="*/ 0 h 2449001"/>
                    <a:gd name="connsiteX0" fmla="*/ 425685 w 779830"/>
                    <a:gd name="connsiteY0" fmla="*/ 1331843 h 2449001"/>
                    <a:gd name="connsiteX1" fmla="*/ 537004 w 779830"/>
                    <a:gd name="connsiteY1" fmla="*/ 1379551 h 2449001"/>
                    <a:gd name="connsiteX2" fmla="*/ 758434 w 779830"/>
                    <a:gd name="connsiteY2" fmla="*/ 1406369 h 2449001"/>
                    <a:gd name="connsiteX3" fmla="*/ 620492 w 779830"/>
                    <a:gd name="connsiteY3" fmla="*/ 1741335 h 2449001"/>
                    <a:gd name="connsiteX4" fmla="*/ 604589 w 779830"/>
                    <a:gd name="connsiteY4" fmla="*/ 2441050 h 2449001"/>
                    <a:gd name="connsiteX5" fmla="*/ 314367 w 779830"/>
                    <a:gd name="connsiteY5" fmla="*/ 2445025 h 2449001"/>
                    <a:gd name="connsiteX6" fmla="*/ 207024 w 779830"/>
                    <a:gd name="connsiteY6" fmla="*/ 1673750 h 2449001"/>
                    <a:gd name="connsiteX7" fmla="*/ 203049 w 779830"/>
                    <a:gd name="connsiteY7" fmla="*/ 2441050 h 2449001"/>
                    <a:gd name="connsiteX8" fmla="*/ 131487 w 779830"/>
                    <a:gd name="connsiteY8" fmla="*/ 2449001 h 2449001"/>
                    <a:gd name="connsiteX9" fmla="*/ 290 w 779830"/>
                    <a:gd name="connsiteY9" fmla="*/ 1701579 h 2449001"/>
                    <a:gd name="connsiteX10" fmla="*/ 95803 w 779830"/>
                    <a:gd name="connsiteY10" fmla="*/ 1597201 h 2449001"/>
                    <a:gd name="connsiteX11" fmla="*/ 84332 w 779830"/>
                    <a:gd name="connsiteY11" fmla="*/ 1389262 h 2449001"/>
                    <a:gd name="connsiteX12" fmla="*/ 334245 w 779830"/>
                    <a:gd name="connsiteY12" fmla="*/ 1375575 h 2449001"/>
                    <a:gd name="connsiteX13" fmla="*/ 425685 w 779830"/>
                    <a:gd name="connsiteY13" fmla="*/ 1331843 h 2449001"/>
                    <a:gd name="connsiteX14" fmla="*/ 238828 w 779830"/>
                    <a:gd name="connsiteY14" fmla="*/ 0 h 2449001"/>
                    <a:gd name="connsiteX15" fmla="*/ 552904 w 779830"/>
                    <a:gd name="connsiteY15" fmla="*/ 0 h 2449001"/>
                    <a:gd name="connsiteX16" fmla="*/ 684102 w 779830"/>
                    <a:gd name="connsiteY16" fmla="*/ 962108 h 2449001"/>
                    <a:gd name="connsiteX17" fmla="*/ 719882 w 779830"/>
                    <a:gd name="connsiteY17" fmla="*/ 1307990 h 2449001"/>
                    <a:gd name="connsiteX18" fmla="*/ 409781 w 779830"/>
                    <a:gd name="connsiteY18" fmla="*/ 1268233 h 2449001"/>
                    <a:gd name="connsiteX19" fmla="*/ 99681 w 779830"/>
                    <a:gd name="connsiteY19" fmla="*/ 1288111 h 2449001"/>
                    <a:gd name="connsiteX20" fmla="*/ 119559 w 779830"/>
                    <a:gd name="connsiteY20" fmla="*/ 1017766 h 2449001"/>
                    <a:gd name="connsiteX21" fmla="*/ 238828 w 779830"/>
                    <a:gd name="connsiteY21" fmla="*/ 0 h 2449001"/>
                    <a:gd name="connsiteX0" fmla="*/ 425766 w 779911"/>
                    <a:gd name="connsiteY0" fmla="*/ 1331843 h 2449001"/>
                    <a:gd name="connsiteX1" fmla="*/ 537085 w 779911"/>
                    <a:gd name="connsiteY1" fmla="*/ 1379551 h 2449001"/>
                    <a:gd name="connsiteX2" fmla="*/ 758515 w 779911"/>
                    <a:gd name="connsiteY2" fmla="*/ 1406369 h 2449001"/>
                    <a:gd name="connsiteX3" fmla="*/ 620573 w 779911"/>
                    <a:gd name="connsiteY3" fmla="*/ 1741335 h 2449001"/>
                    <a:gd name="connsiteX4" fmla="*/ 604670 w 779911"/>
                    <a:gd name="connsiteY4" fmla="*/ 2441050 h 2449001"/>
                    <a:gd name="connsiteX5" fmla="*/ 314448 w 779911"/>
                    <a:gd name="connsiteY5" fmla="*/ 2445025 h 2449001"/>
                    <a:gd name="connsiteX6" fmla="*/ 207105 w 779911"/>
                    <a:gd name="connsiteY6" fmla="*/ 1673750 h 2449001"/>
                    <a:gd name="connsiteX7" fmla="*/ 203130 w 779911"/>
                    <a:gd name="connsiteY7" fmla="*/ 2441050 h 2449001"/>
                    <a:gd name="connsiteX8" fmla="*/ 131568 w 779911"/>
                    <a:gd name="connsiteY8" fmla="*/ 2449001 h 2449001"/>
                    <a:gd name="connsiteX9" fmla="*/ 371 w 779911"/>
                    <a:gd name="connsiteY9" fmla="*/ 1701579 h 2449001"/>
                    <a:gd name="connsiteX10" fmla="*/ 95884 w 779911"/>
                    <a:gd name="connsiteY10" fmla="*/ 1597201 h 2449001"/>
                    <a:gd name="connsiteX11" fmla="*/ 84413 w 779911"/>
                    <a:gd name="connsiteY11" fmla="*/ 1389262 h 2449001"/>
                    <a:gd name="connsiteX12" fmla="*/ 334326 w 779911"/>
                    <a:gd name="connsiteY12" fmla="*/ 1375575 h 2449001"/>
                    <a:gd name="connsiteX13" fmla="*/ 425766 w 779911"/>
                    <a:gd name="connsiteY13" fmla="*/ 1331843 h 2449001"/>
                    <a:gd name="connsiteX14" fmla="*/ 238909 w 779911"/>
                    <a:gd name="connsiteY14" fmla="*/ 0 h 2449001"/>
                    <a:gd name="connsiteX15" fmla="*/ 552985 w 779911"/>
                    <a:gd name="connsiteY15" fmla="*/ 0 h 2449001"/>
                    <a:gd name="connsiteX16" fmla="*/ 684183 w 779911"/>
                    <a:gd name="connsiteY16" fmla="*/ 962108 h 2449001"/>
                    <a:gd name="connsiteX17" fmla="*/ 719963 w 779911"/>
                    <a:gd name="connsiteY17" fmla="*/ 1307990 h 2449001"/>
                    <a:gd name="connsiteX18" fmla="*/ 409862 w 779911"/>
                    <a:gd name="connsiteY18" fmla="*/ 1268233 h 2449001"/>
                    <a:gd name="connsiteX19" fmla="*/ 99762 w 779911"/>
                    <a:gd name="connsiteY19" fmla="*/ 1288111 h 2449001"/>
                    <a:gd name="connsiteX20" fmla="*/ 119640 w 779911"/>
                    <a:gd name="connsiteY20" fmla="*/ 1017766 h 2449001"/>
                    <a:gd name="connsiteX21" fmla="*/ 238909 w 779911"/>
                    <a:gd name="connsiteY21" fmla="*/ 0 h 2449001"/>
                    <a:gd name="connsiteX0" fmla="*/ 425696 w 779841"/>
                    <a:gd name="connsiteY0" fmla="*/ 1331843 h 2449001"/>
                    <a:gd name="connsiteX1" fmla="*/ 537015 w 779841"/>
                    <a:gd name="connsiteY1" fmla="*/ 1379551 h 2449001"/>
                    <a:gd name="connsiteX2" fmla="*/ 758445 w 779841"/>
                    <a:gd name="connsiteY2" fmla="*/ 1406369 h 2449001"/>
                    <a:gd name="connsiteX3" fmla="*/ 620503 w 779841"/>
                    <a:gd name="connsiteY3" fmla="*/ 1741335 h 2449001"/>
                    <a:gd name="connsiteX4" fmla="*/ 604600 w 779841"/>
                    <a:gd name="connsiteY4" fmla="*/ 2441050 h 2449001"/>
                    <a:gd name="connsiteX5" fmla="*/ 314378 w 779841"/>
                    <a:gd name="connsiteY5" fmla="*/ 2445025 h 2449001"/>
                    <a:gd name="connsiteX6" fmla="*/ 207035 w 779841"/>
                    <a:gd name="connsiteY6" fmla="*/ 1673750 h 2449001"/>
                    <a:gd name="connsiteX7" fmla="*/ 203060 w 779841"/>
                    <a:gd name="connsiteY7" fmla="*/ 2441050 h 2449001"/>
                    <a:gd name="connsiteX8" fmla="*/ 131498 w 779841"/>
                    <a:gd name="connsiteY8" fmla="*/ 2449001 h 2449001"/>
                    <a:gd name="connsiteX9" fmla="*/ 301 w 779841"/>
                    <a:gd name="connsiteY9" fmla="*/ 1701579 h 2449001"/>
                    <a:gd name="connsiteX10" fmla="*/ 95814 w 779841"/>
                    <a:gd name="connsiteY10" fmla="*/ 1597201 h 2449001"/>
                    <a:gd name="connsiteX11" fmla="*/ 84343 w 779841"/>
                    <a:gd name="connsiteY11" fmla="*/ 1389262 h 2449001"/>
                    <a:gd name="connsiteX12" fmla="*/ 334256 w 779841"/>
                    <a:gd name="connsiteY12" fmla="*/ 1375575 h 2449001"/>
                    <a:gd name="connsiteX13" fmla="*/ 425696 w 779841"/>
                    <a:gd name="connsiteY13" fmla="*/ 1331843 h 2449001"/>
                    <a:gd name="connsiteX14" fmla="*/ 238839 w 779841"/>
                    <a:gd name="connsiteY14" fmla="*/ 0 h 2449001"/>
                    <a:gd name="connsiteX15" fmla="*/ 552915 w 779841"/>
                    <a:gd name="connsiteY15" fmla="*/ 0 h 2449001"/>
                    <a:gd name="connsiteX16" fmla="*/ 684113 w 779841"/>
                    <a:gd name="connsiteY16" fmla="*/ 962108 h 2449001"/>
                    <a:gd name="connsiteX17" fmla="*/ 719893 w 779841"/>
                    <a:gd name="connsiteY17" fmla="*/ 1307990 h 2449001"/>
                    <a:gd name="connsiteX18" fmla="*/ 409792 w 779841"/>
                    <a:gd name="connsiteY18" fmla="*/ 1268233 h 2449001"/>
                    <a:gd name="connsiteX19" fmla="*/ 99692 w 779841"/>
                    <a:gd name="connsiteY19" fmla="*/ 1288111 h 2449001"/>
                    <a:gd name="connsiteX20" fmla="*/ 119570 w 779841"/>
                    <a:gd name="connsiteY20" fmla="*/ 1017766 h 2449001"/>
                    <a:gd name="connsiteX21" fmla="*/ 238839 w 779841"/>
                    <a:gd name="connsiteY21" fmla="*/ 0 h 2449001"/>
                    <a:gd name="connsiteX0" fmla="*/ 425696 w 794874"/>
                    <a:gd name="connsiteY0" fmla="*/ 1331843 h 2449001"/>
                    <a:gd name="connsiteX1" fmla="*/ 537015 w 794874"/>
                    <a:gd name="connsiteY1" fmla="*/ 1379551 h 2449001"/>
                    <a:gd name="connsiteX2" fmla="*/ 758445 w 794874"/>
                    <a:gd name="connsiteY2" fmla="*/ 1406369 h 2449001"/>
                    <a:gd name="connsiteX3" fmla="*/ 620503 w 794874"/>
                    <a:gd name="connsiteY3" fmla="*/ 1741335 h 2449001"/>
                    <a:gd name="connsiteX4" fmla="*/ 604600 w 794874"/>
                    <a:gd name="connsiteY4" fmla="*/ 2441050 h 2449001"/>
                    <a:gd name="connsiteX5" fmla="*/ 314378 w 794874"/>
                    <a:gd name="connsiteY5" fmla="*/ 2445025 h 2449001"/>
                    <a:gd name="connsiteX6" fmla="*/ 207035 w 794874"/>
                    <a:gd name="connsiteY6" fmla="*/ 1673750 h 2449001"/>
                    <a:gd name="connsiteX7" fmla="*/ 203060 w 794874"/>
                    <a:gd name="connsiteY7" fmla="*/ 2441050 h 2449001"/>
                    <a:gd name="connsiteX8" fmla="*/ 131498 w 794874"/>
                    <a:gd name="connsiteY8" fmla="*/ 2449001 h 2449001"/>
                    <a:gd name="connsiteX9" fmla="*/ 301 w 794874"/>
                    <a:gd name="connsiteY9" fmla="*/ 1701579 h 2449001"/>
                    <a:gd name="connsiteX10" fmla="*/ 95814 w 794874"/>
                    <a:gd name="connsiteY10" fmla="*/ 1597201 h 2449001"/>
                    <a:gd name="connsiteX11" fmla="*/ 84343 w 794874"/>
                    <a:gd name="connsiteY11" fmla="*/ 1389262 h 2449001"/>
                    <a:gd name="connsiteX12" fmla="*/ 334256 w 794874"/>
                    <a:gd name="connsiteY12" fmla="*/ 1375575 h 2449001"/>
                    <a:gd name="connsiteX13" fmla="*/ 425696 w 794874"/>
                    <a:gd name="connsiteY13" fmla="*/ 1331843 h 2449001"/>
                    <a:gd name="connsiteX14" fmla="*/ 238839 w 794874"/>
                    <a:gd name="connsiteY14" fmla="*/ 0 h 2449001"/>
                    <a:gd name="connsiteX15" fmla="*/ 552915 w 794874"/>
                    <a:gd name="connsiteY15" fmla="*/ 0 h 2449001"/>
                    <a:gd name="connsiteX16" fmla="*/ 684113 w 794874"/>
                    <a:gd name="connsiteY16" fmla="*/ 962108 h 2449001"/>
                    <a:gd name="connsiteX17" fmla="*/ 719893 w 794874"/>
                    <a:gd name="connsiteY17" fmla="*/ 1307990 h 2449001"/>
                    <a:gd name="connsiteX18" fmla="*/ 409792 w 794874"/>
                    <a:gd name="connsiteY18" fmla="*/ 1268233 h 2449001"/>
                    <a:gd name="connsiteX19" fmla="*/ 99692 w 794874"/>
                    <a:gd name="connsiteY19" fmla="*/ 1288111 h 2449001"/>
                    <a:gd name="connsiteX20" fmla="*/ 119570 w 794874"/>
                    <a:gd name="connsiteY20" fmla="*/ 1017766 h 2449001"/>
                    <a:gd name="connsiteX21" fmla="*/ 238839 w 794874"/>
                    <a:gd name="connsiteY21" fmla="*/ 0 h 2449001"/>
                    <a:gd name="connsiteX0" fmla="*/ 425696 w 794874"/>
                    <a:gd name="connsiteY0" fmla="*/ 1331843 h 2449001"/>
                    <a:gd name="connsiteX1" fmla="*/ 537015 w 794874"/>
                    <a:gd name="connsiteY1" fmla="*/ 1379551 h 2449001"/>
                    <a:gd name="connsiteX2" fmla="*/ 758445 w 794874"/>
                    <a:gd name="connsiteY2" fmla="*/ 1406369 h 2449001"/>
                    <a:gd name="connsiteX3" fmla="*/ 620503 w 794874"/>
                    <a:gd name="connsiteY3" fmla="*/ 1741335 h 2449001"/>
                    <a:gd name="connsiteX4" fmla="*/ 604600 w 794874"/>
                    <a:gd name="connsiteY4" fmla="*/ 2441050 h 2449001"/>
                    <a:gd name="connsiteX5" fmla="*/ 314378 w 794874"/>
                    <a:gd name="connsiteY5" fmla="*/ 2445025 h 2449001"/>
                    <a:gd name="connsiteX6" fmla="*/ 207035 w 794874"/>
                    <a:gd name="connsiteY6" fmla="*/ 1673750 h 2449001"/>
                    <a:gd name="connsiteX7" fmla="*/ 203060 w 794874"/>
                    <a:gd name="connsiteY7" fmla="*/ 2441050 h 2449001"/>
                    <a:gd name="connsiteX8" fmla="*/ 131498 w 794874"/>
                    <a:gd name="connsiteY8" fmla="*/ 2449001 h 2449001"/>
                    <a:gd name="connsiteX9" fmla="*/ 301 w 794874"/>
                    <a:gd name="connsiteY9" fmla="*/ 1701579 h 2449001"/>
                    <a:gd name="connsiteX10" fmla="*/ 95814 w 794874"/>
                    <a:gd name="connsiteY10" fmla="*/ 1597201 h 2449001"/>
                    <a:gd name="connsiteX11" fmla="*/ 84343 w 794874"/>
                    <a:gd name="connsiteY11" fmla="*/ 1389262 h 2449001"/>
                    <a:gd name="connsiteX12" fmla="*/ 334256 w 794874"/>
                    <a:gd name="connsiteY12" fmla="*/ 1375575 h 2449001"/>
                    <a:gd name="connsiteX13" fmla="*/ 425696 w 794874"/>
                    <a:gd name="connsiteY13" fmla="*/ 1331843 h 2449001"/>
                    <a:gd name="connsiteX14" fmla="*/ 238839 w 794874"/>
                    <a:gd name="connsiteY14" fmla="*/ 0 h 2449001"/>
                    <a:gd name="connsiteX15" fmla="*/ 552915 w 794874"/>
                    <a:gd name="connsiteY15" fmla="*/ 0 h 2449001"/>
                    <a:gd name="connsiteX16" fmla="*/ 684113 w 794874"/>
                    <a:gd name="connsiteY16" fmla="*/ 962108 h 2449001"/>
                    <a:gd name="connsiteX17" fmla="*/ 719893 w 794874"/>
                    <a:gd name="connsiteY17" fmla="*/ 1307990 h 2449001"/>
                    <a:gd name="connsiteX18" fmla="*/ 409792 w 794874"/>
                    <a:gd name="connsiteY18" fmla="*/ 1268233 h 2449001"/>
                    <a:gd name="connsiteX19" fmla="*/ 99692 w 794874"/>
                    <a:gd name="connsiteY19" fmla="*/ 1288111 h 2449001"/>
                    <a:gd name="connsiteX20" fmla="*/ 133257 w 794874"/>
                    <a:gd name="connsiteY20" fmla="*/ 945913 h 2449001"/>
                    <a:gd name="connsiteX21" fmla="*/ 238839 w 794874"/>
                    <a:gd name="connsiteY21" fmla="*/ 0 h 2449001"/>
                    <a:gd name="connsiteX0" fmla="*/ 425696 w 794874"/>
                    <a:gd name="connsiteY0" fmla="*/ 1331843 h 2449001"/>
                    <a:gd name="connsiteX1" fmla="*/ 537015 w 794874"/>
                    <a:gd name="connsiteY1" fmla="*/ 1379551 h 2449001"/>
                    <a:gd name="connsiteX2" fmla="*/ 758445 w 794874"/>
                    <a:gd name="connsiteY2" fmla="*/ 1406369 h 2449001"/>
                    <a:gd name="connsiteX3" fmla="*/ 620503 w 794874"/>
                    <a:gd name="connsiteY3" fmla="*/ 1741335 h 2449001"/>
                    <a:gd name="connsiteX4" fmla="*/ 604600 w 794874"/>
                    <a:gd name="connsiteY4" fmla="*/ 2441050 h 2449001"/>
                    <a:gd name="connsiteX5" fmla="*/ 314378 w 794874"/>
                    <a:gd name="connsiteY5" fmla="*/ 2445025 h 2449001"/>
                    <a:gd name="connsiteX6" fmla="*/ 207035 w 794874"/>
                    <a:gd name="connsiteY6" fmla="*/ 1673750 h 2449001"/>
                    <a:gd name="connsiteX7" fmla="*/ 203060 w 794874"/>
                    <a:gd name="connsiteY7" fmla="*/ 2441050 h 2449001"/>
                    <a:gd name="connsiteX8" fmla="*/ 131498 w 794874"/>
                    <a:gd name="connsiteY8" fmla="*/ 2449001 h 2449001"/>
                    <a:gd name="connsiteX9" fmla="*/ 301 w 794874"/>
                    <a:gd name="connsiteY9" fmla="*/ 1701579 h 2449001"/>
                    <a:gd name="connsiteX10" fmla="*/ 95814 w 794874"/>
                    <a:gd name="connsiteY10" fmla="*/ 1597201 h 2449001"/>
                    <a:gd name="connsiteX11" fmla="*/ 84343 w 794874"/>
                    <a:gd name="connsiteY11" fmla="*/ 1389262 h 2449001"/>
                    <a:gd name="connsiteX12" fmla="*/ 334256 w 794874"/>
                    <a:gd name="connsiteY12" fmla="*/ 1375575 h 2449001"/>
                    <a:gd name="connsiteX13" fmla="*/ 425696 w 794874"/>
                    <a:gd name="connsiteY13" fmla="*/ 1331843 h 2449001"/>
                    <a:gd name="connsiteX14" fmla="*/ 238839 w 794874"/>
                    <a:gd name="connsiteY14" fmla="*/ 0 h 2449001"/>
                    <a:gd name="connsiteX15" fmla="*/ 552915 w 794874"/>
                    <a:gd name="connsiteY15" fmla="*/ 0 h 2449001"/>
                    <a:gd name="connsiteX16" fmla="*/ 684113 w 794874"/>
                    <a:gd name="connsiteY16" fmla="*/ 962108 h 2449001"/>
                    <a:gd name="connsiteX17" fmla="*/ 719893 w 794874"/>
                    <a:gd name="connsiteY17" fmla="*/ 1307990 h 2449001"/>
                    <a:gd name="connsiteX18" fmla="*/ 409792 w 794874"/>
                    <a:gd name="connsiteY18" fmla="*/ 1268233 h 2449001"/>
                    <a:gd name="connsiteX19" fmla="*/ 99692 w 794874"/>
                    <a:gd name="connsiteY19" fmla="*/ 1288111 h 2449001"/>
                    <a:gd name="connsiteX20" fmla="*/ 133257 w 794874"/>
                    <a:gd name="connsiteY20" fmla="*/ 945913 h 2449001"/>
                    <a:gd name="connsiteX21" fmla="*/ 238839 w 794874"/>
                    <a:gd name="connsiteY21" fmla="*/ 0 h 2449001"/>
                    <a:gd name="connsiteX0" fmla="*/ 425696 w 794874"/>
                    <a:gd name="connsiteY0" fmla="*/ 1331843 h 2449001"/>
                    <a:gd name="connsiteX1" fmla="*/ 537015 w 794874"/>
                    <a:gd name="connsiteY1" fmla="*/ 1379551 h 2449001"/>
                    <a:gd name="connsiteX2" fmla="*/ 758445 w 794874"/>
                    <a:gd name="connsiteY2" fmla="*/ 1406369 h 2449001"/>
                    <a:gd name="connsiteX3" fmla="*/ 620503 w 794874"/>
                    <a:gd name="connsiteY3" fmla="*/ 1741335 h 2449001"/>
                    <a:gd name="connsiteX4" fmla="*/ 604600 w 794874"/>
                    <a:gd name="connsiteY4" fmla="*/ 2441050 h 2449001"/>
                    <a:gd name="connsiteX5" fmla="*/ 314378 w 794874"/>
                    <a:gd name="connsiteY5" fmla="*/ 2445025 h 2449001"/>
                    <a:gd name="connsiteX6" fmla="*/ 207035 w 794874"/>
                    <a:gd name="connsiteY6" fmla="*/ 1673750 h 2449001"/>
                    <a:gd name="connsiteX7" fmla="*/ 203060 w 794874"/>
                    <a:gd name="connsiteY7" fmla="*/ 2441050 h 2449001"/>
                    <a:gd name="connsiteX8" fmla="*/ 131498 w 794874"/>
                    <a:gd name="connsiteY8" fmla="*/ 2449001 h 2449001"/>
                    <a:gd name="connsiteX9" fmla="*/ 301 w 794874"/>
                    <a:gd name="connsiteY9" fmla="*/ 1701579 h 2449001"/>
                    <a:gd name="connsiteX10" fmla="*/ 95814 w 794874"/>
                    <a:gd name="connsiteY10" fmla="*/ 1597201 h 2449001"/>
                    <a:gd name="connsiteX11" fmla="*/ 84343 w 794874"/>
                    <a:gd name="connsiteY11" fmla="*/ 1389262 h 2449001"/>
                    <a:gd name="connsiteX12" fmla="*/ 334256 w 794874"/>
                    <a:gd name="connsiteY12" fmla="*/ 1375575 h 2449001"/>
                    <a:gd name="connsiteX13" fmla="*/ 425696 w 794874"/>
                    <a:gd name="connsiteY13" fmla="*/ 1331843 h 2449001"/>
                    <a:gd name="connsiteX14" fmla="*/ 218310 w 794874"/>
                    <a:gd name="connsiteY14" fmla="*/ 0 h 2449001"/>
                    <a:gd name="connsiteX15" fmla="*/ 552915 w 794874"/>
                    <a:gd name="connsiteY15" fmla="*/ 0 h 2449001"/>
                    <a:gd name="connsiteX16" fmla="*/ 684113 w 794874"/>
                    <a:gd name="connsiteY16" fmla="*/ 962108 h 2449001"/>
                    <a:gd name="connsiteX17" fmla="*/ 719893 w 794874"/>
                    <a:gd name="connsiteY17" fmla="*/ 1307990 h 2449001"/>
                    <a:gd name="connsiteX18" fmla="*/ 409792 w 794874"/>
                    <a:gd name="connsiteY18" fmla="*/ 1268233 h 2449001"/>
                    <a:gd name="connsiteX19" fmla="*/ 99692 w 794874"/>
                    <a:gd name="connsiteY19" fmla="*/ 1288111 h 2449001"/>
                    <a:gd name="connsiteX20" fmla="*/ 133257 w 794874"/>
                    <a:gd name="connsiteY20" fmla="*/ 945913 h 2449001"/>
                    <a:gd name="connsiteX21" fmla="*/ 218310 w 794874"/>
                    <a:gd name="connsiteY21" fmla="*/ 0 h 2449001"/>
                    <a:gd name="connsiteX0" fmla="*/ 425696 w 794874"/>
                    <a:gd name="connsiteY0" fmla="*/ 1331843 h 2449001"/>
                    <a:gd name="connsiteX1" fmla="*/ 537015 w 794874"/>
                    <a:gd name="connsiteY1" fmla="*/ 1379551 h 2449001"/>
                    <a:gd name="connsiteX2" fmla="*/ 758445 w 794874"/>
                    <a:gd name="connsiteY2" fmla="*/ 1406369 h 2449001"/>
                    <a:gd name="connsiteX3" fmla="*/ 620503 w 794874"/>
                    <a:gd name="connsiteY3" fmla="*/ 1741335 h 2449001"/>
                    <a:gd name="connsiteX4" fmla="*/ 604600 w 794874"/>
                    <a:gd name="connsiteY4" fmla="*/ 2441050 h 2449001"/>
                    <a:gd name="connsiteX5" fmla="*/ 314378 w 794874"/>
                    <a:gd name="connsiteY5" fmla="*/ 2445025 h 2449001"/>
                    <a:gd name="connsiteX6" fmla="*/ 207035 w 794874"/>
                    <a:gd name="connsiteY6" fmla="*/ 1673750 h 2449001"/>
                    <a:gd name="connsiteX7" fmla="*/ 203060 w 794874"/>
                    <a:gd name="connsiteY7" fmla="*/ 2441050 h 2449001"/>
                    <a:gd name="connsiteX8" fmla="*/ 131498 w 794874"/>
                    <a:gd name="connsiteY8" fmla="*/ 2449001 h 2449001"/>
                    <a:gd name="connsiteX9" fmla="*/ 301 w 794874"/>
                    <a:gd name="connsiteY9" fmla="*/ 1701579 h 2449001"/>
                    <a:gd name="connsiteX10" fmla="*/ 95814 w 794874"/>
                    <a:gd name="connsiteY10" fmla="*/ 1597201 h 2449001"/>
                    <a:gd name="connsiteX11" fmla="*/ 84343 w 794874"/>
                    <a:gd name="connsiteY11" fmla="*/ 1389262 h 2449001"/>
                    <a:gd name="connsiteX12" fmla="*/ 334256 w 794874"/>
                    <a:gd name="connsiteY12" fmla="*/ 1375575 h 2449001"/>
                    <a:gd name="connsiteX13" fmla="*/ 425696 w 794874"/>
                    <a:gd name="connsiteY13" fmla="*/ 1331843 h 2449001"/>
                    <a:gd name="connsiteX14" fmla="*/ 218310 w 794874"/>
                    <a:gd name="connsiteY14" fmla="*/ 0 h 2449001"/>
                    <a:gd name="connsiteX15" fmla="*/ 570023 w 794874"/>
                    <a:gd name="connsiteY15" fmla="*/ 3422 h 2449001"/>
                    <a:gd name="connsiteX16" fmla="*/ 684113 w 794874"/>
                    <a:gd name="connsiteY16" fmla="*/ 962108 h 2449001"/>
                    <a:gd name="connsiteX17" fmla="*/ 719893 w 794874"/>
                    <a:gd name="connsiteY17" fmla="*/ 1307990 h 2449001"/>
                    <a:gd name="connsiteX18" fmla="*/ 409792 w 794874"/>
                    <a:gd name="connsiteY18" fmla="*/ 1268233 h 2449001"/>
                    <a:gd name="connsiteX19" fmla="*/ 99692 w 794874"/>
                    <a:gd name="connsiteY19" fmla="*/ 1288111 h 2449001"/>
                    <a:gd name="connsiteX20" fmla="*/ 133257 w 794874"/>
                    <a:gd name="connsiteY20" fmla="*/ 945913 h 2449001"/>
                    <a:gd name="connsiteX21" fmla="*/ 218310 w 794874"/>
                    <a:gd name="connsiteY21" fmla="*/ 0 h 2449001"/>
                    <a:gd name="connsiteX0" fmla="*/ 425696 w 794874"/>
                    <a:gd name="connsiteY0" fmla="*/ 1331843 h 2449001"/>
                    <a:gd name="connsiteX1" fmla="*/ 537015 w 794874"/>
                    <a:gd name="connsiteY1" fmla="*/ 1379551 h 2449001"/>
                    <a:gd name="connsiteX2" fmla="*/ 758445 w 794874"/>
                    <a:gd name="connsiteY2" fmla="*/ 1406369 h 2449001"/>
                    <a:gd name="connsiteX3" fmla="*/ 620503 w 794874"/>
                    <a:gd name="connsiteY3" fmla="*/ 1741335 h 2449001"/>
                    <a:gd name="connsiteX4" fmla="*/ 604600 w 794874"/>
                    <a:gd name="connsiteY4" fmla="*/ 2441050 h 2449001"/>
                    <a:gd name="connsiteX5" fmla="*/ 314378 w 794874"/>
                    <a:gd name="connsiteY5" fmla="*/ 2445025 h 2449001"/>
                    <a:gd name="connsiteX6" fmla="*/ 207035 w 794874"/>
                    <a:gd name="connsiteY6" fmla="*/ 1673750 h 2449001"/>
                    <a:gd name="connsiteX7" fmla="*/ 203060 w 794874"/>
                    <a:gd name="connsiteY7" fmla="*/ 2441050 h 2449001"/>
                    <a:gd name="connsiteX8" fmla="*/ 131498 w 794874"/>
                    <a:gd name="connsiteY8" fmla="*/ 2449001 h 2449001"/>
                    <a:gd name="connsiteX9" fmla="*/ 301 w 794874"/>
                    <a:gd name="connsiteY9" fmla="*/ 1701579 h 2449001"/>
                    <a:gd name="connsiteX10" fmla="*/ 95814 w 794874"/>
                    <a:gd name="connsiteY10" fmla="*/ 1597201 h 2449001"/>
                    <a:gd name="connsiteX11" fmla="*/ 84343 w 794874"/>
                    <a:gd name="connsiteY11" fmla="*/ 1389262 h 2449001"/>
                    <a:gd name="connsiteX12" fmla="*/ 334256 w 794874"/>
                    <a:gd name="connsiteY12" fmla="*/ 1375575 h 2449001"/>
                    <a:gd name="connsiteX13" fmla="*/ 425696 w 794874"/>
                    <a:gd name="connsiteY13" fmla="*/ 1331843 h 2449001"/>
                    <a:gd name="connsiteX14" fmla="*/ 218310 w 794874"/>
                    <a:gd name="connsiteY14" fmla="*/ 0 h 2449001"/>
                    <a:gd name="connsiteX15" fmla="*/ 570023 w 794874"/>
                    <a:gd name="connsiteY15" fmla="*/ 3422 h 2449001"/>
                    <a:gd name="connsiteX16" fmla="*/ 684113 w 794874"/>
                    <a:gd name="connsiteY16" fmla="*/ 962108 h 2449001"/>
                    <a:gd name="connsiteX17" fmla="*/ 719893 w 794874"/>
                    <a:gd name="connsiteY17" fmla="*/ 1307990 h 2449001"/>
                    <a:gd name="connsiteX18" fmla="*/ 409792 w 794874"/>
                    <a:gd name="connsiteY18" fmla="*/ 1268233 h 2449001"/>
                    <a:gd name="connsiteX19" fmla="*/ 99692 w 794874"/>
                    <a:gd name="connsiteY19" fmla="*/ 1288111 h 2449001"/>
                    <a:gd name="connsiteX20" fmla="*/ 133257 w 794874"/>
                    <a:gd name="connsiteY20" fmla="*/ 945913 h 2449001"/>
                    <a:gd name="connsiteX21" fmla="*/ 218310 w 794874"/>
                    <a:gd name="connsiteY21" fmla="*/ 0 h 2449001"/>
                    <a:gd name="connsiteX0" fmla="*/ 425696 w 794874"/>
                    <a:gd name="connsiteY0" fmla="*/ 1331843 h 2449001"/>
                    <a:gd name="connsiteX1" fmla="*/ 537015 w 794874"/>
                    <a:gd name="connsiteY1" fmla="*/ 1379551 h 2449001"/>
                    <a:gd name="connsiteX2" fmla="*/ 758445 w 794874"/>
                    <a:gd name="connsiteY2" fmla="*/ 1406369 h 2449001"/>
                    <a:gd name="connsiteX3" fmla="*/ 620503 w 794874"/>
                    <a:gd name="connsiteY3" fmla="*/ 1741335 h 2449001"/>
                    <a:gd name="connsiteX4" fmla="*/ 604600 w 794874"/>
                    <a:gd name="connsiteY4" fmla="*/ 2441050 h 2449001"/>
                    <a:gd name="connsiteX5" fmla="*/ 314378 w 794874"/>
                    <a:gd name="connsiteY5" fmla="*/ 2445025 h 2449001"/>
                    <a:gd name="connsiteX6" fmla="*/ 207035 w 794874"/>
                    <a:gd name="connsiteY6" fmla="*/ 1673750 h 2449001"/>
                    <a:gd name="connsiteX7" fmla="*/ 203060 w 794874"/>
                    <a:gd name="connsiteY7" fmla="*/ 2441050 h 2449001"/>
                    <a:gd name="connsiteX8" fmla="*/ 131498 w 794874"/>
                    <a:gd name="connsiteY8" fmla="*/ 2449001 h 2449001"/>
                    <a:gd name="connsiteX9" fmla="*/ 301 w 794874"/>
                    <a:gd name="connsiteY9" fmla="*/ 1701579 h 2449001"/>
                    <a:gd name="connsiteX10" fmla="*/ 95814 w 794874"/>
                    <a:gd name="connsiteY10" fmla="*/ 1597201 h 2449001"/>
                    <a:gd name="connsiteX11" fmla="*/ 84343 w 794874"/>
                    <a:gd name="connsiteY11" fmla="*/ 1389262 h 2449001"/>
                    <a:gd name="connsiteX12" fmla="*/ 334256 w 794874"/>
                    <a:gd name="connsiteY12" fmla="*/ 1375575 h 2449001"/>
                    <a:gd name="connsiteX13" fmla="*/ 425696 w 794874"/>
                    <a:gd name="connsiteY13" fmla="*/ 1331843 h 2449001"/>
                    <a:gd name="connsiteX14" fmla="*/ 218310 w 794874"/>
                    <a:gd name="connsiteY14" fmla="*/ 0 h 2449001"/>
                    <a:gd name="connsiteX15" fmla="*/ 570023 w 794874"/>
                    <a:gd name="connsiteY15" fmla="*/ 3422 h 2449001"/>
                    <a:gd name="connsiteX16" fmla="*/ 684113 w 794874"/>
                    <a:gd name="connsiteY16" fmla="*/ 962108 h 2449001"/>
                    <a:gd name="connsiteX17" fmla="*/ 719893 w 794874"/>
                    <a:gd name="connsiteY17" fmla="*/ 1307990 h 2449001"/>
                    <a:gd name="connsiteX18" fmla="*/ 409792 w 794874"/>
                    <a:gd name="connsiteY18" fmla="*/ 1268233 h 2449001"/>
                    <a:gd name="connsiteX19" fmla="*/ 99692 w 794874"/>
                    <a:gd name="connsiteY19" fmla="*/ 1288111 h 2449001"/>
                    <a:gd name="connsiteX20" fmla="*/ 133257 w 794874"/>
                    <a:gd name="connsiteY20" fmla="*/ 945913 h 2449001"/>
                    <a:gd name="connsiteX21" fmla="*/ 218310 w 794874"/>
                    <a:gd name="connsiteY21" fmla="*/ 0 h 2449001"/>
                    <a:gd name="connsiteX0" fmla="*/ 425696 w 791314"/>
                    <a:gd name="connsiteY0" fmla="*/ 1331843 h 2449001"/>
                    <a:gd name="connsiteX1" fmla="*/ 537015 w 791314"/>
                    <a:gd name="connsiteY1" fmla="*/ 1379551 h 2449001"/>
                    <a:gd name="connsiteX2" fmla="*/ 758445 w 791314"/>
                    <a:gd name="connsiteY2" fmla="*/ 1406369 h 2449001"/>
                    <a:gd name="connsiteX3" fmla="*/ 620503 w 791314"/>
                    <a:gd name="connsiteY3" fmla="*/ 1741335 h 2449001"/>
                    <a:gd name="connsiteX4" fmla="*/ 604600 w 791314"/>
                    <a:gd name="connsiteY4" fmla="*/ 2441050 h 2449001"/>
                    <a:gd name="connsiteX5" fmla="*/ 314378 w 791314"/>
                    <a:gd name="connsiteY5" fmla="*/ 2445025 h 2449001"/>
                    <a:gd name="connsiteX6" fmla="*/ 207035 w 791314"/>
                    <a:gd name="connsiteY6" fmla="*/ 1673750 h 2449001"/>
                    <a:gd name="connsiteX7" fmla="*/ 203060 w 791314"/>
                    <a:gd name="connsiteY7" fmla="*/ 2441050 h 2449001"/>
                    <a:gd name="connsiteX8" fmla="*/ 131498 w 791314"/>
                    <a:gd name="connsiteY8" fmla="*/ 2449001 h 2449001"/>
                    <a:gd name="connsiteX9" fmla="*/ 301 w 791314"/>
                    <a:gd name="connsiteY9" fmla="*/ 1701579 h 2449001"/>
                    <a:gd name="connsiteX10" fmla="*/ 95814 w 791314"/>
                    <a:gd name="connsiteY10" fmla="*/ 1597201 h 2449001"/>
                    <a:gd name="connsiteX11" fmla="*/ 84343 w 791314"/>
                    <a:gd name="connsiteY11" fmla="*/ 1389262 h 2449001"/>
                    <a:gd name="connsiteX12" fmla="*/ 334256 w 791314"/>
                    <a:gd name="connsiteY12" fmla="*/ 1375575 h 2449001"/>
                    <a:gd name="connsiteX13" fmla="*/ 425696 w 791314"/>
                    <a:gd name="connsiteY13" fmla="*/ 1331843 h 2449001"/>
                    <a:gd name="connsiteX14" fmla="*/ 218310 w 791314"/>
                    <a:gd name="connsiteY14" fmla="*/ 0 h 2449001"/>
                    <a:gd name="connsiteX15" fmla="*/ 570023 w 791314"/>
                    <a:gd name="connsiteY15" fmla="*/ 3422 h 2449001"/>
                    <a:gd name="connsiteX16" fmla="*/ 677271 w 791314"/>
                    <a:gd name="connsiteY16" fmla="*/ 938156 h 2449001"/>
                    <a:gd name="connsiteX17" fmla="*/ 719893 w 791314"/>
                    <a:gd name="connsiteY17" fmla="*/ 1307990 h 2449001"/>
                    <a:gd name="connsiteX18" fmla="*/ 409792 w 791314"/>
                    <a:gd name="connsiteY18" fmla="*/ 1268233 h 2449001"/>
                    <a:gd name="connsiteX19" fmla="*/ 99692 w 791314"/>
                    <a:gd name="connsiteY19" fmla="*/ 1288111 h 2449001"/>
                    <a:gd name="connsiteX20" fmla="*/ 133257 w 791314"/>
                    <a:gd name="connsiteY20" fmla="*/ 945913 h 2449001"/>
                    <a:gd name="connsiteX21" fmla="*/ 218310 w 791314"/>
                    <a:gd name="connsiteY21" fmla="*/ 0 h 2449001"/>
                    <a:gd name="connsiteX0" fmla="*/ 425696 w 791740"/>
                    <a:gd name="connsiteY0" fmla="*/ 1331843 h 2449001"/>
                    <a:gd name="connsiteX1" fmla="*/ 537015 w 791740"/>
                    <a:gd name="connsiteY1" fmla="*/ 1379551 h 2449001"/>
                    <a:gd name="connsiteX2" fmla="*/ 775553 w 791740"/>
                    <a:gd name="connsiteY2" fmla="*/ 1406369 h 2449001"/>
                    <a:gd name="connsiteX3" fmla="*/ 620503 w 791740"/>
                    <a:gd name="connsiteY3" fmla="*/ 1741335 h 2449001"/>
                    <a:gd name="connsiteX4" fmla="*/ 604600 w 791740"/>
                    <a:gd name="connsiteY4" fmla="*/ 2441050 h 2449001"/>
                    <a:gd name="connsiteX5" fmla="*/ 314378 w 791740"/>
                    <a:gd name="connsiteY5" fmla="*/ 2445025 h 2449001"/>
                    <a:gd name="connsiteX6" fmla="*/ 207035 w 791740"/>
                    <a:gd name="connsiteY6" fmla="*/ 1673750 h 2449001"/>
                    <a:gd name="connsiteX7" fmla="*/ 203060 w 791740"/>
                    <a:gd name="connsiteY7" fmla="*/ 2441050 h 2449001"/>
                    <a:gd name="connsiteX8" fmla="*/ 131498 w 791740"/>
                    <a:gd name="connsiteY8" fmla="*/ 2449001 h 2449001"/>
                    <a:gd name="connsiteX9" fmla="*/ 301 w 791740"/>
                    <a:gd name="connsiteY9" fmla="*/ 1701579 h 2449001"/>
                    <a:gd name="connsiteX10" fmla="*/ 95814 w 791740"/>
                    <a:gd name="connsiteY10" fmla="*/ 1597201 h 2449001"/>
                    <a:gd name="connsiteX11" fmla="*/ 84343 w 791740"/>
                    <a:gd name="connsiteY11" fmla="*/ 1389262 h 2449001"/>
                    <a:gd name="connsiteX12" fmla="*/ 334256 w 791740"/>
                    <a:gd name="connsiteY12" fmla="*/ 1375575 h 2449001"/>
                    <a:gd name="connsiteX13" fmla="*/ 425696 w 791740"/>
                    <a:gd name="connsiteY13" fmla="*/ 1331843 h 2449001"/>
                    <a:gd name="connsiteX14" fmla="*/ 218310 w 791740"/>
                    <a:gd name="connsiteY14" fmla="*/ 0 h 2449001"/>
                    <a:gd name="connsiteX15" fmla="*/ 570023 w 791740"/>
                    <a:gd name="connsiteY15" fmla="*/ 3422 h 2449001"/>
                    <a:gd name="connsiteX16" fmla="*/ 677271 w 791740"/>
                    <a:gd name="connsiteY16" fmla="*/ 938156 h 2449001"/>
                    <a:gd name="connsiteX17" fmla="*/ 719893 w 791740"/>
                    <a:gd name="connsiteY17" fmla="*/ 1307990 h 2449001"/>
                    <a:gd name="connsiteX18" fmla="*/ 409792 w 791740"/>
                    <a:gd name="connsiteY18" fmla="*/ 1268233 h 2449001"/>
                    <a:gd name="connsiteX19" fmla="*/ 99692 w 791740"/>
                    <a:gd name="connsiteY19" fmla="*/ 1288111 h 2449001"/>
                    <a:gd name="connsiteX20" fmla="*/ 133257 w 791740"/>
                    <a:gd name="connsiteY20" fmla="*/ 945913 h 2449001"/>
                    <a:gd name="connsiteX21" fmla="*/ 218310 w 791740"/>
                    <a:gd name="connsiteY21" fmla="*/ 0 h 2449001"/>
                    <a:gd name="connsiteX0" fmla="*/ 425696 w 798638"/>
                    <a:gd name="connsiteY0" fmla="*/ 1331843 h 2449001"/>
                    <a:gd name="connsiteX1" fmla="*/ 537015 w 798638"/>
                    <a:gd name="connsiteY1" fmla="*/ 1379551 h 2449001"/>
                    <a:gd name="connsiteX2" fmla="*/ 775553 w 798638"/>
                    <a:gd name="connsiteY2" fmla="*/ 1406369 h 2449001"/>
                    <a:gd name="connsiteX3" fmla="*/ 620503 w 798638"/>
                    <a:gd name="connsiteY3" fmla="*/ 1741335 h 2449001"/>
                    <a:gd name="connsiteX4" fmla="*/ 604600 w 798638"/>
                    <a:gd name="connsiteY4" fmla="*/ 2441050 h 2449001"/>
                    <a:gd name="connsiteX5" fmla="*/ 314378 w 798638"/>
                    <a:gd name="connsiteY5" fmla="*/ 2445025 h 2449001"/>
                    <a:gd name="connsiteX6" fmla="*/ 207035 w 798638"/>
                    <a:gd name="connsiteY6" fmla="*/ 1673750 h 2449001"/>
                    <a:gd name="connsiteX7" fmla="*/ 203060 w 798638"/>
                    <a:gd name="connsiteY7" fmla="*/ 2441050 h 2449001"/>
                    <a:gd name="connsiteX8" fmla="*/ 131498 w 798638"/>
                    <a:gd name="connsiteY8" fmla="*/ 2449001 h 2449001"/>
                    <a:gd name="connsiteX9" fmla="*/ 301 w 798638"/>
                    <a:gd name="connsiteY9" fmla="*/ 1701579 h 2449001"/>
                    <a:gd name="connsiteX10" fmla="*/ 95814 w 798638"/>
                    <a:gd name="connsiteY10" fmla="*/ 1597201 h 2449001"/>
                    <a:gd name="connsiteX11" fmla="*/ 84343 w 798638"/>
                    <a:gd name="connsiteY11" fmla="*/ 1389262 h 2449001"/>
                    <a:gd name="connsiteX12" fmla="*/ 334256 w 798638"/>
                    <a:gd name="connsiteY12" fmla="*/ 1375575 h 2449001"/>
                    <a:gd name="connsiteX13" fmla="*/ 425696 w 798638"/>
                    <a:gd name="connsiteY13" fmla="*/ 1331843 h 2449001"/>
                    <a:gd name="connsiteX14" fmla="*/ 218310 w 798638"/>
                    <a:gd name="connsiteY14" fmla="*/ 0 h 2449001"/>
                    <a:gd name="connsiteX15" fmla="*/ 570023 w 798638"/>
                    <a:gd name="connsiteY15" fmla="*/ 3422 h 2449001"/>
                    <a:gd name="connsiteX16" fmla="*/ 677271 w 798638"/>
                    <a:gd name="connsiteY16" fmla="*/ 938156 h 2449001"/>
                    <a:gd name="connsiteX17" fmla="*/ 719893 w 798638"/>
                    <a:gd name="connsiteY17" fmla="*/ 1307990 h 2449001"/>
                    <a:gd name="connsiteX18" fmla="*/ 409792 w 798638"/>
                    <a:gd name="connsiteY18" fmla="*/ 1268233 h 2449001"/>
                    <a:gd name="connsiteX19" fmla="*/ 99692 w 798638"/>
                    <a:gd name="connsiteY19" fmla="*/ 1288111 h 2449001"/>
                    <a:gd name="connsiteX20" fmla="*/ 133257 w 798638"/>
                    <a:gd name="connsiteY20" fmla="*/ 945913 h 2449001"/>
                    <a:gd name="connsiteX21" fmla="*/ 218310 w 798638"/>
                    <a:gd name="connsiteY21" fmla="*/ 0 h 2449001"/>
                    <a:gd name="connsiteX0" fmla="*/ 425696 w 798137"/>
                    <a:gd name="connsiteY0" fmla="*/ 1331843 h 2449001"/>
                    <a:gd name="connsiteX1" fmla="*/ 537015 w 798137"/>
                    <a:gd name="connsiteY1" fmla="*/ 1379551 h 2449001"/>
                    <a:gd name="connsiteX2" fmla="*/ 775553 w 798137"/>
                    <a:gd name="connsiteY2" fmla="*/ 1406369 h 2449001"/>
                    <a:gd name="connsiteX3" fmla="*/ 613659 w 798137"/>
                    <a:gd name="connsiteY3" fmla="*/ 1785816 h 2449001"/>
                    <a:gd name="connsiteX4" fmla="*/ 604600 w 798137"/>
                    <a:gd name="connsiteY4" fmla="*/ 2441050 h 2449001"/>
                    <a:gd name="connsiteX5" fmla="*/ 314378 w 798137"/>
                    <a:gd name="connsiteY5" fmla="*/ 2445025 h 2449001"/>
                    <a:gd name="connsiteX6" fmla="*/ 207035 w 798137"/>
                    <a:gd name="connsiteY6" fmla="*/ 1673750 h 2449001"/>
                    <a:gd name="connsiteX7" fmla="*/ 203060 w 798137"/>
                    <a:gd name="connsiteY7" fmla="*/ 2441050 h 2449001"/>
                    <a:gd name="connsiteX8" fmla="*/ 131498 w 798137"/>
                    <a:gd name="connsiteY8" fmla="*/ 2449001 h 2449001"/>
                    <a:gd name="connsiteX9" fmla="*/ 301 w 798137"/>
                    <a:gd name="connsiteY9" fmla="*/ 1701579 h 2449001"/>
                    <a:gd name="connsiteX10" fmla="*/ 95814 w 798137"/>
                    <a:gd name="connsiteY10" fmla="*/ 1597201 h 2449001"/>
                    <a:gd name="connsiteX11" fmla="*/ 84343 w 798137"/>
                    <a:gd name="connsiteY11" fmla="*/ 1389262 h 2449001"/>
                    <a:gd name="connsiteX12" fmla="*/ 334256 w 798137"/>
                    <a:gd name="connsiteY12" fmla="*/ 1375575 h 2449001"/>
                    <a:gd name="connsiteX13" fmla="*/ 425696 w 798137"/>
                    <a:gd name="connsiteY13" fmla="*/ 1331843 h 2449001"/>
                    <a:gd name="connsiteX14" fmla="*/ 218310 w 798137"/>
                    <a:gd name="connsiteY14" fmla="*/ 0 h 2449001"/>
                    <a:gd name="connsiteX15" fmla="*/ 570023 w 798137"/>
                    <a:gd name="connsiteY15" fmla="*/ 3422 h 2449001"/>
                    <a:gd name="connsiteX16" fmla="*/ 677271 w 798137"/>
                    <a:gd name="connsiteY16" fmla="*/ 938156 h 2449001"/>
                    <a:gd name="connsiteX17" fmla="*/ 719893 w 798137"/>
                    <a:gd name="connsiteY17" fmla="*/ 1307990 h 2449001"/>
                    <a:gd name="connsiteX18" fmla="*/ 409792 w 798137"/>
                    <a:gd name="connsiteY18" fmla="*/ 1268233 h 2449001"/>
                    <a:gd name="connsiteX19" fmla="*/ 99692 w 798137"/>
                    <a:gd name="connsiteY19" fmla="*/ 1288111 h 2449001"/>
                    <a:gd name="connsiteX20" fmla="*/ 133257 w 798137"/>
                    <a:gd name="connsiteY20" fmla="*/ 945913 h 2449001"/>
                    <a:gd name="connsiteX21" fmla="*/ 218310 w 798137"/>
                    <a:gd name="connsiteY21" fmla="*/ 0 h 2449001"/>
                    <a:gd name="connsiteX0" fmla="*/ 425696 w 797686"/>
                    <a:gd name="connsiteY0" fmla="*/ 1331843 h 2449001"/>
                    <a:gd name="connsiteX1" fmla="*/ 537015 w 797686"/>
                    <a:gd name="connsiteY1" fmla="*/ 1379551 h 2449001"/>
                    <a:gd name="connsiteX2" fmla="*/ 775553 w 797686"/>
                    <a:gd name="connsiteY2" fmla="*/ 1406369 h 2449001"/>
                    <a:gd name="connsiteX3" fmla="*/ 613659 w 797686"/>
                    <a:gd name="connsiteY3" fmla="*/ 1785816 h 2449001"/>
                    <a:gd name="connsiteX4" fmla="*/ 604600 w 797686"/>
                    <a:gd name="connsiteY4" fmla="*/ 2441050 h 2449001"/>
                    <a:gd name="connsiteX5" fmla="*/ 314378 w 797686"/>
                    <a:gd name="connsiteY5" fmla="*/ 2445025 h 2449001"/>
                    <a:gd name="connsiteX6" fmla="*/ 207035 w 797686"/>
                    <a:gd name="connsiteY6" fmla="*/ 1673750 h 2449001"/>
                    <a:gd name="connsiteX7" fmla="*/ 203060 w 797686"/>
                    <a:gd name="connsiteY7" fmla="*/ 2441050 h 2449001"/>
                    <a:gd name="connsiteX8" fmla="*/ 131498 w 797686"/>
                    <a:gd name="connsiteY8" fmla="*/ 2449001 h 2449001"/>
                    <a:gd name="connsiteX9" fmla="*/ 301 w 797686"/>
                    <a:gd name="connsiteY9" fmla="*/ 1701579 h 2449001"/>
                    <a:gd name="connsiteX10" fmla="*/ 95814 w 797686"/>
                    <a:gd name="connsiteY10" fmla="*/ 1597201 h 2449001"/>
                    <a:gd name="connsiteX11" fmla="*/ 84343 w 797686"/>
                    <a:gd name="connsiteY11" fmla="*/ 1389262 h 2449001"/>
                    <a:gd name="connsiteX12" fmla="*/ 334256 w 797686"/>
                    <a:gd name="connsiteY12" fmla="*/ 1375575 h 2449001"/>
                    <a:gd name="connsiteX13" fmla="*/ 425696 w 797686"/>
                    <a:gd name="connsiteY13" fmla="*/ 1331843 h 2449001"/>
                    <a:gd name="connsiteX14" fmla="*/ 218310 w 797686"/>
                    <a:gd name="connsiteY14" fmla="*/ 0 h 2449001"/>
                    <a:gd name="connsiteX15" fmla="*/ 570023 w 797686"/>
                    <a:gd name="connsiteY15" fmla="*/ 3422 h 2449001"/>
                    <a:gd name="connsiteX16" fmla="*/ 677271 w 797686"/>
                    <a:gd name="connsiteY16" fmla="*/ 938156 h 2449001"/>
                    <a:gd name="connsiteX17" fmla="*/ 719893 w 797686"/>
                    <a:gd name="connsiteY17" fmla="*/ 1307990 h 2449001"/>
                    <a:gd name="connsiteX18" fmla="*/ 409792 w 797686"/>
                    <a:gd name="connsiteY18" fmla="*/ 1268233 h 2449001"/>
                    <a:gd name="connsiteX19" fmla="*/ 99692 w 797686"/>
                    <a:gd name="connsiteY19" fmla="*/ 1288111 h 2449001"/>
                    <a:gd name="connsiteX20" fmla="*/ 133257 w 797686"/>
                    <a:gd name="connsiteY20" fmla="*/ 945913 h 2449001"/>
                    <a:gd name="connsiteX21" fmla="*/ 218310 w 797686"/>
                    <a:gd name="connsiteY21" fmla="*/ 0 h 2449001"/>
                    <a:gd name="connsiteX0" fmla="*/ 425696 w 797686"/>
                    <a:gd name="connsiteY0" fmla="*/ 1331843 h 2449001"/>
                    <a:gd name="connsiteX1" fmla="*/ 537015 w 797686"/>
                    <a:gd name="connsiteY1" fmla="*/ 1379551 h 2449001"/>
                    <a:gd name="connsiteX2" fmla="*/ 775553 w 797686"/>
                    <a:gd name="connsiteY2" fmla="*/ 1406369 h 2449001"/>
                    <a:gd name="connsiteX3" fmla="*/ 613659 w 797686"/>
                    <a:gd name="connsiteY3" fmla="*/ 1785816 h 2449001"/>
                    <a:gd name="connsiteX4" fmla="*/ 604600 w 797686"/>
                    <a:gd name="connsiteY4" fmla="*/ 2441050 h 2449001"/>
                    <a:gd name="connsiteX5" fmla="*/ 314378 w 797686"/>
                    <a:gd name="connsiteY5" fmla="*/ 2445025 h 2449001"/>
                    <a:gd name="connsiteX6" fmla="*/ 213878 w 797686"/>
                    <a:gd name="connsiteY6" fmla="*/ 1707967 h 2449001"/>
                    <a:gd name="connsiteX7" fmla="*/ 203060 w 797686"/>
                    <a:gd name="connsiteY7" fmla="*/ 2441050 h 2449001"/>
                    <a:gd name="connsiteX8" fmla="*/ 131498 w 797686"/>
                    <a:gd name="connsiteY8" fmla="*/ 2449001 h 2449001"/>
                    <a:gd name="connsiteX9" fmla="*/ 301 w 797686"/>
                    <a:gd name="connsiteY9" fmla="*/ 1701579 h 2449001"/>
                    <a:gd name="connsiteX10" fmla="*/ 95814 w 797686"/>
                    <a:gd name="connsiteY10" fmla="*/ 1597201 h 2449001"/>
                    <a:gd name="connsiteX11" fmla="*/ 84343 w 797686"/>
                    <a:gd name="connsiteY11" fmla="*/ 1389262 h 2449001"/>
                    <a:gd name="connsiteX12" fmla="*/ 334256 w 797686"/>
                    <a:gd name="connsiteY12" fmla="*/ 1375575 h 2449001"/>
                    <a:gd name="connsiteX13" fmla="*/ 425696 w 797686"/>
                    <a:gd name="connsiteY13" fmla="*/ 1331843 h 2449001"/>
                    <a:gd name="connsiteX14" fmla="*/ 218310 w 797686"/>
                    <a:gd name="connsiteY14" fmla="*/ 0 h 2449001"/>
                    <a:gd name="connsiteX15" fmla="*/ 570023 w 797686"/>
                    <a:gd name="connsiteY15" fmla="*/ 3422 h 2449001"/>
                    <a:gd name="connsiteX16" fmla="*/ 677271 w 797686"/>
                    <a:gd name="connsiteY16" fmla="*/ 938156 h 2449001"/>
                    <a:gd name="connsiteX17" fmla="*/ 719893 w 797686"/>
                    <a:gd name="connsiteY17" fmla="*/ 1307990 h 2449001"/>
                    <a:gd name="connsiteX18" fmla="*/ 409792 w 797686"/>
                    <a:gd name="connsiteY18" fmla="*/ 1268233 h 2449001"/>
                    <a:gd name="connsiteX19" fmla="*/ 99692 w 797686"/>
                    <a:gd name="connsiteY19" fmla="*/ 1288111 h 2449001"/>
                    <a:gd name="connsiteX20" fmla="*/ 133257 w 797686"/>
                    <a:gd name="connsiteY20" fmla="*/ 945913 h 2449001"/>
                    <a:gd name="connsiteX21" fmla="*/ 218310 w 797686"/>
                    <a:gd name="connsiteY21" fmla="*/ 0 h 2449001"/>
                    <a:gd name="connsiteX0" fmla="*/ 425696 w 797686"/>
                    <a:gd name="connsiteY0" fmla="*/ 1331843 h 2449001"/>
                    <a:gd name="connsiteX1" fmla="*/ 537015 w 797686"/>
                    <a:gd name="connsiteY1" fmla="*/ 1379551 h 2449001"/>
                    <a:gd name="connsiteX2" fmla="*/ 775553 w 797686"/>
                    <a:gd name="connsiteY2" fmla="*/ 1406369 h 2449001"/>
                    <a:gd name="connsiteX3" fmla="*/ 613659 w 797686"/>
                    <a:gd name="connsiteY3" fmla="*/ 1785816 h 2449001"/>
                    <a:gd name="connsiteX4" fmla="*/ 604600 w 797686"/>
                    <a:gd name="connsiteY4" fmla="*/ 2441050 h 2449001"/>
                    <a:gd name="connsiteX5" fmla="*/ 314378 w 797686"/>
                    <a:gd name="connsiteY5" fmla="*/ 2445025 h 2449001"/>
                    <a:gd name="connsiteX6" fmla="*/ 213878 w 797686"/>
                    <a:gd name="connsiteY6" fmla="*/ 1707967 h 2449001"/>
                    <a:gd name="connsiteX7" fmla="*/ 203060 w 797686"/>
                    <a:gd name="connsiteY7" fmla="*/ 2441050 h 2449001"/>
                    <a:gd name="connsiteX8" fmla="*/ 131498 w 797686"/>
                    <a:gd name="connsiteY8" fmla="*/ 2449001 h 2449001"/>
                    <a:gd name="connsiteX9" fmla="*/ 301 w 797686"/>
                    <a:gd name="connsiteY9" fmla="*/ 1701579 h 2449001"/>
                    <a:gd name="connsiteX10" fmla="*/ 95814 w 797686"/>
                    <a:gd name="connsiteY10" fmla="*/ 1597201 h 2449001"/>
                    <a:gd name="connsiteX11" fmla="*/ 84343 w 797686"/>
                    <a:gd name="connsiteY11" fmla="*/ 1389262 h 2449001"/>
                    <a:gd name="connsiteX12" fmla="*/ 334256 w 797686"/>
                    <a:gd name="connsiteY12" fmla="*/ 1375575 h 2449001"/>
                    <a:gd name="connsiteX13" fmla="*/ 425696 w 797686"/>
                    <a:gd name="connsiteY13" fmla="*/ 1331843 h 2449001"/>
                    <a:gd name="connsiteX14" fmla="*/ 218310 w 797686"/>
                    <a:gd name="connsiteY14" fmla="*/ 0 h 2449001"/>
                    <a:gd name="connsiteX15" fmla="*/ 570023 w 797686"/>
                    <a:gd name="connsiteY15" fmla="*/ 3422 h 2449001"/>
                    <a:gd name="connsiteX16" fmla="*/ 677271 w 797686"/>
                    <a:gd name="connsiteY16" fmla="*/ 938156 h 2449001"/>
                    <a:gd name="connsiteX17" fmla="*/ 719893 w 797686"/>
                    <a:gd name="connsiteY17" fmla="*/ 1307990 h 2449001"/>
                    <a:gd name="connsiteX18" fmla="*/ 409792 w 797686"/>
                    <a:gd name="connsiteY18" fmla="*/ 1268233 h 2449001"/>
                    <a:gd name="connsiteX19" fmla="*/ 99692 w 797686"/>
                    <a:gd name="connsiteY19" fmla="*/ 1288111 h 2449001"/>
                    <a:gd name="connsiteX20" fmla="*/ 133257 w 797686"/>
                    <a:gd name="connsiteY20" fmla="*/ 945913 h 2449001"/>
                    <a:gd name="connsiteX21" fmla="*/ 218310 w 797686"/>
                    <a:gd name="connsiteY21" fmla="*/ 0 h 2449001"/>
                    <a:gd name="connsiteX0" fmla="*/ 425696 w 797686"/>
                    <a:gd name="connsiteY0" fmla="*/ 1331843 h 2449001"/>
                    <a:gd name="connsiteX1" fmla="*/ 537015 w 797686"/>
                    <a:gd name="connsiteY1" fmla="*/ 1379551 h 2449001"/>
                    <a:gd name="connsiteX2" fmla="*/ 775553 w 797686"/>
                    <a:gd name="connsiteY2" fmla="*/ 1406369 h 2449001"/>
                    <a:gd name="connsiteX3" fmla="*/ 613659 w 797686"/>
                    <a:gd name="connsiteY3" fmla="*/ 1785816 h 2449001"/>
                    <a:gd name="connsiteX4" fmla="*/ 604600 w 797686"/>
                    <a:gd name="connsiteY4" fmla="*/ 2441050 h 2449001"/>
                    <a:gd name="connsiteX5" fmla="*/ 314378 w 797686"/>
                    <a:gd name="connsiteY5" fmla="*/ 2445025 h 2449001"/>
                    <a:gd name="connsiteX6" fmla="*/ 224143 w 797686"/>
                    <a:gd name="connsiteY6" fmla="*/ 1721654 h 2449001"/>
                    <a:gd name="connsiteX7" fmla="*/ 203060 w 797686"/>
                    <a:gd name="connsiteY7" fmla="*/ 2441050 h 2449001"/>
                    <a:gd name="connsiteX8" fmla="*/ 131498 w 797686"/>
                    <a:gd name="connsiteY8" fmla="*/ 2449001 h 2449001"/>
                    <a:gd name="connsiteX9" fmla="*/ 301 w 797686"/>
                    <a:gd name="connsiteY9" fmla="*/ 1701579 h 2449001"/>
                    <a:gd name="connsiteX10" fmla="*/ 95814 w 797686"/>
                    <a:gd name="connsiteY10" fmla="*/ 1597201 h 2449001"/>
                    <a:gd name="connsiteX11" fmla="*/ 84343 w 797686"/>
                    <a:gd name="connsiteY11" fmla="*/ 1389262 h 2449001"/>
                    <a:gd name="connsiteX12" fmla="*/ 334256 w 797686"/>
                    <a:gd name="connsiteY12" fmla="*/ 1375575 h 2449001"/>
                    <a:gd name="connsiteX13" fmla="*/ 425696 w 797686"/>
                    <a:gd name="connsiteY13" fmla="*/ 1331843 h 2449001"/>
                    <a:gd name="connsiteX14" fmla="*/ 218310 w 797686"/>
                    <a:gd name="connsiteY14" fmla="*/ 0 h 2449001"/>
                    <a:gd name="connsiteX15" fmla="*/ 570023 w 797686"/>
                    <a:gd name="connsiteY15" fmla="*/ 3422 h 2449001"/>
                    <a:gd name="connsiteX16" fmla="*/ 677271 w 797686"/>
                    <a:gd name="connsiteY16" fmla="*/ 938156 h 2449001"/>
                    <a:gd name="connsiteX17" fmla="*/ 719893 w 797686"/>
                    <a:gd name="connsiteY17" fmla="*/ 1307990 h 2449001"/>
                    <a:gd name="connsiteX18" fmla="*/ 409792 w 797686"/>
                    <a:gd name="connsiteY18" fmla="*/ 1268233 h 2449001"/>
                    <a:gd name="connsiteX19" fmla="*/ 99692 w 797686"/>
                    <a:gd name="connsiteY19" fmla="*/ 1288111 h 2449001"/>
                    <a:gd name="connsiteX20" fmla="*/ 133257 w 797686"/>
                    <a:gd name="connsiteY20" fmla="*/ 945913 h 2449001"/>
                    <a:gd name="connsiteX21" fmla="*/ 218310 w 797686"/>
                    <a:gd name="connsiteY21" fmla="*/ 0 h 2449001"/>
                    <a:gd name="connsiteX0" fmla="*/ 425647 w 797637"/>
                    <a:gd name="connsiteY0" fmla="*/ 1331843 h 2449001"/>
                    <a:gd name="connsiteX1" fmla="*/ 536966 w 797637"/>
                    <a:gd name="connsiteY1" fmla="*/ 1379551 h 2449001"/>
                    <a:gd name="connsiteX2" fmla="*/ 775504 w 797637"/>
                    <a:gd name="connsiteY2" fmla="*/ 1406369 h 2449001"/>
                    <a:gd name="connsiteX3" fmla="*/ 613610 w 797637"/>
                    <a:gd name="connsiteY3" fmla="*/ 1785816 h 2449001"/>
                    <a:gd name="connsiteX4" fmla="*/ 604551 w 797637"/>
                    <a:gd name="connsiteY4" fmla="*/ 2441050 h 2449001"/>
                    <a:gd name="connsiteX5" fmla="*/ 314329 w 797637"/>
                    <a:gd name="connsiteY5" fmla="*/ 2445025 h 2449001"/>
                    <a:gd name="connsiteX6" fmla="*/ 224094 w 797637"/>
                    <a:gd name="connsiteY6" fmla="*/ 1721654 h 2449001"/>
                    <a:gd name="connsiteX7" fmla="*/ 203011 w 797637"/>
                    <a:gd name="connsiteY7" fmla="*/ 2441050 h 2449001"/>
                    <a:gd name="connsiteX8" fmla="*/ 131449 w 797637"/>
                    <a:gd name="connsiteY8" fmla="*/ 2449001 h 2449001"/>
                    <a:gd name="connsiteX9" fmla="*/ 252 w 797637"/>
                    <a:gd name="connsiteY9" fmla="*/ 1701579 h 2449001"/>
                    <a:gd name="connsiteX10" fmla="*/ 112873 w 797637"/>
                    <a:gd name="connsiteY10" fmla="*/ 1641682 h 2449001"/>
                    <a:gd name="connsiteX11" fmla="*/ 84294 w 797637"/>
                    <a:gd name="connsiteY11" fmla="*/ 1389262 h 2449001"/>
                    <a:gd name="connsiteX12" fmla="*/ 334207 w 797637"/>
                    <a:gd name="connsiteY12" fmla="*/ 1375575 h 2449001"/>
                    <a:gd name="connsiteX13" fmla="*/ 425647 w 797637"/>
                    <a:gd name="connsiteY13" fmla="*/ 1331843 h 2449001"/>
                    <a:gd name="connsiteX14" fmla="*/ 218261 w 797637"/>
                    <a:gd name="connsiteY14" fmla="*/ 0 h 2449001"/>
                    <a:gd name="connsiteX15" fmla="*/ 569974 w 797637"/>
                    <a:gd name="connsiteY15" fmla="*/ 3422 h 2449001"/>
                    <a:gd name="connsiteX16" fmla="*/ 677222 w 797637"/>
                    <a:gd name="connsiteY16" fmla="*/ 938156 h 2449001"/>
                    <a:gd name="connsiteX17" fmla="*/ 719844 w 797637"/>
                    <a:gd name="connsiteY17" fmla="*/ 1307990 h 2449001"/>
                    <a:gd name="connsiteX18" fmla="*/ 409743 w 797637"/>
                    <a:gd name="connsiteY18" fmla="*/ 1268233 h 2449001"/>
                    <a:gd name="connsiteX19" fmla="*/ 99643 w 797637"/>
                    <a:gd name="connsiteY19" fmla="*/ 1288111 h 2449001"/>
                    <a:gd name="connsiteX20" fmla="*/ 133208 w 797637"/>
                    <a:gd name="connsiteY20" fmla="*/ 945913 h 2449001"/>
                    <a:gd name="connsiteX21" fmla="*/ 218261 w 797637"/>
                    <a:gd name="connsiteY21" fmla="*/ 0 h 2449001"/>
                    <a:gd name="connsiteX0" fmla="*/ 425647 w 797637"/>
                    <a:gd name="connsiteY0" fmla="*/ 1331843 h 2449001"/>
                    <a:gd name="connsiteX1" fmla="*/ 536966 w 797637"/>
                    <a:gd name="connsiteY1" fmla="*/ 1379551 h 2449001"/>
                    <a:gd name="connsiteX2" fmla="*/ 775504 w 797637"/>
                    <a:gd name="connsiteY2" fmla="*/ 1406369 h 2449001"/>
                    <a:gd name="connsiteX3" fmla="*/ 613610 w 797637"/>
                    <a:gd name="connsiteY3" fmla="*/ 1785816 h 2449001"/>
                    <a:gd name="connsiteX4" fmla="*/ 604551 w 797637"/>
                    <a:gd name="connsiteY4" fmla="*/ 2441050 h 2449001"/>
                    <a:gd name="connsiteX5" fmla="*/ 314329 w 797637"/>
                    <a:gd name="connsiteY5" fmla="*/ 2445025 h 2449001"/>
                    <a:gd name="connsiteX6" fmla="*/ 224094 w 797637"/>
                    <a:gd name="connsiteY6" fmla="*/ 1721654 h 2449001"/>
                    <a:gd name="connsiteX7" fmla="*/ 203011 w 797637"/>
                    <a:gd name="connsiteY7" fmla="*/ 2441050 h 2449001"/>
                    <a:gd name="connsiteX8" fmla="*/ 131449 w 797637"/>
                    <a:gd name="connsiteY8" fmla="*/ 2449001 h 2449001"/>
                    <a:gd name="connsiteX9" fmla="*/ 252 w 797637"/>
                    <a:gd name="connsiteY9" fmla="*/ 1701579 h 2449001"/>
                    <a:gd name="connsiteX10" fmla="*/ 112873 w 797637"/>
                    <a:gd name="connsiteY10" fmla="*/ 1641682 h 2449001"/>
                    <a:gd name="connsiteX11" fmla="*/ 84294 w 797637"/>
                    <a:gd name="connsiteY11" fmla="*/ 1389262 h 2449001"/>
                    <a:gd name="connsiteX12" fmla="*/ 334207 w 797637"/>
                    <a:gd name="connsiteY12" fmla="*/ 1375575 h 2449001"/>
                    <a:gd name="connsiteX13" fmla="*/ 425647 w 797637"/>
                    <a:gd name="connsiteY13" fmla="*/ 1331843 h 2449001"/>
                    <a:gd name="connsiteX14" fmla="*/ 218261 w 797637"/>
                    <a:gd name="connsiteY14" fmla="*/ 0 h 2449001"/>
                    <a:gd name="connsiteX15" fmla="*/ 569974 w 797637"/>
                    <a:gd name="connsiteY15" fmla="*/ 3422 h 2449001"/>
                    <a:gd name="connsiteX16" fmla="*/ 677222 w 797637"/>
                    <a:gd name="connsiteY16" fmla="*/ 938156 h 2449001"/>
                    <a:gd name="connsiteX17" fmla="*/ 719844 w 797637"/>
                    <a:gd name="connsiteY17" fmla="*/ 1307990 h 2449001"/>
                    <a:gd name="connsiteX18" fmla="*/ 409743 w 797637"/>
                    <a:gd name="connsiteY18" fmla="*/ 1268233 h 2449001"/>
                    <a:gd name="connsiteX19" fmla="*/ 99643 w 797637"/>
                    <a:gd name="connsiteY19" fmla="*/ 1288111 h 2449001"/>
                    <a:gd name="connsiteX20" fmla="*/ 133208 w 797637"/>
                    <a:gd name="connsiteY20" fmla="*/ 945913 h 2449001"/>
                    <a:gd name="connsiteX21" fmla="*/ 218261 w 797637"/>
                    <a:gd name="connsiteY21" fmla="*/ 0 h 2449001"/>
                    <a:gd name="connsiteX0" fmla="*/ 425647 w 797637"/>
                    <a:gd name="connsiteY0" fmla="*/ 1331843 h 2449001"/>
                    <a:gd name="connsiteX1" fmla="*/ 536966 w 797637"/>
                    <a:gd name="connsiteY1" fmla="*/ 1379551 h 2449001"/>
                    <a:gd name="connsiteX2" fmla="*/ 775504 w 797637"/>
                    <a:gd name="connsiteY2" fmla="*/ 1406369 h 2449001"/>
                    <a:gd name="connsiteX3" fmla="*/ 613610 w 797637"/>
                    <a:gd name="connsiteY3" fmla="*/ 1785816 h 2449001"/>
                    <a:gd name="connsiteX4" fmla="*/ 604551 w 797637"/>
                    <a:gd name="connsiteY4" fmla="*/ 2441050 h 2449001"/>
                    <a:gd name="connsiteX5" fmla="*/ 314329 w 797637"/>
                    <a:gd name="connsiteY5" fmla="*/ 2445025 h 2449001"/>
                    <a:gd name="connsiteX6" fmla="*/ 224094 w 797637"/>
                    <a:gd name="connsiteY6" fmla="*/ 1721654 h 2449001"/>
                    <a:gd name="connsiteX7" fmla="*/ 203011 w 797637"/>
                    <a:gd name="connsiteY7" fmla="*/ 2441050 h 2449001"/>
                    <a:gd name="connsiteX8" fmla="*/ 131449 w 797637"/>
                    <a:gd name="connsiteY8" fmla="*/ 2449001 h 2449001"/>
                    <a:gd name="connsiteX9" fmla="*/ 252 w 797637"/>
                    <a:gd name="connsiteY9" fmla="*/ 1701579 h 2449001"/>
                    <a:gd name="connsiteX10" fmla="*/ 112873 w 797637"/>
                    <a:gd name="connsiteY10" fmla="*/ 1641682 h 2449001"/>
                    <a:gd name="connsiteX11" fmla="*/ 84294 w 797637"/>
                    <a:gd name="connsiteY11" fmla="*/ 1389262 h 2449001"/>
                    <a:gd name="connsiteX12" fmla="*/ 334207 w 797637"/>
                    <a:gd name="connsiteY12" fmla="*/ 1375575 h 2449001"/>
                    <a:gd name="connsiteX13" fmla="*/ 425647 w 797637"/>
                    <a:gd name="connsiteY13" fmla="*/ 1331843 h 2449001"/>
                    <a:gd name="connsiteX14" fmla="*/ 218261 w 797637"/>
                    <a:gd name="connsiteY14" fmla="*/ 0 h 2449001"/>
                    <a:gd name="connsiteX15" fmla="*/ 569974 w 797637"/>
                    <a:gd name="connsiteY15" fmla="*/ 3422 h 2449001"/>
                    <a:gd name="connsiteX16" fmla="*/ 677222 w 797637"/>
                    <a:gd name="connsiteY16" fmla="*/ 938156 h 2449001"/>
                    <a:gd name="connsiteX17" fmla="*/ 719844 w 797637"/>
                    <a:gd name="connsiteY17" fmla="*/ 1307990 h 2449001"/>
                    <a:gd name="connsiteX18" fmla="*/ 409743 w 797637"/>
                    <a:gd name="connsiteY18" fmla="*/ 1268233 h 2449001"/>
                    <a:gd name="connsiteX19" fmla="*/ 99643 w 797637"/>
                    <a:gd name="connsiteY19" fmla="*/ 1288111 h 2449001"/>
                    <a:gd name="connsiteX20" fmla="*/ 133208 w 797637"/>
                    <a:gd name="connsiteY20" fmla="*/ 945913 h 2449001"/>
                    <a:gd name="connsiteX21" fmla="*/ 218261 w 797637"/>
                    <a:gd name="connsiteY21" fmla="*/ 0 h 2449001"/>
                    <a:gd name="connsiteX0" fmla="*/ 405179 w 777169"/>
                    <a:gd name="connsiteY0" fmla="*/ 1331843 h 2449001"/>
                    <a:gd name="connsiteX1" fmla="*/ 516498 w 777169"/>
                    <a:gd name="connsiteY1" fmla="*/ 1379551 h 2449001"/>
                    <a:gd name="connsiteX2" fmla="*/ 755036 w 777169"/>
                    <a:gd name="connsiteY2" fmla="*/ 1406369 h 2449001"/>
                    <a:gd name="connsiteX3" fmla="*/ 593142 w 777169"/>
                    <a:gd name="connsiteY3" fmla="*/ 1785816 h 2449001"/>
                    <a:gd name="connsiteX4" fmla="*/ 584083 w 777169"/>
                    <a:gd name="connsiteY4" fmla="*/ 2441050 h 2449001"/>
                    <a:gd name="connsiteX5" fmla="*/ 293861 w 777169"/>
                    <a:gd name="connsiteY5" fmla="*/ 2445025 h 2449001"/>
                    <a:gd name="connsiteX6" fmla="*/ 203626 w 777169"/>
                    <a:gd name="connsiteY6" fmla="*/ 1721654 h 2449001"/>
                    <a:gd name="connsiteX7" fmla="*/ 182543 w 777169"/>
                    <a:gd name="connsiteY7" fmla="*/ 2441050 h 2449001"/>
                    <a:gd name="connsiteX8" fmla="*/ 110981 w 777169"/>
                    <a:gd name="connsiteY8" fmla="*/ 2449001 h 2449001"/>
                    <a:gd name="connsiteX9" fmla="*/ 313 w 777169"/>
                    <a:gd name="connsiteY9" fmla="*/ 1749481 h 2449001"/>
                    <a:gd name="connsiteX10" fmla="*/ 92405 w 777169"/>
                    <a:gd name="connsiteY10" fmla="*/ 1641682 h 2449001"/>
                    <a:gd name="connsiteX11" fmla="*/ 63826 w 777169"/>
                    <a:gd name="connsiteY11" fmla="*/ 1389262 h 2449001"/>
                    <a:gd name="connsiteX12" fmla="*/ 313739 w 777169"/>
                    <a:gd name="connsiteY12" fmla="*/ 1375575 h 2449001"/>
                    <a:gd name="connsiteX13" fmla="*/ 405179 w 777169"/>
                    <a:gd name="connsiteY13" fmla="*/ 1331843 h 2449001"/>
                    <a:gd name="connsiteX14" fmla="*/ 197793 w 777169"/>
                    <a:gd name="connsiteY14" fmla="*/ 0 h 2449001"/>
                    <a:gd name="connsiteX15" fmla="*/ 549506 w 777169"/>
                    <a:gd name="connsiteY15" fmla="*/ 3422 h 2449001"/>
                    <a:gd name="connsiteX16" fmla="*/ 656754 w 777169"/>
                    <a:gd name="connsiteY16" fmla="*/ 938156 h 2449001"/>
                    <a:gd name="connsiteX17" fmla="*/ 699376 w 777169"/>
                    <a:gd name="connsiteY17" fmla="*/ 1307990 h 2449001"/>
                    <a:gd name="connsiteX18" fmla="*/ 389275 w 777169"/>
                    <a:gd name="connsiteY18" fmla="*/ 1268233 h 2449001"/>
                    <a:gd name="connsiteX19" fmla="*/ 79175 w 777169"/>
                    <a:gd name="connsiteY19" fmla="*/ 1288111 h 2449001"/>
                    <a:gd name="connsiteX20" fmla="*/ 112740 w 777169"/>
                    <a:gd name="connsiteY20" fmla="*/ 945913 h 2449001"/>
                    <a:gd name="connsiteX21" fmla="*/ 197793 w 777169"/>
                    <a:gd name="connsiteY21" fmla="*/ 0 h 2449001"/>
                    <a:gd name="connsiteX0" fmla="*/ 413332 w 785322"/>
                    <a:gd name="connsiteY0" fmla="*/ 1331843 h 2449001"/>
                    <a:gd name="connsiteX1" fmla="*/ 524651 w 785322"/>
                    <a:gd name="connsiteY1" fmla="*/ 1379551 h 2449001"/>
                    <a:gd name="connsiteX2" fmla="*/ 763189 w 785322"/>
                    <a:gd name="connsiteY2" fmla="*/ 1406369 h 2449001"/>
                    <a:gd name="connsiteX3" fmla="*/ 601295 w 785322"/>
                    <a:gd name="connsiteY3" fmla="*/ 1785816 h 2449001"/>
                    <a:gd name="connsiteX4" fmla="*/ 592236 w 785322"/>
                    <a:gd name="connsiteY4" fmla="*/ 2441050 h 2449001"/>
                    <a:gd name="connsiteX5" fmla="*/ 302014 w 785322"/>
                    <a:gd name="connsiteY5" fmla="*/ 2445025 h 2449001"/>
                    <a:gd name="connsiteX6" fmla="*/ 211779 w 785322"/>
                    <a:gd name="connsiteY6" fmla="*/ 1721654 h 2449001"/>
                    <a:gd name="connsiteX7" fmla="*/ 190696 w 785322"/>
                    <a:gd name="connsiteY7" fmla="*/ 2441050 h 2449001"/>
                    <a:gd name="connsiteX8" fmla="*/ 119134 w 785322"/>
                    <a:gd name="connsiteY8" fmla="*/ 2449001 h 2449001"/>
                    <a:gd name="connsiteX9" fmla="*/ 8466 w 785322"/>
                    <a:gd name="connsiteY9" fmla="*/ 1749481 h 2449001"/>
                    <a:gd name="connsiteX10" fmla="*/ 100558 w 785322"/>
                    <a:gd name="connsiteY10" fmla="*/ 1641682 h 2449001"/>
                    <a:gd name="connsiteX11" fmla="*/ 71979 w 785322"/>
                    <a:gd name="connsiteY11" fmla="*/ 1389262 h 2449001"/>
                    <a:gd name="connsiteX12" fmla="*/ 321892 w 785322"/>
                    <a:gd name="connsiteY12" fmla="*/ 1375575 h 2449001"/>
                    <a:gd name="connsiteX13" fmla="*/ 413332 w 785322"/>
                    <a:gd name="connsiteY13" fmla="*/ 1331843 h 2449001"/>
                    <a:gd name="connsiteX14" fmla="*/ 205946 w 785322"/>
                    <a:gd name="connsiteY14" fmla="*/ 0 h 2449001"/>
                    <a:gd name="connsiteX15" fmla="*/ 557659 w 785322"/>
                    <a:gd name="connsiteY15" fmla="*/ 3422 h 2449001"/>
                    <a:gd name="connsiteX16" fmla="*/ 664907 w 785322"/>
                    <a:gd name="connsiteY16" fmla="*/ 938156 h 2449001"/>
                    <a:gd name="connsiteX17" fmla="*/ 707529 w 785322"/>
                    <a:gd name="connsiteY17" fmla="*/ 1307990 h 2449001"/>
                    <a:gd name="connsiteX18" fmla="*/ 397428 w 785322"/>
                    <a:gd name="connsiteY18" fmla="*/ 1268233 h 2449001"/>
                    <a:gd name="connsiteX19" fmla="*/ 87328 w 785322"/>
                    <a:gd name="connsiteY19" fmla="*/ 1288111 h 2449001"/>
                    <a:gd name="connsiteX20" fmla="*/ 120893 w 785322"/>
                    <a:gd name="connsiteY20" fmla="*/ 945913 h 2449001"/>
                    <a:gd name="connsiteX21" fmla="*/ 205946 w 785322"/>
                    <a:gd name="connsiteY21" fmla="*/ 0 h 24490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85322" h="2449001">
                      <a:moveTo>
                        <a:pt x="413332" y="1331843"/>
                      </a:moveTo>
                      <a:cubicBezTo>
                        <a:pt x="470316" y="1339795"/>
                        <a:pt x="487545" y="1363648"/>
                        <a:pt x="524651" y="1379551"/>
                      </a:cubicBezTo>
                      <a:cubicBezTo>
                        <a:pt x="598461" y="1388490"/>
                        <a:pt x="730438" y="1342684"/>
                        <a:pt x="763189" y="1406369"/>
                      </a:cubicBezTo>
                      <a:cubicBezTo>
                        <a:pt x="860365" y="1644887"/>
                        <a:pt x="606378" y="1660931"/>
                        <a:pt x="601295" y="1785816"/>
                      </a:cubicBezTo>
                      <a:cubicBezTo>
                        <a:pt x="592018" y="1995200"/>
                        <a:pt x="585610" y="2024932"/>
                        <a:pt x="592236" y="2441050"/>
                      </a:cubicBezTo>
                      <a:lnTo>
                        <a:pt x="302014" y="2445025"/>
                      </a:lnTo>
                      <a:cubicBezTo>
                        <a:pt x="266233" y="2198535"/>
                        <a:pt x="340856" y="1660357"/>
                        <a:pt x="211779" y="1721654"/>
                      </a:cubicBezTo>
                      <a:cubicBezTo>
                        <a:pt x="170697" y="1762736"/>
                        <a:pt x="192021" y="2185283"/>
                        <a:pt x="190696" y="2441050"/>
                      </a:cubicBezTo>
                      <a:cubicBezTo>
                        <a:pt x="146301" y="2445688"/>
                        <a:pt x="179432" y="2445688"/>
                        <a:pt x="119134" y="2449001"/>
                      </a:cubicBezTo>
                      <a:cubicBezTo>
                        <a:pt x="103231" y="1623390"/>
                        <a:pt x="60150" y="1875377"/>
                        <a:pt x="8466" y="1749481"/>
                      </a:cubicBezTo>
                      <a:cubicBezTo>
                        <a:pt x="-31697" y="1604092"/>
                        <a:pt x="83130" y="1642413"/>
                        <a:pt x="100558" y="1641682"/>
                      </a:cubicBezTo>
                      <a:cubicBezTo>
                        <a:pt x="5622" y="1561516"/>
                        <a:pt x="-3874" y="1450657"/>
                        <a:pt x="71979" y="1389262"/>
                      </a:cubicBezTo>
                      <a:cubicBezTo>
                        <a:pt x="119567" y="1358010"/>
                        <a:pt x="239728" y="1375575"/>
                        <a:pt x="321892" y="1375575"/>
                      </a:cubicBezTo>
                      <a:cubicBezTo>
                        <a:pt x="347071" y="1360998"/>
                        <a:pt x="364299" y="1334493"/>
                        <a:pt x="413332" y="1331843"/>
                      </a:cubicBezTo>
                      <a:close/>
                      <a:moveTo>
                        <a:pt x="205946" y="0"/>
                      </a:moveTo>
                      <a:lnTo>
                        <a:pt x="557659" y="3422"/>
                      </a:lnTo>
                      <a:cubicBezTo>
                        <a:pt x="580863" y="327547"/>
                        <a:pt x="489978" y="820211"/>
                        <a:pt x="664907" y="938156"/>
                      </a:cubicBezTo>
                      <a:cubicBezTo>
                        <a:pt x="834535" y="1061401"/>
                        <a:pt x="785141" y="1256861"/>
                        <a:pt x="707529" y="1307990"/>
                      </a:cubicBezTo>
                      <a:cubicBezTo>
                        <a:pt x="596211" y="1362324"/>
                        <a:pt x="496819" y="1313291"/>
                        <a:pt x="397428" y="1268233"/>
                      </a:cubicBezTo>
                      <a:cubicBezTo>
                        <a:pt x="324542" y="1317265"/>
                        <a:pt x="192020" y="1358347"/>
                        <a:pt x="87328" y="1288111"/>
                      </a:cubicBezTo>
                      <a:cubicBezTo>
                        <a:pt x="-33267" y="1184744"/>
                        <a:pt x="58608" y="985670"/>
                        <a:pt x="120893" y="945913"/>
                      </a:cubicBezTo>
                      <a:cubicBezTo>
                        <a:pt x="259584" y="846619"/>
                        <a:pt x="211126" y="365206"/>
                        <a:pt x="20594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5" name="Freeform 107">
                  <a:extLst>
                    <a:ext uri="{FF2B5EF4-FFF2-40B4-BE49-F238E27FC236}">
                      <a16:creationId xmlns:a16="http://schemas.microsoft.com/office/drawing/2014/main" id="{D7B6C8FB-4861-4D78-95C6-8C0605348D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853640">
                  <a:off x="8252060" y="3467878"/>
                  <a:ext cx="156073" cy="486712"/>
                </a:xfrm>
                <a:custGeom>
                  <a:avLst/>
                  <a:gdLst>
                    <a:gd name="connsiteX0" fmla="*/ 430619 w 798902"/>
                    <a:gd name="connsiteY0" fmla="*/ 1331843 h 2449001"/>
                    <a:gd name="connsiteX1" fmla="*/ 541938 w 798902"/>
                    <a:gd name="connsiteY1" fmla="*/ 1379551 h 2449001"/>
                    <a:gd name="connsiteX2" fmla="*/ 780476 w 798902"/>
                    <a:gd name="connsiteY2" fmla="*/ 1375575 h 2449001"/>
                    <a:gd name="connsiteX3" fmla="*/ 625426 w 798902"/>
                    <a:gd name="connsiteY3" fmla="*/ 1741335 h 2449001"/>
                    <a:gd name="connsiteX4" fmla="*/ 609523 w 798902"/>
                    <a:gd name="connsiteY4" fmla="*/ 2441050 h 2449001"/>
                    <a:gd name="connsiteX5" fmla="*/ 319301 w 798902"/>
                    <a:gd name="connsiteY5" fmla="*/ 2445025 h 2449001"/>
                    <a:gd name="connsiteX6" fmla="*/ 211958 w 798902"/>
                    <a:gd name="connsiteY6" fmla="*/ 1673750 h 2449001"/>
                    <a:gd name="connsiteX7" fmla="*/ 207983 w 798902"/>
                    <a:gd name="connsiteY7" fmla="*/ 2441050 h 2449001"/>
                    <a:gd name="connsiteX8" fmla="*/ 136421 w 798902"/>
                    <a:gd name="connsiteY8" fmla="*/ 2449001 h 2449001"/>
                    <a:gd name="connsiteX9" fmla="*/ 5224 w 798902"/>
                    <a:gd name="connsiteY9" fmla="*/ 1701579 h 2449001"/>
                    <a:gd name="connsiteX10" fmla="*/ 37029 w 798902"/>
                    <a:gd name="connsiteY10" fmla="*/ 1582309 h 2449001"/>
                    <a:gd name="connsiteX11" fmla="*/ 76786 w 798902"/>
                    <a:gd name="connsiteY11" fmla="*/ 1566407 h 2449001"/>
                    <a:gd name="connsiteX12" fmla="*/ 89266 w 798902"/>
                    <a:gd name="connsiteY12" fmla="*/ 1389262 h 2449001"/>
                    <a:gd name="connsiteX13" fmla="*/ 339179 w 798902"/>
                    <a:gd name="connsiteY13" fmla="*/ 1375575 h 2449001"/>
                    <a:gd name="connsiteX14" fmla="*/ 430619 w 798902"/>
                    <a:gd name="connsiteY14" fmla="*/ 1331843 h 2449001"/>
                    <a:gd name="connsiteX15" fmla="*/ 243762 w 798902"/>
                    <a:gd name="connsiteY15" fmla="*/ 0 h 2449001"/>
                    <a:gd name="connsiteX16" fmla="*/ 557838 w 798902"/>
                    <a:gd name="connsiteY16" fmla="*/ 0 h 2449001"/>
                    <a:gd name="connsiteX17" fmla="*/ 689036 w 798902"/>
                    <a:gd name="connsiteY17" fmla="*/ 962108 h 2449001"/>
                    <a:gd name="connsiteX18" fmla="*/ 724816 w 798902"/>
                    <a:gd name="connsiteY18" fmla="*/ 1307990 h 2449001"/>
                    <a:gd name="connsiteX19" fmla="*/ 414715 w 798902"/>
                    <a:gd name="connsiteY19" fmla="*/ 1268233 h 2449001"/>
                    <a:gd name="connsiteX20" fmla="*/ 104615 w 798902"/>
                    <a:gd name="connsiteY20" fmla="*/ 1288111 h 2449001"/>
                    <a:gd name="connsiteX21" fmla="*/ 124493 w 798902"/>
                    <a:gd name="connsiteY21" fmla="*/ 1017766 h 2449001"/>
                    <a:gd name="connsiteX22" fmla="*/ 243762 w 798902"/>
                    <a:gd name="connsiteY22" fmla="*/ 0 h 2449001"/>
                    <a:gd name="connsiteX0" fmla="*/ 430619 w 798902"/>
                    <a:gd name="connsiteY0" fmla="*/ 1331843 h 2449001"/>
                    <a:gd name="connsiteX1" fmla="*/ 541938 w 798902"/>
                    <a:gd name="connsiteY1" fmla="*/ 1379551 h 2449001"/>
                    <a:gd name="connsiteX2" fmla="*/ 780476 w 798902"/>
                    <a:gd name="connsiteY2" fmla="*/ 1375575 h 2449001"/>
                    <a:gd name="connsiteX3" fmla="*/ 625426 w 798902"/>
                    <a:gd name="connsiteY3" fmla="*/ 1741335 h 2449001"/>
                    <a:gd name="connsiteX4" fmla="*/ 609523 w 798902"/>
                    <a:gd name="connsiteY4" fmla="*/ 2441050 h 2449001"/>
                    <a:gd name="connsiteX5" fmla="*/ 319301 w 798902"/>
                    <a:gd name="connsiteY5" fmla="*/ 2445025 h 2449001"/>
                    <a:gd name="connsiteX6" fmla="*/ 211958 w 798902"/>
                    <a:gd name="connsiteY6" fmla="*/ 1673750 h 2449001"/>
                    <a:gd name="connsiteX7" fmla="*/ 207983 w 798902"/>
                    <a:gd name="connsiteY7" fmla="*/ 2441050 h 2449001"/>
                    <a:gd name="connsiteX8" fmla="*/ 136421 w 798902"/>
                    <a:gd name="connsiteY8" fmla="*/ 2449001 h 2449001"/>
                    <a:gd name="connsiteX9" fmla="*/ 5224 w 798902"/>
                    <a:gd name="connsiteY9" fmla="*/ 1701579 h 2449001"/>
                    <a:gd name="connsiteX10" fmla="*/ 37029 w 798902"/>
                    <a:gd name="connsiteY10" fmla="*/ 1582309 h 2449001"/>
                    <a:gd name="connsiteX11" fmla="*/ 76786 w 798902"/>
                    <a:gd name="connsiteY11" fmla="*/ 1566407 h 2449001"/>
                    <a:gd name="connsiteX12" fmla="*/ 89266 w 798902"/>
                    <a:gd name="connsiteY12" fmla="*/ 1389262 h 2449001"/>
                    <a:gd name="connsiteX13" fmla="*/ 339179 w 798902"/>
                    <a:gd name="connsiteY13" fmla="*/ 1375575 h 2449001"/>
                    <a:gd name="connsiteX14" fmla="*/ 430619 w 798902"/>
                    <a:gd name="connsiteY14" fmla="*/ 1331843 h 2449001"/>
                    <a:gd name="connsiteX15" fmla="*/ 243762 w 798902"/>
                    <a:gd name="connsiteY15" fmla="*/ 0 h 2449001"/>
                    <a:gd name="connsiteX16" fmla="*/ 557838 w 798902"/>
                    <a:gd name="connsiteY16" fmla="*/ 0 h 2449001"/>
                    <a:gd name="connsiteX17" fmla="*/ 689036 w 798902"/>
                    <a:gd name="connsiteY17" fmla="*/ 962108 h 2449001"/>
                    <a:gd name="connsiteX18" fmla="*/ 724816 w 798902"/>
                    <a:gd name="connsiteY18" fmla="*/ 1307990 h 2449001"/>
                    <a:gd name="connsiteX19" fmla="*/ 414715 w 798902"/>
                    <a:gd name="connsiteY19" fmla="*/ 1268233 h 2449001"/>
                    <a:gd name="connsiteX20" fmla="*/ 104615 w 798902"/>
                    <a:gd name="connsiteY20" fmla="*/ 1288111 h 2449001"/>
                    <a:gd name="connsiteX21" fmla="*/ 124493 w 798902"/>
                    <a:gd name="connsiteY21" fmla="*/ 1017766 h 2449001"/>
                    <a:gd name="connsiteX22" fmla="*/ 243762 w 798902"/>
                    <a:gd name="connsiteY22" fmla="*/ 0 h 2449001"/>
                    <a:gd name="connsiteX0" fmla="*/ 430619 w 784764"/>
                    <a:gd name="connsiteY0" fmla="*/ 1331843 h 2449001"/>
                    <a:gd name="connsiteX1" fmla="*/ 541938 w 784764"/>
                    <a:gd name="connsiteY1" fmla="*/ 1379551 h 2449001"/>
                    <a:gd name="connsiteX2" fmla="*/ 763368 w 784764"/>
                    <a:gd name="connsiteY2" fmla="*/ 1406369 h 2449001"/>
                    <a:gd name="connsiteX3" fmla="*/ 625426 w 784764"/>
                    <a:gd name="connsiteY3" fmla="*/ 1741335 h 2449001"/>
                    <a:gd name="connsiteX4" fmla="*/ 609523 w 784764"/>
                    <a:gd name="connsiteY4" fmla="*/ 2441050 h 2449001"/>
                    <a:gd name="connsiteX5" fmla="*/ 319301 w 784764"/>
                    <a:gd name="connsiteY5" fmla="*/ 2445025 h 2449001"/>
                    <a:gd name="connsiteX6" fmla="*/ 211958 w 784764"/>
                    <a:gd name="connsiteY6" fmla="*/ 1673750 h 2449001"/>
                    <a:gd name="connsiteX7" fmla="*/ 207983 w 784764"/>
                    <a:gd name="connsiteY7" fmla="*/ 2441050 h 2449001"/>
                    <a:gd name="connsiteX8" fmla="*/ 136421 w 784764"/>
                    <a:gd name="connsiteY8" fmla="*/ 2449001 h 2449001"/>
                    <a:gd name="connsiteX9" fmla="*/ 5224 w 784764"/>
                    <a:gd name="connsiteY9" fmla="*/ 1701579 h 2449001"/>
                    <a:gd name="connsiteX10" fmla="*/ 37029 w 784764"/>
                    <a:gd name="connsiteY10" fmla="*/ 1582309 h 2449001"/>
                    <a:gd name="connsiteX11" fmla="*/ 76786 w 784764"/>
                    <a:gd name="connsiteY11" fmla="*/ 1566407 h 2449001"/>
                    <a:gd name="connsiteX12" fmla="*/ 89266 w 784764"/>
                    <a:gd name="connsiteY12" fmla="*/ 1389262 h 2449001"/>
                    <a:gd name="connsiteX13" fmla="*/ 339179 w 784764"/>
                    <a:gd name="connsiteY13" fmla="*/ 1375575 h 2449001"/>
                    <a:gd name="connsiteX14" fmla="*/ 430619 w 784764"/>
                    <a:gd name="connsiteY14" fmla="*/ 1331843 h 2449001"/>
                    <a:gd name="connsiteX15" fmla="*/ 243762 w 784764"/>
                    <a:gd name="connsiteY15" fmla="*/ 0 h 2449001"/>
                    <a:gd name="connsiteX16" fmla="*/ 557838 w 784764"/>
                    <a:gd name="connsiteY16" fmla="*/ 0 h 2449001"/>
                    <a:gd name="connsiteX17" fmla="*/ 689036 w 784764"/>
                    <a:gd name="connsiteY17" fmla="*/ 962108 h 2449001"/>
                    <a:gd name="connsiteX18" fmla="*/ 724816 w 784764"/>
                    <a:gd name="connsiteY18" fmla="*/ 1307990 h 2449001"/>
                    <a:gd name="connsiteX19" fmla="*/ 414715 w 784764"/>
                    <a:gd name="connsiteY19" fmla="*/ 1268233 h 2449001"/>
                    <a:gd name="connsiteX20" fmla="*/ 104615 w 784764"/>
                    <a:gd name="connsiteY20" fmla="*/ 1288111 h 2449001"/>
                    <a:gd name="connsiteX21" fmla="*/ 124493 w 784764"/>
                    <a:gd name="connsiteY21" fmla="*/ 1017766 h 2449001"/>
                    <a:gd name="connsiteX22" fmla="*/ 243762 w 784764"/>
                    <a:gd name="connsiteY22" fmla="*/ 0 h 2449001"/>
                    <a:gd name="connsiteX0" fmla="*/ 430619 w 784764"/>
                    <a:gd name="connsiteY0" fmla="*/ 1331843 h 2449001"/>
                    <a:gd name="connsiteX1" fmla="*/ 541938 w 784764"/>
                    <a:gd name="connsiteY1" fmla="*/ 1379551 h 2449001"/>
                    <a:gd name="connsiteX2" fmla="*/ 763368 w 784764"/>
                    <a:gd name="connsiteY2" fmla="*/ 1406369 h 2449001"/>
                    <a:gd name="connsiteX3" fmla="*/ 625426 w 784764"/>
                    <a:gd name="connsiteY3" fmla="*/ 1741335 h 2449001"/>
                    <a:gd name="connsiteX4" fmla="*/ 609523 w 784764"/>
                    <a:gd name="connsiteY4" fmla="*/ 2441050 h 2449001"/>
                    <a:gd name="connsiteX5" fmla="*/ 319301 w 784764"/>
                    <a:gd name="connsiteY5" fmla="*/ 2445025 h 2449001"/>
                    <a:gd name="connsiteX6" fmla="*/ 211958 w 784764"/>
                    <a:gd name="connsiteY6" fmla="*/ 1673750 h 2449001"/>
                    <a:gd name="connsiteX7" fmla="*/ 207983 w 784764"/>
                    <a:gd name="connsiteY7" fmla="*/ 2441050 h 2449001"/>
                    <a:gd name="connsiteX8" fmla="*/ 136421 w 784764"/>
                    <a:gd name="connsiteY8" fmla="*/ 2449001 h 2449001"/>
                    <a:gd name="connsiteX9" fmla="*/ 5224 w 784764"/>
                    <a:gd name="connsiteY9" fmla="*/ 1701579 h 2449001"/>
                    <a:gd name="connsiteX10" fmla="*/ 37029 w 784764"/>
                    <a:gd name="connsiteY10" fmla="*/ 1582309 h 2449001"/>
                    <a:gd name="connsiteX11" fmla="*/ 76786 w 784764"/>
                    <a:gd name="connsiteY11" fmla="*/ 1566407 h 2449001"/>
                    <a:gd name="connsiteX12" fmla="*/ 89266 w 784764"/>
                    <a:gd name="connsiteY12" fmla="*/ 1389262 h 2449001"/>
                    <a:gd name="connsiteX13" fmla="*/ 339179 w 784764"/>
                    <a:gd name="connsiteY13" fmla="*/ 1375575 h 2449001"/>
                    <a:gd name="connsiteX14" fmla="*/ 430619 w 784764"/>
                    <a:gd name="connsiteY14" fmla="*/ 1331843 h 2449001"/>
                    <a:gd name="connsiteX15" fmla="*/ 243762 w 784764"/>
                    <a:gd name="connsiteY15" fmla="*/ 0 h 2449001"/>
                    <a:gd name="connsiteX16" fmla="*/ 557838 w 784764"/>
                    <a:gd name="connsiteY16" fmla="*/ 0 h 2449001"/>
                    <a:gd name="connsiteX17" fmla="*/ 689036 w 784764"/>
                    <a:gd name="connsiteY17" fmla="*/ 962108 h 2449001"/>
                    <a:gd name="connsiteX18" fmla="*/ 724816 w 784764"/>
                    <a:gd name="connsiteY18" fmla="*/ 1307990 h 2449001"/>
                    <a:gd name="connsiteX19" fmla="*/ 414715 w 784764"/>
                    <a:gd name="connsiteY19" fmla="*/ 1268233 h 2449001"/>
                    <a:gd name="connsiteX20" fmla="*/ 104615 w 784764"/>
                    <a:gd name="connsiteY20" fmla="*/ 1288111 h 2449001"/>
                    <a:gd name="connsiteX21" fmla="*/ 124493 w 784764"/>
                    <a:gd name="connsiteY21" fmla="*/ 1017766 h 2449001"/>
                    <a:gd name="connsiteX22" fmla="*/ 243762 w 784764"/>
                    <a:gd name="connsiteY22" fmla="*/ 0 h 2449001"/>
                    <a:gd name="connsiteX0" fmla="*/ 430619 w 784764"/>
                    <a:gd name="connsiteY0" fmla="*/ 1331843 h 2449001"/>
                    <a:gd name="connsiteX1" fmla="*/ 541938 w 784764"/>
                    <a:gd name="connsiteY1" fmla="*/ 1379551 h 2449001"/>
                    <a:gd name="connsiteX2" fmla="*/ 763368 w 784764"/>
                    <a:gd name="connsiteY2" fmla="*/ 1406369 h 2449001"/>
                    <a:gd name="connsiteX3" fmla="*/ 625426 w 784764"/>
                    <a:gd name="connsiteY3" fmla="*/ 1741335 h 2449001"/>
                    <a:gd name="connsiteX4" fmla="*/ 609523 w 784764"/>
                    <a:gd name="connsiteY4" fmla="*/ 2441050 h 2449001"/>
                    <a:gd name="connsiteX5" fmla="*/ 319301 w 784764"/>
                    <a:gd name="connsiteY5" fmla="*/ 2445025 h 2449001"/>
                    <a:gd name="connsiteX6" fmla="*/ 211958 w 784764"/>
                    <a:gd name="connsiteY6" fmla="*/ 1673750 h 2449001"/>
                    <a:gd name="connsiteX7" fmla="*/ 207983 w 784764"/>
                    <a:gd name="connsiteY7" fmla="*/ 2441050 h 2449001"/>
                    <a:gd name="connsiteX8" fmla="*/ 136421 w 784764"/>
                    <a:gd name="connsiteY8" fmla="*/ 2449001 h 2449001"/>
                    <a:gd name="connsiteX9" fmla="*/ 5224 w 784764"/>
                    <a:gd name="connsiteY9" fmla="*/ 1701579 h 2449001"/>
                    <a:gd name="connsiteX10" fmla="*/ 37029 w 784764"/>
                    <a:gd name="connsiteY10" fmla="*/ 1582309 h 2449001"/>
                    <a:gd name="connsiteX11" fmla="*/ 76786 w 784764"/>
                    <a:gd name="connsiteY11" fmla="*/ 1566407 h 2449001"/>
                    <a:gd name="connsiteX12" fmla="*/ 89266 w 784764"/>
                    <a:gd name="connsiteY12" fmla="*/ 1389262 h 2449001"/>
                    <a:gd name="connsiteX13" fmla="*/ 339179 w 784764"/>
                    <a:gd name="connsiteY13" fmla="*/ 1375575 h 2449001"/>
                    <a:gd name="connsiteX14" fmla="*/ 430619 w 784764"/>
                    <a:gd name="connsiteY14" fmla="*/ 1331843 h 2449001"/>
                    <a:gd name="connsiteX15" fmla="*/ 243762 w 784764"/>
                    <a:gd name="connsiteY15" fmla="*/ 0 h 2449001"/>
                    <a:gd name="connsiteX16" fmla="*/ 557838 w 784764"/>
                    <a:gd name="connsiteY16" fmla="*/ 0 h 2449001"/>
                    <a:gd name="connsiteX17" fmla="*/ 689036 w 784764"/>
                    <a:gd name="connsiteY17" fmla="*/ 962108 h 2449001"/>
                    <a:gd name="connsiteX18" fmla="*/ 724816 w 784764"/>
                    <a:gd name="connsiteY18" fmla="*/ 1307990 h 2449001"/>
                    <a:gd name="connsiteX19" fmla="*/ 414715 w 784764"/>
                    <a:gd name="connsiteY19" fmla="*/ 1268233 h 2449001"/>
                    <a:gd name="connsiteX20" fmla="*/ 104615 w 784764"/>
                    <a:gd name="connsiteY20" fmla="*/ 1288111 h 2449001"/>
                    <a:gd name="connsiteX21" fmla="*/ 124493 w 784764"/>
                    <a:gd name="connsiteY21" fmla="*/ 1017766 h 2449001"/>
                    <a:gd name="connsiteX22" fmla="*/ 243762 w 784764"/>
                    <a:gd name="connsiteY22" fmla="*/ 0 h 2449001"/>
                    <a:gd name="connsiteX0" fmla="*/ 430997 w 785142"/>
                    <a:gd name="connsiteY0" fmla="*/ 1331843 h 2449001"/>
                    <a:gd name="connsiteX1" fmla="*/ 542316 w 785142"/>
                    <a:gd name="connsiteY1" fmla="*/ 1379551 h 2449001"/>
                    <a:gd name="connsiteX2" fmla="*/ 763746 w 785142"/>
                    <a:gd name="connsiteY2" fmla="*/ 1406369 h 2449001"/>
                    <a:gd name="connsiteX3" fmla="*/ 625804 w 785142"/>
                    <a:gd name="connsiteY3" fmla="*/ 1741335 h 2449001"/>
                    <a:gd name="connsiteX4" fmla="*/ 609901 w 785142"/>
                    <a:gd name="connsiteY4" fmla="*/ 2441050 h 2449001"/>
                    <a:gd name="connsiteX5" fmla="*/ 319679 w 785142"/>
                    <a:gd name="connsiteY5" fmla="*/ 2445025 h 2449001"/>
                    <a:gd name="connsiteX6" fmla="*/ 212336 w 785142"/>
                    <a:gd name="connsiteY6" fmla="*/ 1673750 h 2449001"/>
                    <a:gd name="connsiteX7" fmla="*/ 208361 w 785142"/>
                    <a:gd name="connsiteY7" fmla="*/ 2441050 h 2449001"/>
                    <a:gd name="connsiteX8" fmla="*/ 136799 w 785142"/>
                    <a:gd name="connsiteY8" fmla="*/ 2449001 h 2449001"/>
                    <a:gd name="connsiteX9" fmla="*/ 5602 w 785142"/>
                    <a:gd name="connsiteY9" fmla="*/ 1701579 h 2449001"/>
                    <a:gd name="connsiteX10" fmla="*/ 37407 w 785142"/>
                    <a:gd name="connsiteY10" fmla="*/ 1582309 h 2449001"/>
                    <a:gd name="connsiteX11" fmla="*/ 101115 w 785142"/>
                    <a:gd name="connsiteY11" fmla="*/ 1597201 h 2449001"/>
                    <a:gd name="connsiteX12" fmla="*/ 89644 w 785142"/>
                    <a:gd name="connsiteY12" fmla="*/ 1389262 h 2449001"/>
                    <a:gd name="connsiteX13" fmla="*/ 339557 w 785142"/>
                    <a:gd name="connsiteY13" fmla="*/ 1375575 h 2449001"/>
                    <a:gd name="connsiteX14" fmla="*/ 430997 w 785142"/>
                    <a:gd name="connsiteY14" fmla="*/ 1331843 h 2449001"/>
                    <a:gd name="connsiteX15" fmla="*/ 244140 w 785142"/>
                    <a:gd name="connsiteY15" fmla="*/ 0 h 2449001"/>
                    <a:gd name="connsiteX16" fmla="*/ 558216 w 785142"/>
                    <a:gd name="connsiteY16" fmla="*/ 0 h 2449001"/>
                    <a:gd name="connsiteX17" fmla="*/ 689414 w 785142"/>
                    <a:gd name="connsiteY17" fmla="*/ 962108 h 2449001"/>
                    <a:gd name="connsiteX18" fmla="*/ 725194 w 785142"/>
                    <a:gd name="connsiteY18" fmla="*/ 1307990 h 2449001"/>
                    <a:gd name="connsiteX19" fmla="*/ 415093 w 785142"/>
                    <a:gd name="connsiteY19" fmla="*/ 1268233 h 2449001"/>
                    <a:gd name="connsiteX20" fmla="*/ 104993 w 785142"/>
                    <a:gd name="connsiteY20" fmla="*/ 1288111 h 2449001"/>
                    <a:gd name="connsiteX21" fmla="*/ 124871 w 785142"/>
                    <a:gd name="connsiteY21" fmla="*/ 1017766 h 2449001"/>
                    <a:gd name="connsiteX22" fmla="*/ 244140 w 785142"/>
                    <a:gd name="connsiteY22" fmla="*/ 0 h 2449001"/>
                    <a:gd name="connsiteX0" fmla="*/ 430997 w 785142"/>
                    <a:gd name="connsiteY0" fmla="*/ 1331843 h 2449001"/>
                    <a:gd name="connsiteX1" fmla="*/ 542316 w 785142"/>
                    <a:gd name="connsiteY1" fmla="*/ 1379551 h 2449001"/>
                    <a:gd name="connsiteX2" fmla="*/ 763746 w 785142"/>
                    <a:gd name="connsiteY2" fmla="*/ 1406369 h 2449001"/>
                    <a:gd name="connsiteX3" fmla="*/ 625804 w 785142"/>
                    <a:gd name="connsiteY3" fmla="*/ 1741335 h 2449001"/>
                    <a:gd name="connsiteX4" fmla="*/ 609901 w 785142"/>
                    <a:gd name="connsiteY4" fmla="*/ 2441050 h 2449001"/>
                    <a:gd name="connsiteX5" fmla="*/ 319679 w 785142"/>
                    <a:gd name="connsiteY5" fmla="*/ 2445025 h 2449001"/>
                    <a:gd name="connsiteX6" fmla="*/ 212336 w 785142"/>
                    <a:gd name="connsiteY6" fmla="*/ 1673750 h 2449001"/>
                    <a:gd name="connsiteX7" fmla="*/ 208361 w 785142"/>
                    <a:gd name="connsiteY7" fmla="*/ 2441050 h 2449001"/>
                    <a:gd name="connsiteX8" fmla="*/ 136799 w 785142"/>
                    <a:gd name="connsiteY8" fmla="*/ 2449001 h 2449001"/>
                    <a:gd name="connsiteX9" fmla="*/ 5602 w 785142"/>
                    <a:gd name="connsiteY9" fmla="*/ 1701579 h 2449001"/>
                    <a:gd name="connsiteX10" fmla="*/ 37407 w 785142"/>
                    <a:gd name="connsiteY10" fmla="*/ 1582309 h 2449001"/>
                    <a:gd name="connsiteX11" fmla="*/ 101115 w 785142"/>
                    <a:gd name="connsiteY11" fmla="*/ 1597201 h 2449001"/>
                    <a:gd name="connsiteX12" fmla="*/ 89644 w 785142"/>
                    <a:gd name="connsiteY12" fmla="*/ 1389262 h 2449001"/>
                    <a:gd name="connsiteX13" fmla="*/ 339557 w 785142"/>
                    <a:gd name="connsiteY13" fmla="*/ 1375575 h 2449001"/>
                    <a:gd name="connsiteX14" fmla="*/ 430997 w 785142"/>
                    <a:gd name="connsiteY14" fmla="*/ 1331843 h 2449001"/>
                    <a:gd name="connsiteX15" fmla="*/ 244140 w 785142"/>
                    <a:gd name="connsiteY15" fmla="*/ 0 h 2449001"/>
                    <a:gd name="connsiteX16" fmla="*/ 558216 w 785142"/>
                    <a:gd name="connsiteY16" fmla="*/ 0 h 2449001"/>
                    <a:gd name="connsiteX17" fmla="*/ 689414 w 785142"/>
                    <a:gd name="connsiteY17" fmla="*/ 962108 h 2449001"/>
                    <a:gd name="connsiteX18" fmla="*/ 725194 w 785142"/>
                    <a:gd name="connsiteY18" fmla="*/ 1307990 h 2449001"/>
                    <a:gd name="connsiteX19" fmla="*/ 415093 w 785142"/>
                    <a:gd name="connsiteY19" fmla="*/ 1268233 h 2449001"/>
                    <a:gd name="connsiteX20" fmla="*/ 104993 w 785142"/>
                    <a:gd name="connsiteY20" fmla="*/ 1288111 h 2449001"/>
                    <a:gd name="connsiteX21" fmla="*/ 124871 w 785142"/>
                    <a:gd name="connsiteY21" fmla="*/ 1017766 h 2449001"/>
                    <a:gd name="connsiteX22" fmla="*/ 244140 w 785142"/>
                    <a:gd name="connsiteY22" fmla="*/ 0 h 2449001"/>
                    <a:gd name="connsiteX0" fmla="*/ 425685 w 779830"/>
                    <a:gd name="connsiteY0" fmla="*/ 1331843 h 2449001"/>
                    <a:gd name="connsiteX1" fmla="*/ 537004 w 779830"/>
                    <a:gd name="connsiteY1" fmla="*/ 1379551 h 2449001"/>
                    <a:gd name="connsiteX2" fmla="*/ 758434 w 779830"/>
                    <a:gd name="connsiteY2" fmla="*/ 1406369 h 2449001"/>
                    <a:gd name="connsiteX3" fmla="*/ 620492 w 779830"/>
                    <a:gd name="connsiteY3" fmla="*/ 1741335 h 2449001"/>
                    <a:gd name="connsiteX4" fmla="*/ 604589 w 779830"/>
                    <a:gd name="connsiteY4" fmla="*/ 2441050 h 2449001"/>
                    <a:gd name="connsiteX5" fmla="*/ 314367 w 779830"/>
                    <a:gd name="connsiteY5" fmla="*/ 2445025 h 2449001"/>
                    <a:gd name="connsiteX6" fmla="*/ 207024 w 779830"/>
                    <a:gd name="connsiteY6" fmla="*/ 1673750 h 2449001"/>
                    <a:gd name="connsiteX7" fmla="*/ 203049 w 779830"/>
                    <a:gd name="connsiteY7" fmla="*/ 2441050 h 2449001"/>
                    <a:gd name="connsiteX8" fmla="*/ 131487 w 779830"/>
                    <a:gd name="connsiteY8" fmla="*/ 2449001 h 2449001"/>
                    <a:gd name="connsiteX9" fmla="*/ 290 w 779830"/>
                    <a:gd name="connsiteY9" fmla="*/ 1701579 h 2449001"/>
                    <a:gd name="connsiteX10" fmla="*/ 95803 w 779830"/>
                    <a:gd name="connsiteY10" fmla="*/ 1597201 h 2449001"/>
                    <a:gd name="connsiteX11" fmla="*/ 84332 w 779830"/>
                    <a:gd name="connsiteY11" fmla="*/ 1389262 h 2449001"/>
                    <a:gd name="connsiteX12" fmla="*/ 334245 w 779830"/>
                    <a:gd name="connsiteY12" fmla="*/ 1375575 h 2449001"/>
                    <a:gd name="connsiteX13" fmla="*/ 425685 w 779830"/>
                    <a:gd name="connsiteY13" fmla="*/ 1331843 h 2449001"/>
                    <a:gd name="connsiteX14" fmla="*/ 238828 w 779830"/>
                    <a:gd name="connsiteY14" fmla="*/ 0 h 2449001"/>
                    <a:gd name="connsiteX15" fmla="*/ 552904 w 779830"/>
                    <a:gd name="connsiteY15" fmla="*/ 0 h 2449001"/>
                    <a:gd name="connsiteX16" fmla="*/ 684102 w 779830"/>
                    <a:gd name="connsiteY16" fmla="*/ 962108 h 2449001"/>
                    <a:gd name="connsiteX17" fmla="*/ 719882 w 779830"/>
                    <a:gd name="connsiteY17" fmla="*/ 1307990 h 2449001"/>
                    <a:gd name="connsiteX18" fmla="*/ 409781 w 779830"/>
                    <a:gd name="connsiteY18" fmla="*/ 1268233 h 2449001"/>
                    <a:gd name="connsiteX19" fmla="*/ 99681 w 779830"/>
                    <a:gd name="connsiteY19" fmla="*/ 1288111 h 2449001"/>
                    <a:gd name="connsiteX20" fmla="*/ 119559 w 779830"/>
                    <a:gd name="connsiteY20" fmla="*/ 1017766 h 2449001"/>
                    <a:gd name="connsiteX21" fmla="*/ 238828 w 779830"/>
                    <a:gd name="connsiteY21" fmla="*/ 0 h 2449001"/>
                    <a:gd name="connsiteX0" fmla="*/ 425766 w 779911"/>
                    <a:gd name="connsiteY0" fmla="*/ 1331843 h 2449001"/>
                    <a:gd name="connsiteX1" fmla="*/ 537085 w 779911"/>
                    <a:gd name="connsiteY1" fmla="*/ 1379551 h 2449001"/>
                    <a:gd name="connsiteX2" fmla="*/ 758515 w 779911"/>
                    <a:gd name="connsiteY2" fmla="*/ 1406369 h 2449001"/>
                    <a:gd name="connsiteX3" fmla="*/ 620573 w 779911"/>
                    <a:gd name="connsiteY3" fmla="*/ 1741335 h 2449001"/>
                    <a:gd name="connsiteX4" fmla="*/ 604670 w 779911"/>
                    <a:gd name="connsiteY4" fmla="*/ 2441050 h 2449001"/>
                    <a:gd name="connsiteX5" fmla="*/ 314448 w 779911"/>
                    <a:gd name="connsiteY5" fmla="*/ 2445025 h 2449001"/>
                    <a:gd name="connsiteX6" fmla="*/ 207105 w 779911"/>
                    <a:gd name="connsiteY6" fmla="*/ 1673750 h 2449001"/>
                    <a:gd name="connsiteX7" fmla="*/ 203130 w 779911"/>
                    <a:gd name="connsiteY7" fmla="*/ 2441050 h 2449001"/>
                    <a:gd name="connsiteX8" fmla="*/ 131568 w 779911"/>
                    <a:gd name="connsiteY8" fmla="*/ 2449001 h 2449001"/>
                    <a:gd name="connsiteX9" fmla="*/ 371 w 779911"/>
                    <a:gd name="connsiteY9" fmla="*/ 1701579 h 2449001"/>
                    <a:gd name="connsiteX10" fmla="*/ 95884 w 779911"/>
                    <a:gd name="connsiteY10" fmla="*/ 1597201 h 2449001"/>
                    <a:gd name="connsiteX11" fmla="*/ 84413 w 779911"/>
                    <a:gd name="connsiteY11" fmla="*/ 1389262 h 2449001"/>
                    <a:gd name="connsiteX12" fmla="*/ 334326 w 779911"/>
                    <a:gd name="connsiteY12" fmla="*/ 1375575 h 2449001"/>
                    <a:gd name="connsiteX13" fmla="*/ 425766 w 779911"/>
                    <a:gd name="connsiteY13" fmla="*/ 1331843 h 2449001"/>
                    <a:gd name="connsiteX14" fmla="*/ 238909 w 779911"/>
                    <a:gd name="connsiteY14" fmla="*/ 0 h 2449001"/>
                    <a:gd name="connsiteX15" fmla="*/ 552985 w 779911"/>
                    <a:gd name="connsiteY15" fmla="*/ 0 h 2449001"/>
                    <a:gd name="connsiteX16" fmla="*/ 684183 w 779911"/>
                    <a:gd name="connsiteY16" fmla="*/ 962108 h 2449001"/>
                    <a:gd name="connsiteX17" fmla="*/ 719963 w 779911"/>
                    <a:gd name="connsiteY17" fmla="*/ 1307990 h 2449001"/>
                    <a:gd name="connsiteX18" fmla="*/ 409862 w 779911"/>
                    <a:gd name="connsiteY18" fmla="*/ 1268233 h 2449001"/>
                    <a:gd name="connsiteX19" fmla="*/ 99762 w 779911"/>
                    <a:gd name="connsiteY19" fmla="*/ 1288111 h 2449001"/>
                    <a:gd name="connsiteX20" fmla="*/ 119640 w 779911"/>
                    <a:gd name="connsiteY20" fmla="*/ 1017766 h 2449001"/>
                    <a:gd name="connsiteX21" fmla="*/ 238909 w 779911"/>
                    <a:gd name="connsiteY21" fmla="*/ 0 h 2449001"/>
                    <a:gd name="connsiteX0" fmla="*/ 425696 w 779841"/>
                    <a:gd name="connsiteY0" fmla="*/ 1331843 h 2449001"/>
                    <a:gd name="connsiteX1" fmla="*/ 537015 w 779841"/>
                    <a:gd name="connsiteY1" fmla="*/ 1379551 h 2449001"/>
                    <a:gd name="connsiteX2" fmla="*/ 758445 w 779841"/>
                    <a:gd name="connsiteY2" fmla="*/ 1406369 h 2449001"/>
                    <a:gd name="connsiteX3" fmla="*/ 620503 w 779841"/>
                    <a:gd name="connsiteY3" fmla="*/ 1741335 h 2449001"/>
                    <a:gd name="connsiteX4" fmla="*/ 604600 w 779841"/>
                    <a:gd name="connsiteY4" fmla="*/ 2441050 h 2449001"/>
                    <a:gd name="connsiteX5" fmla="*/ 314378 w 779841"/>
                    <a:gd name="connsiteY5" fmla="*/ 2445025 h 2449001"/>
                    <a:gd name="connsiteX6" fmla="*/ 207035 w 779841"/>
                    <a:gd name="connsiteY6" fmla="*/ 1673750 h 2449001"/>
                    <a:gd name="connsiteX7" fmla="*/ 203060 w 779841"/>
                    <a:gd name="connsiteY7" fmla="*/ 2441050 h 2449001"/>
                    <a:gd name="connsiteX8" fmla="*/ 131498 w 779841"/>
                    <a:gd name="connsiteY8" fmla="*/ 2449001 h 2449001"/>
                    <a:gd name="connsiteX9" fmla="*/ 301 w 779841"/>
                    <a:gd name="connsiteY9" fmla="*/ 1701579 h 2449001"/>
                    <a:gd name="connsiteX10" fmla="*/ 95814 w 779841"/>
                    <a:gd name="connsiteY10" fmla="*/ 1597201 h 2449001"/>
                    <a:gd name="connsiteX11" fmla="*/ 84343 w 779841"/>
                    <a:gd name="connsiteY11" fmla="*/ 1389262 h 2449001"/>
                    <a:gd name="connsiteX12" fmla="*/ 334256 w 779841"/>
                    <a:gd name="connsiteY12" fmla="*/ 1375575 h 2449001"/>
                    <a:gd name="connsiteX13" fmla="*/ 425696 w 779841"/>
                    <a:gd name="connsiteY13" fmla="*/ 1331843 h 2449001"/>
                    <a:gd name="connsiteX14" fmla="*/ 238839 w 779841"/>
                    <a:gd name="connsiteY14" fmla="*/ 0 h 2449001"/>
                    <a:gd name="connsiteX15" fmla="*/ 552915 w 779841"/>
                    <a:gd name="connsiteY15" fmla="*/ 0 h 2449001"/>
                    <a:gd name="connsiteX16" fmla="*/ 684113 w 779841"/>
                    <a:gd name="connsiteY16" fmla="*/ 962108 h 2449001"/>
                    <a:gd name="connsiteX17" fmla="*/ 719893 w 779841"/>
                    <a:gd name="connsiteY17" fmla="*/ 1307990 h 2449001"/>
                    <a:gd name="connsiteX18" fmla="*/ 409792 w 779841"/>
                    <a:gd name="connsiteY18" fmla="*/ 1268233 h 2449001"/>
                    <a:gd name="connsiteX19" fmla="*/ 99692 w 779841"/>
                    <a:gd name="connsiteY19" fmla="*/ 1288111 h 2449001"/>
                    <a:gd name="connsiteX20" fmla="*/ 119570 w 779841"/>
                    <a:gd name="connsiteY20" fmla="*/ 1017766 h 2449001"/>
                    <a:gd name="connsiteX21" fmla="*/ 238839 w 779841"/>
                    <a:gd name="connsiteY21" fmla="*/ 0 h 2449001"/>
                    <a:gd name="connsiteX0" fmla="*/ 425696 w 794874"/>
                    <a:gd name="connsiteY0" fmla="*/ 1331843 h 2449001"/>
                    <a:gd name="connsiteX1" fmla="*/ 537015 w 794874"/>
                    <a:gd name="connsiteY1" fmla="*/ 1379551 h 2449001"/>
                    <a:gd name="connsiteX2" fmla="*/ 758445 w 794874"/>
                    <a:gd name="connsiteY2" fmla="*/ 1406369 h 2449001"/>
                    <a:gd name="connsiteX3" fmla="*/ 620503 w 794874"/>
                    <a:gd name="connsiteY3" fmla="*/ 1741335 h 2449001"/>
                    <a:gd name="connsiteX4" fmla="*/ 604600 w 794874"/>
                    <a:gd name="connsiteY4" fmla="*/ 2441050 h 2449001"/>
                    <a:gd name="connsiteX5" fmla="*/ 314378 w 794874"/>
                    <a:gd name="connsiteY5" fmla="*/ 2445025 h 2449001"/>
                    <a:gd name="connsiteX6" fmla="*/ 207035 w 794874"/>
                    <a:gd name="connsiteY6" fmla="*/ 1673750 h 2449001"/>
                    <a:gd name="connsiteX7" fmla="*/ 203060 w 794874"/>
                    <a:gd name="connsiteY7" fmla="*/ 2441050 h 2449001"/>
                    <a:gd name="connsiteX8" fmla="*/ 131498 w 794874"/>
                    <a:gd name="connsiteY8" fmla="*/ 2449001 h 2449001"/>
                    <a:gd name="connsiteX9" fmla="*/ 301 w 794874"/>
                    <a:gd name="connsiteY9" fmla="*/ 1701579 h 2449001"/>
                    <a:gd name="connsiteX10" fmla="*/ 95814 w 794874"/>
                    <a:gd name="connsiteY10" fmla="*/ 1597201 h 2449001"/>
                    <a:gd name="connsiteX11" fmla="*/ 84343 w 794874"/>
                    <a:gd name="connsiteY11" fmla="*/ 1389262 h 2449001"/>
                    <a:gd name="connsiteX12" fmla="*/ 334256 w 794874"/>
                    <a:gd name="connsiteY12" fmla="*/ 1375575 h 2449001"/>
                    <a:gd name="connsiteX13" fmla="*/ 425696 w 794874"/>
                    <a:gd name="connsiteY13" fmla="*/ 1331843 h 2449001"/>
                    <a:gd name="connsiteX14" fmla="*/ 238839 w 794874"/>
                    <a:gd name="connsiteY14" fmla="*/ 0 h 2449001"/>
                    <a:gd name="connsiteX15" fmla="*/ 552915 w 794874"/>
                    <a:gd name="connsiteY15" fmla="*/ 0 h 2449001"/>
                    <a:gd name="connsiteX16" fmla="*/ 684113 w 794874"/>
                    <a:gd name="connsiteY16" fmla="*/ 962108 h 2449001"/>
                    <a:gd name="connsiteX17" fmla="*/ 719893 w 794874"/>
                    <a:gd name="connsiteY17" fmla="*/ 1307990 h 2449001"/>
                    <a:gd name="connsiteX18" fmla="*/ 409792 w 794874"/>
                    <a:gd name="connsiteY18" fmla="*/ 1268233 h 2449001"/>
                    <a:gd name="connsiteX19" fmla="*/ 99692 w 794874"/>
                    <a:gd name="connsiteY19" fmla="*/ 1288111 h 2449001"/>
                    <a:gd name="connsiteX20" fmla="*/ 119570 w 794874"/>
                    <a:gd name="connsiteY20" fmla="*/ 1017766 h 2449001"/>
                    <a:gd name="connsiteX21" fmla="*/ 238839 w 794874"/>
                    <a:gd name="connsiteY21" fmla="*/ 0 h 2449001"/>
                    <a:gd name="connsiteX0" fmla="*/ 425696 w 794874"/>
                    <a:gd name="connsiteY0" fmla="*/ 1331843 h 2449001"/>
                    <a:gd name="connsiteX1" fmla="*/ 537015 w 794874"/>
                    <a:gd name="connsiteY1" fmla="*/ 1379551 h 2449001"/>
                    <a:gd name="connsiteX2" fmla="*/ 758445 w 794874"/>
                    <a:gd name="connsiteY2" fmla="*/ 1406369 h 2449001"/>
                    <a:gd name="connsiteX3" fmla="*/ 620503 w 794874"/>
                    <a:gd name="connsiteY3" fmla="*/ 1741335 h 2449001"/>
                    <a:gd name="connsiteX4" fmla="*/ 604600 w 794874"/>
                    <a:gd name="connsiteY4" fmla="*/ 2441050 h 2449001"/>
                    <a:gd name="connsiteX5" fmla="*/ 314378 w 794874"/>
                    <a:gd name="connsiteY5" fmla="*/ 2445025 h 2449001"/>
                    <a:gd name="connsiteX6" fmla="*/ 207035 w 794874"/>
                    <a:gd name="connsiteY6" fmla="*/ 1673750 h 2449001"/>
                    <a:gd name="connsiteX7" fmla="*/ 203060 w 794874"/>
                    <a:gd name="connsiteY7" fmla="*/ 2441050 h 2449001"/>
                    <a:gd name="connsiteX8" fmla="*/ 131498 w 794874"/>
                    <a:gd name="connsiteY8" fmla="*/ 2449001 h 2449001"/>
                    <a:gd name="connsiteX9" fmla="*/ 301 w 794874"/>
                    <a:gd name="connsiteY9" fmla="*/ 1701579 h 2449001"/>
                    <a:gd name="connsiteX10" fmla="*/ 95814 w 794874"/>
                    <a:gd name="connsiteY10" fmla="*/ 1597201 h 2449001"/>
                    <a:gd name="connsiteX11" fmla="*/ 84343 w 794874"/>
                    <a:gd name="connsiteY11" fmla="*/ 1389262 h 2449001"/>
                    <a:gd name="connsiteX12" fmla="*/ 334256 w 794874"/>
                    <a:gd name="connsiteY12" fmla="*/ 1375575 h 2449001"/>
                    <a:gd name="connsiteX13" fmla="*/ 425696 w 794874"/>
                    <a:gd name="connsiteY13" fmla="*/ 1331843 h 2449001"/>
                    <a:gd name="connsiteX14" fmla="*/ 238839 w 794874"/>
                    <a:gd name="connsiteY14" fmla="*/ 0 h 2449001"/>
                    <a:gd name="connsiteX15" fmla="*/ 552915 w 794874"/>
                    <a:gd name="connsiteY15" fmla="*/ 0 h 2449001"/>
                    <a:gd name="connsiteX16" fmla="*/ 684113 w 794874"/>
                    <a:gd name="connsiteY16" fmla="*/ 962108 h 2449001"/>
                    <a:gd name="connsiteX17" fmla="*/ 719893 w 794874"/>
                    <a:gd name="connsiteY17" fmla="*/ 1307990 h 2449001"/>
                    <a:gd name="connsiteX18" fmla="*/ 409792 w 794874"/>
                    <a:gd name="connsiteY18" fmla="*/ 1268233 h 2449001"/>
                    <a:gd name="connsiteX19" fmla="*/ 99692 w 794874"/>
                    <a:gd name="connsiteY19" fmla="*/ 1288111 h 2449001"/>
                    <a:gd name="connsiteX20" fmla="*/ 133257 w 794874"/>
                    <a:gd name="connsiteY20" fmla="*/ 945913 h 2449001"/>
                    <a:gd name="connsiteX21" fmla="*/ 238839 w 794874"/>
                    <a:gd name="connsiteY21" fmla="*/ 0 h 2449001"/>
                    <a:gd name="connsiteX0" fmla="*/ 425696 w 794874"/>
                    <a:gd name="connsiteY0" fmla="*/ 1331843 h 2449001"/>
                    <a:gd name="connsiteX1" fmla="*/ 537015 w 794874"/>
                    <a:gd name="connsiteY1" fmla="*/ 1379551 h 2449001"/>
                    <a:gd name="connsiteX2" fmla="*/ 758445 w 794874"/>
                    <a:gd name="connsiteY2" fmla="*/ 1406369 h 2449001"/>
                    <a:gd name="connsiteX3" fmla="*/ 620503 w 794874"/>
                    <a:gd name="connsiteY3" fmla="*/ 1741335 h 2449001"/>
                    <a:gd name="connsiteX4" fmla="*/ 604600 w 794874"/>
                    <a:gd name="connsiteY4" fmla="*/ 2441050 h 2449001"/>
                    <a:gd name="connsiteX5" fmla="*/ 314378 w 794874"/>
                    <a:gd name="connsiteY5" fmla="*/ 2445025 h 2449001"/>
                    <a:gd name="connsiteX6" fmla="*/ 207035 w 794874"/>
                    <a:gd name="connsiteY6" fmla="*/ 1673750 h 2449001"/>
                    <a:gd name="connsiteX7" fmla="*/ 203060 w 794874"/>
                    <a:gd name="connsiteY7" fmla="*/ 2441050 h 2449001"/>
                    <a:gd name="connsiteX8" fmla="*/ 131498 w 794874"/>
                    <a:gd name="connsiteY8" fmla="*/ 2449001 h 2449001"/>
                    <a:gd name="connsiteX9" fmla="*/ 301 w 794874"/>
                    <a:gd name="connsiteY9" fmla="*/ 1701579 h 2449001"/>
                    <a:gd name="connsiteX10" fmla="*/ 95814 w 794874"/>
                    <a:gd name="connsiteY10" fmla="*/ 1597201 h 2449001"/>
                    <a:gd name="connsiteX11" fmla="*/ 84343 w 794874"/>
                    <a:gd name="connsiteY11" fmla="*/ 1389262 h 2449001"/>
                    <a:gd name="connsiteX12" fmla="*/ 334256 w 794874"/>
                    <a:gd name="connsiteY12" fmla="*/ 1375575 h 2449001"/>
                    <a:gd name="connsiteX13" fmla="*/ 425696 w 794874"/>
                    <a:gd name="connsiteY13" fmla="*/ 1331843 h 2449001"/>
                    <a:gd name="connsiteX14" fmla="*/ 238839 w 794874"/>
                    <a:gd name="connsiteY14" fmla="*/ 0 h 2449001"/>
                    <a:gd name="connsiteX15" fmla="*/ 552915 w 794874"/>
                    <a:gd name="connsiteY15" fmla="*/ 0 h 2449001"/>
                    <a:gd name="connsiteX16" fmla="*/ 684113 w 794874"/>
                    <a:gd name="connsiteY16" fmla="*/ 962108 h 2449001"/>
                    <a:gd name="connsiteX17" fmla="*/ 719893 w 794874"/>
                    <a:gd name="connsiteY17" fmla="*/ 1307990 h 2449001"/>
                    <a:gd name="connsiteX18" fmla="*/ 409792 w 794874"/>
                    <a:gd name="connsiteY18" fmla="*/ 1268233 h 2449001"/>
                    <a:gd name="connsiteX19" fmla="*/ 99692 w 794874"/>
                    <a:gd name="connsiteY19" fmla="*/ 1288111 h 2449001"/>
                    <a:gd name="connsiteX20" fmla="*/ 133257 w 794874"/>
                    <a:gd name="connsiteY20" fmla="*/ 945913 h 2449001"/>
                    <a:gd name="connsiteX21" fmla="*/ 238839 w 794874"/>
                    <a:gd name="connsiteY21" fmla="*/ 0 h 2449001"/>
                    <a:gd name="connsiteX0" fmla="*/ 425696 w 794874"/>
                    <a:gd name="connsiteY0" fmla="*/ 1331843 h 2449001"/>
                    <a:gd name="connsiteX1" fmla="*/ 537015 w 794874"/>
                    <a:gd name="connsiteY1" fmla="*/ 1379551 h 2449001"/>
                    <a:gd name="connsiteX2" fmla="*/ 758445 w 794874"/>
                    <a:gd name="connsiteY2" fmla="*/ 1406369 h 2449001"/>
                    <a:gd name="connsiteX3" fmla="*/ 620503 w 794874"/>
                    <a:gd name="connsiteY3" fmla="*/ 1741335 h 2449001"/>
                    <a:gd name="connsiteX4" fmla="*/ 604600 w 794874"/>
                    <a:gd name="connsiteY4" fmla="*/ 2441050 h 2449001"/>
                    <a:gd name="connsiteX5" fmla="*/ 314378 w 794874"/>
                    <a:gd name="connsiteY5" fmla="*/ 2445025 h 2449001"/>
                    <a:gd name="connsiteX6" fmla="*/ 207035 w 794874"/>
                    <a:gd name="connsiteY6" fmla="*/ 1673750 h 2449001"/>
                    <a:gd name="connsiteX7" fmla="*/ 203060 w 794874"/>
                    <a:gd name="connsiteY7" fmla="*/ 2441050 h 2449001"/>
                    <a:gd name="connsiteX8" fmla="*/ 131498 w 794874"/>
                    <a:gd name="connsiteY8" fmla="*/ 2449001 h 2449001"/>
                    <a:gd name="connsiteX9" fmla="*/ 301 w 794874"/>
                    <a:gd name="connsiteY9" fmla="*/ 1701579 h 2449001"/>
                    <a:gd name="connsiteX10" fmla="*/ 95814 w 794874"/>
                    <a:gd name="connsiteY10" fmla="*/ 1597201 h 2449001"/>
                    <a:gd name="connsiteX11" fmla="*/ 84343 w 794874"/>
                    <a:gd name="connsiteY11" fmla="*/ 1389262 h 2449001"/>
                    <a:gd name="connsiteX12" fmla="*/ 334256 w 794874"/>
                    <a:gd name="connsiteY12" fmla="*/ 1375575 h 2449001"/>
                    <a:gd name="connsiteX13" fmla="*/ 425696 w 794874"/>
                    <a:gd name="connsiteY13" fmla="*/ 1331843 h 2449001"/>
                    <a:gd name="connsiteX14" fmla="*/ 218310 w 794874"/>
                    <a:gd name="connsiteY14" fmla="*/ 0 h 2449001"/>
                    <a:gd name="connsiteX15" fmla="*/ 552915 w 794874"/>
                    <a:gd name="connsiteY15" fmla="*/ 0 h 2449001"/>
                    <a:gd name="connsiteX16" fmla="*/ 684113 w 794874"/>
                    <a:gd name="connsiteY16" fmla="*/ 962108 h 2449001"/>
                    <a:gd name="connsiteX17" fmla="*/ 719893 w 794874"/>
                    <a:gd name="connsiteY17" fmla="*/ 1307990 h 2449001"/>
                    <a:gd name="connsiteX18" fmla="*/ 409792 w 794874"/>
                    <a:gd name="connsiteY18" fmla="*/ 1268233 h 2449001"/>
                    <a:gd name="connsiteX19" fmla="*/ 99692 w 794874"/>
                    <a:gd name="connsiteY19" fmla="*/ 1288111 h 2449001"/>
                    <a:gd name="connsiteX20" fmla="*/ 133257 w 794874"/>
                    <a:gd name="connsiteY20" fmla="*/ 945913 h 2449001"/>
                    <a:gd name="connsiteX21" fmla="*/ 218310 w 794874"/>
                    <a:gd name="connsiteY21" fmla="*/ 0 h 2449001"/>
                    <a:gd name="connsiteX0" fmla="*/ 425696 w 794874"/>
                    <a:gd name="connsiteY0" fmla="*/ 1331843 h 2449001"/>
                    <a:gd name="connsiteX1" fmla="*/ 537015 w 794874"/>
                    <a:gd name="connsiteY1" fmla="*/ 1379551 h 2449001"/>
                    <a:gd name="connsiteX2" fmla="*/ 758445 w 794874"/>
                    <a:gd name="connsiteY2" fmla="*/ 1406369 h 2449001"/>
                    <a:gd name="connsiteX3" fmla="*/ 620503 w 794874"/>
                    <a:gd name="connsiteY3" fmla="*/ 1741335 h 2449001"/>
                    <a:gd name="connsiteX4" fmla="*/ 604600 w 794874"/>
                    <a:gd name="connsiteY4" fmla="*/ 2441050 h 2449001"/>
                    <a:gd name="connsiteX5" fmla="*/ 314378 w 794874"/>
                    <a:gd name="connsiteY5" fmla="*/ 2445025 h 2449001"/>
                    <a:gd name="connsiteX6" fmla="*/ 207035 w 794874"/>
                    <a:gd name="connsiteY6" fmla="*/ 1673750 h 2449001"/>
                    <a:gd name="connsiteX7" fmla="*/ 203060 w 794874"/>
                    <a:gd name="connsiteY7" fmla="*/ 2441050 h 2449001"/>
                    <a:gd name="connsiteX8" fmla="*/ 131498 w 794874"/>
                    <a:gd name="connsiteY8" fmla="*/ 2449001 h 2449001"/>
                    <a:gd name="connsiteX9" fmla="*/ 301 w 794874"/>
                    <a:gd name="connsiteY9" fmla="*/ 1701579 h 2449001"/>
                    <a:gd name="connsiteX10" fmla="*/ 95814 w 794874"/>
                    <a:gd name="connsiteY10" fmla="*/ 1597201 h 2449001"/>
                    <a:gd name="connsiteX11" fmla="*/ 84343 w 794874"/>
                    <a:gd name="connsiteY11" fmla="*/ 1389262 h 2449001"/>
                    <a:gd name="connsiteX12" fmla="*/ 334256 w 794874"/>
                    <a:gd name="connsiteY12" fmla="*/ 1375575 h 2449001"/>
                    <a:gd name="connsiteX13" fmla="*/ 425696 w 794874"/>
                    <a:gd name="connsiteY13" fmla="*/ 1331843 h 2449001"/>
                    <a:gd name="connsiteX14" fmla="*/ 218310 w 794874"/>
                    <a:gd name="connsiteY14" fmla="*/ 0 h 2449001"/>
                    <a:gd name="connsiteX15" fmla="*/ 570023 w 794874"/>
                    <a:gd name="connsiteY15" fmla="*/ 3422 h 2449001"/>
                    <a:gd name="connsiteX16" fmla="*/ 684113 w 794874"/>
                    <a:gd name="connsiteY16" fmla="*/ 962108 h 2449001"/>
                    <a:gd name="connsiteX17" fmla="*/ 719893 w 794874"/>
                    <a:gd name="connsiteY17" fmla="*/ 1307990 h 2449001"/>
                    <a:gd name="connsiteX18" fmla="*/ 409792 w 794874"/>
                    <a:gd name="connsiteY18" fmla="*/ 1268233 h 2449001"/>
                    <a:gd name="connsiteX19" fmla="*/ 99692 w 794874"/>
                    <a:gd name="connsiteY19" fmla="*/ 1288111 h 2449001"/>
                    <a:gd name="connsiteX20" fmla="*/ 133257 w 794874"/>
                    <a:gd name="connsiteY20" fmla="*/ 945913 h 2449001"/>
                    <a:gd name="connsiteX21" fmla="*/ 218310 w 794874"/>
                    <a:gd name="connsiteY21" fmla="*/ 0 h 2449001"/>
                    <a:gd name="connsiteX0" fmla="*/ 425696 w 794874"/>
                    <a:gd name="connsiteY0" fmla="*/ 1331843 h 2449001"/>
                    <a:gd name="connsiteX1" fmla="*/ 537015 w 794874"/>
                    <a:gd name="connsiteY1" fmla="*/ 1379551 h 2449001"/>
                    <a:gd name="connsiteX2" fmla="*/ 758445 w 794874"/>
                    <a:gd name="connsiteY2" fmla="*/ 1406369 h 2449001"/>
                    <a:gd name="connsiteX3" fmla="*/ 620503 w 794874"/>
                    <a:gd name="connsiteY3" fmla="*/ 1741335 h 2449001"/>
                    <a:gd name="connsiteX4" fmla="*/ 604600 w 794874"/>
                    <a:gd name="connsiteY4" fmla="*/ 2441050 h 2449001"/>
                    <a:gd name="connsiteX5" fmla="*/ 314378 w 794874"/>
                    <a:gd name="connsiteY5" fmla="*/ 2445025 h 2449001"/>
                    <a:gd name="connsiteX6" fmla="*/ 207035 w 794874"/>
                    <a:gd name="connsiteY6" fmla="*/ 1673750 h 2449001"/>
                    <a:gd name="connsiteX7" fmla="*/ 203060 w 794874"/>
                    <a:gd name="connsiteY7" fmla="*/ 2441050 h 2449001"/>
                    <a:gd name="connsiteX8" fmla="*/ 131498 w 794874"/>
                    <a:gd name="connsiteY8" fmla="*/ 2449001 h 2449001"/>
                    <a:gd name="connsiteX9" fmla="*/ 301 w 794874"/>
                    <a:gd name="connsiteY9" fmla="*/ 1701579 h 2449001"/>
                    <a:gd name="connsiteX10" fmla="*/ 95814 w 794874"/>
                    <a:gd name="connsiteY10" fmla="*/ 1597201 h 2449001"/>
                    <a:gd name="connsiteX11" fmla="*/ 84343 w 794874"/>
                    <a:gd name="connsiteY11" fmla="*/ 1389262 h 2449001"/>
                    <a:gd name="connsiteX12" fmla="*/ 334256 w 794874"/>
                    <a:gd name="connsiteY12" fmla="*/ 1375575 h 2449001"/>
                    <a:gd name="connsiteX13" fmla="*/ 425696 w 794874"/>
                    <a:gd name="connsiteY13" fmla="*/ 1331843 h 2449001"/>
                    <a:gd name="connsiteX14" fmla="*/ 218310 w 794874"/>
                    <a:gd name="connsiteY14" fmla="*/ 0 h 2449001"/>
                    <a:gd name="connsiteX15" fmla="*/ 570023 w 794874"/>
                    <a:gd name="connsiteY15" fmla="*/ 3422 h 2449001"/>
                    <a:gd name="connsiteX16" fmla="*/ 684113 w 794874"/>
                    <a:gd name="connsiteY16" fmla="*/ 962108 h 2449001"/>
                    <a:gd name="connsiteX17" fmla="*/ 719893 w 794874"/>
                    <a:gd name="connsiteY17" fmla="*/ 1307990 h 2449001"/>
                    <a:gd name="connsiteX18" fmla="*/ 409792 w 794874"/>
                    <a:gd name="connsiteY18" fmla="*/ 1268233 h 2449001"/>
                    <a:gd name="connsiteX19" fmla="*/ 99692 w 794874"/>
                    <a:gd name="connsiteY19" fmla="*/ 1288111 h 2449001"/>
                    <a:gd name="connsiteX20" fmla="*/ 133257 w 794874"/>
                    <a:gd name="connsiteY20" fmla="*/ 945913 h 2449001"/>
                    <a:gd name="connsiteX21" fmla="*/ 218310 w 794874"/>
                    <a:gd name="connsiteY21" fmla="*/ 0 h 2449001"/>
                    <a:gd name="connsiteX0" fmla="*/ 425696 w 794874"/>
                    <a:gd name="connsiteY0" fmla="*/ 1331843 h 2449001"/>
                    <a:gd name="connsiteX1" fmla="*/ 537015 w 794874"/>
                    <a:gd name="connsiteY1" fmla="*/ 1379551 h 2449001"/>
                    <a:gd name="connsiteX2" fmla="*/ 758445 w 794874"/>
                    <a:gd name="connsiteY2" fmla="*/ 1406369 h 2449001"/>
                    <a:gd name="connsiteX3" fmla="*/ 620503 w 794874"/>
                    <a:gd name="connsiteY3" fmla="*/ 1741335 h 2449001"/>
                    <a:gd name="connsiteX4" fmla="*/ 604600 w 794874"/>
                    <a:gd name="connsiteY4" fmla="*/ 2441050 h 2449001"/>
                    <a:gd name="connsiteX5" fmla="*/ 314378 w 794874"/>
                    <a:gd name="connsiteY5" fmla="*/ 2445025 h 2449001"/>
                    <a:gd name="connsiteX6" fmla="*/ 207035 w 794874"/>
                    <a:gd name="connsiteY6" fmla="*/ 1673750 h 2449001"/>
                    <a:gd name="connsiteX7" fmla="*/ 203060 w 794874"/>
                    <a:gd name="connsiteY7" fmla="*/ 2441050 h 2449001"/>
                    <a:gd name="connsiteX8" fmla="*/ 131498 w 794874"/>
                    <a:gd name="connsiteY8" fmla="*/ 2449001 h 2449001"/>
                    <a:gd name="connsiteX9" fmla="*/ 301 w 794874"/>
                    <a:gd name="connsiteY9" fmla="*/ 1701579 h 2449001"/>
                    <a:gd name="connsiteX10" fmla="*/ 95814 w 794874"/>
                    <a:gd name="connsiteY10" fmla="*/ 1597201 h 2449001"/>
                    <a:gd name="connsiteX11" fmla="*/ 84343 w 794874"/>
                    <a:gd name="connsiteY11" fmla="*/ 1389262 h 2449001"/>
                    <a:gd name="connsiteX12" fmla="*/ 334256 w 794874"/>
                    <a:gd name="connsiteY12" fmla="*/ 1375575 h 2449001"/>
                    <a:gd name="connsiteX13" fmla="*/ 425696 w 794874"/>
                    <a:gd name="connsiteY13" fmla="*/ 1331843 h 2449001"/>
                    <a:gd name="connsiteX14" fmla="*/ 218310 w 794874"/>
                    <a:gd name="connsiteY14" fmla="*/ 0 h 2449001"/>
                    <a:gd name="connsiteX15" fmla="*/ 570023 w 794874"/>
                    <a:gd name="connsiteY15" fmla="*/ 3422 h 2449001"/>
                    <a:gd name="connsiteX16" fmla="*/ 684113 w 794874"/>
                    <a:gd name="connsiteY16" fmla="*/ 962108 h 2449001"/>
                    <a:gd name="connsiteX17" fmla="*/ 719893 w 794874"/>
                    <a:gd name="connsiteY17" fmla="*/ 1307990 h 2449001"/>
                    <a:gd name="connsiteX18" fmla="*/ 409792 w 794874"/>
                    <a:gd name="connsiteY18" fmla="*/ 1268233 h 2449001"/>
                    <a:gd name="connsiteX19" fmla="*/ 99692 w 794874"/>
                    <a:gd name="connsiteY19" fmla="*/ 1288111 h 2449001"/>
                    <a:gd name="connsiteX20" fmla="*/ 133257 w 794874"/>
                    <a:gd name="connsiteY20" fmla="*/ 945913 h 2449001"/>
                    <a:gd name="connsiteX21" fmla="*/ 218310 w 794874"/>
                    <a:gd name="connsiteY21" fmla="*/ 0 h 2449001"/>
                    <a:gd name="connsiteX0" fmla="*/ 425696 w 791314"/>
                    <a:gd name="connsiteY0" fmla="*/ 1331843 h 2449001"/>
                    <a:gd name="connsiteX1" fmla="*/ 537015 w 791314"/>
                    <a:gd name="connsiteY1" fmla="*/ 1379551 h 2449001"/>
                    <a:gd name="connsiteX2" fmla="*/ 758445 w 791314"/>
                    <a:gd name="connsiteY2" fmla="*/ 1406369 h 2449001"/>
                    <a:gd name="connsiteX3" fmla="*/ 620503 w 791314"/>
                    <a:gd name="connsiteY3" fmla="*/ 1741335 h 2449001"/>
                    <a:gd name="connsiteX4" fmla="*/ 604600 w 791314"/>
                    <a:gd name="connsiteY4" fmla="*/ 2441050 h 2449001"/>
                    <a:gd name="connsiteX5" fmla="*/ 314378 w 791314"/>
                    <a:gd name="connsiteY5" fmla="*/ 2445025 h 2449001"/>
                    <a:gd name="connsiteX6" fmla="*/ 207035 w 791314"/>
                    <a:gd name="connsiteY6" fmla="*/ 1673750 h 2449001"/>
                    <a:gd name="connsiteX7" fmla="*/ 203060 w 791314"/>
                    <a:gd name="connsiteY7" fmla="*/ 2441050 h 2449001"/>
                    <a:gd name="connsiteX8" fmla="*/ 131498 w 791314"/>
                    <a:gd name="connsiteY8" fmla="*/ 2449001 h 2449001"/>
                    <a:gd name="connsiteX9" fmla="*/ 301 w 791314"/>
                    <a:gd name="connsiteY9" fmla="*/ 1701579 h 2449001"/>
                    <a:gd name="connsiteX10" fmla="*/ 95814 w 791314"/>
                    <a:gd name="connsiteY10" fmla="*/ 1597201 h 2449001"/>
                    <a:gd name="connsiteX11" fmla="*/ 84343 w 791314"/>
                    <a:gd name="connsiteY11" fmla="*/ 1389262 h 2449001"/>
                    <a:gd name="connsiteX12" fmla="*/ 334256 w 791314"/>
                    <a:gd name="connsiteY12" fmla="*/ 1375575 h 2449001"/>
                    <a:gd name="connsiteX13" fmla="*/ 425696 w 791314"/>
                    <a:gd name="connsiteY13" fmla="*/ 1331843 h 2449001"/>
                    <a:gd name="connsiteX14" fmla="*/ 218310 w 791314"/>
                    <a:gd name="connsiteY14" fmla="*/ 0 h 2449001"/>
                    <a:gd name="connsiteX15" fmla="*/ 570023 w 791314"/>
                    <a:gd name="connsiteY15" fmla="*/ 3422 h 2449001"/>
                    <a:gd name="connsiteX16" fmla="*/ 677271 w 791314"/>
                    <a:gd name="connsiteY16" fmla="*/ 938156 h 2449001"/>
                    <a:gd name="connsiteX17" fmla="*/ 719893 w 791314"/>
                    <a:gd name="connsiteY17" fmla="*/ 1307990 h 2449001"/>
                    <a:gd name="connsiteX18" fmla="*/ 409792 w 791314"/>
                    <a:gd name="connsiteY18" fmla="*/ 1268233 h 2449001"/>
                    <a:gd name="connsiteX19" fmla="*/ 99692 w 791314"/>
                    <a:gd name="connsiteY19" fmla="*/ 1288111 h 2449001"/>
                    <a:gd name="connsiteX20" fmla="*/ 133257 w 791314"/>
                    <a:gd name="connsiteY20" fmla="*/ 945913 h 2449001"/>
                    <a:gd name="connsiteX21" fmla="*/ 218310 w 791314"/>
                    <a:gd name="connsiteY21" fmla="*/ 0 h 2449001"/>
                    <a:gd name="connsiteX0" fmla="*/ 425696 w 791740"/>
                    <a:gd name="connsiteY0" fmla="*/ 1331843 h 2449001"/>
                    <a:gd name="connsiteX1" fmla="*/ 537015 w 791740"/>
                    <a:gd name="connsiteY1" fmla="*/ 1379551 h 2449001"/>
                    <a:gd name="connsiteX2" fmla="*/ 775553 w 791740"/>
                    <a:gd name="connsiteY2" fmla="*/ 1406369 h 2449001"/>
                    <a:gd name="connsiteX3" fmla="*/ 620503 w 791740"/>
                    <a:gd name="connsiteY3" fmla="*/ 1741335 h 2449001"/>
                    <a:gd name="connsiteX4" fmla="*/ 604600 w 791740"/>
                    <a:gd name="connsiteY4" fmla="*/ 2441050 h 2449001"/>
                    <a:gd name="connsiteX5" fmla="*/ 314378 w 791740"/>
                    <a:gd name="connsiteY5" fmla="*/ 2445025 h 2449001"/>
                    <a:gd name="connsiteX6" fmla="*/ 207035 w 791740"/>
                    <a:gd name="connsiteY6" fmla="*/ 1673750 h 2449001"/>
                    <a:gd name="connsiteX7" fmla="*/ 203060 w 791740"/>
                    <a:gd name="connsiteY7" fmla="*/ 2441050 h 2449001"/>
                    <a:gd name="connsiteX8" fmla="*/ 131498 w 791740"/>
                    <a:gd name="connsiteY8" fmla="*/ 2449001 h 2449001"/>
                    <a:gd name="connsiteX9" fmla="*/ 301 w 791740"/>
                    <a:gd name="connsiteY9" fmla="*/ 1701579 h 2449001"/>
                    <a:gd name="connsiteX10" fmla="*/ 95814 w 791740"/>
                    <a:gd name="connsiteY10" fmla="*/ 1597201 h 2449001"/>
                    <a:gd name="connsiteX11" fmla="*/ 84343 w 791740"/>
                    <a:gd name="connsiteY11" fmla="*/ 1389262 h 2449001"/>
                    <a:gd name="connsiteX12" fmla="*/ 334256 w 791740"/>
                    <a:gd name="connsiteY12" fmla="*/ 1375575 h 2449001"/>
                    <a:gd name="connsiteX13" fmla="*/ 425696 w 791740"/>
                    <a:gd name="connsiteY13" fmla="*/ 1331843 h 2449001"/>
                    <a:gd name="connsiteX14" fmla="*/ 218310 w 791740"/>
                    <a:gd name="connsiteY14" fmla="*/ 0 h 2449001"/>
                    <a:gd name="connsiteX15" fmla="*/ 570023 w 791740"/>
                    <a:gd name="connsiteY15" fmla="*/ 3422 h 2449001"/>
                    <a:gd name="connsiteX16" fmla="*/ 677271 w 791740"/>
                    <a:gd name="connsiteY16" fmla="*/ 938156 h 2449001"/>
                    <a:gd name="connsiteX17" fmla="*/ 719893 w 791740"/>
                    <a:gd name="connsiteY17" fmla="*/ 1307990 h 2449001"/>
                    <a:gd name="connsiteX18" fmla="*/ 409792 w 791740"/>
                    <a:gd name="connsiteY18" fmla="*/ 1268233 h 2449001"/>
                    <a:gd name="connsiteX19" fmla="*/ 99692 w 791740"/>
                    <a:gd name="connsiteY19" fmla="*/ 1288111 h 2449001"/>
                    <a:gd name="connsiteX20" fmla="*/ 133257 w 791740"/>
                    <a:gd name="connsiteY20" fmla="*/ 945913 h 2449001"/>
                    <a:gd name="connsiteX21" fmla="*/ 218310 w 791740"/>
                    <a:gd name="connsiteY21" fmla="*/ 0 h 2449001"/>
                    <a:gd name="connsiteX0" fmla="*/ 425696 w 798638"/>
                    <a:gd name="connsiteY0" fmla="*/ 1331843 h 2449001"/>
                    <a:gd name="connsiteX1" fmla="*/ 537015 w 798638"/>
                    <a:gd name="connsiteY1" fmla="*/ 1379551 h 2449001"/>
                    <a:gd name="connsiteX2" fmla="*/ 775553 w 798638"/>
                    <a:gd name="connsiteY2" fmla="*/ 1406369 h 2449001"/>
                    <a:gd name="connsiteX3" fmla="*/ 620503 w 798638"/>
                    <a:gd name="connsiteY3" fmla="*/ 1741335 h 2449001"/>
                    <a:gd name="connsiteX4" fmla="*/ 604600 w 798638"/>
                    <a:gd name="connsiteY4" fmla="*/ 2441050 h 2449001"/>
                    <a:gd name="connsiteX5" fmla="*/ 314378 w 798638"/>
                    <a:gd name="connsiteY5" fmla="*/ 2445025 h 2449001"/>
                    <a:gd name="connsiteX6" fmla="*/ 207035 w 798638"/>
                    <a:gd name="connsiteY6" fmla="*/ 1673750 h 2449001"/>
                    <a:gd name="connsiteX7" fmla="*/ 203060 w 798638"/>
                    <a:gd name="connsiteY7" fmla="*/ 2441050 h 2449001"/>
                    <a:gd name="connsiteX8" fmla="*/ 131498 w 798638"/>
                    <a:gd name="connsiteY8" fmla="*/ 2449001 h 2449001"/>
                    <a:gd name="connsiteX9" fmla="*/ 301 w 798638"/>
                    <a:gd name="connsiteY9" fmla="*/ 1701579 h 2449001"/>
                    <a:gd name="connsiteX10" fmla="*/ 95814 w 798638"/>
                    <a:gd name="connsiteY10" fmla="*/ 1597201 h 2449001"/>
                    <a:gd name="connsiteX11" fmla="*/ 84343 w 798638"/>
                    <a:gd name="connsiteY11" fmla="*/ 1389262 h 2449001"/>
                    <a:gd name="connsiteX12" fmla="*/ 334256 w 798638"/>
                    <a:gd name="connsiteY12" fmla="*/ 1375575 h 2449001"/>
                    <a:gd name="connsiteX13" fmla="*/ 425696 w 798638"/>
                    <a:gd name="connsiteY13" fmla="*/ 1331843 h 2449001"/>
                    <a:gd name="connsiteX14" fmla="*/ 218310 w 798638"/>
                    <a:gd name="connsiteY14" fmla="*/ 0 h 2449001"/>
                    <a:gd name="connsiteX15" fmla="*/ 570023 w 798638"/>
                    <a:gd name="connsiteY15" fmla="*/ 3422 h 2449001"/>
                    <a:gd name="connsiteX16" fmla="*/ 677271 w 798638"/>
                    <a:gd name="connsiteY16" fmla="*/ 938156 h 2449001"/>
                    <a:gd name="connsiteX17" fmla="*/ 719893 w 798638"/>
                    <a:gd name="connsiteY17" fmla="*/ 1307990 h 2449001"/>
                    <a:gd name="connsiteX18" fmla="*/ 409792 w 798638"/>
                    <a:gd name="connsiteY18" fmla="*/ 1268233 h 2449001"/>
                    <a:gd name="connsiteX19" fmla="*/ 99692 w 798638"/>
                    <a:gd name="connsiteY19" fmla="*/ 1288111 h 2449001"/>
                    <a:gd name="connsiteX20" fmla="*/ 133257 w 798638"/>
                    <a:gd name="connsiteY20" fmla="*/ 945913 h 2449001"/>
                    <a:gd name="connsiteX21" fmla="*/ 218310 w 798638"/>
                    <a:gd name="connsiteY21" fmla="*/ 0 h 2449001"/>
                    <a:gd name="connsiteX0" fmla="*/ 425696 w 798137"/>
                    <a:gd name="connsiteY0" fmla="*/ 1331843 h 2449001"/>
                    <a:gd name="connsiteX1" fmla="*/ 537015 w 798137"/>
                    <a:gd name="connsiteY1" fmla="*/ 1379551 h 2449001"/>
                    <a:gd name="connsiteX2" fmla="*/ 775553 w 798137"/>
                    <a:gd name="connsiteY2" fmla="*/ 1406369 h 2449001"/>
                    <a:gd name="connsiteX3" fmla="*/ 613659 w 798137"/>
                    <a:gd name="connsiteY3" fmla="*/ 1785816 h 2449001"/>
                    <a:gd name="connsiteX4" fmla="*/ 604600 w 798137"/>
                    <a:gd name="connsiteY4" fmla="*/ 2441050 h 2449001"/>
                    <a:gd name="connsiteX5" fmla="*/ 314378 w 798137"/>
                    <a:gd name="connsiteY5" fmla="*/ 2445025 h 2449001"/>
                    <a:gd name="connsiteX6" fmla="*/ 207035 w 798137"/>
                    <a:gd name="connsiteY6" fmla="*/ 1673750 h 2449001"/>
                    <a:gd name="connsiteX7" fmla="*/ 203060 w 798137"/>
                    <a:gd name="connsiteY7" fmla="*/ 2441050 h 2449001"/>
                    <a:gd name="connsiteX8" fmla="*/ 131498 w 798137"/>
                    <a:gd name="connsiteY8" fmla="*/ 2449001 h 2449001"/>
                    <a:gd name="connsiteX9" fmla="*/ 301 w 798137"/>
                    <a:gd name="connsiteY9" fmla="*/ 1701579 h 2449001"/>
                    <a:gd name="connsiteX10" fmla="*/ 95814 w 798137"/>
                    <a:gd name="connsiteY10" fmla="*/ 1597201 h 2449001"/>
                    <a:gd name="connsiteX11" fmla="*/ 84343 w 798137"/>
                    <a:gd name="connsiteY11" fmla="*/ 1389262 h 2449001"/>
                    <a:gd name="connsiteX12" fmla="*/ 334256 w 798137"/>
                    <a:gd name="connsiteY12" fmla="*/ 1375575 h 2449001"/>
                    <a:gd name="connsiteX13" fmla="*/ 425696 w 798137"/>
                    <a:gd name="connsiteY13" fmla="*/ 1331843 h 2449001"/>
                    <a:gd name="connsiteX14" fmla="*/ 218310 w 798137"/>
                    <a:gd name="connsiteY14" fmla="*/ 0 h 2449001"/>
                    <a:gd name="connsiteX15" fmla="*/ 570023 w 798137"/>
                    <a:gd name="connsiteY15" fmla="*/ 3422 h 2449001"/>
                    <a:gd name="connsiteX16" fmla="*/ 677271 w 798137"/>
                    <a:gd name="connsiteY16" fmla="*/ 938156 h 2449001"/>
                    <a:gd name="connsiteX17" fmla="*/ 719893 w 798137"/>
                    <a:gd name="connsiteY17" fmla="*/ 1307990 h 2449001"/>
                    <a:gd name="connsiteX18" fmla="*/ 409792 w 798137"/>
                    <a:gd name="connsiteY18" fmla="*/ 1268233 h 2449001"/>
                    <a:gd name="connsiteX19" fmla="*/ 99692 w 798137"/>
                    <a:gd name="connsiteY19" fmla="*/ 1288111 h 2449001"/>
                    <a:gd name="connsiteX20" fmla="*/ 133257 w 798137"/>
                    <a:gd name="connsiteY20" fmla="*/ 945913 h 2449001"/>
                    <a:gd name="connsiteX21" fmla="*/ 218310 w 798137"/>
                    <a:gd name="connsiteY21" fmla="*/ 0 h 2449001"/>
                    <a:gd name="connsiteX0" fmla="*/ 425696 w 797686"/>
                    <a:gd name="connsiteY0" fmla="*/ 1331843 h 2449001"/>
                    <a:gd name="connsiteX1" fmla="*/ 537015 w 797686"/>
                    <a:gd name="connsiteY1" fmla="*/ 1379551 h 2449001"/>
                    <a:gd name="connsiteX2" fmla="*/ 775553 w 797686"/>
                    <a:gd name="connsiteY2" fmla="*/ 1406369 h 2449001"/>
                    <a:gd name="connsiteX3" fmla="*/ 613659 w 797686"/>
                    <a:gd name="connsiteY3" fmla="*/ 1785816 h 2449001"/>
                    <a:gd name="connsiteX4" fmla="*/ 604600 w 797686"/>
                    <a:gd name="connsiteY4" fmla="*/ 2441050 h 2449001"/>
                    <a:gd name="connsiteX5" fmla="*/ 314378 w 797686"/>
                    <a:gd name="connsiteY5" fmla="*/ 2445025 h 2449001"/>
                    <a:gd name="connsiteX6" fmla="*/ 207035 w 797686"/>
                    <a:gd name="connsiteY6" fmla="*/ 1673750 h 2449001"/>
                    <a:gd name="connsiteX7" fmla="*/ 203060 w 797686"/>
                    <a:gd name="connsiteY7" fmla="*/ 2441050 h 2449001"/>
                    <a:gd name="connsiteX8" fmla="*/ 131498 w 797686"/>
                    <a:gd name="connsiteY8" fmla="*/ 2449001 h 2449001"/>
                    <a:gd name="connsiteX9" fmla="*/ 301 w 797686"/>
                    <a:gd name="connsiteY9" fmla="*/ 1701579 h 2449001"/>
                    <a:gd name="connsiteX10" fmla="*/ 95814 w 797686"/>
                    <a:gd name="connsiteY10" fmla="*/ 1597201 h 2449001"/>
                    <a:gd name="connsiteX11" fmla="*/ 84343 w 797686"/>
                    <a:gd name="connsiteY11" fmla="*/ 1389262 h 2449001"/>
                    <a:gd name="connsiteX12" fmla="*/ 334256 w 797686"/>
                    <a:gd name="connsiteY12" fmla="*/ 1375575 h 2449001"/>
                    <a:gd name="connsiteX13" fmla="*/ 425696 w 797686"/>
                    <a:gd name="connsiteY13" fmla="*/ 1331843 h 2449001"/>
                    <a:gd name="connsiteX14" fmla="*/ 218310 w 797686"/>
                    <a:gd name="connsiteY14" fmla="*/ 0 h 2449001"/>
                    <a:gd name="connsiteX15" fmla="*/ 570023 w 797686"/>
                    <a:gd name="connsiteY15" fmla="*/ 3422 h 2449001"/>
                    <a:gd name="connsiteX16" fmla="*/ 677271 w 797686"/>
                    <a:gd name="connsiteY16" fmla="*/ 938156 h 2449001"/>
                    <a:gd name="connsiteX17" fmla="*/ 719893 w 797686"/>
                    <a:gd name="connsiteY17" fmla="*/ 1307990 h 2449001"/>
                    <a:gd name="connsiteX18" fmla="*/ 409792 w 797686"/>
                    <a:gd name="connsiteY18" fmla="*/ 1268233 h 2449001"/>
                    <a:gd name="connsiteX19" fmla="*/ 99692 w 797686"/>
                    <a:gd name="connsiteY19" fmla="*/ 1288111 h 2449001"/>
                    <a:gd name="connsiteX20" fmla="*/ 133257 w 797686"/>
                    <a:gd name="connsiteY20" fmla="*/ 945913 h 2449001"/>
                    <a:gd name="connsiteX21" fmla="*/ 218310 w 797686"/>
                    <a:gd name="connsiteY21" fmla="*/ 0 h 2449001"/>
                    <a:gd name="connsiteX0" fmla="*/ 425696 w 797686"/>
                    <a:gd name="connsiteY0" fmla="*/ 1331843 h 2449001"/>
                    <a:gd name="connsiteX1" fmla="*/ 537015 w 797686"/>
                    <a:gd name="connsiteY1" fmla="*/ 1379551 h 2449001"/>
                    <a:gd name="connsiteX2" fmla="*/ 775553 w 797686"/>
                    <a:gd name="connsiteY2" fmla="*/ 1406369 h 2449001"/>
                    <a:gd name="connsiteX3" fmla="*/ 613659 w 797686"/>
                    <a:gd name="connsiteY3" fmla="*/ 1785816 h 2449001"/>
                    <a:gd name="connsiteX4" fmla="*/ 604600 w 797686"/>
                    <a:gd name="connsiteY4" fmla="*/ 2441050 h 2449001"/>
                    <a:gd name="connsiteX5" fmla="*/ 314378 w 797686"/>
                    <a:gd name="connsiteY5" fmla="*/ 2445025 h 2449001"/>
                    <a:gd name="connsiteX6" fmla="*/ 213878 w 797686"/>
                    <a:gd name="connsiteY6" fmla="*/ 1707967 h 2449001"/>
                    <a:gd name="connsiteX7" fmla="*/ 203060 w 797686"/>
                    <a:gd name="connsiteY7" fmla="*/ 2441050 h 2449001"/>
                    <a:gd name="connsiteX8" fmla="*/ 131498 w 797686"/>
                    <a:gd name="connsiteY8" fmla="*/ 2449001 h 2449001"/>
                    <a:gd name="connsiteX9" fmla="*/ 301 w 797686"/>
                    <a:gd name="connsiteY9" fmla="*/ 1701579 h 2449001"/>
                    <a:gd name="connsiteX10" fmla="*/ 95814 w 797686"/>
                    <a:gd name="connsiteY10" fmla="*/ 1597201 h 2449001"/>
                    <a:gd name="connsiteX11" fmla="*/ 84343 w 797686"/>
                    <a:gd name="connsiteY11" fmla="*/ 1389262 h 2449001"/>
                    <a:gd name="connsiteX12" fmla="*/ 334256 w 797686"/>
                    <a:gd name="connsiteY12" fmla="*/ 1375575 h 2449001"/>
                    <a:gd name="connsiteX13" fmla="*/ 425696 w 797686"/>
                    <a:gd name="connsiteY13" fmla="*/ 1331843 h 2449001"/>
                    <a:gd name="connsiteX14" fmla="*/ 218310 w 797686"/>
                    <a:gd name="connsiteY14" fmla="*/ 0 h 2449001"/>
                    <a:gd name="connsiteX15" fmla="*/ 570023 w 797686"/>
                    <a:gd name="connsiteY15" fmla="*/ 3422 h 2449001"/>
                    <a:gd name="connsiteX16" fmla="*/ 677271 w 797686"/>
                    <a:gd name="connsiteY16" fmla="*/ 938156 h 2449001"/>
                    <a:gd name="connsiteX17" fmla="*/ 719893 w 797686"/>
                    <a:gd name="connsiteY17" fmla="*/ 1307990 h 2449001"/>
                    <a:gd name="connsiteX18" fmla="*/ 409792 w 797686"/>
                    <a:gd name="connsiteY18" fmla="*/ 1268233 h 2449001"/>
                    <a:gd name="connsiteX19" fmla="*/ 99692 w 797686"/>
                    <a:gd name="connsiteY19" fmla="*/ 1288111 h 2449001"/>
                    <a:gd name="connsiteX20" fmla="*/ 133257 w 797686"/>
                    <a:gd name="connsiteY20" fmla="*/ 945913 h 2449001"/>
                    <a:gd name="connsiteX21" fmla="*/ 218310 w 797686"/>
                    <a:gd name="connsiteY21" fmla="*/ 0 h 2449001"/>
                    <a:gd name="connsiteX0" fmla="*/ 425696 w 797686"/>
                    <a:gd name="connsiteY0" fmla="*/ 1331843 h 2449001"/>
                    <a:gd name="connsiteX1" fmla="*/ 537015 w 797686"/>
                    <a:gd name="connsiteY1" fmla="*/ 1379551 h 2449001"/>
                    <a:gd name="connsiteX2" fmla="*/ 775553 w 797686"/>
                    <a:gd name="connsiteY2" fmla="*/ 1406369 h 2449001"/>
                    <a:gd name="connsiteX3" fmla="*/ 613659 w 797686"/>
                    <a:gd name="connsiteY3" fmla="*/ 1785816 h 2449001"/>
                    <a:gd name="connsiteX4" fmla="*/ 604600 w 797686"/>
                    <a:gd name="connsiteY4" fmla="*/ 2441050 h 2449001"/>
                    <a:gd name="connsiteX5" fmla="*/ 314378 w 797686"/>
                    <a:gd name="connsiteY5" fmla="*/ 2445025 h 2449001"/>
                    <a:gd name="connsiteX6" fmla="*/ 213878 w 797686"/>
                    <a:gd name="connsiteY6" fmla="*/ 1707967 h 2449001"/>
                    <a:gd name="connsiteX7" fmla="*/ 203060 w 797686"/>
                    <a:gd name="connsiteY7" fmla="*/ 2441050 h 2449001"/>
                    <a:gd name="connsiteX8" fmla="*/ 131498 w 797686"/>
                    <a:gd name="connsiteY8" fmla="*/ 2449001 h 2449001"/>
                    <a:gd name="connsiteX9" fmla="*/ 301 w 797686"/>
                    <a:gd name="connsiteY9" fmla="*/ 1701579 h 2449001"/>
                    <a:gd name="connsiteX10" fmla="*/ 95814 w 797686"/>
                    <a:gd name="connsiteY10" fmla="*/ 1597201 h 2449001"/>
                    <a:gd name="connsiteX11" fmla="*/ 84343 w 797686"/>
                    <a:gd name="connsiteY11" fmla="*/ 1389262 h 2449001"/>
                    <a:gd name="connsiteX12" fmla="*/ 334256 w 797686"/>
                    <a:gd name="connsiteY12" fmla="*/ 1375575 h 2449001"/>
                    <a:gd name="connsiteX13" fmla="*/ 425696 w 797686"/>
                    <a:gd name="connsiteY13" fmla="*/ 1331843 h 2449001"/>
                    <a:gd name="connsiteX14" fmla="*/ 218310 w 797686"/>
                    <a:gd name="connsiteY14" fmla="*/ 0 h 2449001"/>
                    <a:gd name="connsiteX15" fmla="*/ 570023 w 797686"/>
                    <a:gd name="connsiteY15" fmla="*/ 3422 h 2449001"/>
                    <a:gd name="connsiteX16" fmla="*/ 677271 w 797686"/>
                    <a:gd name="connsiteY16" fmla="*/ 938156 h 2449001"/>
                    <a:gd name="connsiteX17" fmla="*/ 719893 w 797686"/>
                    <a:gd name="connsiteY17" fmla="*/ 1307990 h 2449001"/>
                    <a:gd name="connsiteX18" fmla="*/ 409792 w 797686"/>
                    <a:gd name="connsiteY18" fmla="*/ 1268233 h 2449001"/>
                    <a:gd name="connsiteX19" fmla="*/ 99692 w 797686"/>
                    <a:gd name="connsiteY19" fmla="*/ 1288111 h 2449001"/>
                    <a:gd name="connsiteX20" fmla="*/ 133257 w 797686"/>
                    <a:gd name="connsiteY20" fmla="*/ 945913 h 2449001"/>
                    <a:gd name="connsiteX21" fmla="*/ 218310 w 797686"/>
                    <a:gd name="connsiteY21" fmla="*/ 0 h 2449001"/>
                    <a:gd name="connsiteX0" fmla="*/ 425696 w 797686"/>
                    <a:gd name="connsiteY0" fmla="*/ 1331843 h 2449001"/>
                    <a:gd name="connsiteX1" fmla="*/ 537015 w 797686"/>
                    <a:gd name="connsiteY1" fmla="*/ 1379551 h 2449001"/>
                    <a:gd name="connsiteX2" fmla="*/ 775553 w 797686"/>
                    <a:gd name="connsiteY2" fmla="*/ 1406369 h 2449001"/>
                    <a:gd name="connsiteX3" fmla="*/ 613659 w 797686"/>
                    <a:gd name="connsiteY3" fmla="*/ 1785816 h 2449001"/>
                    <a:gd name="connsiteX4" fmla="*/ 604600 w 797686"/>
                    <a:gd name="connsiteY4" fmla="*/ 2441050 h 2449001"/>
                    <a:gd name="connsiteX5" fmla="*/ 314378 w 797686"/>
                    <a:gd name="connsiteY5" fmla="*/ 2445025 h 2449001"/>
                    <a:gd name="connsiteX6" fmla="*/ 224143 w 797686"/>
                    <a:gd name="connsiteY6" fmla="*/ 1721654 h 2449001"/>
                    <a:gd name="connsiteX7" fmla="*/ 203060 w 797686"/>
                    <a:gd name="connsiteY7" fmla="*/ 2441050 h 2449001"/>
                    <a:gd name="connsiteX8" fmla="*/ 131498 w 797686"/>
                    <a:gd name="connsiteY8" fmla="*/ 2449001 h 2449001"/>
                    <a:gd name="connsiteX9" fmla="*/ 301 w 797686"/>
                    <a:gd name="connsiteY9" fmla="*/ 1701579 h 2449001"/>
                    <a:gd name="connsiteX10" fmla="*/ 95814 w 797686"/>
                    <a:gd name="connsiteY10" fmla="*/ 1597201 h 2449001"/>
                    <a:gd name="connsiteX11" fmla="*/ 84343 w 797686"/>
                    <a:gd name="connsiteY11" fmla="*/ 1389262 h 2449001"/>
                    <a:gd name="connsiteX12" fmla="*/ 334256 w 797686"/>
                    <a:gd name="connsiteY12" fmla="*/ 1375575 h 2449001"/>
                    <a:gd name="connsiteX13" fmla="*/ 425696 w 797686"/>
                    <a:gd name="connsiteY13" fmla="*/ 1331843 h 2449001"/>
                    <a:gd name="connsiteX14" fmla="*/ 218310 w 797686"/>
                    <a:gd name="connsiteY14" fmla="*/ 0 h 2449001"/>
                    <a:gd name="connsiteX15" fmla="*/ 570023 w 797686"/>
                    <a:gd name="connsiteY15" fmla="*/ 3422 h 2449001"/>
                    <a:gd name="connsiteX16" fmla="*/ 677271 w 797686"/>
                    <a:gd name="connsiteY16" fmla="*/ 938156 h 2449001"/>
                    <a:gd name="connsiteX17" fmla="*/ 719893 w 797686"/>
                    <a:gd name="connsiteY17" fmla="*/ 1307990 h 2449001"/>
                    <a:gd name="connsiteX18" fmla="*/ 409792 w 797686"/>
                    <a:gd name="connsiteY18" fmla="*/ 1268233 h 2449001"/>
                    <a:gd name="connsiteX19" fmla="*/ 99692 w 797686"/>
                    <a:gd name="connsiteY19" fmla="*/ 1288111 h 2449001"/>
                    <a:gd name="connsiteX20" fmla="*/ 133257 w 797686"/>
                    <a:gd name="connsiteY20" fmla="*/ 945913 h 2449001"/>
                    <a:gd name="connsiteX21" fmla="*/ 218310 w 797686"/>
                    <a:gd name="connsiteY21" fmla="*/ 0 h 2449001"/>
                    <a:gd name="connsiteX0" fmla="*/ 425647 w 797637"/>
                    <a:gd name="connsiteY0" fmla="*/ 1331843 h 2449001"/>
                    <a:gd name="connsiteX1" fmla="*/ 536966 w 797637"/>
                    <a:gd name="connsiteY1" fmla="*/ 1379551 h 2449001"/>
                    <a:gd name="connsiteX2" fmla="*/ 775504 w 797637"/>
                    <a:gd name="connsiteY2" fmla="*/ 1406369 h 2449001"/>
                    <a:gd name="connsiteX3" fmla="*/ 613610 w 797637"/>
                    <a:gd name="connsiteY3" fmla="*/ 1785816 h 2449001"/>
                    <a:gd name="connsiteX4" fmla="*/ 604551 w 797637"/>
                    <a:gd name="connsiteY4" fmla="*/ 2441050 h 2449001"/>
                    <a:gd name="connsiteX5" fmla="*/ 314329 w 797637"/>
                    <a:gd name="connsiteY5" fmla="*/ 2445025 h 2449001"/>
                    <a:gd name="connsiteX6" fmla="*/ 224094 w 797637"/>
                    <a:gd name="connsiteY6" fmla="*/ 1721654 h 2449001"/>
                    <a:gd name="connsiteX7" fmla="*/ 203011 w 797637"/>
                    <a:gd name="connsiteY7" fmla="*/ 2441050 h 2449001"/>
                    <a:gd name="connsiteX8" fmla="*/ 131449 w 797637"/>
                    <a:gd name="connsiteY8" fmla="*/ 2449001 h 2449001"/>
                    <a:gd name="connsiteX9" fmla="*/ 252 w 797637"/>
                    <a:gd name="connsiteY9" fmla="*/ 1701579 h 2449001"/>
                    <a:gd name="connsiteX10" fmla="*/ 112873 w 797637"/>
                    <a:gd name="connsiteY10" fmla="*/ 1641682 h 2449001"/>
                    <a:gd name="connsiteX11" fmla="*/ 84294 w 797637"/>
                    <a:gd name="connsiteY11" fmla="*/ 1389262 h 2449001"/>
                    <a:gd name="connsiteX12" fmla="*/ 334207 w 797637"/>
                    <a:gd name="connsiteY12" fmla="*/ 1375575 h 2449001"/>
                    <a:gd name="connsiteX13" fmla="*/ 425647 w 797637"/>
                    <a:gd name="connsiteY13" fmla="*/ 1331843 h 2449001"/>
                    <a:gd name="connsiteX14" fmla="*/ 218261 w 797637"/>
                    <a:gd name="connsiteY14" fmla="*/ 0 h 2449001"/>
                    <a:gd name="connsiteX15" fmla="*/ 569974 w 797637"/>
                    <a:gd name="connsiteY15" fmla="*/ 3422 h 2449001"/>
                    <a:gd name="connsiteX16" fmla="*/ 677222 w 797637"/>
                    <a:gd name="connsiteY16" fmla="*/ 938156 h 2449001"/>
                    <a:gd name="connsiteX17" fmla="*/ 719844 w 797637"/>
                    <a:gd name="connsiteY17" fmla="*/ 1307990 h 2449001"/>
                    <a:gd name="connsiteX18" fmla="*/ 409743 w 797637"/>
                    <a:gd name="connsiteY18" fmla="*/ 1268233 h 2449001"/>
                    <a:gd name="connsiteX19" fmla="*/ 99643 w 797637"/>
                    <a:gd name="connsiteY19" fmla="*/ 1288111 h 2449001"/>
                    <a:gd name="connsiteX20" fmla="*/ 133208 w 797637"/>
                    <a:gd name="connsiteY20" fmla="*/ 945913 h 2449001"/>
                    <a:gd name="connsiteX21" fmla="*/ 218261 w 797637"/>
                    <a:gd name="connsiteY21" fmla="*/ 0 h 2449001"/>
                    <a:gd name="connsiteX0" fmla="*/ 425647 w 797637"/>
                    <a:gd name="connsiteY0" fmla="*/ 1331843 h 2449001"/>
                    <a:gd name="connsiteX1" fmla="*/ 536966 w 797637"/>
                    <a:gd name="connsiteY1" fmla="*/ 1379551 h 2449001"/>
                    <a:gd name="connsiteX2" fmla="*/ 775504 w 797637"/>
                    <a:gd name="connsiteY2" fmla="*/ 1406369 h 2449001"/>
                    <a:gd name="connsiteX3" fmla="*/ 613610 w 797637"/>
                    <a:gd name="connsiteY3" fmla="*/ 1785816 h 2449001"/>
                    <a:gd name="connsiteX4" fmla="*/ 604551 w 797637"/>
                    <a:gd name="connsiteY4" fmla="*/ 2441050 h 2449001"/>
                    <a:gd name="connsiteX5" fmla="*/ 314329 w 797637"/>
                    <a:gd name="connsiteY5" fmla="*/ 2445025 h 2449001"/>
                    <a:gd name="connsiteX6" fmla="*/ 224094 w 797637"/>
                    <a:gd name="connsiteY6" fmla="*/ 1721654 h 2449001"/>
                    <a:gd name="connsiteX7" fmla="*/ 203011 w 797637"/>
                    <a:gd name="connsiteY7" fmla="*/ 2441050 h 2449001"/>
                    <a:gd name="connsiteX8" fmla="*/ 131449 w 797637"/>
                    <a:gd name="connsiteY8" fmla="*/ 2449001 h 2449001"/>
                    <a:gd name="connsiteX9" fmla="*/ 252 w 797637"/>
                    <a:gd name="connsiteY9" fmla="*/ 1701579 h 2449001"/>
                    <a:gd name="connsiteX10" fmla="*/ 112873 w 797637"/>
                    <a:gd name="connsiteY10" fmla="*/ 1641682 h 2449001"/>
                    <a:gd name="connsiteX11" fmla="*/ 84294 w 797637"/>
                    <a:gd name="connsiteY11" fmla="*/ 1389262 h 2449001"/>
                    <a:gd name="connsiteX12" fmla="*/ 334207 w 797637"/>
                    <a:gd name="connsiteY12" fmla="*/ 1375575 h 2449001"/>
                    <a:gd name="connsiteX13" fmla="*/ 425647 w 797637"/>
                    <a:gd name="connsiteY13" fmla="*/ 1331843 h 2449001"/>
                    <a:gd name="connsiteX14" fmla="*/ 218261 w 797637"/>
                    <a:gd name="connsiteY14" fmla="*/ 0 h 2449001"/>
                    <a:gd name="connsiteX15" fmla="*/ 569974 w 797637"/>
                    <a:gd name="connsiteY15" fmla="*/ 3422 h 2449001"/>
                    <a:gd name="connsiteX16" fmla="*/ 677222 w 797637"/>
                    <a:gd name="connsiteY16" fmla="*/ 938156 h 2449001"/>
                    <a:gd name="connsiteX17" fmla="*/ 719844 w 797637"/>
                    <a:gd name="connsiteY17" fmla="*/ 1307990 h 2449001"/>
                    <a:gd name="connsiteX18" fmla="*/ 409743 w 797637"/>
                    <a:gd name="connsiteY18" fmla="*/ 1268233 h 2449001"/>
                    <a:gd name="connsiteX19" fmla="*/ 99643 w 797637"/>
                    <a:gd name="connsiteY19" fmla="*/ 1288111 h 2449001"/>
                    <a:gd name="connsiteX20" fmla="*/ 133208 w 797637"/>
                    <a:gd name="connsiteY20" fmla="*/ 945913 h 2449001"/>
                    <a:gd name="connsiteX21" fmla="*/ 218261 w 797637"/>
                    <a:gd name="connsiteY21" fmla="*/ 0 h 2449001"/>
                    <a:gd name="connsiteX0" fmla="*/ 425647 w 797637"/>
                    <a:gd name="connsiteY0" fmla="*/ 1331843 h 2449001"/>
                    <a:gd name="connsiteX1" fmla="*/ 536966 w 797637"/>
                    <a:gd name="connsiteY1" fmla="*/ 1379551 h 2449001"/>
                    <a:gd name="connsiteX2" fmla="*/ 775504 w 797637"/>
                    <a:gd name="connsiteY2" fmla="*/ 1406369 h 2449001"/>
                    <a:gd name="connsiteX3" fmla="*/ 613610 w 797637"/>
                    <a:gd name="connsiteY3" fmla="*/ 1785816 h 2449001"/>
                    <a:gd name="connsiteX4" fmla="*/ 604551 w 797637"/>
                    <a:gd name="connsiteY4" fmla="*/ 2441050 h 2449001"/>
                    <a:gd name="connsiteX5" fmla="*/ 314329 w 797637"/>
                    <a:gd name="connsiteY5" fmla="*/ 2445025 h 2449001"/>
                    <a:gd name="connsiteX6" fmla="*/ 224094 w 797637"/>
                    <a:gd name="connsiteY6" fmla="*/ 1721654 h 2449001"/>
                    <a:gd name="connsiteX7" fmla="*/ 203011 w 797637"/>
                    <a:gd name="connsiteY7" fmla="*/ 2441050 h 2449001"/>
                    <a:gd name="connsiteX8" fmla="*/ 131449 w 797637"/>
                    <a:gd name="connsiteY8" fmla="*/ 2449001 h 2449001"/>
                    <a:gd name="connsiteX9" fmla="*/ 252 w 797637"/>
                    <a:gd name="connsiteY9" fmla="*/ 1701579 h 2449001"/>
                    <a:gd name="connsiteX10" fmla="*/ 112873 w 797637"/>
                    <a:gd name="connsiteY10" fmla="*/ 1641682 h 2449001"/>
                    <a:gd name="connsiteX11" fmla="*/ 84294 w 797637"/>
                    <a:gd name="connsiteY11" fmla="*/ 1389262 h 2449001"/>
                    <a:gd name="connsiteX12" fmla="*/ 334207 w 797637"/>
                    <a:gd name="connsiteY12" fmla="*/ 1375575 h 2449001"/>
                    <a:gd name="connsiteX13" fmla="*/ 425647 w 797637"/>
                    <a:gd name="connsiteY13" fmla="*/ 1331843 h 2449001"/>
                    <a:gd name="connsiteX14" fmla="*/ 218261 w 797637"/>
                    <a:gd name="connsiteY14" fmla="*/ 0 h 2449001"/>
                    <a:gd name="connsiteX15" fmla="*/ 569974 w 797637"/>
                    <a:gd name="connsiteY15" fmla="*/ 3422 h 2449001"/>
                    <a:gd name="connsiteX16" fmla="*/ 677222 w 797637"/>
                    <a:gd name="connsiteY16" fmla="*/ 938156 h 2449001"/>
                    <a:gd name="connsiteX17" fmla="*/ 719844 w 797637"/>
                    <a:gd name="connsiteY17" fmla="*/ 1307990 h 2449001"/>
                    <a:gd name="connsiteX18" fmla="*/ 409743 w 797637"/>
                    <a:gd name="connsiteY18" fmla="*/ 1268233 h 2449001"/>
                    <a:gd name="connsiteX19" fmla="*/ 99643 w 797637"/>
                    <a:gd name="connsiteY19" fmla="*/ 1288111 h 2449001"/>
                    <a:gd name="connsiteX20" fmla="*/ 133208 w 797637"/>
                    <a:gd name="connsiteY20" fmla="*/ 945913 h 2449001"/>
                    <a:gd name="connsiteX21" fmla="*/ 218261 w 797637"/>
                    <a:gd name="connsiteY21" fmla="*/ 0 h 2449001"/>
                    <a:gd name="connsiteX0" fmla="*/ 405179 w 777169"/>
                    <a:gd name="connsiteY0" fmla="*/ 1331843 h 2449001"/>
                    <a:gd name="connsiteX1" fmla="*/ 516498 w 777169"/>
                    <a:gd name="connsiteY1" fmla="*/ 1379551 h 2449001"/>
                    <a:gd name="connsiteX2" fmla="*/ 755036 w 777169"/>
                    <a:gd name="connsiteY2" fmla="*/ 1406369 h 2449001"/>
                    <a:gd name="connsiteX3" fmla="*/ 593142 w 777169"/>
                    <a:gd name="connsiteY3" fmla="*/ 1785816 h 2449001"/>
                    <a:gd name="connsiteX4" fmla="*/ 584083 w 777169"/>
                    <a:gd name="connsiteY4" fmla="*/ 2441050 h 2449001"/>
                    <a:gd name="connsiteX5" fmla="*/ 293861 w 777169"/>
                    <a:gd name="connsiteY5" fmla="*/ 2445025 h 2449001"/>
                    <a:gd name="connsiteX6" fmla="*/ 203626 w 777169"/>
                    <a:gd name="connsiteY6" fmla="*/ 1721654 h 2449001"/>
                    <a:gd name="connsiteX7" fmla="*/ 182543 w 777169"/>
                    <a:gd name="connsiteY7" fmla="*/ 2441050 h 2449001"/>
                    <a:gd name="connsiteX8" fmla="*/ 110981 w 777169"/>
                    <a:gd name="connsiteY8" fmla="*/ 2449001 h 2449001"/>
                    <a:gd name="connsiteX9" fmla="*/ 313 w 777169"/>
                    <a:gd name="connsiteY9" fmla="*/ 1749481 h 2449001"/>
                    <a:gd name="connsiteX10" fmla="*/ 92405 w 777169"/>
                    <a:gd name="connsiteY10" fmla="*/ 1641682 h 2449001"/>
                    <a:gd name="connsiteX11" fmla="*/ 63826 w 777169"/>
                    <a:gd name="connsiteY11" fmla="*/ 1389262 h 2449001"/>
                    <a:gd name="connsiteX12" fmla="*/ 313739 w 777169"/>
                    <a:gd name="connsiteY12" fmla="*/ 1375575 h 2449001"/>
                    <a:gd name="connsiteX13" fmla="*/ 405179 w 777169"/>
                    <a:gd name="connsiteY13" fmla="*/ 1331843 h 2449001"/>
                    <a:gd name="connsiteX14" fmla="*/ 197793 w 777169"/>
                    <a:gd name="connsiteY14" fmla="*/ 0 h 2449001"/>
                    <a:gd name="connsiteX15" fmla="*/ 549506 w 777169"/>
                    <a:gd name="connsiteY15" fmla="*/ 3422 h 2449001"/>
                    <a:gd name="connsiteX16" fmla="*/ 656754 w 777169"/>
                    <a:gd name="connsiteY16" fmla="*/ 938156 h 2449001"/>
                    <a:gd name="connsiteX17" fmla="*/ 699376 w 777169"/>
                    <a:gd name="connsiteY17" fmla="*/ 1307990 h 2449001"/>
                    <a:gd name="connsiteX18" fmla="*/ 389275 w 777169"/>
                    <a:gd name="connsiteY18" fmla="*/ 1268233 h 2449001"/>
                    <a:gd name="connsiteX19" fmla="*/ 79175 w 777169"/>
                    <a:gd name="connsiteY19" fmla="*/ 1288111 h 2449001"/>
                    <a:gd name="connsiteX20" fmla="*/ 112740 w 777169"/>
                    <a:gd name="connsiteY20" fmla="*/ 945913 h 2449001"/>
                    <a:gd name="connsiteX21" fmla="*/ 197793 w 777169"/>
                    <a:gd name="connsiteY21" fmla="*/ 0 h 2449001"/>
                    <a:gd name="connsiteX0" fmla="*/ 413332 w 785322"/>
                    <a:gd name="connsiteY0" fmla="*/ 1331843 h 2449001"/>
                    <a:gd name="connsiteX1" fmla="*/ 524651 w 785322"/>
                    <a:gd name="connsiteY1" fmla="*/ 1379551 h 2449001"/>
                    <a:gd name="connsiteX2" fmla="*/ 763189 w 785322"/>
                    <a:gd name="connsiteY2" fmla="*/ 1406369 h 2449001"/>
                    <a:gd name="connsiteX3" fmla="*/ 601295 w 785322"/>
                    <a:gd name="connsiteY3" fmla="*/ 1785816 h 2449001"/>
                    <a:gd name="connsiteX4" fmla="*/ 592236 w 785322"/>
                    <a:gd name="connsiteY4" fmla="*/ 2441050 h 2449001"/>
                    <a:gd name="connsiteX5" fmla="*/ 302014 w 785322"/>
                    <a:gd name="connsiteY5" fmla="*/ 2445025 h 2449001"/>
                    <a:gd name="connsiteX6" fmla="*/ 211779 w 785322"/>
                    <a:gd name="connsiteY6" fmla="*/ 1721654 h 2449001"/>
                    <a:gd name="connsiteX7" fmla="*/ 190696 w 785322"/>
                    <a:gd name="connsiteY7" fmla="*/ 2441050 h 2449001"/>
                    <a:gd name="connsiteX8" fmla="*/ 119134 w 785322"/>
                    <a:gd name="connsiteY8" fmla="*/ 2449001 h 2449001"/>
                    <a:gd name="connsiteX9" fmla="*/ 8466 w 785322"/>
                    <a:gd name="connsiteY9" fmla="*/ 1749481 h 2449001"/>
                    <a:gd name="connsiteX10" fmla="*/ 100558 w 785322"/>
                    <a:gd name="connsiteY10" fmla="*/ 1641682 h 2449001"/>
                    <a:gd name="connsiteX11" fmla="*/ 71979 w 785322"/>
                    <a:gd name="connsiteY11" fmla="*/ 1389262 h 2449001"/>
                    <a:gd name="connsiteX12" fmla="*/ 321892 w 785322"/>
                    <a:gd name="connsiteY12" fmla="*/ 1375575 h 2449001"/>
                    <a:gd name="connsiteX13" fmla="*/ 413332 w 785322"/>
                    <a:gd name="connsiteY13" fmla="*/ 1331843 h 2449001"/>
                    <a:gd name="connsiteX14" fmla="*/ 205946 w 785322"/>
                    <a:gd name="connsiteY14" fmla="*/ 0 h 2449001"/>
                    <a:gd name="connsiteX15" fmla="*/ 557659 w 785322"/>
                    <a:gd name="connsiteY15" fmla="*/ 3422 h 2449001"/>
                    <a:gd name="connsiteX16" fmla="*/ 664907 w 785322"/>
                    <a:gd name="connsiteY16" fmla="*/ 938156 h 2449001"/>
                    <a:gd name="connsiteX17" fmla="*/ 707529 w 785322"/>
                    <a:gd name="connsiteY17" fmla="*/ 1307990 h 2449001"/>
                    <a:gd name="connsiteX18" fmla="*/ 397428 w 785322"/>
                    <a:gd name="connsiteY18" fmla="*/ 1268233 h 2449001"/>
                    <a:gd name="connsiteX19" fmla="*/ 87328 w 785322"/>
                    <a:gd name="connsiteY19" fmla="*/ 1288111 h 2449001"/>
                    <a:gd name="connsiteX20" fmla="*/ 120893 w 785322"/>
                    <a:gd name="connsiteY20" fmla="*/ 945913 h 2449001"/>
                    <a:gd name="connsiteX21" fmla="*/ 205946 w 785322"/>
                    <a:gd name="connsiteY21" fmla="*/ 0 h 24490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85322" h="2449001">
                      <a:moveTo>
                        <a:pt x="413332" y="1331843"/>
                      </a:moveTo>
                      <a:cubicBezTo>
                        <a:pt x="470316" y="1339795"/>
                        <a:pt x="487545" y="1363648"/>
                        <a:pt x="524651" y="1379551"/>
                      </a:cubicBezTo>
                      <a:cubicBezTo>
                        <a:pt x="598461" y="1388490"/>
                        <a:pt x="730438" y="1342684"/>
                        <a:pt x="763189" y="1406369"/>
                      </a:cubicBezTo>
                      <a:cubicBezTo>
                        <a:pt x="860365" y="1644887"/>
                        <a:pt x="606378" y="1660931"/>
                        <a:pt x="601295" y="1785816"/>
                      </a:cubicBezTo>
                      <a:cubicBezTo>
                        <a:pt x="592018" y="1995200"/>
                        <a:pt x="585610" y="2024932"/>
                        <a:pt x="592236" y="2441050"/>
                      </a:cubicBezTo>
                      <a:lnTo>
                        <a:pt x="302014" y="2445025"/>
                      </a:lnTo>
                      <a:cubicBezTo>
                        <a:pt x="266233" y="2198535"/>
                        <a:pt x="340856" y="1660357"/>
                        <a:pt x="211779" y="1721654"/>
                      </a:cubicBezTo>
                      <a:cubicBezTo>
                        <a:pt x="170697" y="1762736"/>
                        <a:pt x="192021" y="2185283"/>
                        <a:pt x="190696" y="2441050"/>
                      </a:cubicBezTo>
                      <a:cubicBezTo>
                        <a:pt x="146301" y="2445688"/>
                        <a:pt x="179432" y="2445688"/>
                        <a:pt x="119134" y="2449001"/>
                      </a:cubicBezTo>
                      <a:cubicBezTo>
                        <a:pt x="103231" y="1623390"/>
                        <a:pt x="60150" y="1875377"/>
                        <a:pt x="8466" y="1749481"/>
                      </a:cubicBezTo>
                      <a:cubicBezTo>
                        <a:pt x="-31697" y="1604092"/>
                        <a:pt x="83130" y="1642413"/>
                        <a:pt x="100558" y="1641682"/>
                      </a:cubicBezTo>
                      <a:cubicBezTo>
                        <a:pt x="5622" y="1561516"/>
                        <a:pt x="-3874" y="1450657"/>
                        <a:pt x="71979" y="1389262"/>
                      </a:cubicBezTo>
                      <a:cubicBezTo>
                        <a:pt x="119567" y="1358010"/>
                        <a:pt x="239728" y="1375575"/>
                        <a:pt x="321892" y="1375575"/>
                      </a:cubicBezTo>
                      <a:cubicBezTo>
                        <a:pt x="347071" y="1360998"/>
                        <a:pt x="364299" y="1334493"/>
                        <a:pt x="413332" y="1331843"/>
                      </a:cubicBezTo>
                      <a:close/>
                      <a:moveTo>
                        <a:pt x="205946" y="0"/>
                      </a:moveTo>
                      <a:lnTo>
                        <a:pt x="557659" y="3422"/>
                      </a:lnTo>
                      <a:cubicBezTo>
                        <a:pt x="580863" y="327547"/>
                        <a:pt x="489978" y="820211"/>
                        <a:pt x="664907" y="938156"/>
                      </a:cubicBezTo>
                      <a:cubicBezTo>
                        <a:pt x="834535" y="1061401"/>
                        <a:pt x="785141" y="1256861"/>
                        <a:pt x="707529" y="1307990"/>
                      </a:cubicBezTo>
                      <a:cubicBezTo>
                        <a:pt x="596211" y="1362324"/>
                        <a:pt x="496819" y="1313291"/>
                        <a:pt x="397428" y="1268233"/>
                      </a:cubicBezTo>
                      <a:cubicBezTo>
                        <a:pt x="324542" y="1317265"/>
                        <a:pt x="192020" y="1358347"/>
                        <a:pt x="87328" y="1288111"/>
                      </a:cubicBezTo>
                      <a:cubicBezTo>
                        <a:pt x="-33267" y="1184744"/>
                        <a:pt x="58608" y="985670"/>
                        <a:pt x="120893" y="945913"/>
                      </a:cubicBezTo>
                      <a:cubicBezTo>
                        <a:pt x="259584" y="846619"/>
                        <a:pt x="211126" y="365206"/>
                        <a:pt x="20594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67" name="Freeform 107">
                  <a:extLst>
                    <a:ext uri="{FF2B5EF4-FFF2-40B4-BE49-F238E27FC236}">
                      <a16:creationId xmlns:a16="http://schemas.microsoft.com/office/drawing/2014/main" id="{66FB4B2E-E316-4C78-B72B-F02E7E4DB7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9746360" flipH="1">
                  <a:off x="8236790" y="2214563"/>
                  <a:ext cx="156073" cy="486712"/>
                </a:xfrm>
                <a:custGeom>
                  <a:avLst/>
                  <a:gdLst>
                    <a:gd name="connsiteX0" fmla="*/ 430619 w 798902"/>
                    <a:gd name="connsiteY0" fmla="*/ 1331843 h 2449001"/>
                    <a:gd name="connsiteX1" fmla="*/ 541938 w 798902"/>
                    <a:gd name="connsiteY1" fmla="*/ 1379551 h 2449001"/>
                    <a:gd name="connsiteX2" fmla="*/ 780476 w 798902"/>
                    <a:gd name="connsiteY2" fmla="*/ 1375575 h 2449001"/>
                    <a:gd name="connsiteX3" fmla="*/ 625426 w 798902"/>
                    <a:gd name="connsiteY3" fmla="*/ 1741335 h 2449001"/>
                    <a:gd name="connsiteX4" fmla="*/ 609523 w 798902"/>
                    <a:gd name="connsiteY4" fmla="*/ 2441050 h 2449001"/>
                    <a:gd name="connsiteX5" fmla="*/ 319301 w 798902"/>
                    <a:gd name="connsiteY5" fmla="*/ 2445025 h 2449001"/>
                    <a:gd name="connsiteX6" fmla="*/ 211958 w 798902"/>
                    <a:gd name="connsiteY6" fmla="*/ 1673750 h 2449001"/>
                    <a:gd name="connsiteX7" fmla="*/ 207983 w 798902"/>
                    <a:gd name="connsiteY7" fmla="*/ 2441050 h 2449001"/>
                    <a:gd name="connsiteX8" fmla="*/ 136421 w 798902"/>
                    <a:gd name="connsiteY8" fmla="*/ 2449001 h 2449001"/>
                    <a:gd name="connsiteX9" fmla="*/ 5224 w 798902"/>
                    <a:gd name="connsiteY9" fmla="*/ 1701579 h 2449001"/>
                    <a:gd name="connsiteX10" fmla="*/ 37029 w 798902"/>
                    <a:gd name="connsiteY10" fmla="*/ 1582309 h 2449001"/>
                    <a:gd name="connsiteX11" fmla="*/ 76786 w 798902"/>
                    <a:gd name="connsiteY11" fmla="*/ 1566407 h 2449001"/>
                    <a:gd name="connsiteX12" fmla="*/ 89266 w 798902"/>
                    <a:gd name="connsiteY12" fmla="*/ 1389262 h 2449001"/>
                    <a:gd name="connsiteX13" fmla="*/ 339179 w 798902"/>
                    <a:gd name="connsiteY13" fmla="*/ 1375575 h 2449001"/>
                    <a:gd name="connsiteX14" fmla="*/ 430619 w 798902"/>
                    <a:gd name="connsiteY14" fmla="*/ 1331843 h 2449001"/>
                    <a:gd name="connsiteX15" fmla="*/ 243762 w 798902"/>
                    <a:gd name="connsiteY15" fmla="*/ 0 h 2449001"/>
                    <a:gd name="connsiteX16" fmla="*/ 557838 w 798902"/>
                    <a:gd name="connsiteY16" fmla="*/ 0 h 2449001"/>
                    <a:gd name="connsiteX17" fmla="*/ 689036 w 798902"/>
                    <a:gd name="connsiteY17" fmla="*/ 962108 h 2449001"/>
                    <a:gd name="connsiteX18" fmla="*/ 724816 w 798902"/>
                    <a:gd name="connsiteY18" fmla="*/ 1307990 h 2449001"/>
                    <a:gd name="connsiteX19" fmla="*/ 414715 w 798902"/>
                    <a:gd name="connsiteY19" fmla="*/ 1268233 h 2449001"/>
                    <a:gd name="connsiteX20" fmla="*/ 104615 w 798902"/>
                    <a:gd name="connsiteY20" fmla="*/ 1288111 h 2449001"/>
                    <a:gd name="connsiteX21" fmla="*/ 124493 w 798902"/>
                    <a:gd name="connsiteY21" fmla="*/ 1017766 h 2449001"/>
                    <a:gd name="connsiteX22" fmla="*/ 243762 w 798902"/>
                    <a:gd name="connsiteY22" fmla="*/ 0 h 2449001"/>
                    <a:gd name="connsiteX0" fmla="*/ 430619 w 798902"/>
                    <a:gd name="connsiteY0" fmla="*/ 1331843 h 2449001"/>
                    <a:gd name="connsiteX1" fmla="*/ 541938 w 798902"/>
                    <a:gd name="connsiteY1" fmla="*/ 1379551 h 2449001"/>
                    <a:gd name="connsiteX2" fmla="*/ 780476 w 798902"/>
                    <a:gd name="connsiteY2" fmla="*/ 1375575 h 2449001"/>
                    <a:gd name="connsiteX3" fmla="*/ 625426 w 798902"/>
                    <a:gd name="connsiteY3" fmla="*/ 1741335 h 2449001"/>
                    <a:gd name="connsiteX4" fmla="*/ 609523 w 798902"/>
                    <a:gd name="connsiteY4" fmla="*/ 2441050 h 2449001"/>
                    <a:gd name="connsiteX5" fmla="*/ 319301 w 798902"/>
                    <a:gd name="connsiteY5" fmla="*/ 2445025 h 2449001"/>
                    <a:gd name="connsiteX6" fmla="*/ 211958 w 798902"/>
                    <a:gd name="connsiteY6" fmla="*/ 1673750 h 2449001"/>
                    <a:gd name="connsiteX7" fmla="*/ 207983 w 798902"/>
                    <a:gd name="connsiteY7" fmla="*/ 2441050 h 2449001"/>
                    <a:gd name="connsiteX8" fmla="*/ 136421 w 798902"/>
                    <a:gd name="connsiteY8" fmla="*/ 2449001 h 2449001"/>
                    <a:gd name="connsiteX9" fmla="*/ 5224 w 798902"/>
                    <a:gd name="connsiteY9" fmla="*/ 1701579 h 2449001"/>
                    <a:gd name="connsiteX10" fmla="*/ 37029 w 798902"/>
                    <a:gd name="connsiteY10" fmla="*/ 1582309 h 2449001"/>
                    <a:gd name="connsiteX11" fmla="*/ 76786 w 798902"/>
                    <a:gd name="connsiteY11" fmla="*/ 1566407 h 2449001"/>
                    <a:gd name="connsiteX12" fmla="*/ 89266 w 798902"/>
                    <a:gd name="connsiteY12" fmla="*/ 1389262 h 2449001"/>
                    <a:gd name="connsiteX13" fmla="*/ 339179 w 798902"/>
                    <a:gd name="connsiteY13" fmla="*/ 1375575 h 2449001"/>
                    <a:gd name="connsiteX14" fmla="*/ 430619 w 798902"/>
                    <a:gd name="connsiteY14" fmla="*/ 1331843 h 2449001"/>
                    <a:gd name="connsiteX15" fmla="*/ 243762 w 798902"/>
                    <a:gd name="connsiteY15" fmla="*/ 0 h 2449001"/>
                    <a:gd name="connsiteX16" fmla="*/ 557838 w 798902"/>
                    <a:gd name="connsiteY16" fmla="*/ 0 h 2449001"/>
                    <a:gd name="connsiteX17" fmla="*/ 689036 w 798902"/>
                    <a:gd name="connsiteY17" fmla="*/ 962108 h 2449001"/>
                    <a:gd name="connsiteX18" fmla="*/ 724816 w 798902"/>
                    <a:gd name="connsiteY18" fmla="*/ 1307990 h 2449001"/>
                    <a:gd name="connsiteX19" fmla="*/ 414715 w 798902"/>
                    <a:gd name="connsiteY19" fmla="*/ 1268233 h 2449001"/>
                    <a:gd name="connsiteX20" fmla="*/ 104615 w 798902"/>
                    <a:gd name="connsiteY20" fmla="*/ 1288111 h 2449001"/>
                    <a:gd name="connsiteX21" fmla="*/ 124493 w 798902"/>
                    <a:gd name="connsiteY21" fmla="*/ 1017766 h 2449001"/>
                    <a:gd name="connsiteX22" fmla="*/ 243762 w 798902"/>
                    <a:gd name="connsiteY22" fmla="*/ 0 h 2449001"/>
                    <a:gd name="connsiteX0" fmla="*/ 430619 w 784764"/>
                    <a:gd name="connsiteY0" fmla="*/ 1331843 h 2449001"/>
                    <a:gd name="connsiteX1" fmla="*/ 541938 w 784764"/>
                    <a:gd name="connsiteY1" fmla="*/ 1379551 h 2449001"/>
                    <a:gd name="connsiteX2" fmla="*/ 763368 w 784764"/>
                    <a:gd name="connsiteY2" fmla="*/ 1406369 h 2449001"/>
                    <a:gd name="connsiteX3" fmla="*/ 625426 w 784764"/>
                    <a:gd name="connsiteY3" fmla="*/ 1741335 h 2449001"/>
                    <a:gd name="connsiteX4" fmla="*/ 609523 w 784764"/>
                    <a:gd name="connsiteY4" fmla="*/ 2441050 h 2449001"/>
                    <a:gd name="connsiteX5" fmla="*/ 319301 w 784764"/>
                    <a:gd name="connsiteY5" fmla="*/ 2445025 h 2449001"/>
                    <a:gd name="connsiteX6" fmla="*/ 211958 w 784764"/>
                    <a:gd name="connsiteY6" fmla="*/ 1673750 h 2449001"/>
                    <a:gd name="connsiteX7" fmla="*/ 207983 w 784764"/>
                    <a:gd name="connsiteY7" fmla="*/ 2441050 h 2449001"/>
                    <a:gd name="connsiteX8" fmla="*/ 136421 w 784764"/>
                    <a:gd name="connsiteY8" fmla="*/ 2449001 h 2449001"/>
                    <a:gd name="connsiteX9" fmla="*/ 5224 w 784764"/>
                    <a:gd name="connsiteY9" fmla="*/ 1701579 h 2449001"/>
                    <a:gd name="connsiteX10" fmla="*/ 37029 w 784764"/>
                    <a:gd name="connsiteY10" fmla="*/ 1582309 h 2449001"/>
                    <a:gd name="connsiteX11" fmla="*/ 76786 w 784764"/>
                    <a:gd name="connsiteY11" fmla="*/ 1566407 h 2449001"/>
                    <a:gd name="connsiteX12" fmla="*/ 89266 w 784764"/>
                    <a:gd name="connsiteY12" fmla="*/ 1389262 h 2449001"/>
                    <a:gd name="connsiteX13" fmla="*/ 339179 w 784764"/>
                    <a:gd name="connsiteY13" fmla="*/ 1375575 h 2449001"/>
                    <a:gd name="connsiteX14" fmla="*/ 430619 w 784764"/>
                    <a:gd name="connsiteY14" fmla="*/ 1331843 h 2449001"/>
                    <a:gd name="connsiteX15" fmla="*/ 243762 w 784764"/>
                    <a:gd name="connsiteY15" fmla="*/ 0 h 2449001"/>
                    <a:gd name="connsiteX16" fmla="*/ 557838 w 784764"/>
                    <a:gd name="connsiteY16" fmla="*/ 0 h 2449001"/>
                    <a:gd name="connsiteX17" fmla="*/ 689036 w 784764"/>
                    <a:gd name="connsiteY17" fmla="*/ 962108 h 2449001"/>
                    <a:gd name="connsiteX18" fmla="*/ 724816 w 784764"/>
                    <a:gd name="connsiteY18" fmla="*/ 1307990 h 2449001"/>
                    <a:gd name="connsiteX19" fmla="*/ 414715 w 784764"/>
                    <a:gd name="connsiteY19" fmla="*/ 1268233 h 2449001"/>
                    <a:gd name="connsiteX20" fmla="*/ 104615 w 784764"/>
                    <a:gd name="connsiteY20" fmla="*/ 1288111 h 2449001"/>
                    <a:gd name="connsiteX21" fmla="*/ 124493 w 784764"/>
                    <a:gd name="connsiteY21" fmla="*/ 1017766 h 2449001"/>
                    <a:gd name="connsiteX22" fmla="*/ 243762 w 784764"/>
                    <a:gd name="connsiteY22" fmla="*/ 0 h 2449001"/>
                    <a:gd name="connsiteX0" fmla="*/ 430619 w 784764"/>
                    <a:gd name="connsiteY0" fmla="*/ 1331843 h 2449001"/>
                    <a:gd name="connsiteX1" fmla="*/ 541938 w 784764"/>
                    <a:gd name="connsiteY1" fmla="*/ 1379551 h 2449001"/>
                    <a:gd name="connsiteX2" fmla="*/ 763368 w 784764"/>
                    <a:gd name="connsiteY2" fmla="*/ 1406369 h 2449001"/>
                    <a:gd name="connsiteX3" fmla="*/ 625426 w 784764"/>
                    <a:gd name="connsiteY3" fmla="*/ 1741335 h 2449001"/>
                    <a:gd name="connsiteX4" fmla="*/ 609523 w 784764"/>
                    <a:gd name="connsiteY4" fmla="*/ 2441050 h 2449001"/>
                    <a:gd name="connsiteX5" fmla="*/ 319301 w 784764"/>
                    <a:gd name="connsiteY5" fmla="*/ 2445025 h 2449001"/>
                    <a:gd name="connsiteX6" fmla="*/ 211958 w 784764"/>
                    <a:gd name="connsiteY6" fmla="*/ 1673750 h 2449001"/>
                    <a:gd name="connsiteX7" fmla="*/ 207983 w 784764"/>
                    <a:gd name="connsiteY7" fmla="*/ 2441050 h 2449001"/>
                    <a:gd name="connsiteX8" fmla="*/ 136421 w 784764"/>
                    <a:gd name="connsiteY8" fmla="*/ 2449001 h 2449001"/>
                    <a:gd name="connsiteX9" fmla="*/ 5224 w 784764"/>
                    <a:gd name="connsiteY9" fmla="*/ 1701579 h 2449001"/>
                    <a:gd name="connsiteX10" fmla="*/ 37029 w 784764"/>
                    <a:gd name="connsiteY10" fmla="*/ 1582309 h 2449001"/>
                    <a:gd name="connsiteX11" fmla="*/ 76786 w 784764"/>
                    <a:gd name="connsiteY11" fmla="*/ 1566407 h 2449001"/>
                    <a:gd name="connsiteX12" fmla="*/ 89266 w 784764"/>
                    <a:gd name="connsiteY12" fmla="*/ 1389262 h 2449001"/>
                    <a:gd name="connsiteX13" fmla="*/ 339179 w 784764"/>
                    <a:gd name="connsiteY13" fmla="*/ 1375575 h 2449001"/>
                    <a:gd name="connsiteX14" fmla="*/ 430619 w 784764"/>
                    <a:gd name="connsiteY14" fmla="*/ 1331843 h 2449001"/>
                    <a:gd name="connsiteX15" fmla="*/ 243762 w 784764"/>
                    <a:gd name="connsiteY15" fmla="*/ 0 h 2449001"/>
                    <a:gd name="connsiteX16" fmla="*/ 557838 w 784764"/>
                    <a:gd name="connsiteY16" fmla="*/ 0 h 2449001"/>
                    <a:gd name="connsiteX17" fmla="*/ 689036 w 784764"/>
                    <a:gd name="connsiteY17" fmla="*/ 962108 h 2449001"/>
                    <a:gd name="connsiteX18" fmla="*/ 724816 w 784764"/>
                    <a:gd name="connsiteY18" fmla="*/ 1307990 h 2449001"/>
                    <a:gd name="connsiteX19" fmla="*/ 414715 w 784764"/>
                    <a:gd name="connsiteY19" fmla="*/ 1268233 h 2449001"/>
                    <a:gd name="connsiteX20" fmla="*/ 104615 w 784764"/>
                    <a:gd name="connsiteY20" fmla="*/ 1288111 h 2449001"/>
                    <a:gd name="connsiteX21" fmla="*/ 124493 w 784764"/>
                    <a:gd name="connsiteY21" fmla="*/ 1017766 h 2449001"/>
                    <a:gd name="connsiteX22" fmla="*/ 243762 w 784764"/>
                    <a:gd name="connsiteY22" fmla="*/ 0 h 2449001"/>
                    <a:gd name="connsiteX0" fmla="*/ 430619 w 784764"/>
                    <a:gd name="connsiteY0" fmla="*/ 1331843 h 2449001"/>
                    <a:gd name="connsiteX1" fmla="*/ 541938 w 784764"/>
                    <a:gd name="connsiteY1" fmla="*/ 1379551 h 2449001"/>
                    <a:gd name="connsiteX2" fmla="*/ 763368 w 784764"/>
                    <a:gd name="connsiteY2" fmla="*/ 1406369 h 2449001"/>
                    <a:gd name="connsiteX3" fmla="*/ 625426 w 784764"/>
                    <a:gd name="connsiteY3" fmla="*/ 1741335 h 2449001"/>
                    <a:gd name="connsiteX4" fmla="*/ 609523 w 784764"/>
                    <a:gd name="connsiteY4" fmla="*/ 2441050 h 2449001"/>
                    <a:gd name="connsiteX5" fmla="*/ 319301 w 784764"/>
                    <a:gd name="connsiteY5" fmla="*/ 2445025 h 2449001"/>
                    <a:gd name="connsiteX6" fmla="*/ 211958 w 784764"/>
                    <a:gd name="connsiteY6" fmla="*/ 1673750 h 2449001"/>
                    <a:gd name="connsiteX7" fmla="*/ 207983 w 784764"/>
                    <a:gd name="connsiteY7" fmla="*/ 2441050 h 2449001"/>
                    <a:gd name="connsiteX8" fmla="*/ 136421 w 784764"/>
                    <a:gd name="connsiteY8" fmla="*/ 2449001 h 2449001"/>
                    <a:gd name="connsiteX9" fmla="*/ 5224 w 784764"/>
                    <a:gd name="connsiteY9" fmla="*/ 1701579 h 2449001"/>
                    <a:gd name="connsiteX10" fmla="*/ 37029 w 784764"/>
                    <a:gd name="connsiteY10" fmla="*/ 1582309 h 2449001"/>
                    <a:gd name="connsiteX11" fmla="*/ 76786 w 784764"/>
                    <a:gd name="connsiteY11" fmla="*/ 1566407 h 2449001"/>
                    <a:gd name="connsiteX12" fmla="*/ 89266 w 784764"/>
                    <a:gd name="connsiteY12" fmla="*/ 1389262 h 2449001"/>
                    <a:gd name="connsiteX13" fmla="*/ 339179 w 784764"/>
                    <a:gd name="connsiteY13" fmla="*/ 1375575 h 2449001"/>
                    <a:gd name="connsiteX14" fmla="*/ 430619 w 784764"/>
                    <a:gd name="connsiteY14" fmla="*/ 1331843 h 2449001"/>
                    <a:gd name="connsiteX15" fmla="*/ 243762 w 784764"/>
                    <a:gd name="connsiteY15" fmla="*/ 0 h 2449001"/>
                    <a:gd name="connsiteX16" fmla="*/ 557838 w 784764"/>
                    <a:gd name="connsiteY16" fmla="*/ 0 h 2449001"/>
                    <a:gd name="connsiteX17" fmla="*/ 689036 w 784764"/>
                    <a:gd name="connsiteY17" fmla="*/ 962108 h 2449001"/>
                    <a:gd name="connsiteX18" fmla="*/ 724816 w 784764"/>
                    <a:gd name="connsiteY18" fmla="*/ 1307990 h 2449001"/>
                    <a:gd name="connsiteX19" fmla="*/ 414715 w 784764"/>
                    <a:gd name="connsiteY19" fmla="*/ 1268233 h 2449001"/>
                    <a:gd name="connsiteX20" fmla="*/ 104615 w 784764"/>
                    <a:gd name="connsiteY20" fmla="*/ 1288111 h 2449001"/>
                    <a:gd name="connsiteX21" fmla="*/ 124493 w 784764"/>
                    <a:gd name="connsiteY21" fmla="*/ 1017766 h 2449001"/>
                    <a:gd name="connsiteX22" fmla="*/ 243762 w 784764"/>
                    <a:gd name="connsiteY22" fmla="*/ 0 h 2449001"/>
                    <a:gd name="connsiteX0" fmla="*/ 430997 w 785142"/>
                    <a:gd name="connsiteY0" fmla="*/ 1331843 h 2449001"/>
                    <a:gd name="connsiteX1" fmla="*/ 542316 w 785142"/>
                    <a:gd name="connsiteY1" fmla="*/ 1379551 h 2449001"/>
                    <a:gd name="connsiteX2" fmla="*/ 763746 w 785142"/>
                    <a:gd name="connsiteY2" fmla="*/ 1406369 h 2449001"/>
                    <a:gd name="connsiteX3" fmla="*/ 625804 w 785142"/>
                    <a:gd name="connsiteY3" fmla="*/ 1741335 h 2449001"/>
                    <a:gd name="connsiteX4" fmla="*/ 609901 w 785142"/>
                    <a:gd name="connsiteY4" fmla="*/ 2441050 h 2449001"/>
                    <a:gd name="connsiteX5" fmla="*/ 319679 w 785142"/>
                    <a:gd name="connsiteY5" fmla="*/ 2445025 h 2449001"/>
                    <a:gd name="connsiteX6" fmla="*/ 212336 w 785142"/>
                    <a:gd name="connsiteY6" fmla="*/ 1673750 h 2449001"/>
                    <a:gd name="connsiteX7" fmla="*/ 208361 w 785142"/>
                    <a:gd name="connsiteY7" fmla="*/ 2441050 h 2449001"/>
                    <a:gd name="connsiteX8" fmla="*/ 136799 w 785142"/>
                    <a:gd name="connsiteY8" fmla="*/ 2449001 h 2449001"/>
                    <a:gd name="connsiteX9" fmla="*/ 5602 w 785142"/>
                    <a:gd name="connsiteY9" fmla="*/ 1701579 h 2449001"/>
                    <a:gd name="connsiteX10" fmla="*/ 37407 w 785142"/>
                    <a:gd name="connsiteY10" fmla="*/ 1582309 h 2449001"/>
                    <a:gd name="connsiteX11" fmla="*/ 101115 w 785142"/>
                    <a:gd name="connsiteY11" fmla="*/ 1597201 h 2449001"/>
                    <a:gd name="connsiteX12" fmla="*/ 89644 w 785142"/>
                    <a:gd name="connsiteY12" fmla="*/ 1389262 h 2449001"/>
                    <a:gd name="connsiteX13" fmla="*/ 339557 w 785142"/>
                    <a:gd name="connsiteY13" fmla="*/ 1375575 h 2449001"/>
                    <a:gd name="connsiteX14" fmla="*/ 430997 w 785142"/>
                    <a:gd name="connsiteY14" fmla="*/ 1331843 h 2449001"/>
                    <a:gd name="connsiteX15" fmla="*/ 244140 w 785142"/>
                    <a:gd name="connsiteY15" fmla="*/ 0 h 2449001"/>
                    <a:gd name="connsiteX16" fmla="*/ 558216 w 785142"/>
                    <a:gd name="connsiteY16" fmla="*/ 0 h 2449001"/>
                    <a:gd name="connsiteX17" fmla="*/ 689414 w 785142"/>
                    <a:gd name="connsiteY17" fmla="*/ 962108 h 2449001"/>
                    <a:gd name="connsiteX18" fmla="*/ 725194 w 785142"/>
                    <a:gd name="connsiteY18" fmla="*/ 1307990 h 2449001"/>
                    <a:gd name="connsiteX19" fmla="*/ 415093 w 785142"/>
                    <a:gd name="connsiteY19" fmla="*/ 1268233 h 2449001"/>
                    <a:gd name="connsiteX20" fmla="*/ 104993 w 785142"/>
                    <a:gd name="connsiteY20" fmla="*/ 1288111 h 2449001"/>
                    <a:gd name="connsiteX21" fmla="*/ 124871 w 785142"/>
                    <a:gd name="connsiteY21" fmla="*/ 1017766 h 2449001"/>
                    <a:gd name="connsiteX22" fmla="*/ 244140 w 785142"/>
                    <a:gd name="connsiteY22" fmla="*/ 0 h 2449001"/>
                    <a:gd name="connsiteX0" fmla="*/ 430997 w 785142"/>
                    <a:gd name="connsiteY0" fmla="*/ 1331843 h 2449001"/>
                    <a:gd name="connsiteX1" fmla="*/ 542316 w 785142"/>
                    <a:gd name="connsiteY1" fmla="*/ 1379551 h 2449001"/>
                    <a:gd name="connsiteX2" fmla="*/ 763746 w 785142"/>
                    <a:gd name="connsiteY2" fmla="*/ 1406369 h 2449001"/>
                    <a:gd name="connsiteX3" fmla="*/ 625804 w 785142"/>
                    <a:gd name="connsiteY3" fmla="*/ 1741335 h 2449001"/>
                    <a:gd name="connsiteX4" fmla="*/ 609901 w 785142"/>
                    <a:gd name="connsiteY4" fmla="*/ 2441050 h 2449001"/>
                    <a:gd name="connsiteX5" fmla="*/ 319679 w 785142"/>
                    <a:gd name="connsiteY5" fmla="*/ 2445025 h 2449001"/>
                    <a:gd name="connsiteX6" fmla="*/ 212336 w 785142"/>
                    <a:gd name="connsiteY6" fmla="*/ 1673750 h 2449001"/>
                    <a:gd name="connsiteX7" fmla="*/ 208361 w 785142"/>
                    <a:gd name="connsiteY7" fmla="*/ 2441050 h 2449001"/>
                    <a:gd name="connsiteX8" fmla="*/ 136799 w 785142"/>
                    <a:gd name="connsiteY8" fmla="*/ 2449001 h 2449001"/>
                    <a:gd name="connsiteX9" fmla="*/ 5602 w 785142"/>
                    <a:gd name="connsiteY9" fmla="*/ 1701579 h 2449001"/>
                    <a:gd name="connsiteX10" fmla="*/ 37407 w 785142"/>
                    <a:gd name="connsiteY10" fmla="*/ 1582309 h 2449001"/>
                    <a:gd name="connsiteX11" fmla="*/ 101115 w 785142"/>
                    <a:gd name="connsiteY11" fmla="*/ 1597201 h 2449001"/>
                    <a:gd name="connsiteX12" fmla="*/ 89644 w 785142"/>
                    <a:gd name="connsiteY12" fmla="*/ 1389262 h 2449001"/>
                    <a:gd name="connsiteX13" fmla="*/ 339557 w 785142"/>
                    <a:gd name="connsiteY13" fmla="*/ 1375575 h 2449001"/>
                    <a:gd name="connsiteX14" fmla="*/ 430997 w 785142"/>
                    <a:gd name="connsiteY14" fmla="*/ 1331843 h 2449001"/>
                    <a:gd name="connsiteX15" fmla="*/ 244140 w 785142"/>
                    <a:gd name="connsiteY15" fmla="*/ 0 h 2449001"/>
                    <a:gd name="connsiteX16" fmla="*/ 558216 w 785142"/>
                    <a:gd name="connsiteY16" fmla="*/ 0 h 2449001"/>
                    <a:gd name="connsiteX17" fmla="*/ 689414 w 785142"/>
                    <a:gd name="connsiteY17" fmla="*/ 962108 h 2449001"/>
                    <a:gd name="connsiteX18" fmla="*/ 725194 w 785142"/>
                    <a:gd name="connsiteY18" fmla="*/ 1307990 h 2449001"/>
                    <a:gd name="connsiteX19" fmla="*/ 415093 w 785142"/>
                    <a:gd name="connsiteY19" fmla="*/ 1268233 h 2449001"/>
                    <a:gd name="connsiteX20" fmla="*/ 104993 w 785142"/>
                    <a:gd name="connsiteY20" fmla="*/ 1288111 h 2449001"/>
                    <a:gd name="connsiteX21" fmla="*/ 124871 w 785142"/>
                    <a:gd name="connsiteY21" fmla="*/ 1017766 h 2449001"/>
                    <a:gd name="connsiteX22" fmla="*/ 244140 w 785142"/>
                    <a:gd name="connsiteY22" fmla="*/ 0 h 2449001"/>
                    <a:gd name="connsiteX0" fmla="*/ 425685 w 779830"/>
                    <a:gd name="connsiteY0" fmla="*/ 1331843 h 2449001"/>
                    <a:gd name="connsiteX1" fmla="*/ 537004 w 779830"/>
                    <a:gd name="connsiteY1" fmla="*/ 1379551 h 2449001"/>
                    <a:gd name="connsiteX2" fmla="*/ 758434 w 779830"/>
                    <a:gd name="connsiteY2" fmla="*/ 1406369 h 2449001"/>
                    <a:gd name="connsiteX3" fmla="*/ 620492 w 779830"/>
                    <a:gd name="connsiteY3" fmla="*/ 1741335 h 2449001"/>
                    <a:gd name="connsiteX4" fmla="*/ 604589 w 779830"/>
                    <a:gd name="connsiteY4" fmla="*/ 2441050 h 2449001"/>
                    <a:gd name="connsiteX5" fmla="*/ 314367 w 779830"/>
                    <a:gd name="connsiteY5" fmla="*/ 2445025 h 2449001"/>
                    <a:gd name="connsiteX6" fmla="*/ 207024 w 779830"/>
                    <a:gd name="connsiteY6" fmla="*/ 1673750 h 2449001"/>
                    <a:gd name="connsiteX7" fmla="*/ 203049 w 779830"/>
                    <a:gd name="connsiteY7" fmla="*/ 2441050 h 2449001"/>
                    <a:gd name="connsiteX8" fmla="*/ 131487 w 779830"/>
                    <a:gd name="connsiteY8" fmla="*/ 2449001 h 2449001"/>
                    <a:gd name="connsiteX9" fmla="*/ 290 w 779830"/>
                    <a:gd name="connsiteY9" fmla="*/ 1701579 h 2449001"/>
                    <a:gd name="connsiteX10" fmla="*/ 95803 w 779830"/>
                    <a:gd name="connsiteY10" fmla="*/ 1597201 h 2449001"/>
                    <a:gd name="connsiteX11" fmla="*/ 84332 w 779830"/>
                    <a:gd name="connsiteY11" fmla="*/ 1389262 h 2449001"/>
                    <a:gd name="connsiteX12" fmla="*/ 334245 w 779830"/>
                    <a:gd name="connsiteY12" fmla="*/ 1375575 h 2449001"/>
                    <a:gd name="connsiteX13" fmla="*/ 425685 w 779830"/>
                    <a:gd name="connsiteY13" fmla="*/ 1331843 h 2449001"/>
                    <a:gd name="connsiteX14" fmla="*/ 238828 w 779830"/>
                    <a:gd name="connsiteY14" fmla="*/ 0 h 2449001"/>
                    <a:gd name="connsiteX15" fmla="*/ 552904 w 779830"/>
                    <a:gd name="connsiteY15" fmla="*/ 0 h 2449001"/>
                    <a:gd name="connsiteX16" fmla="*/ 684102 w 779830"/>
                    <a:gd name="connsiteY16" fmla="*/ 962108 h 2449001"/>
                    <a:gd name="connsiteX17" fmla="*/ 719882 w 779830"/>
                    <a:gd name="connsiteY17" fmla="*/ 1307990 h 2449001"/>
                    <a:gd name="connsiteX18" fmla="*/ 409781 w 779830"/>
                    <a:gd name="connsiteY18" fmla="*/ 1268233 h 2449001"/>
                    <a:gd name="connsiteX19" fmla="*/ 99681 w 779830"/>
                    <a:gd name="connsiteY19" fmla="*/ 1288111 h 2449001"/>
                    <a:gd name="connsiteX20" fmla="*/ 119559 w 779830"/>
                    <a:gd name="connsiteY20" fmla="*/ 1017766 h 2449001"/>
                    <a:gd name="connsiteX21" fmla="*/ 238828 w 779830"/>
                    <a:gd name="connsiteY21" fmla="*/ 0 h 2449001"/>
                    <a:gd name="connsiteX0" fmla="*/ 425766 w 779911"/>
                    <a:gd name="connsiteY0" fmla="*/ 1331843 h 2449001"/>
                    <a:gd name="connsiteX1" fmla="*/ 537085 w 779911"/>
                    <a:gd name="connsiteY1" fmla="*/ 1379551 h 2449001"/>
                    <a:gd name="connsiteX2" fmla="*/ 758515 w 779911"/>
                    <a:gd name="connsiteY2" fmla="*/ 1406369 h 2449001"/>
                    <a:gd name="connsiteX3" fmla="*/ 620573 w 779911"/>
                    <a:gd name="connsiteY3" fmla="*/ 1741335 h 2449001"/>
                    <a:gd name="connsiteX4" fmla="*/ 604670 w 779911"/>
                    <a:gd name="connsiteY4" fmla="*/ 2441050 h 2449001"/>
                    <a:gd name="connsiteX5" fmla="*/ 314448 w 779911"/>
                    <a:gd name="connsiteY5" fmla="*/ 2445025 h 2449001"/>
                    <a:gd name="connsiteX6" fmla="*/ 207105 w 779911"/>
                    <a:gd name="connsiteY6" fmla="*/ 1673750 h 2449001"/>
                    <a:gd name="connsiteX7" fmla="*/ 203130 w 779911"/>
                    <a:gd name="connsiteY7" fmla="*/ 2441050 h 2449001"/>
                    <a:gd name="connsiteX8" fmla="*/ 131568 w 779911"/>
                    <a:gd name="connsiteY8" fmla="*/ 2449001 h 2449001"/>
                    <a:gd name="connsiteX9" fmla="*/ 371 w 779911"/>
                    <a:gd name="connsiteY9" fmla="*/ 1701579 h 2449001"/>
                    <a:gd name="connsiteX10" fmla="*/ 95884 w 779911"/>
                    <a:gd name="connsiteY10" fmla="*/ 1597201 h 2449001"/>
                    <a:gd name="connsiteX11" fmla="*/ 84413 w 779911"/>
                    <a:gd name="connsiteY11" fmla="*/ 1389262 h 2449001"/>
                    <a:gd name="connsiteX12" fmla="*/ 334326 w 779911"/>
                    <a:gd name="connsiteY12" fmla="*/ 1375575 h 2449001"/>
                    <a:gd name="connsiteX13" fmla="*/ 425766 w 779911"/>
                    <a:gd name="connsiteY13" fmla="*/ 1331843 h 2449001"/>
                    <a:gd name="connsiteX14" fmla="*/ 238909 w 779911"/>
                    <a:gd name="connsiteY14" fmla="*/ 0 h 2449001"/>
                    <a:gd name="connsiteX15" fmla="*/ 552985 w 779911"/>
                    <a:gd name="connsiteY15" fmla="*/ 0 h 2449001"/>
                    <a:gd name="connsiteX16" fmla="*/ 684183 w 779911"/>
                    <a:gd name="connsiteY16" fmla="*/ 962108 h 2449001"/>
                    <a:gd name="connsiteX17" fmla="*/ 719963 w 779911"/>
                    <a:gd name="connsiteY17" fmla="*/ 1307990 h 2449001"/>
                    <a:gd name="connsiteX18" fmla="*/ 409862 w 779911"/>
                    <a:gd name="connsiteY18" fmla="*/ 1268233 h 2449001"/>
                    <a:gd name="connsiteX19" fmla="*/ 99762 w 779911"/>
                    <a:gd name="connsiteY19" fmla="*/ 1288111 h 2449001"/>
                    <a:gd name="connsiteX20" fmla="*/ 119640 w 779911"/>
                    <a:gd name="connsiteY20" fmla="*/ 1017766 h 2449001"/>
                    <a:gd name="connsiteX21" fmla="*/ 238909 w 779911"/>
                    <a:gd name="connsiteY21" fmla="*/ 0 h 2449001"/>
                    <a:gd name="connsiteX0" fmla="*/ 425696 w 779841"/>
                    <a:gd name="connsiteY0" fmla="*/ 1331843 h 2449001"/>
                    <a:gd name="connsiteX1" fmla="*/ 537015 w 779841"/>
                    <a:gd name="connsiteY1" fmla="*/ 1379551 h 2449001"/>
                    <a:gd name="connsiteX2" fmla="*/ 758445 w 779841"/>
                    <a:gd name="connsiteY2" fmla="*/ 1406369 h 2449001"/>
                    <a:gd name="connsiteX3" fmla="*/ 620503 w 779841"/>
                    <a:gd name="connsiteY3" fmla="*/ 1741335 h 2449001"/>
                    <a:gd name="connsiteX4" fmla="*/ 604600 w 779841"/>
                    <a:gd name="connsiteY4" fmla="*/ 2441050 h 2449001"/>
                    <a:gd name="connsiteX5" fmla="*/ 314378 w 779841"/>
                    <a:gd name="connsiteY5" fmla="*/ 2445025 h 2449001"/>
                    <a:gd name="connsiteX6" fmla="*/ 207035 w 779841"/>
                    <a:gd name="connsiteY6" fmla="*/ 1673750 h 2449001"/>
                    <a:gd name="connsiteX7" fmla="*/ 203060 w 779841"/>
                    <a:gd name="connsiteY7" fmla="*/ 2441050 h 2449001"/>
                    <a:gd name="connsiteX8" fmla="*/ 131498 w 779841"/>
                    <a:gd name="connsiteY8" fmla="*/ 2449001 h 2449001"/>
                    <a:gd name="connsiteX9" fmla="*/ 301 w 779841"/>
                    <a:gd name="connsiteY9" fmla="*/ 1701579 h 2449001"/>
                    <a:gd name="connsiteX10" fmla="*/ 95814 w 779841"/>
                    <a:gd name="connsiteY10" fmla="*/ 1597201 h 2449001"/>
                    <a:gd name="connsiteX11" fmla="*/ 84343 w 779841"/>
                    <a:gd name="connsiteY11" fmla="*/ 1389262 h 2449001"/>
                    <a:gd name="connsiteX12" fmla="*/ 334256 w 779841"/>
                    <a:gd name="connsiteY12" fmla="*/ 1375575 h 2449001"/>
                    <a:gd name="connsiteX13" fmla="*/ 425696 w 779841"/>
                    <a:gd name="connsiteY13" fmla="*/ 1331843 h 2449001"/>
                    <a:gd name="connsiteX14" fmla="*/ 238839 w 779841"/>
                    <a:gd name="connsiteY14" fmla="*/ 0 h 2449001"/>
                    <a:gd name="connsiteX15" fmla="*/ 552915 w 779841"/>
                    <a:gd name="connsiteY15" fmla="*/ 0 h 2449001"/>
                    <a:gd name="connsiteX16" fmla="*/ 684113 w 779841"/>
                    <a:gd name="connsiteY16" fmla="*/ 962108 h 2449001"/>
                    <a:gd name="connsiteX17" fmla="*/ 719893 w 779841"/>
                    <a:gd name="connsiteY17" fmla="*/ 1307990 h 2449001"/>
                    <a:gd name="connsiteX18" fmla="*/ 409792 w 779841"/>
                    <a:gd name="connsiteY18" fmla="*/ 1268233 h 2449001"/>
                    <a:gd name="connsiteX19" fmla="*/ 99692 w 779841"/>
                    <a:gd name="connsiteY19" fmla="*/ 1288111 h 2449001"/>
                    <a:gd name="connsiteX20" fmla="*/ 119570 w 779841"/>
                    <a:gd name="connsiteY20" fmla="*/ 1017766 h 2449001"/>
                    <a:gd name="connsiteX21" fmla="*/ 238839 w 779841"/>
                    <a:gd name="connsiteY21" fmla="*/ 0 h 2449001"/>
                    <a:gd name="connsiteX0" fmla="*/ 425696 w 794874"/>
                    <a:gd name="connsiteY0" fmla="*/ 1331843 h 2449001"/>
                    <a:gd name="connsiteX1" fmla="*/ 537015 w 794874"/>
                    <a:gd name="connsiteY1" fmla="*/ 1379551 h 2449001"/>
                    <a:gd name="connsiteX2" fmla="*/ 758445 w 794874"/>
                    <a:gd name="connsiteY2" fmla="*/ 1406369 h 2449001"/>
                    <a:gd name="connsiteX3" fmla="*/ 620503 w 794874"/>
                    <a:gd name="connsiteY3" fmla="*/ 1741335 h 2449001"/>
                    <a:gd name="connsiteX4" fmla="*/ 604600 w 794874"/>
                    <a:gd name="connsiteY4" fmla="*/ 2441050 h 2449001"/>
                    <a:gd name="connsiteX5" fmla="*/ 314378 w 794874"/>
                    <a:gd name="connsiteY5" fmla="*/ 2445025 h 2449001"/>
                    <a:gd name="connsiteX6" fmla="*/ 207035 w 794874"/>
                    <a:gd name="connsiteY6" fmla="*/ 1673750 h 2449001"/>
                    <a:gd name="connsiteX7" fmla="*/ 203060 w 794874"/>
                    <a:gd name="connsiteY7" fmla="*/ 2441050 h 2449001"/>
                    <a:gd name="connsiteX8" fmla="*/ 131498 w 794874"/>
                    <a:gd name="connsiteY8" fmla="*/ 2449001 h 2449001"/>
                    <a:gd name="connsiteX9" fmla="*/ 301 w 794874"/>
                    <a:gd name="connsiteY9" fmla="*/ 1701579 h 2449001"/>
                    <a:gd name="connsiteX10" fmla="*/ 95814 w 794874"/>
                    <a:gd name="connsiteY10" fmla="*/ 1597201 h 2449001"/>
                    <a:gd name="connsiteX11" fmla="*/ 84343 w 794874"/>
                    <a:gd name="connsiteY11" fmla="*/ 1389262 h 2449001"/>
                    <a:gd name="connsiteX12" fmla="*/ 334256 w 794874"/>
                    <a:gd name="connsiteY12" fmla="*/ 1375575 h 2449001"/>
                    <a:gd name="connsiteX13" fmla="*/ 425696 w 794874"/>
                    <a:gd name="connsiteY13" fmla="*/ 1331843 h 2449001"/>
                    <a:gd name="connsiteX14" fmla="*/ 238839 w 794874"/>
                    <a:gd name="connsiteY14" fmla="*/ 0 h 2449001"/>
                    <a:gd name="connsiteX15" fmla="*/ 552915 w 794874"/>
                    <a:gd name="connsiteY15" fmla="*/ 0 h 2449001"/>
                    <a:gd name="connsiteX16" fmla="*/ 684113 w 794874"/>
                    <a:gd name="connsiteY16" fmla="*/ 962108 h 2449001"/>
                    <a:gd name="connsiteX17" fmla="*/ 719893 w 794874"/>
                    <a:gd name="connsiteY17" fmla="*/ 1307990 h 2449001"/>
                    <a:gd name="connsiteX18" fmla="*/ 409792 w 794874"/>
                    <a:gd name="connsiteY18" fmla="*/ 1268233 h 2449001"/>
                    <a:gd name="connsiteX19" fmla="*/ 99692 w 794874"/>
                    <a:gd name="connsiteY19" fmla="*/ 1288111 h 2449001"/>
                    <a:gd name="connsiteX20" fmla="*/ 119570 w 794874"/>
                    <a:gd name="connsiteY20" fmla="*/ 1017766 h 2449001"/>
                    <a:gd name="connsiteX21" fmla="*/ 238839 w 794874"/>
                    <a:gd name="connsiteY21" fmla="*/ 0 h 2449001"/>
                    <a:gd name="connsiteX0" fmla="*/ 425696 w 794874"/>
                    <a:gd name="connsiteY0" fmla="*/ 1331843 h 2449001"/>
                    <a:gd name="connsiteX1" fmla="*/ 537015 w 794874"/>
                    <a:gd name="connsiteY1" fmla="*/ 1379551 h 2449001"/>
                    <a:gd name="connsiteX2" fmla="*/ 758445 w 794874"/>
                    <a:gd name="connsiteY2" fmla="*/ 1406369 h 2449001"/>
                    <a:gd name="connsiteX3" fmla="*/ 620503 w 794874"/>
                    <a:gd name="connsiteY3" fmla="*/ 1741335 h 2449001"/>
                    <a:gd name="connsiteX4" fmla="*/ 604600 w 794874"/>
                    <a:gd name="connsiteY4" fmla="*/ 2441050 h 2449001"/>
                    <a:gd name="connsiteX5" fmla="*/ 314378 w 794874"/>
                    <a:gd name="connsiteY5" fmla="*/ 2445025 h 2449001"/>
                    <a:gd name="connsiteX6" fmla="*/ 207035 w 794874"/>
                    <a:gd name="connsiteY6" fmla="*/ 1673750 h 2449001"/>
                    <a:gd name="connsiteX7" fmla="*/ 203060 w 794874"/>
                    <a:gd name="connsiteY7" fmla="*/ 2441050 h 2449001"/>
                    <a:gd name="connsiteX8" fmla="*/ 131498 w 794874"/>
                    <a:gd name="connsiteY8" fmla="*/ 2449001 h 2449001"/>
                    <a:gd name="connsiteX9" fmla="*/ 301 w 794874"/>
                    <a:gd name="connsiteY9" fmla="*/ 1701579 h 2449001"/>
                    <a:gd name="connsiteX10" fmla="*/ 95814 w 794874"/>
                    <a:gd name="connsiteY10" fmla="*/ 1597201 h 2449001"/>
                    <a:gd name="connsiteX11" fmla="*/ 84343 w 794874"/>
                    <a:gd name="connsiteY11" fmla="*/ 1389262 h 2449001"/>
                    <a:gd name="connsiteX12" fmla="*/ 334256 w 794874"/>
                    <a:gd name="connsiteY12" fmla="*/ 1375575 h 2449001"/>
                    <a:gd name="connsiteX13" fmla="*/ 425696 w 794874"/>
                    <a:gd name="connsiteY13" fmla="*/ 1331843 h 2449001"/>
                    <a:gd name="connsiteX14" fmla="*/ 238839 w 794874"/>
                    <a:gd name="connsiteY14" fmla="*/ 0 h 2449001"/>
                    <a:gd name="connsiteX15" fmla="*/ 552915 w 794874"/>
                    <a:gd name="connsiteY15" fmla="*/ 0 h 2449001"/>
                    <a:gd name="connsiteX16" fmla="*/ 684113 w 794874"/>
                    <a:gd name="connsiteY16" fmla="*/ 962108 h 2449001"/>
                    <a:gd name="connsiteX17" fmla="*/ 719893 w 794874"/>
                    <a:gd name="connsiteY17" fmla="*/ 1307990 h 2449001"/>
                    <a:gd name="connsiteX18" fmla="*/ 409792 w 794874"/>
                    <a:gd name="connsiteY18" fmla="*/ 1268233 h 2449001"/>
                    <a:gd name="connsiteX19" fmla="*/ 99692 w 794874"/>
                    <a:gd name="connsiteY19" fmla="*/ 1288111 h 2449001"/>
                    <a:gd name="connsiteX20" fmla="*/ 133257 w 794874"/>
                    <a:gd name="connsiteY20" fmla="*/ 945913 h 2449001"/>
                    <a:gd name="connsiteX21" fmla="*/ 238839 w 794874"/>
                    <a:gd name="connsiteY21" fmla="*/ 0 h 2449001"/>
                    <a:gd name="connsiteX0" fmla="*/ 425696 w 794874"/>
                    <a:gd name="connsiteY0" fmla="*/ 1331843 h 2449001"/>
                    <a:gd name="connsiteX1" fmla="*/ 537015 w 794874"/>
                    <a:gd name="connsiteY1" fmla="*/ 1379551 h 2449001"/>
                    <a:gd name="connsiteX2" fmla="*/ 758445 w 794874"/>
                    <a:gd name="connsiteY2" fmla="*/ 1406369 h 2449001"/>
                    <a:gd name="connsiteX3" fmla="*/ 620503 w 794874"/>
                    <a:gd name="connsiteY3" fmla="*/ 1741335 h 2449001"/>
                    <a:gd name="connsiteX4" fmla="*/ 604600 w 794874"/>
                    <a:gd name="connsiteY4" fmla="*/ 2441050 h 2449001"/>
                    <a:gd name="connsiteX5" fmla="*/ 314378 w 794874"/>
                    <a:gd name="connsiteY5" fmla="*/ 2445025 h 2449001"/>
                    <a:gd name="connsiteX6" fmla="*/ 207035 w 794874"/>
                    <a:gd name="connsiteY6" fmla="*/ 1673750 h 2449001"/>
                    <a:gd name="connsiteX7" fmla="*/ 203060 w 794874"/>
                    <a:gd name="connsiteY7" fmla="*/ 2441050 h 2449001"/>
                    <a:gd name="connsiteX8" fmla="*/ 131498 w 794874"/>
                    <a:gd name="connsiteY8" fmla="*/ 2449001 h 2449001"/>
                    <a:gd name="connsiteX9" fmla="*/ 301 w 794874"/>
                    <a:gd name="connsiteY9" fmla="*/ 1701579 h 2449001"/>
                    <a:gd name="connsiteX10" fmla="*/ 95814 w 794874"/>
                    <a:gd name="connsiteY10" fmla="*/ 1597201 h 2449001"/>
                    <a:gd name="connsiteX11" fmla="*/ 84343 w 794874"/>
                    <a:gd name="connsiteY11" fmla="*/ 1389262 h 2449001"/>
                    <a:gd name="connsiteX12" fmla="*/ 334256 w 794874"/>
                    <a:gd name="connsiteY12" fmla="*/ 1375575 h 2449001"/>
                    <a:gd name="connsiteX13" fmla="*/ 425696 w 794874"/>
                    <a:gd name="connsiteY13" fmla="*/ 1331843 h 2449001"/>
                    <a:gd name="connsiteX14" fmla="*/ 238839 w 794874"/>
                    <a:gd name="connsiteY14" fmla="*/ 0 h 2449001"/>
                    <a:gd name="connsiteX15" fmla="*/ 552915 w 794874"/>
                    <a:gd name="connsiteY15" fmla="*/ 0 h 2449001"/>
                    <a:gd name="connsiteX16" fmla="*/ 684113 w 794874"/>
                    <a:gd name="connsiteY16" fmla="*/ 962108 h 2449001"/>
                    <a:gd name="connsiteX17" fmla="*/ 719893 w 794874"/>
                    <a:gd name="connsiteY17" fmla="*/ 1307990 h 2449001"/>
                    <a:gd name="connsiteX18" fmla="*/ 409792 w 794874"/>
                    <a:gd name="connsiteY18" fmla="*/ 1268233 h 2449001"/>
                    <a:gd name="connsiteX19" fmla="*/ 99692 w 794874"/>
                    <a:gd name="connsiteY19" fmla="*/ 1288111 h 2449001"/>
                    <a:gd name="connsiteX20" fmla="*/ 133257 w 794874"/>
                    <a:gd name="connsiteY20" fmla="*/ 945913 h 2449001"/>
                    <a:gd name="connsiteX21" fmla="*/ 238839 w 794874"/>
                    <a:gd name="connsiteY21" fmla="*/ 0 h 2449001"/>
                    <a:gd name="connsiteX0" fmla="*/ 425696 w 794874"/>
                    <a:gd name="connsiteY0" fmla="*/ 1331843 h 2449001"/>
                    <a:gd name="connsiteX1" fmla="*/ 537015 w 794874"/>
                    <a:gd name="connsiteY1" fmla="*/ 1379551 h 2449001"/>
                    <a:gd name="connsiteX2" fmla="*/ 758445 w 794874"/>
                    <a:gd name="connsiteY2" fmla="*/ 1406369 h 2449001"/>
                    <a:gd name="connsiteX3" fmla="*/ 620503 w 794874"/>
                    <a:gd name="connsiteY3" fmla="*/ 1741335 h 2449001"/>
                    <a:gd name="connsiteX4" fmla="*/ 604600 w 794874"/>
                    <a:gd name="connsiteY4" fmla="*/ 2441050 h 2449001"/>
                    <a:gd name="connsiteX5" fmla="*/ 314378 w 794874"/>
                    <a:gd name="connsiteY5" fmla="*/ 2445025 h 2449001"/>
                    <a:gd name="connsiteX6" fmla="*/ 207035 w 794874"/>
                    <a:gd name="connsiteY6" fmla="*/ 1673750 h 2449001"/>
                    <a:gd name="connsiteX7" fmla="*/ 203060 w 794874"/>
                    <a:gd name="connsiteY7" fmla="*/ 2441050 h 2449001"/>
                    <a:gd name="connsiteX8" fmla="*/ 131498 w 794874"/>
                    <a:gd name="connsiteY8" fmla="*/ 2449001 h 2449001"/>
                    <a:gd name="connsiteX9" fmla="*/ 301 w 794874"/>
                    <a:gd name="connsiteY9" fmla="*/ 1701579 h 2449001"/>
                    <a:gd name="connsiteX10" fmla="*/ 95814 w 794874"/>
                    <a:gd name="connsiteY10" fmla="*/ 1597201 h 2449001"/>
                    <a:gd name="connsiteX11" fmla="*/ 84343 w 794874"/>
                    <a:gd name="connsiteY11" fmla="*/ 1389262 h 2449001"/>
                    <a:gd name="connsiteX12" fmla="*/ 334256 w 794874"/>
                    <a:gd name="connsiteY12" fmla="*/ 1375575 h 2449001"/>
                    <a:gd name="connsiteX13" fmla="*/ 425696 w 794874"/>
                    <a:gd name="connsiteY13" fmla="*/ 1331843 h 2449001"/>
                    <a:gd name="connsiteX14" fmla="*/ 218310 w 794874"/>
                    <a:gd name="connsiteY14" fmla="*/ 0 h 2449001"/>
                    <a:gd name="connsiteX15" fmla="*/ 552915 w 794874"/>
                    <a:gd name="connsiteY15" fmla="*/ 0 h 2449001"/>
                    <a:gd name="connsiteX16" fmla="*/ 684113 w 794874"/>
                    <a:gd name="connsiteY16" fmla="*/ 962108 h 2449001"/>
                    <a:gd name="connsiteX17" fmla="*/ 719893 w 794874"/>
                    <a:gd name="connsiteY17" fmla="*/ 1307990 h 2449001"/>
                    <a:gd name="connsiteX18" fmla="*/ 409792 w 794874"/>
                    <a:gd name="connsiteY18" fmla="*/ 1268233 h 2449001"/>
                    <a:gd name="connsiteX19" fmla="*/ 99692 w 794874"/>
                    <a:gd name="connsiteY19" fmla="*/ 1288111 h 2449001"/>
                    <a:gd name="connsiteX20" fmla="*/ 133257 w 794874"/>
                    <a:gd name="connsiteY20" fmla="*/ 945913 h 2449001"/>
                    <a:gd name="connsiteX21" fmla="*/ 218310 w 794874"/>
                    <a:gd name="connsiteY21" fmla="*/ 0 h 2449001"/>
                    <a:gd name="connsiteX0" fmla="*/ 425696 w 794874"/>
                    <a:gd name="connsiteY0" fmla="*/ 1331843 h 2449001"/>
                    <a:gd name="connsiteX1" fmla="*/ 537015 w 794874"/>
                    <a:gd name="connsiteY1" fmla="*/ 1379551 h 2449001"/>
                    <a:gd name="connsiteX2" fmla="*/ 758445 w 794874"/>
                    <a:gd name="connsiteY2" fmla="*/ 1406369 h 2449001"/>
                    <a:gd name="connsiteX3" fmla="*/ 620503 w 794874"/>
                    <a:gd name="connsiteY3" fmla="*/ 1741335 h 2449001"/>
                    <a:gd name="connsiteX4" fmla="*/ 604600 w 794874"/>
                    <a:gd name="connsiteY4" fmla="*/ 2441050 h 2449001"/>
                    <a:gd name="connsiteX5" fmla="*/ 314378 w 794874"/>
                    <a:gd name="connsiteY5" fmla="*/ 2445025 h 2449001"/>
                    <a:gd name="connsiteX6" fmla="*/ 207035 w 794874"/>
                    <a:gd name="connsiteY6" fmla="*/ 1673750 h 2449001"/>
                    <a:gd name="connsiteX7" fmla="*/ 203060 w 794874"/>
                    <a:gd name="connsiteY7" fmla="*/ 2441050 h 2449001"/>
                    <a:gd name="connsiteX8" fmla="*/ 131498 w 794874"/>
                    <a:gd name="connsiteY8" fmla="*/ 2449001 h 2449001"/>
                    <a:gd name="connsiteX9" fmla="*/ 301 w 794874"/>
                    <a:gd name="connsiteY9" fmla="*/ 1701579 h 2449001"/>
                    <a:gd name="connsiteX10" fmla="*/ 95814 w 794874"/>
                    <a:gd name="connsiteY10" fmla="*/ 1597201 h 2449001"/>
                    <a:gd name="connsiteX11" fmla="*/ 84343 w 794874"/>
                    <a:gd name="connsiteY11" fmla="*/ 1389262 h 2449001"/>
                    <a:gd name="connsiteX12" fmla="*/ 334256 w 794874"/>
                    <a:gd name="connsiteY12" fmla="*/ 1375575 h 2449001"/>
                    <a:gd name="connsiteX13" fmla="*/ 425696 w 794874"/>
                    <a:gd name="connsiteY13" fmla="*/ 1331843 h 2449001"/>
                    <a:gd name="connsiteX14" fmla="*/ 218310 w 794874"/>
                    <a:gd name="connsiteY14" fmla="*/ 0 h 2449001"/>
                    <a:gd name="connsiteX15" fmla="*/ 570023 w 794874"/>
                    <a:gd name="connsiteY15" fmla="*/ 3422 h 2449001"/>
                    <a:gd name="connsiteX16" fmla="*/ 684113 w 794874"/>
                    <a:gd name="connsiteY16" fmla="*/ 962108 h 2449001"/>
                    <a:gd name="connsiteX17" fmla="*/ 719893 w 794874"/>
                    <a:gd name="connsiteY17" fmla="*/ 1307990 h 2449001"/>
                    <a:gd name="connsiteX18" fmla="*/ 409792 w 794874"/>
                    <a:gd name="connsiteY18" fmla="*/ 1268233 h 2449001"/>
                    <a:gd name="connsiteX19" fmla="*/ 99692 w 794874"/>
                    <a:gd name="connsiteY19" fmla="*/ 1288111 h 2449001"/>
                    <a:gd name="connsiteX20" fmla="*/ 133257 w 794874"/>
                    <a:gd name="connsiteY20" fmla="*/ 945913 h 2449001"/>
                    <a:gd name="connsiteX21" fmla="*/ 218310 w 794874"/>
                    <a:gd name="connsiteY21" fmla="*/ 0 h 2449001"/>
                    <a:gd name="connsiteX0" fmla="*/ 425696 w 794874"/>
                    <a:gd name="connsiteY0" fmla="*/ 1331843 h 2449001"/>
                    <a:gd name="connsiteX1" fmla="*/ 537015 w 794874"/>
                    <a:gd name="connsiteY1" fmla="*/ 1379551 h 2449001"/>
                    <a:gd name="connsiteX2" fmla="*/ 758445 w 794874"/>
                    <a:gd name="connsiteY2" fmla="*/ 1406369 h 2449001"/>
                    <a:gd name="connsiteX3" fmla="*/ 620503 w 794874"/>
                    <a:gd name="connsiteY3" fmla="*/ 1741335 h 2449001"/>
                    <a:gd name="connsiteX4" fmla="*/ 604600 w 794874"/>
                    <a:gd name="connsiteY4" fmla="*/ 2441050 h 2449001"/>
                    <a:gd name="connsiteX5" fmla="*/ 314378 w 794874"/>
                    <a:gd name="connsiteY5" fmla="*/ 2445025 h 2449001"/>
                    <a:gd name="connsiteX6" fmla="*/ 207035 w 794874"/>
                    <a:gd name="connsiteY6" fmla="*/ 1673750 h 2449001"/>
                    <a:gd name="connsiteX7" fmla="*/ 203060 w 794874"/>
                    <a:gd name="connsiteY7" fmla="*/ 2441050 h 2449001"/>
                    <a:gd name="connsiteX8" fmla="*/ 131498 w 794874"/>
                    <a:gd name="connsiteY8" fmla="*/ 2449001 h 2449001"/>
                    <a:gd name="connsiteX9" fmla="*/ 301 w 794874"/>
                    <a:gd name="connsiteY9" fmla="*/ 1701579 h 2449001"/>
                    <a:gd name="connsiteX10" fmla="*/ 95814 w 794874"/>
                    <a:gd name="connsiteY10" fmla="*/ 1597201 h 2449001"/>
                    <a:gd name="connsiteX11" fmla="*/ 84343 w 794874"/>
                    <a:gd name="connsiteY11" fmla="*/ 1389262 h 2449001"/>
                    <a:gd name="connsiteX12" fmla="*/ 334256 w 794874"/>
                    <a:gd name="connsiteY12" fmla="*/ 1375575 h 2449001"/>
                    <a:gd name="connsiteX13" fmla="*/ 425696 w 794874"/>
                    <a:gd name="connsiteY13" fmla="*/ 1331843 h 2449001"/>
                    <a:gd name="connsiteX14" fmla="*/ 218310 w 794874"/>
                    <a:gd name="connsiteY14" fmla="*/ 0 h 2449001"/>
                    <a:gd name="connsiteX15" fmla="*/ 570023 w 794874"/>
                    <a:gd name="connsiteY15" fmla="*/ 3422 h 2449001"/>
                    <a:gd name="connsiteX16" fmla="*/ 684113 w 794874"/>
                    <a:gd name="connsiteY16" fmla="*/ 962108 h 2449001"/>
                    <a:gd name="connsiteX17" fmla="*/ 719893 w 794874"/>
                    <a:gd name="connsiteY17" fmla="*/ 1307990 h 2449001"/>
                    <a:gd name="connsiteX18" fmla="*/ 409792 w 794874"/>
                    <a:gd name="connsiteY18" fmla="*/ 1268233 h 2449001"/>
                    <a:gd name="connsiteX19" fmla="*/ 99692 w 794874"/>
                    <a:gd name="connsiteY19" fmla="*/ 1288111 h 2449001"/>
                    <a:gd name="connsiteX20" fmla="*/ 133257 w 794874"/>
                    <a:gd name="connsiteY20" fmla="*/ 945913 h 2449001"/>
                    <a:gd name="connsiteX21" fmla="*/ 218310 w 794874"/>
                    <a:gd name="connsiteY21" fmla="*/ 0 h 2449001"/>
                    <a:gd name="connsiteX0" fmla="*/ 425696 w 794874"/>
                    <a:gd name="connsiteY0" fmla="*/ 1331843 h 2449001"/>
                    <a:gd name="connsiteX1" fmla="*/ 537015 w 794874"/>
                    <a:gd name="connsiteY1" fmla="*/ 1379551 h 2449001"/>
                    <a:gd name="connsiteX2" fmla="*/ 758445 w 794874"/>
                    <a:gd name="connsiteY2" fmla="*/ 1406369 h 2449001"/>
                    <a:gd name="connsiteX3" fmla="*/ 620503 w 794874"/>
                    <a:gd name="connsiteY3" fmla="*/ 1741335 h 2449001"/>
                    <a:gd name="connsiteX4" fmla="*/ 604600 w 794874"/>
                    <a:gd name="connsiteY4" fmla="*/ 2441050 h 2449001"/>
                    <a:gd name="connsiteX5" fmla="*/ 314378 w 794874"/>
                    <a:gd name="connsiteY5" fmla="*/ 2445025 h 2449001"/>
                    <a:gd name="connsiteX6" fmla="*/ 207035 w 794874"/>
                    <a:gd name="connsiteY6" fmla="*/ 1673750 h 2449001"/>
                    <a:gd name="connsiteX7" fmla="*/ 203060 w 794874"/>
                    <a:gd name="connsiteY7" fmla="*/ 2441050 h 2449001"/>
                    <a:gd name="connsiteX8" fmla="*/ 131498 w 794874"/>
                    <a:gd name="connsiteY8" fmla="*/ 2449001 h 2449001"/>
                    <a:gd name="connsiteX9" fmla="*/ 301 w 794874"/>
                    <a:gd name="connsiteY9" fmla="*/ 1701579 h 2449001"/>
                    <a:gd name="connsiteX10" fmla="*/ 95814 w 794874"/>
                    <a:gd name="connsiteY10" fmla="*/ 1597201 h 2449001"/>
                    <a:gd name="connsiteX11" fmla="*/ 84343 w 794874"/>
                    <a:gd name="connsiteY11" fmla="*/ 1389262 h 2449001"/>
                    <a:gd name="connsiteX12" fmla="*/ 334256 w 794874"/>
                    <a:gd name="connsiteY12" fmla="*/ 1375575 h 2449001"/>
                    <a:gd name="connsiteX13" fmla="*/ 425696 w 794874"/>
                    <a:gd name="connsiteY13" fmla="*/ 1331843 h 2449001"/>
                    <a:gd name="connsiteX14" fmla="*/ 218310 w 794874"/>
                    <a:gd name="connsiteY14" fmla="*/ 0 h 2449001"/>
                    <a:gd name="connsiteX15" fmla="*/ 570023 w 794874"/>
                    <a:gd name="connsiteY15" fmla="*/ 3422 h 2449001"/>
                    <a:gd name="connsiteX16" fmla="*/ 684113 w 794874"/>
                    <a:gd name="connsiteY16" fmla="*/ 962108 h 2449001"/>
                    <a:gd name="connsiteX17" fmla="*/ 719893 w 794874"/>
                    <a:gd name="connsiteY17" fmla="*/ 1307990 h 2449001"/>
                    <a:gd name="connsiteX18" fmla="*/ 409792 w 794874"/>
                    <a:gd name="connsiteY18" fmla="*/ 1268233 h 2449001"/>
                    <a:gd name="connsiteX19" fmla="*/ 99692 w 794874"/>
                    <a:gd name="connsiteY19" fmla="*/ 1288111 h 2449001"/>
                    <a:gd name="connsiteX20" fmla="*/ 133257 w 794874"/>
                    <a:gd name="connsiteY20" fmla="*/ 945913 h 2449001"/>
                    <a:gd name="connsiteX21" fmla="*/ 218310 w 794874"/>
                    <a:gd name="connsiteY21" fmla="*/ 0 h 2449001"/>
                    <a:gd name="connsiteX0" fmla="*/ 425696 w 791314"/>
                    <a:gd name="connsiteY0" fmla="*/ 1331843 h 2449001"/>
                    <a:gd name="connsiteX1" fmla="*/ 537015 w 791314"/>
                    <a:gd name="connsiteY1" fmla="*/ 1379551 h 2449001"/>
                    <a:gd name="connsiteX2" fmla="*/ 758445 w 791314"/>
                    <a:gd name="connsiteY2" fmla="*/ 1406369 h 2449001"/>
                    <a:gd name="connsiteX3" fmla="*/ 620503 w 791314"/>
                    <a:gd name="connsiteY3" fmla="*/ 1741335 h 2449001"/>
                    <a:gd name="connsiteX4" fmla="*/ 604600 w 791314"/>
                    <a:gd name="connsiteY4" fmla="*/ 2441050 h 2449001"/>
                    <a:gd name="connsiteX5" fmla="*/ 314378 w 791314"/>
                    <a:gd name="connsiteY5" fmla="*/ 2445025 h 2449001"/>
                    <a:gd name="connsiteX6" fmla="*/ 207035 w 791314"/>
                    <a:gd name="connsiteY6" fmla="*/ 1673750 h 2449001"/>
                    <a:gd name="connsiteX7" fmla="*/ 203060 w 791314"/>
                    <a:gd name="connsiteY7" fmla="*/ 2441050 h 2449001"/>
                    <a:gd name="connsiteX8" fmla="*/ 131498 w 791314"/>
                    <a:gd name="connsiteY8" fmla="*/ 2449001 h 2449001"/>
                    <a:gd name="connsiteX9" fmla="*/ 301 w 791314"/>
                    <a:gd name="connsiteY9" fmla="*/ 1701579 h 2449001"/>
                    <a:gd name="connsiteX10" fmla="*/ 95814 w 791314"/>
                    <a:gd name="connsiteY10" fmla="*/ 1597201 h 2449001"/>
                    <a:gd name="connsiteX11" fmla="*/ 84343 w 791314"/>
                    <a:gd name="connsiteY11" fmla="*/ 1389262 h 2449001"/>
                    <a:gd name="connsiteX12" fmla="*/ 334256 w 791314"/>
                    <a:gd name="connsiteY12" fmla="*/ 1375575 h 2449001"/>
                    <a:gd name="connsiteX13" fmla="*/ 425696 w 791314"/>
                    <a:gd name="connsiteY13" fmla="*/ 1331843 h 2449001"/>
                    <a:gd name="connsiteX14" fmla="*/ 218310 w 791314"/>
                    <a:gd name="connsiteY14" fmla="*/ 0 h 2449001"/>
                    <a:gd name="connsiteX15" fmla="*/ 570023 w 791314"/>
                    <a:gd name="connsiteY15" fmla="*/ 3422 h 2449001"/>
                    <a:gd name="connsiteX16" fmla="*/ 677271 w 791314"/>
                    <a:gd name="connsiteY16" fmla="*/ 938156 h 2449001"/>
                    <a:gd name="connsiteX17" fmla="*/ 719893 w 791314"/>
                    <a:gd name="connsiteY17" fmla="*/ 1307990 h 2449001"/>
                    <a:gd name="connsiteX18" fmla="*/ 409792 w 791314"/>
                    <a:gd name="connsiteY18" fmla="*/ 1268233 h 2449001"/>
                    <a:gd name="connsiteX19" fmla="*/ 99692 w 791314"/>
                    <a:gd name="connsiteY19" fmla="*/ 1288111 h 2449001"/>
                    <a:gd name="connsiteX20" fmla="*/ 133257 w 791314"/>
                    <a:gd name="connsiteY20" fmla="*/ 945913 h 2449001"/>
                    <a:gd name="connsiteX21" fmla="*/ 218310 w 791314"/>
                    <a:gd name="connsiteY21" fmla="*/ 0 h 2449001"/>
                    <a:gd name="connsiteX0" fmla="*/ 425696 w 791740"/>
                    <a:gd name="connsiteY0" fmla="*/ 1331843 h 2449001"/>
                    <a:gd name="connsiteX1" fmla="*/ 537015 w 791740"/>
                    <a:gd name="connsiteY1" fmla="*/ 1379551 h 2449001"/>
                    <a:gd name="connsiteX2" fmla="*/ 775553 w 791740"/>
                    <a:gd name="connsiteY2" fmla="*/ 1406369 h 2449001"/>
                    <a:gd name="connsiteX3" fmla="*/ 620503 w 791740"/>
                    <a:gd name="connsiteY3" fmla="*/ 1741335 h 2449001"/>
                    <a:gd name="connsiteX4" fmla="*/ 604600 w 791740"/>
                    <a:gd name="connsiteY4" fmla="*/ 2441050 h 2449001"/>
                    <a:gd name="connsiteX5" fmla="*/ 314378 w 791740"/>
                    <a:gd name="connsiteY5" fmla="*/ 2445025 h 2449001"/>
                    <a:gd name="connsiteX6" fmla="*/ 207035 w 791740"/>
                    <a:gd name="connsiteY6" fmla="*/ 1673750 h 2449001"/>
                    <a:gd name="connsiteX7" fmla="*/ 203060 w 791740"/>
                    <a:gd name="connsiteY7" fmla="*/ 2441050 h 2449001"/>
                    <a:gd name="connsiteX8" fmla="*/ 131498 w 791740"/>
                    <a:gd name="connsiteY8" fmla="*/ 2449001 h 2449001"/>
                    <a:gd name="connsiteX9" fmla="*/ 301 w 791740"/>
                    <a:gd name="connsiteY9" fmla="*/ 1701579 h 2449001"/>
                    <a:gd name="connsiteX10" fmla="*/ 95814 w 791740"/>
                    <a:gd name="connsiteY10" fmla="*/ 1597201 h 2449001"/>
                    <a:gd name="connsiteX11" fmla="*/ 84343 w 791740"/>
                    <a:gd name="connsiteY11" fmla="*/ 1389262 h 2449001"/>
                    <a:gd name="connsiteX12" fmla="*/ 334256 w 791740"/>
                    <a:gd name="connsiteY12" fmla="*/ 1375575 h 2449001"/>
                    <a:gd name="connsiteX13" fmla="*/ 425696 w 791740"/>
                    <a:gd name="connsiteY13" fmla="*/ 1331843 h 2449001"/>
                    <a:gd name="connsiteX14" fmla="*/ 218310 w 791740"/>
                    <a:gd name="connsiteY14" fmla="*/ 0 h 2449001"/>
                    <a:gd name="connsiteX15" fmla="*/ 570023 w 791740"/>
                    <a:gd name="connsiteY15" fmla="*/ 3422 h 2449001"/>
                    <a:gd name="connsiteX16" fmla="*/ 677271 w 791740"/>
                    <a:gd name="connsiteY16" fmla="*/ 938156 h 2449001"/>
                    <a:gd name="connsiteX17" fmla="*/ 719893 w 791740"/>
                    <a:gd name="connsiteY17" fmla="*/ 1307990 h 2449001"/>
                    <a:gd name="connsiteX18" fmla="*/ 409792 w 791740"/>
                    <a:gd name="connsiteY18" fmla="*/ 1268233 h 2449001"/>
                    <a:gd name="connsiteX19" fmla="*/ 99692 w 791740"/>
                    <a:gd name="connsiteY19" fmla="*/ 1288111 h 2449001"/>
                    <a:gd name="connsiteX20" fmla="*/ 133257 w 791740"/>
                    <a:gd name="connsiteY20" fmla="*/ 945913 h 2449001"/>
                    <a:gd name="connsiteX21" fmla="*/ 218310 w 791740"/>
                    <a:gd name="connsiteY21" fmla="*/ 0 h 2449001"/>
                    <a:gd name="connsiteX0" fmla="*/ 425696 w 798638"/>
                    <a:gd name="connsiteY0" fmla="*/ 1331843 h 2449001"/>
                    <a:gd name="connsiteX1" fmla="*/ 537015 w 798638"/>
                    <a:gd name="connsiteY1" fmla="*/ 1379551 h 2449001"/>
                    <a:gd name="connsiteX2" fmla="*/ 775553 w 798638"/>
                    <a:gd name="connsiteY2" fmla="*/ 1406369 h 2449001"/>
                    <a:gd name="connsiteX3" fmla="*/ 620503 w 798638"/>
                    <a:gd name="connsiteY3" fmla="*/ 1741335 h 2449001"/>
                    <a:gd name="connsiteX4" fmla="*/ 604600 w 798638"/>
                    <a:gd name="connsiteY4" fmla="*/ 2441050 h 2449001"/>
                    <a:gd name="connsiteX5" fmla="*/ 314378 w 798638"/>
                    <a:gd name="connsiteY5" fmla="*/ 2445025 h 2449001"/>
                    <a:gd name="connsiteX6" fmla="*/ 207035 w 798638"/>
                    <a:gd name="connsiteY6" fmla="*/ 1673750 h 2449001"/>
                    <a:gd name="connsiteX7" fmla="*/ 203060 w 798638"/>
                    <a:gd name="connsiteY7" fmla="*/ 2441050 h 2449001"/>
                    <a:gd name="connsiteX8" fmla="*/ 131498 w 798638"/>
                    <a:gd name="connsiteY8" fmla="*/ 2449001 h 2449001"/>
                    <a:gd name="connsiteX9" fmla="*/ 301 w 798638"/>
                    <a:gd name="connsiteY9" fmla="*/ 1701579 h 2449001"/>
                    <a:gd name="connsiteX10" fmla="*/ 95814 w 798638"/>
                    <a:gd name="connsiteY10" fmla="*/ 1597201 h 2449001"/>
                    <a:gd name="connsiteX11" fmla="*/ 84343 w 798638"/>
                    <a:gd name="connsiteY11" fmla="*/ 1389262 h 2449001"/>
                    <a:gd name="connsiteX12" fmla="*/ 334256 w 798638"/>
                    <a:gd name="connsiteY12" fmla="*/ 1375575 h 2449001"/>
                    <a:gd name="connsiteX13" fmla="*/ 425696 w 798638"/>
                    <a:gd name="connsiteY13" fmla="*/ 1331843 h 2449001"/>
                    <a:gd name="connsiteX14" fmla="*/ 218310 w 798638"/>
                    <a:gd name="connsiteY14" fmla="*/ 0 h 2449001"/>
                    <a:gd name="connsiteX15" fmla="*/ 570023 w 798638"/>
                    <a:gd name="connsiteY15" fmla="*/ 3422 h 2449001"/>
                    <a:gd name="connsiteX16" fmla="*/ 677271 w 798638"/>
                    <a:gd name="connsiteY16" fmla="*/ 938156 h 2449001"/>
                    <a:gd name="connsiteX17" fmla="*/ 719893 w 798638"/>
                    <a:gd name="connsiteY17" fmla="*/ 1307990 h 2449001"/>
                    <a:gd name="connsiteX18" fmla="*/ 409792 w 798638"/>
                    <a:gd name="connsiteY18" fmla="*/ 1268233 h 2449001"/>
                    <a:gd name="connsiteX19" fmla="*/ 99692 w 798638"/>
                    <a:gd name="connsiteY19" fmla="*/ 1288111 h 2449001"/>
                    <a:gd name="connsiteX20" fmla="*/ 133257 w 798638"/>
                    <a:gd name="connsiteY20" fmla="*/ 945913 h 2449001"/>
                    <a:gd name="connsiteX21" fmla="*/ 218310 w 798638"/>
                    <a:gd name="connsiteY21" fmla="*/ 0 h 2449001"/>
                    <a:gd name="connsiteX0" fmla="*/ 425696 w 798137"/>
                    <a:gd name="connsiteY0" fmla="*/ 1331843 h 2449001"/>
                    <a:gd name="connsiteX1" fmla="*/ 537015 w 798137"/>
                    <a:gd name="connsiteY1" fmla="*/ 1379551 h 2449001"/>
                    <a:gd name="connsiteX2" fmla="*/ 775553 w 798137"/>
                    <a:gd name="connsiteY2" fmla="*/ 1406369 h 2449001"/>
                    <a:gd name="connsiteX3" fmla="*/ 613659 w 798137"/>
                    <a:gd name="connsiteY3" fmla="*/ 1785816 h 2449001"/>
                    <a:gd name="connsiteX4" fmla="*/ 604600 w 798137"/>
                    <a:gd name="connsiteY4" fmla="*/ 2441050 h 2449001"/>
                    <a:gd name="connsiteX5" fmla="*/ 314378 w 798137"/>
                    <a:gd name="connsiteY5" fmla="*/ 2445025 h 2449001"/>
                    <a:gd name="connsiteX6" fmla="*/ 207035 w 798137"/>
                    <a:gd name="connsiteY6" fmla="*/ 1673750 h 2449001"/>
                    <a:gd name="connsiteX7" fmla="*/ 203060 w 798137"/>
                    <a:gd name="connsiteY7" fmla="*/ 2441050 h 2449001"/>
                    <a:gd name="connsiteX8" fmla="*/ 131498 w 798137"/>
                    <a:gd name="connsiteY8" fmla="*/ 2449001 h 2449001"/>
                    <a:gd name="connsiteX9" fmla="*/ 301 w 798137"/>
                    <a:gd name="connsiteY9" fmla="*/ 1701579 h 2449001"/>
                    <a:gd name="connsiteX10" fmla="*/ 95814 w 798137"/>
                    <a:gd name="connsiteY10" fmla="*/ 1597201 h 2449001"/>
                    <a:gd name="connsiteX11" fmla="*/ 84343 w 798137"/>
                    <a:gd name="connsiteY11" fmla="*/ 1389262 h 2449001"/>
                    <a:gd name="connsiteX12" fmla="*/ 334256 w 798137"/>
                    <a:gd name="connsiteY12" fmla="*/ 1375575 h 2449001"/>
                    <a:gd name="connsiteX13" fmla="*/ 425696 w 798137"/>
                    <a:gd name="connsiteY13" fmla="*/ 1331843 h 2449001"/>
                    <a:gd name="connsiteX14" fmla="*/ 218310 w 798137"/>
                    <a:gd name="connsiteY14" fmla="*/ 0 h 2449001"/>
                    <a:gd name="connsiteX15" fmla="*/ 570023 w 798137"/>
                    <a:gd name="connsiteY15" fmla="*/ 3422 h 2449001"/>
                    <a:gd name="connsiteX16" fmla="*/ 677271 w 798137"/>
                    <a:gd name="connsiteY16" fmla="*/ 938156 h 2449001"/>
                    <a:gd name="connsiteX17" fmla="*/ 719893 w 798137"/>
                    <a:gd name="connsiteY17" fmla="*/ 1307990 h 2449001"/>
                    <a:gd name="connsiteX18" fmla="*/ 409792 w 798137"/>
                    <a:gd name="connsiteY18" fmla="*/ 1268233 h 2449001"/>
                    <a:gd name="connsiteX19" fmla="*/ 99692 w 798137"/>
                    <a:gd name="connsiteY19" fmla="*/ 1288111 h 2449001"/>
                    <a:gd name="connsiteX20" fmla="*/ 133257 w 798137"/>
                    <a:gd name="connsiteY20" fmla="*/ 945913 h 2449001"/>
                    <a:gd name="connsiteX21" fmla="*/ 218310 w 798137"/>
                    <a:gd name="connsiteY21" fmla="*/ 0 h 2449001"/>
                    <a:gd name="connsiteX0" fmla="*/ 425696 w 797686"/>
                    <a:gd name="connsiteY0" fmla="*/ 1331843 h 2449001"/>
                    <a:gd name="connsiteX1" fmla="*/ 537015 w 797686"/>
                    <a:gd name="connsiteY1" fmla="*/ 1379551 h 2449001"/>
                    <a:gd name="connsiteX2" fmla="*/ 775553 w 797686"/>
                    <a:gd name="connsiteY2" fmla="*/ 1406369 h 2449001"/>
                    <a:gd name="connsiteX3" fmla="*/ 613659 w 797686"/>
                    <a:gd name="connsiteY3" fmla="*/ 1785816 h 2449001"/>
                    <a:gd name="connsiteX4" fmla="*/ 604600 w 797686"/>
                    <a:gd name="connsiteY4" fmla="*/ 2441050 h 2449001"/>
                    <a:gd name="connsiteX5" fmla="*/ 314378 w 797686"/>
                    <a:gd name="connsiteY5" fmla="*/ 2445025 h 2449001"/>
                    <a:gd name="connsiteX6" fmla="*/ 207035 w 797686"/>
                    <a:gd name="connsiteY6" fmla="*/ 1673750 h 2449001"/>
                    <a:gd name="connsiteX7" fmla="*/ 203060 w 797686"/>
                    <a:gd name="connsiteY7" fmla="*/ 2441050 h 2449001"/>
                    <a:gd name="connsiteX8" fmla="*/ 131498 w 797686"/>
                    <a:gd name="connsiteY8" fmla="*/ 2449001 h 2449001"/>
                    <a:gd name="connsiteX9" fmla="*/ 301 w 797686"/>
                    <a:gd name="connsiteY9" fmla="*/ 1701579 h 2449001"/>
                    <a:gd name="connsiteX10" fmla="*/ 95814 w 797686"/>
                    <a:gd name="connsiteY10" fmla="*/ 1597201 h 2449001"/>
                    <a:gd name="connsiteX11" fmla="*/ 84343 w 797686"/>
                    <a:gd name="connsiteY11" fmla="*/ 1389262 h 2449001"/>
                    <a:gd name="connsiteX12" fmla="*/ 334256 w 797686"/>
                    <a:gd name="connsiteY12" fmla="*/ 1375575 h 2449001"/>
                    <a:gd name="connsiteX13" fmla="*/ 425696 w 797686"/>
                    <a:gd name="connsiteY13" fmla="*/ 1331843 h 2449001"/>
                    <a:gd name="connsiteX14" fmla="*/ 218310 w 797686"/>
                    <a:gd name="connsiteY14" fmla="*/ 0 h 2449001"/>
                    <a:gd name="connsiteX15" fmla="*/ 570023 w 797686"/>
                    <a:gd name="connsiteY15" fmla="*/ 3422 h 2449001"/>
                    <a:gd name="connsiteX16" fmla="*/ 677271 w 797686"/>
                    <a:gd name="connsiteY16" fmla="*/ 938156 h 2449001"/>
                    <a:gd name="connsiteX17" fmla="*/ 719893 w 797686"/>
                    <a:gd name="connsiteY17" fmla="*/ 1307990 h 2449001"/>
                    <a:gd name="connsiteX18" fmla="*/ 409792 w 797686"/>
                    <a:gd name="connsiteY18" fmla="*/ 1268233 h 2449001"/>
                    <a:gd name="connsiteX19" fmla="*/ 99692 w 797686"/>
                    <a:gd name="connsiteY19" fmla="*/ 1288111 h 2449001"/>
                    <a:gd name="connsiteX20" fmla="*/ 133257 w 797686"/>
                    <a:gd name="connsiteY20" fmla="*/ 945913 h 2449001"/>
                    <a:gd name="connsiteX21" fmla="*/ 218310 w 797686"/>
                    <a:gd name="connsiteY21" fmla="*/ 0 h 2449001"/>
                    <a:gd name="connsiteX0" fmla="*/ 425696 w 797686"/>
                    <a:gd name="connsiteY0" fmla="*/ 1331843 h 2449001"/>
                    <a:gd name="connsiteX1" fmla="*/ 537015 w 797686"/>
                    <a:gd name="connsiteY1" fmla="*/ 1379551 h 2449001"/>
                    <a:gd name="connsiteX2" fmla="*/ 775553 w 797686"/>
                    <a:gd name="connsiteY2" fmla="*/ 1406369 h 2449001"/>
                    <a:gd name="connsiteX3" fmla="*/ 613659 w 797686"/>
                    <a:gd name="connsiteY3" fmla="*/ 1785816 h 2449001"/>
                    <a:gd name="connsiteX4" fmla="*/ 604600 w 797686"/>
                    <a:gd name="connsiteY4" fmla="*/ 2441050 h 2449001"/>
                    <a:gd name="connsiteX5" fmla="*/ 314378 w 797686"/>
                    <a:gd name="connsiteY5" fmla="*/ 2445025 h 2449001"/>
                    <a:gd name="connsiteX6" fmla="*/ 213878 w 797686"/>
                    <a:gd name="connsiteY6" fmla="*/ 1707967 h 2449001"/>
                    <a:gd name="connsiteX7" fmla="*/ 203060 w 797686"/>
                    <a:gd name="connsiteY7" fmla="*/ 2441050 h 2449001"/>
                    <a:gd name="connsiteX8" fmla="*/ 131498 w 797686"/>
                    <a:gd name="connsiteY8" fmla="*/ 2449001 h 2449001"/>
                    <a:gd name="connsiteX9" fmla="*/ 301 w 797686"/>
                    <a:gd name="connsiteY9" fmla="*/ 1701579 h 2449001"/>
                    <a:gd name="connsiteX10" fmla="*/ 95814 w 797686"/>
                    <a:gd name="connsiteY10" fmla="*/ 1597201 h 2449001"/>
                    <a:gd name="connsiteX11" fmla="*/ 84343 w 797686"/>
                    <a:gd name="connsiteY11" fmla="*/ 1389262 h 2449001"/>
                    <a:gd name="connsiteX12" fmla="*/ 334256 w 797686"/>
                    <a:gd name="connsiteY12" fmla="*/ 1375575 h 2449001"/>
                    <a:gd name="connsiteX13" fmla="*/ 425696 w 797686"/>
                    <a:gd name="connsiteY13" fmla="*/ 1331843 h 2449001"/>
                    <a:gd name="connsiteX14" fmla="*/ 218310 w 797686"/>
                    <a:gd name="connsiteY14" fmla="*/ 0 h 2449001"/>
                    <a:gd name="connsiteX15" fmla="*/ 570023 w 797686"/>
                    <a:gd name="connsiteY15" fmla="*/ 3422 h 2449001"/>
                    <a:gd name="connsiteX16" fmla="*/ 677271 w 797686"/>
                    <a:gd name="connsiteY16" fmla="*/ 938156 h 2449001"/>
                    <a:gd name="connsiteX17" fmla="*/ 719893 w 797686"/>
                    <a:gd name="connsiteY17" fmla="*/ 1307990 h 2449001"/>
                    <a:gd name="connsiteX18" fmla="*/ 409792 w 797686"/>
                    <a:gd name="connsiteY18" fmla="*/ 1268233 h 2449001"/>
                    <a:gd name="connsiteX19" fmla="*/ 99692 w 797686"/>
                    <a:gd name="connsiteY19" fmla="*/ 1288111 h 2449001"/>
                    <a:gd name="connsiteX20" fmla="*/ 133257 w 797686"/>
                    <a:gd name="connsiteY20" fmla="*/ 945913 h 2449001"/>
                    <a:gd name="connsiteX21" fmla="*/ 218310 w 797686"/>
                    <a:gd name="connsiteY21" fmla="*/ 0 h 2449001"/>
                    <a:gd name="connsiteX0" fmla="*/ 425696 w 797686"/>
                    <a:gd name="connsiteY0" fmla="*/ 1331843 h 2449001"/>
                    <a:gd name="connsiteX1" fmla="*/ 537015 w 797686"/>
                    <a:gd name="connsiteY1" fmla="*/ 1379551 h 2449001"/>
                    <a:gd name="connsiteX2" fmla="*/ 775553 w 797686"/>
                    <a:gd name="connsiteY2" fmla="*/ 1406369 h 2449001"/>
                    <a:gd name="connsiteX3" fmla="*/ 613659 w 797686"/>
                    <a:gd name="connsiteY3" fmla="*/ 1785816 h 2449001"/>
                    <a:gd name="connsiteX4" fmla="*/ 604600 w 797686"/>
                    <a:gd name="connsiteY4" fmla="*/ 2441050 h 2449001"/>
                    <a:gd name="connsiteX5" fmla="*/ 314378 w 797686"/>
                    <a:gd name="connsiteY5" fmla="*/ 2445025 h 2449001"/>
                    <a:gd name="connsiteX6" fmla="*/ 213878 w 797686"/>
                    <a:gd name="connsiteY6" fmla="*/ 1707967 h 2449001"/>
                    <a:gd name="connsiteX7" fmla="*/ 203060 w 797686"/>
                    <a:gd name="connsiteY7" fmla="*/ 2441050 h 2449001"/>
                    <a:gd name="connsiteX8" fmla="*/ 131498 w 797686"/>
                    <a:gd name="connsiteY8" fmla="*/ 2449001 h 2449001"/>
                    <a:gd name="connsiteX9" fmla="*/ 301 w 797686"/>
                    <a:gd name="connsiteY9" fmla="*/ 1701579 h 2449001"/>
                    <a:gd name="connsiteX10" fmla="*/ 95814 w 797686"/>
                    <a:gd name="connsiteY10" fmla="*/ 1597201 h 2449001"/>
                    <a:gd name="connsiteX11" fmla="*/ 84343 w 797686"/>
                    <a:gd name="connsiteY11" fmla="*/ 1389262 h 2449001"/>
                    <a:gd name="connsiteX12" fmla="*/ 334256 w 797686"/>
                    <a:gd name="connsiteY12" fmla="*/ 1375575 h 2449001"/>
                    <a:gd name="connsiteX13" fmla="*/ 425696 w 797686"/>
                    <a:gd name="connsiteY13" fmla="*/ 1331843 h 2449001"/>
                    <a:gd name="connsiteX14" fmla="*/ 218310 w 797686"/>
                    <a:gd name="connsiteY14" fmla="*/ 0 h 2449001"/>
                    <a:gd name="connsiteX15" fmla="*/ 570023 w 797686"/>
                    <a:gd name="connsiteY15" fmla="*/ 3422 h 2449001"/>
                    <a:gd name="connsiteX16" fmla="*/ 677271 w 797686"/>
                    <a:gd name="connsiteY16" fmla="*/ 938156 h 2449001"/>
                    <a:gd name="connsiteX17" fmla="*/ 719893 w 797686"/>
                    <a:gd name="connsiteY17" fmla="*/ 1307990 h 2449001"/>
                    <a:gd name="connsiteX18" fmla="*/ 409792 w 797686"/>
                    <a:gd name="connsiteY18" fmla="*/ 1268233 h 2449001"/>
                    <a:gd name="connsiteX19" fmla="*/ 99692 w 797686"/>
                    <a:gd name="connsiteY19" fmla="*/ 1288111 h 2449001"/>
                    <a:gd name="connsiteX20" fmla="*/ 133257 w 797686"/>
                    <a:gd name="connsiteY20" fmla="*/ 945913 h 2449001"/>
                    <a:gd name="connsiteX21" fmla="*/ 218310 w 797686"/>
                    <a:gd name="connsiteY21" fmla="*/ 0 h 2449001"/>
                    <a:gd name="connsiteX0" fmla="*/ 425696 w 797686"/>
                    <a:gd name="connsiteY0" fmla="*/ 1331843 h 2449001"/>
                    <a:gd name="connsiteX1" fmla="*/ 537015 w 797686"/>
                    <a:gd name="connsiteY1" fmla="*/ 1379551 h 2449001"/>
                    <a:gd name="connsiteX2" fmla="*/ 775553 w 797686"/>
                    <a:gd name="connsiteY2" fmla="*/ 1406369 h 2449001"/>
                    <a:gd name="connsiteX3" fmla="*/ 613659 w 797686"/>
                    <a:gd name="connsiteY3" fmla="*/ 1785816 h 2449001"/>
                    <a:gd name="connsiteX4" fmla="*/ 604600 w 797686"/>
                    <a:gd name="connsiteY4" fmla="*/ 2441050 h 2449001"/>
                    <a:gd name="connsiteX5" fmla="*/ 314378 w 797686"/>
                    <a:gd name="connsiteY5" fmla="*/ 2445025 h 2449001"/>
                    <a:gd name="connsiteX6" fmla="*/ 224143 w 797686"/>
                    <a:gd name="connsiteY6" fmla="*/ 1721654 h 2449001"/>
                    <a:gd name="connsiteX7" fmla="*/ 203060 w 797686"/>
                    <a:gd name="connsiteY7" fmla="*/ 2441050 h 2449001"/>
                    <a:gd name="connsiteX8" fmla="*/ 131498 w 797686"/>
                    <a:gd name="connsiteY8" fmla="*/ 2449001 h 2449001"/>
                    <a:gd name="connsiteX9" fmla="*/ 301 w 797686"/>
                    <a:gd name="connsiteY9" fmla="*/ 1701579 h 2449001"/>
                    <a:gd name="connsiteX10" fmla="*/ 95814 w 797686"/>
                    <a:gd name="connsiteY10" fmla="*/ 1597201 h 2449001"/>
                    <a:gd name="connsiteX11" fmla="*/ 84343 w 797686"/>
                    <a:gd name="connsiteY11" fmla="*/ 1389262 h 2449001"/>
                    <a:gd name="connsiteX12" fmla="*/ 334256 w 797686"/>
                    <a:gd name="connsiteY12" fmla="*/ 1375575 h 2449001"/>
                    <a:gd name="connsiteX13" fmla="*/ 425696 w 797686"/>
                    <a:gd name="connsiteY13" fmla="*/ 1331843 h 2449001"/>
                    <a:gd name="connsiteX14" fmla="*/ 218310 w 797686"/>
                    <a:gd name="connsiteY14" fmla="*/ 0 h 2449001"/>
                    <a:gd name="connsiteX15" fmla="*/ 570023 w 797686"/>
                    <a:gd name="connsiteY15" fmla="*/ 3422 h 2449001"/>
                    <a:gd name="connsiteX16" fmla="*/ 677271 w 797686"/>
                    <a:gd name="connsiteY16" fmla="*/ 938156 h 2449001"/>
                    <a:gd name="connsiteX17" fmla="*/ 719893 w 797686"/>
                    <a:gd name="connsiteY17" fmla="*/ 1307990 h 2449001"/>
                    <a:gd name="connsiteX18" fmla="*/ 409792 w 797686"/>
                    <a:gd name="connsiteY18" fmla="*/ 1268233 h 2449001"/>
                    <a:gd name="connsiteX19" fmla="*/ 99692 w 797686"/>
                    <a:gd name="connsiteY19" fmla="*/ 1288111 h 2449001"/>
                    <a:gd name="connsiteX20" fmla="*/ 133257 w 797686"/>
                    <a:gd name="connsiteY20" fmla="*/ 945913 h 2449001"/>
                    <a:gd name="connsiteX21" fmla="*/ 218310 w 797686"/>
                    <a:gd name="connsiteY21" fmla="*/ 0 h 2449001"/>
                    <a:gd name="connsiteX0" fmla="*/ 425647 w 797637"/>
                    <a:gd name="connsiteY0" fmla="*/ 1331843 h 2449001"/>
                    <a:gd name="connsiteX1" fmla="*/ 536966 w 797637"/>
                    <a:gd name="connsiteY1" fmla="*/ 1379551 h 2449001"/>
                    <a:gd name="connsiteX2" fmla="*/ 775504 w 797637"/>
                    <a:gd name="connsiteY2" fmla="*/ 1406369 h 2449001"/>
                    <a:gd name="connsiteX3" fmla="*/ 613610 w 797637"/>
                    <a:gd name="connsiteY3" fmla="*/ 1785816 h 2449001"/>
                    <a:gd name="connsiteX4" fmla="*/ 604551 w 797637"/>
                    <a:gd name="connsiteY4" fmla="*/ 2441050 h 2449001"/>
                    <a:gd name="connsiteX5" fmla="*/ 314329 w 797637"/>
                    <a:gd name="connsiteY5" fmla="*/ 2445025 h 2449001"/>
                    <a:gd name="connsiteX6" fmla="*/ 224094 w 797637"/>
                    <a:gd name="connsiteY6" fmla="*/ 1721654 h 2449001"/>
                    <a:gd name="connsiteX7" fmla="*/ 203011 w 797637"/>
                    <a:gd name="connsiteY7" fmla="*/ 2441050 h 2449001"/>
                    <a:gd name="connsiteX8" fmla="*/ 131449 w 797637"/>
                    <a:gd name="connsiteY8" fmla="*/ 2449001 h 2449001"/>
                    <a:gd name="connsiteX9" fmla="*/ 252 w 797637"/>
                    <a:gd name="connsiteY9" fmla="*/ 1701579 h 2449001"/>
                    <a:gd name="connsiteX10" fmla="*/ 112873 w 797637"/>
                    <a:gd name="connsiteY10" fmla="*/ 1641682 h 2449001"/>
                    <a:gd name="connsiteX11" fmla="*/ 84294 w 797637"/>
                    <a:gd name="connsiteY11" fmla="*/ 1389262 h 2449001"/>
                    <a:gd name="connsiteX12" fmla="*/ 334207 w 797637"/>
                    <a:gd name="connsiteY12" fmla="*/ 1375575 h 2449001"/>
                    <a:gd name="connsiteX13" fmla="*/ 425647 w 797637"/>
                    <a:gd name="connsiteY13" fmla="*/ 1331843 h 2449001"/>
                    <a:gd name="connsiteX14" fmla="*/ 218261 w 797637"/>
                    <a:gd name="connsiteY14" fmla="*/ 0 h 2449001"/>
                    <a:gd name="connsiteX15" fmla="*/ 569974 w 797637"/>
                    <a:gd name="connsiteY15" fmla="*/ 3422 h 2449001"/>
                    <a:gd name="connsiteX16" fmla="*/ 677222 w 797637"/>
                    <a:gd name="connsiteY16" fmla="*/ 938156 h 2449001"/>
                    <a:gd name="connsiteX17" fmla="*/ 719844 w 797637"/>
                    <a:gd name="connsiteY17" fmla="*/ 1307990 h 2449001"/>
                    <a:gd name="connsiteX18" fmla="*/ 409743 w 797637"/>
                    <a:gd name="connsiteY18" fmla="*/ 1268233 h 2449001"/>
                    <a:gd name="connsiteX19" fmla="*/ 99643 w 797637"/>
                    <a:gd name="connsiteY19" fmla="*/ 1288111 h 2449001"/>
                    <a:gd name="connsiteX20" fmla="*/ 133208 w 797637"/>
                    <a:gd name="connsiteY20" fmla="*/ 945913 h 2449001"/>
                    <a:gd name="connsiteX21" fmla="*/ 218261 w 797637"/>
                    <a:gd name="connsiteY21" fmla="*/ 0 h 2449001"/>
                    <a:gd name="connsiteX0" fmla="*/ 425647 w 797637"/>
                    <a:gd name="connsiteY0" fmla="*/ 1331843 h 2449001"/>
                    <a:gd name="connsiteX1" fmla="*/ 536966 w 797637"/>
                    <a:gd name="connsiteY1" fmla="*/ 1379551 h 2449001"/>
                    <a:gd name="connsiteX2" fmla="*/ 775504 w 797637"/>
                    <a:gd name="connsiteY2" fmla="*/ 1406369 h 2449001"/>
                    <a:gd name="connsiteX3" fmla="*/ 613610 w 797637"/>
                    <a:gd name="connsiteY3" fmla="*/ 1785816 h 2449001"/>
                    <a:gd name="connsiteX4" fmla="*/ 604551 w 797637"/>
                    <a:gd name="connsiteY4" fmla="*/ 2441050 h 2449001"/>
                    <a:gd name="connsiteX5" fmla="*/ 314329 w 797637"/>
                    <a:gd name="connsiteY5" fmla="*/ 2445025 h 2449001"/>
                    <a:gd name="connsiteX6" fmla="*/ 224094 w 797637"/>
                    <a:gd name="connsiteY6" fmla="*/ 1721654 h 2449001"/>
                    <a:gd name="connsiteX7" fmla="*/ 203011 w 797637"/>
                    <a:gd name="connsiteY7" fmla="*/ 2441050 h 2449001"/>
                    <a:gd name="connsiteX8" fmla="*/ 131449 w 797637"/>
                    <a:gd name="connsiteY8" fmla="*/ 2449001 h 2449001"/>
                    <a:gd name="connsiteX9" fmla="*/ 252 w 797637"/>
                    <a:gd name="connsiteY9" fmla="*/ 1701579 h 2449001"/>
                    <a:gd name="connsiteX10" fmla="*/ 112873 w 797637"/>
                    <a:gd name="connsiteY10" fmla="*/ 1641682 h 2449001"/>
                    <a:gd name="connsiteX11" fmla="*/ 84294 w 797637"/>
                    <a:gd name="connsiteY11" fmla="*/ 1389262 h 2449001"/>
                    <a:gd name="connsiteX12" fmla="*/ 334207 w 797637"/>
                    <a:gd name="connsiteY12" fmla="*/ 1375575 h 2449001"/>
                    <a:gd name="connsiteX13" fmla="*/ 425647 w 797637"/>
                    <a:gd name="connsiteY13" fmla="*/ 1331843 h 2449001"/>
                    <a:gd name="connsiteX14" fmla="*/ 218261 w 797637"/>
                    <a:gd name="connsiteY14" fmla="*/ 0 h 2449001"/>
                    <a:gd name="connsiteX15" fmla="*/ 569974 w 797637"/>
                    <a:gd name="connsiteY15" fmla="*/ 3422 h 2449001"/>
                    <a:gd name="connsiteX16" fmla="*/ 677222 w 797637"/>
                    <a:gd name="connsiteY16" fmla="*/ 938156 h 2449001"/>
                    <a:gd name="connsiteX17" fmla="*/ 719844 w 797637"/>
                    <a:gd name="connsiteY17" fmla="*/ 1307990 h 2449001"/>
                    <a:gd name="connsiteX18" fmla="*/ 409743 w 797637"/>
                    <a:gd name="connsiteY18" fmla="*/ 1268233 h 2449001"/>
                    <a:gd name="connsiteX19" fmla="*/ 99643 w 797637"/>
                    <a:gd name="connsiteY19" fmla="*/ 1288111 h 2449001"/>
                    <a:gd name="connsiteX20" fmla="*/ 133208 w 797637"/>
                    <a:gd name="connsiteY20" fmla="*/ 945913 h 2449001"/>
                    <a:gd name="connsiteX21" fmla="*/ 218261 w 797637"/>
                    <a:gd name="connsiteY21" fmla="*/ 0 h 2449001"/>
                    <a:gd name="connsiteX0" fmla="*/ 425647 w 797637"/>
                    <a:gd name="connsiteY0" fmla="*/ 1331843 h 2449001"/>
                    <a:gd name="connsiteX1" fmla="*/ 536966 w 797637"/>
                    <a:gd name="connsiteY1" fmla="*/ 1379551 h 2449001"/>
                    <a:gd name="connsiteX2" fmla="*/ 775504 w 797637"/>
                    <a:gd name="connsiteY2" fmla="*/ 1406369 h 2449001"/>
                    <a:gd name="connsiteX3" fmla="*/ 613610 w 797637"/>
                    <a:gd name="connsiteY3" fmla="*/ 1785816 h 2449001"/>
                    <a:gd name="connsiteX4" fmla="*/ 604551 w 797637"/>
                    <a:gd name="connsiteY4" fmla="*/ 2441050 h 2449001"/>
                    <a:gd name="connsiteX5" fmla="*/ 314329 w 797637"/>
                    <a:gd name="connsiteY5" fmla="*/ 2445025 h 2449001"/>
                    <a:gd name="connsiteX6" fmla="*/ 224094 w 797637"/>
                    <a:gd name="connsiteY6" fmla="*/ 1721654 h 2449001"/>
                    <a:gd name="connsiteX7" fmla="*/ 203011 w 797637"/>
                    <a:gd name="connsiteY7" fmla="*/ 2441050 h 2449001"/>
                    <a:gd name="connsiteX8" fmla="*/ 131449 w 797637"/>
                    <a:gd name="connsiteY8" fmla="*/ 2449001 h 2449001"/>
                    <a:gd name="connsiteX9" fmla="*/ 252 w 797637"/>
                    <a:gd name="connsiteY9" fmla="*/ 1701579 h 2449001"/>
                    <a:gd name="connsiteX10" fmla="*/ 112873 w 797637"/>
                    <a:gd name="connsiteY10" fmla="*/ 1641682 h 2449001"/>
                    <a:gd name="connsiteX11" fmla="*/ 84294 w 797637"/>
                    <a:gd name="connsiteY11" fmla="*/ 1389262 h 2449001"/>
                    <a:gd name="connsiteX12" fmla="*/ 334207 w 797637"/>
                    <a:gd name="connsiteY12" fmla="*/ 1375575 h 2449001"/>
                    <a:gd name="connsiteX13" fmla="*/ 425647 w 797637"/>
                    <a:gd name="connsiteY13" fmla="*/ 1331843 h 2449001"/>
                    <a:gd name="connsiteX14" fmla="*/ 218261 w 797637"/>
                    <a:gd name="connsiteY14" fmla="*/ 0 h 2449001"/>
                    <a:gd name="connsiteX15" fmla="*/ 569974 w 797637"/>
                    <a:gd name="connsiteY15" fmla="*/ 3422 h 2449001"/>
                    <a:gd name="connsiteX16" fmla="*/ 677222 w 797637"/>
                    <a:gd name="connsiteY16" fmla="*/ 938156 h 2449001"/>
                    <a:gd name="connsiteX17" fmla="*/ 719844 w 797637"/>
                    <a:gd name="connsiteY17" fmla="*/ 1307990 h 2449001"/>
                    <a:gd name="connsiteX18" fmla="*/ 409743 w 797637"/>
                    <a:gd name="connsiteY18" fmla="*/ 1268233 h 2449001"/>
                    <a:gd name="connsiteX19" fmla="*/ 99643 w 797637"/>
                    <a:gd name="connsiteY19" fmla="*/ 1288111 h 2449001"/>
                    <a:gd name="connsiteX20" fmla="*/ 133208 w 797637"/>
                    <a:gd name="connsiteY20" fmla="*/ 945913 h 2449001"/>
                    <a:gd name="connsiteX21" fmla="*/ 218261 w 797637"/>
                    <a:gd name="connsiteY21" fmla="*/ 0 h 2449001"/>
                    <a:gd name="connsiteX0" fmla="*/ 405179 w 777169"/>
                    <a:gd name="connsiteY0" fmla="*/ 1331843 h 2449001"/>
                    <a:gd name="connsiteX1" fmla="*/ 516498 w 777169"/>
                    <a:gd name="connsiteY1" fmla="*/ 1379551 h 2449001"/>
                    <a:gd name="connsiteX2" fmla="*/ 755036 w 777169"/>
                    <a:gd name="connsiteY2" fmla="*/ 1406369 h 2449001"/>
                    <a:gd name="connsiteX3" fmla="*/ 593142 w 777169"/>
                    <a:gd name="connsiteY3" fmla="*/ 1785816 h 2449001"/>
                    <a:gd name="connsiteX4" fmla="*/ 584083 w 777169"/>
                    <a:gd name="connsiteY4" fmla="*/ 2441050 h 2449001"/>
                    <a:gd name="connsiteX5" fmla="*/ 293861 w 777169"/>
                    <a:gd name="connsiteY5" fmla="*/ 2445025 h 2449001"/>
                    <a:gd name="connsiteX6" fmla="*/ 203626 w 777169"/>
                    <a:gd name="connsiteY6" fmla="*/ 1721654 h 2449001"/>
                    <a:gd name="connsiteX7" fmla="*/ 182543 w 777169"/>
                    <a:gd name="connsiteY7" fmla="*/ 2441050 h 2449001"/>
                    <a:gd name="connsiteX8" fmla="*/ 110981 w 777169"/>
                    <a:gd name="connsiteY8" fmla="*/ 2449001 h 2449001"/>
                    <a:gd name="connsiteX9" fmla="*/ 313 w 777169"/>
                    <a:gd name="connsiteY9" fmla="*/ 1749481 h 2449001"/>
                    <a:gd name="connsiteX10" fmla="*/ 92405 w 777169"/>
                    <a:gd name="connsiteY10" fmla="*/ 1641682 h 2449001"/>
                    <a:gd name="connsiteX11" fmla="*/ 63826 w 777169"/>
                    <a:gd name="connsiteY11" fmla="*/ 1389262 h 2449001"/>
                    <a:gd name="connsiteX12" fmla="*/ 313739 w 777169"/>
                    <a:gd name="connsiteY12" fmla="*/ 1375575 h 2449001"/>
                    <a:gd name="connsiteX13" fmla="*/ 405179 w 777169"/>
                    <a:gd name="connsiteY13" fmla="*/ 1331843 h 2449001"/>
                    <a:gd name="connsiteX14" fmla="*/ 197793 w 777169"/>
                    <a:gd name="connsiteY14" fmla="*/ 0 h 2449001"/>
                    <a:gd name="connsiteX15" fmla="*/ 549506 w 777169"/>
                    <a:gd name="connsiteY15" fmla="*/ 3422 h 2449001"/>
                    <a:gd name="connsiteX16" fmla="*/ 656754 w 777169"/>
                    <a:gd name="connsiteY16" fmla="*/ 938156 h 2449001"/>
                    <a:gd name="connsiteX17" fmla="*/ 699376 w 777169"/>
                    <a:gd name="connsiteY17" fmla="*/ 1307990 h 2449001"/>
                    <a:gd name="connsiteX18" fmla="*/ 389275 w 777169"/>
                    <a:gd name="connsiteY18" fmla="*/ 1268233 h 2449001"/>
                    <a:gd name="connsiteX19" fmla="*/ 79175 w 777169"/>
                    <a:gd name="connsiteY19" fmla="*/ 1288111 h 2449001"/>
                    <a:gd name="connsiteX20" fmla="*/ 112740 w 777169"/>
                    <a:gd name="connsiteY20" fmla="*/ 945913 h 2449001"/>
                    <a:gd name="connsiteX21" fmla="*/ 197793 w 777169"/>
                    <a:gd name="connsiteY21" fmla="*/ 0 h 2449001"/>
                    <a:gd name="connsiteX0" fmla="*/ 413332 w 785322"/>
                    <a:gd name="connsiteY0" fmla="*/ 1331843 h 2449001"/>
                    <a:gd name="connsiteX1" fmla="*/ 524651 w 785322"/>
                    <a:gd name="connsiteY1" fmla="*/ 1379551 h 2449001"/>
                    <a:gd name="connsiteX2" fmla="*/ 763189 w 785322"/>
                    <a:gd name="connsiteY2" fmla="*/ 1406369 h 2449001"/>
                    <a:gd name="connsiteX3" fmla="*/ 601295 w 785322"/>
                    <a:gd name="connsiteY3" fmla="*/ 1785816 h 2449001"/>
                    <a:gd name="connsiteX4" fmla="*/ 592236 w 785322"/>
                    <a:gd name="connsiteY4" fmla="*/ 2441050 h 2449001"/>
                    <a:gd name="connsiteX5" fmla="*/ 302014 w 785322"/>
                    <a:gd name="connsiteY5" fmla="*/ 2445025 h 2449001"/>
                    <a:gd name="connsiteX6" fmla="*/ 211779 w 785322"/>
                    <a:gd name="connsiteY6" fmla="*/ 1721654 h 2449001"/>
                    <a:gd name="connsiteX7" fmla="*/ 190696 w 785322"/>
                    <a:gd name="connsiteY7" fmla="*/ 2441050 h 2449001"/>
                    <a:gd name="connsiteX8" fmla="*/ 119134 w 785322"/>
                    <a:gd name="connsiteY8" fmla="*/ 2449001 h 2449001"/>
                    <a:gd name="connsiteX9" fmla="*/ 8466 w 785322"/>
                    <a:gd name="connsiteY9" fmla="*/ 1749481 h 2449001"/>
                    <a:gd name="connsiteX10" fmla="*/ 100558 w 785322"/>
                    <a:gd name="connsiteY10" fmla="*/ 1641682 h 2449001"/>
                    <a:gd name="connsiteX11" fmla="*/ 71979 w 785322"/>
                    <a:gd name="connsiteY11" fmla="*/ 1389262 h 2449001"/>
                    <a:gd name="connsiteX12" fmla="*/ 321892 w 785322"/>
                    <a:gd name="connsiteY12" fmla="*/ 1375575 h 2449001"/>
                    <a:gd name="connsiteX13" fmla="*/ 413332 w 785322"/>
                    <a:gd name="connsiteY13" fmla="*/ 1331843 h 2449001"/>
                    <a:gd name="connsiteX14" fmla="*/ 205946 w 785322"/>
                    <a:gd name="connsiteY14" fmla="*/ 0 h 2449001"/>
                    <a:gd name="connsiteX15" fmla="*/ 557659 w 785322"/>
                    <a:gd name="connsiteY15" fmla="*/ 3422 h 2449001"/>
                    <a:gd name="connsiteX16" fmla="*/ 664907 w 785322"/>
                    <a:gd name="connsiteY16" fmla="*/ 938156 h 2449001"/>
                    <a:gd name="connsiteX17" fmla="*/ 707529 w 785322"/>
                    <a:gd name="connsiteY17" fmla="*/ 1307990 h 2449001"/>
                    <a:gd name="connsiteX18" fmla="*/ 397428 w 785322"/>
                    <a:gd name="connsiteY18" fmla="*/ 1268233 h 2449001"/>
                    <a:gd name="connsiteX19" fmla="*/ 87328 w 785322"/>
                    <a:gd name="connsiteY19" fmla="*/ 1288111 h 2449001"/>
                    <a:gd name="connsiteX20" fmla="*/ 120893 w 785322"/>
                    <a:gd name="connsiteY20" fmla="*/ 945913 h 2449001"/>
                    <a:gd name="connsiteX21" fmla="*/ 205946 w 785322"/>
                    <a:gd name="connsiteY21" fmla="*/ 0 h 24490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85322" h="2449001">
                      <a:moveTo>
                        <a:pt x="413332" y="1331843"/>
                      </a:moveTo>
                      <a:cubicBezTo>
                        <a:pt x="470316" y="1339795"/>
                        <a:pt x="487545" y="1363648"/>
                        <a:pt x="524651" y="1379551"/>
                      </a:cubicBezTo>
                      <a:cubicBezTo>
                        <a:pt x="598461" y="1388490"/>
                        <a:pt x="730438" y="1342684"/>
                        <a:pt x="763189" y="1406369"/>
                      </a:cubicBezTo>
                      <a:cubicBezTo>
                        <a:pt x="860365" y="1644887"/>
                        <a:pt x="606378" y="1660931"/>
                        <a:pt x="601295" y="1785816"/>
                      </a:cubicBezTo>
                      <a:cubicBezTo>
                        <a:pt x="592018" y="1995200"/>
                        <a:pt x="585610" y="2024932"/>
                        <a:pt x="592236" y="2441050"/>
                      </a:cubicBezTo>
                      <a:lnTo>
                        <a:pt x="302014" y="2445025"/>
                      </a:lnTo>
                      <a:cubicBezTo>
                        <a:pt x="266233" y="2198535"/>
                        <a:pt x="340856" y="1660357"/>
                        <a:pt x="211779" y="1721654"/>
                      </a:cubicBezTo>
                      <a:cubicBezTo>
                        <a:pt x="170697" y="1762736"/>
                        <a:pt x="192021" y="2185283"/>
                        <a:pt x="190696" y="2441050"/>
                      </a:cubicBezTo>
                      <a:cubicBezTo>
                        <a:pt x="146301" y="2445688"/>
                        <a:pt x="179432" y="2445688"/>
                        <a:pt x="119134" y="2449001"/>
                      </a:cubicBezTo>
                      <a:cubicBezTo>
                        <a:pt x="103231" y="1623390"/>
                        <a:pt x="60150" y="1875377"/>
                        <a:pt x="8466" y="1749481"/>
                      </a:cubicBezTo>
                      <a:cubicBezTo>
                        <a:pt x="-31697" y="1604092"/>
                        <a:pt x="83130" y="1642413"/>
                        <a:pt x="100558" y="1641682"/>
                      </a:cubicBezTo>
                      <a:cubicBezTo>
                        <a:pt x="5622" y="1561516"/>
                        <a:pt x="-3874" y="1450657"/>
                        <a:pt x="71979" y="1389262"/>
                      </a:cubicBezTo>
                      <a:cubicBezTo>
                        <a:pt x="119567" y="1358010"/>
                        <a:pt x="239728" y="1375575"/>
                        <a:pt x="321892" y="1375575"/>
                      </a:cubicBezTo>
                      <a:cubicBezTo>
                        <a:pt x="347071" y="1360998"/>
                        <a:pt x="364299" y="1334493"/>
                        <a:pt x="413332" y="1331843"/>
                      </a:cubicBezTo>
                      <a:close/>
                      <a:moveTo>
                        <a:pt x="205946" y="0"/>
                      </a:moveTo>
                      <a:lnTo>
                        <a:pt x="557659" y="3422"/>
                      </a:lnTo>
                      <a:cubicBezTo>
                        <a:pt x="580863" y="327547"/>
                        <a:pt x="489978" y="820211"/>
                        <a:pt x="664907" y="938156"/>
                      </a:cubicBezTo>
                      <a:cubicBezTo>
                        <a:pt x="834535" y="1061401"/>
                        <a:pt x="785141" y="1256861"/>
                        <a:pt x="707529" y="1307990"/>
                      </a:cubicBezTo>
                      <a:cubicBezTo>
                        <a:pt x="596211" y="1362324"/>
                        <a:pt x="496819" y="1313291"/>
                        <a:pt x="397428" y="1268233"/>
                      </a:cubicBezTo>
                      <a:cubicBezTo>
                        <a:pt x="324542" y="1317265"/>
                        <a:pt x="192020" y="1358347"/>
                        <a:pt x="87328" y="1288111"/>
                      </a:cubicBezTo>
                      <a:cubicBezTo>
                        <a:pt x="-33267" y="1184744"/>
                        <a:pt x="58608" y="985670"/>
                        <a:pt x="120893" y="945913"/>
                      </a:cubicBezTo>
                      <a:cubicBezTo>
                        <a:pt x="259584" y="846619"/>
                        <a:pt x="211126" y="365206"/>
                        <a:pt x="20594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9EB0D2C9-7FEB-4BBC-9B41-651D1A4B4DF3}"/>
                </a:ext>
              </a:extLst>
            </p:cNvPr>
            <p:cNvGrpSpPr/>
            <p:nvPr/>
          </p:nvGrpSpPr>
          <p:grpSpPr>
            <a:xfrm>
              <a:off x="5518347" y="1504649"/>
              <a:ext cx="1877879" cy="1836800"/>
              <a:chOff x="5518347" y="1504649"/>
              <a:chExt cx="1877879" cy="1836800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57D298F4-D85E-499F-B319-103C4F1CBA5A}"/>
                  </a:ext>
                </a:extLst>
              </p:cNvPr>
              <p:cNvGrpSpPr/>
              <p:nvPr/>
            </p:nvGrpSpPr>
            <p:grpSpPr>
              <a:xfrm>
                <a:off x="6316222" y="2261449"/>
                <a:ext cx="1080004" cy="1080000"/>
                <a:chOff x="5662359" y="2470947"/>
                <a:chExt cx="1330244" cy="1260000"/>
              </a:xfrm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B9F3353E-314B-4CA4-86CC-EF397644A1F1}"/>
                    </a:ext>
                  </a:extLst>
                </p:cNvPr>
                <p:cNvSpPr/>
                <p:nvPr/>
              </p:nvSpPr>
              <p:spPr>
                <a:xfrm>
                  <a:off x="5662359" y="2470947"/>
                  <a:ext cx="1330238" cy="1260000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CDCA9D9-5A76-4281-8DEE-A3565954B194}"/>
                    </a:ext>
                  </a:extLst>
                </p:cNvPr>
                <p:cNvSpPr txBox="1"/>
                <p:nvPr/>
              </p:nvSpPr>
              <p:spPr>
                <a:xfrm>
                  <a:off x="5671804" y="2871489"/>
                  <a:ext cx="1320799" cy="43351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panose="020B060402020202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BONES</a:t>
                  </a:r>
                  <a:endParaRPr lang="en-ID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12" name="Connector: Elbow 111">
                <a:extLst>
                  <a:ext uri="{FF2B5EF4-FFF2-40B4-BE49-F238E27FC236}">
                    <a16:creationId xmlns:a16="http://schemas.microsoft.com/office/drawing/2014/main" id="{1AE562B2-B41B-464F-97BB-264FBD4B0584}"/>
                  </a:ext>
                </a:extLst>
              </p:cNvPr>
              <p:cNvCxnSpPr>
                <a:cxnSpLocks/>
                <a:endCxn id="60" idx="1"/>
              </p:cNvCxnSpPr>
              <p:nvPr/>
            </p:nvCxnSpPr>
            <p:spPr>
              <a:xfrm rot="16200000" flipH="1">
                <a:off x="5278160" y="1744836"/>
                <a:ext cx="1285914" cy="805540"/>
              </a:xfrm>
              <a:prstGeom prst="bentConnector2">
                <a:avLst/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9B6E812-CD7C-4F84-AF04-10F5FCE784F0}"/>
              </a:ext>
            </a:extLst>
          </p:cNvPr>
          <p:cNvGrpSpPr/>
          <p:nvPr/>
        </p:nvGrpSpPr>
        <p:grpSpPr>
          <a:xfrm>
            <a:off x="4004748" y="2790563"/>
            <a:ext cx="5340079" cy="4022813"/>
            <a:chOff x="4004748" y="2790563"/>
            <a:chExt cx="5340079" cy="4022813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F6BCA0FF-7FD1-4FFD-A7C5-C5A6C06A4B39}"/>
                </a:ext>
              </a:extLst>
            </p:cNvPr>
            <p:cNvGrpSpPr/>
            <p:nvPr/>
          </p:nvGrpSpPr>
          <p:grpSpPr>
            <a:xfrm>
              <a:off x="4004748" y="3783722"/>
              <a:ext cx="5340079" cy="3029654"/>
              <a:chOff x="6400363" y="1841988"/>
              <a:chExt cx="4047111" cy="2501037"/>
            </a:xfrm>
          </p:grpSpPr>
          <p:sp>
            <p:nvSpPr>
              <p:cNvPr id="92" name="Block Arc 91">
                <a:extLst>
                  <a:ext uri="{FF2B5EF4-FFF2-40B4-BE49-F238E27FC236}">
                    <a16:creationId xmlns:a16="http://schemas.microsoft.com/office/drawing/2014/main" id="{78B5F10A-ED0F-43F0-9208-D715F1B41009}"/>
                  </a:ext>
                </a:extLst>
              </p:cNvPr>
              <p:cNvSpPr/>
              <p:nvPr/>
            </p:nvSpPr>
            <p:spPr>
              <a:xfrm>
                <a:off x="6400363" y="1841988"/>
                <a:ext cx="2296379" cy="2501037"/>
              </a:xfrm>
              <a:prstGeom prst="blockArc">
                <a:avLst>
                  <a:gd name="adj1" fmla="val 18257751"/>
                  <a:gd name="adj2" fmla="val 20385997"/>
                  <a:gd name="adj3" fmla="val 15553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3" name="Block Arc 92">
                <a:extLst>
                  <a:ext uri="{FF2B5EF4-FFF2-40B4-BE49-F238E27FC236}">
                    <a16:creationId xmlns:a16="http://schemas.microsoft.com/office/drawing/2014/main" id="{6B3D475C-89FA-48F1-BC77-A7A528964364}"/>
                  </a:ext>
                </a:extLst>
              </p:cNvPr>
              <p:cNvSpPr/>
              <p:nvPr/>
            </p:nvSpPr>
            <p:spPr>
              <a:xfrm>
                <a:off x="6400363" y="1841988"/>
                <a:ext cx="2296379" cy="2501037"/>
              </a:xfrm>
              <a:prstGeom prst="blockArc">
                <a:avLst>
                  <a:gd name="adj1" fmla="val 20558746"/>
                  <a:gd name="adj2" fmla="val 1045932"/>
                  <a:gd name="adj3" fmla="val 15398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94" name="Block Arc 93">
                <a:extLst>
                  <a:ext uri="{FF2B5EF4-FFF2-40B4-BE49-F238E27FC236}">
                    <a16:creationId xmlns:a16="http://schemas.microsoft.com/office/drawing/2014/main" id="{BA408AE8-C203-4CE7-BE27-706061B62A7D}"/>
                  </a:ext>
                </a:extLst>
              </p:cNvPr>
              <p:cNvSpPr/>
              <p:nvPr/>
            </p:nvSpPr>
            <p:spPr>
              <a:xfrm>
                <a:off x="6400363" y="1841988"/>
                <a:ext cx="2296379" cy="2501037"/>
              </a:xfrm>
              <a:prstGeom prst="blockArc">
                <a:avLst>
                  <a:gd name="adj1" fmla="val 1222556"/>
                  <a:gd name="adj2" fmla="val 3386058"/>
                  <a:gd name="adj3" fmla="val 15438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C731D2A5-18D4-46BA-922F-C28C75D38BB1}"/>
                  </a:ext>
                </a:extLst>
              </p:cNvPr>
              <p:cNvGrpSpPr/>
              <p:nvPr/>
            </p:nvGrpSpPr>
            <p:grpSpPr>
              <a:xfrm>
                <a:off x="7728423" y="2055913"/>
                <a:ext cx="2719051" cy="2079776"/>
                <a:chOff x="7728423" y="2055913"/>
                <a:chExt cx="2719051" cy="2079776"/>
              </a:xfrm>
            </p:grpSpPr>
            <p:sp>
              <p:nvSpPr>
                <p:cNvPr id="96" name="Rectangle 14">
                  <a:extLst>
                    <a:ext uri="{FF2B5EF4-FFF2-40B4-BE49-F238E27FC236}">
                      <a16:creationId xmlns:a16="http://schemas.microsoft.com/office/drawing/2014/main" id="{D0F4E63F-AB87-433F-846C-03022F72F56E}"/>
                    </a:ext>
                  </a:extLst>
                </p:cNvPr>
                <p:cNvSpPr/>
                <p:nvPr/>
              </p:nvSpPr>
              <p:spPr>
                <a:xfrm>
                  <a:off x="8196749" y="2055913"/>
                  <a:ext cx="2043460" cy="616359"/>
                </a:xfrm>
                <a:custGeom>
                  <a:avLst/>
                  <a:gdLst>
                    <a:gd name="connsiteX0" fmla="*/ 0 w 5029530"/>
                    <a:gd name="connsiteY0" fmla="*/ 0 h 1188719"/>
                    <a:gd name="connsiteX1" fmla="*/ 5029530 w 5029530"/>
                    <a:gd name="connsiteY1" fmla="*/ 0 h 1188719"/>
                    <a:gd name="connsiteX2" fmla="*/ 5029530 w 5029530"/>
                    <a:gd name="connsiteY2" fmla="*/ 1188719 h 1188719"/>
                    <a:gd name="connsiteX3" fmla="*/ 0 w 5029530"/>
                    <a:gd name="connsiteY3" fmla="*/ 1188719 h 1188719"/>
                    <a:gd name="connsiteX4" fmla="*/ 0 w 5029530"/>
                    <a:gd name="connsiteY4" fmla="*/ 0 h 1188719"/>
                    <a:gd name="connsiteX0" fmla="*/ 0 w 5029530"/>
                    <a:gd name="connsiteY0" fmla="*/ 0 h 1197511"/>
                    <a:gd name="connsiteX1" fmla="*/ 5029530 w 5029530"/>
                    <a:gd name="connsiteY1" fmla="*/ 0 h 1197511"/>
                    <a:gd name="connsiteX2" fmla="*/ 5029530 w 5029530"/>
                    <a:gd name="connsiteY2" fmla="*/ 1188719 h 1197511"/>
                    <a:gd name="connsiteX3" fmla="*/ 131885 w 5029530"/>
                    <a:gd name="connsiteY3" fmla="*/ 1197511 h 1197511"/>
                    <a:gd name="connsiteX4" fmla="*/ 0 w 5029530"/>
                    <a:gd name="connsiteY4" fmla="*/ 0 h 1197511"/>
                    <a:gd name="connsiteX0" fmla="*/ 0 w 5029530"/>
                    <a:gd name="connsiteY0" fmla="*/ 0 h 1188719"/>
                    <a:gd name="connsiteX1" fmla="*/ 5029530 w 5029530"/>
                    <a:gd name="connsiteY1" fmla="*/ 0 h 1188719"/>
                    <a:gd name="connsiteX2" fmla="*/ 5029530 w 5029530"/>
                    <a:gd name="connsiteY2" fmla="*/ 1188719 h 1188719"/>
                    <a:gd name="connsiteX3" fmla="*/ 123093 w 5029530"/>
                    <a:gd name="connsiteY3" fmla="*/ 1179926 h 1188719"/>
                    <a:gd name="connsiteX4" fmla="*/ 0 w 5029530"/>
                    <a:gd name="connsiteY4" fmla="*/ 0 h 1188719"/>
                    <a:gd name="connsiteX0" fmla="*/ 0 w 5029530"/>
                    <a:gd name="connsiteY0" fmla="*/ 0 h 1197511"/>
                    <a:gd name="connsiteX1" fmla="*/ 5029530 w 5029530"/>
                    <a:gd name="connsiteY1" fmla="*/ 0 h 1197511"/>
                    <a:gd name="connsiteX2" fmla="*/ 5029530 w 5029530"/>
                    <a:gd name="connsiteY2" fmla="*/ 1188719 h 1197511"/>
                    <a:gd name="connsiteX3" fmla="*/ 131885 w 5029530"/>
                    <a:gd name="connsiteY3" fmla="*/ 1197511 h 1197511"/>
                    <a:gd name="connsiteX4" fmla="*/ 0 w 5029530"/>
                    <a:gd name="connsiteY4" fmla="*/ 0 h 1197511"/>
                    <a:gd name="connsiteX0" fmla="*/ 0 w 5029530"/>
                    <a:gd name="connsiteY0" fmla="*/ 0 h 1197511"/>
                    <a:gd name="connsiteX1" fmla="*/ 5029530 w 5029530"/>
                    <a:gd name="connsiteY1" fmla="*/ 0 h 1197511"/>
                    <a:gd name="connsiteX2" fmla="*/ 5029530 w 5029530"/>
                    <a:gd name="connsiteY2" fmla="*/ 1188719 h 1197511"/>
                    <a:gd name="connsiteX3" fmla="*/ 131885 w 5029530"/>
                    <a:gd name="connsiteY3" fmla="*/ 1197511 h 1197511"/>
                    <a:gd name="connsiteX4" fmla="*/ 0 w 5029530"/>
                    <a:gd name="connsiteY4" fmla="*/ 0 h 1197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29530" h="1197511">
                      <a:moveTo>
                        <a:pt x="0" y="0"/>
                      </a:moveTo>
                      <a:lnTo>
                        <a:pt x="5029530" y="0"/>
                      </a:lnTo>
                      <a:lnTo>
                        <a:pt x="5029530" y="1188719"/>
                      </a:lnTo>
                      <a:lnTo>
                        <a:pt x="131885" y="11975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16">
                  <a:extLst>
                    <a:ext uri="{FF2B5EF4-FFF2-40B4-BE49-F238E27FC236}">
                      <a16:creationId xmlns:a16="http://schemas.microsoft.com/office/drawing/2014/main" id="{DFD6B3EE-5B59-4A86-9396-3A2468D065B4}"/>
                    </a:ext>
                  </a:extLst>
                </p:cNvPr>
                <p:cNvSpPr/>
                <p:nvPr/>
              </p:nvSpPr>
              <p:spPr>
                <a:xfrm>
                  <a:off x="8196746" y="3519329"/>
                  <a:ext cx="2066948" cy="616360"/>
                </a:xfrm>
                <a:custGeom>
                  <a:avLst/>
                  <a:gdLst>
                    <a:gd name="connsiteX0" fmla="*/ 0 w 5029530"/>
                    <a:gd name="connsiteY0" fmla="*/ 0 h 1188720"/>
                    <a:gd name="connsiteX1" fmla="*/ 5029530 w 5029530"/>
                    <a:gd name="connsiteY1" fmla="*/ 0 h 1188720"/>
                    <a:gd name="connsiteX2" fmla="*/ 5029530 w 5029530"/>
                    <a:gd name="connsiteY2" fmla="*/ 1188720 h 1188720"/>
                    <a:gd name="connsiteX3" fmla="*/ 0 w 5029530"/>
                    <a:gd name="connsiteY3" fmla="*/ 1188720 h 1188720"/>
                    <a:gd name="connsiteX4" fmla="*/ 0 w 5029530"/>
                    <a:gd name="connsiteY4" fmla="*/ 0 h 1188720"/>
                    <a:gd name="connsiteX0" fmla="*/ 131884 w 5029530"/>
                    <a:gd name="connsiteY0" fmla="*/ 0 h 1197513"/>
                    <a:gd name="connsiteX1" fmla="*/ 5029530 w 5029530"/>
                    <a:gd name="connsiteY1" fmla="*/ 8793 h 1197513"/>
                    <a:gd name="connsiteX2" fmla="*/ 5029530 w 5029530"/>
                    <a:gd name="connsiteY2" fmla="*/ 1197513 h 1197513"/>
                    <a:gd name="connsiteX3" fmla="*/ 0 w 5029530"/>
                    <a:gd name="connsiteY3" fmla="*/ 1197513 h 1197513"/>
                    <a:gd name="connsiteX4" fmla="*/ 131884 w 5029530"/>
                    <a:gd name="connsiteY4" fmla="*/ 0 h 1197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29530" h="1197513">
                      <a:moveTo>
                        <a:pt x="131884" y="0"/>
                      </a:moveTo>
                      <a:lnTo>
                        <a:pt x="5029530" y="8793"/>
                      </a:lnTo>
                      <a:lnTo>
                        <a:pt x="5029530" y="1197513"/>
                      </a:lnTo>
                      <a:lnTo>
                        <a:pt x="0" y="1197513"/>
                      </a:lnTo>
                      <a:lnTo>
                        <a:pt x="131884" y="0"/>
                      </a:lnTo>
                      <a:close/>
                    </a:path>
                  </a:pathLst>
                </a:custGeom>
                <a:solidFill>
                  <a:schemeClr val="accent5"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Isosceles Triangle 97">
                  <a:extLst>
                    <a:ext uri="{FF2B5EF4-FFF2-40B4-BE49-F238E27FC236}">
                      <a16:creationId xmlns:a16="http://schemas.microsoft.com/office/drawing/2014/main" id="{05A5A753-C45E-4620-94D1-AD37E983E7DF}"/>
                    </a:ext>
                  </a:extLst>
                </p:cNvPr>
                <p:cNvSpPr/>
                <p:nvPr/>
              </p:nvSpPr>
              <p:spPr>
                <a:xfrm rot="13500000">
                  <a:off x="7963820" y="2499848"/>
                  <a:ext cx="60137" cy="518555"/>
                </a:xfrm>
                <a:prstGeom prst="triangl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Isosceles Triangle 98">
                  <a:extLst>
                    <a:ext uri="{FF2B5EF4-FFF2-40B4-BE49-F238E27FC236}">
                      <a16:creationId xmlns:a16="http://schemas.microsoft.com/office/drawing/2014/main" id="{DE15E14C-FCCA-4305-B85D-46170637EC4E}"/>
                    </a:ext>
                  </a:extLst>
                </p:cNvPr>
                <p:cNvSpPr/>
                <p:nvPr/>
              </p:nvSpPr>
              <p:spPr>
                <a:xfrm rot="16200000">
                  <a:off x="8032080" y="2773213"/>
                  <a:ext cx="60137" cy="648194"/>
                </a:xfrm>
                <a:prstGeom prst="triangl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Isosceles Triangle 99">
                  <a:extLst>
                    <a:ext uri="{FF2B5EF4-FFF2-40B4-BE49-F238E27FC236}">
                      <a16:creationId xmlns:a16="http://schemas.microsoft.com/office/drawing/2014/main" id="{4CF1CBC4-5480-4C42-8D4E-D57736990DEF}"/>
                    </a:ext>
                  </a:extLst>
                </p:cNvPr>
                <p:cNvSpPr/>
                <p:nvPr/>
              </p:nvSpPr>
              <p:spPr>
                <a:xfrm rot="18600000">
                  <a:off x="7957632" y="3203061"/>
                  <a:ext cx="60137" cy="518555"/>
                </a:xfrm>
                <a:prstGeom prst="triangl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072C37B2-94F7-48FE-AE48-A127D81DA29B}"/>
                    </a:ext>
                  </a:extLst>
                </p:cNvPr>
                <p:cNvSpPr/>
                <p:nvPr/>
              </p:nvSpPr>
              <p:spPr>
                <a:xfrm>
                  <a:off x="8644110" y="2717698"/>
                  <a:ext cx="1596100" cy="753026"/>
                </a:xfrm>
                <a:prstGeom prst="rect">
                  <a:avLst/>
                </a:prstGeom>
                <a:solidFill>
                  <a:schemeClr val="accent4"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C1A80525-95D5-4B71-BEDE-E9EF8F25F18A}"/>
                    </a:ext>
                  </a:extLst>
                </p:cNvPr>
                <p:cNvSpPr txBox="1"/>
                <p:nvPr/>
              </p:nvSpPr>
              <p:spPr>
                <a:xfrm flipH="1">
                  <a:off x="8691363" y="2098391"/>
                  <a:ext cx="1338989" cy="5335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i="1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Biceps brachii</a:t>
                  </a:r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501F0310-5069-4AD2-ADF4-544589A06047}"/>
                    </a:ext>
                  </a:extLst>
                </p:cNvPr>
                <p:cNvSpPr txBox="1"/>
                <p:nvPr/>
              </p:nvSpPr>
              <p:spPr>
                <a:xfrm>
                  <a:off x="8404014" y="2834751"/>
                  <a:ext cx="2043460" cy="5335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i="1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Brachial &amp; brachioradial </a:t>
                  </a:r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65ACAA4-C129-4435-93F3-CAA165307984}"/>
                    </a:ext>
                  </a:extLst>
                </p:cNvPr>
                <p:cNvSpPr txBox="1"/>
                <p:nvPr/>
              </p:nvSpPr>
              <p:spPr>
                <a:xfrm>
                  <a:off x="8711758" y="3572226"/>
                  <a:ext cx="1363973" cy="5335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i="1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Triceps brachii</a:t>
                  </a:r>
                </a:p>
              </p:txBody>
            </p:sp>
            <p:sp>
              <p:nvSpPr>
                <p:cNvPr id="105" name="Freeform 107">
                  <a:extLst>
                    <a:ext uri="{FF2B5EF4-FFF2-40B4-BE49-F238E27FC236}">
                      <a16:creationId xmlns:a16="http://schemas.microsoft.com/office/drawing/2014/main" id="{E2BCB61D-6D6F-47C3-B982-B144F0612E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417241" y="2841220"/>
                  <a:ext cx="156073" cy="486712"/>
                </a:xfrm>
                <a:custGeom>
                  <a:avLst/>
                  <a:gdLst>
                    <a:gd name="connsiteX0" fmla="*/ 430619 w 798902"/>
                    <a:gd name="connsiteY0" fmla="*/ 1331843 h 2449001"/>
                    <a:gd name="connsiteX1" fmla="*/ 541938 w 798902"/>
                    <a:gd name="connsiteY1" fmla="*/ 1379551 h 2449001"/>
                    <a:gd name="connsiteX2" fmla="*/ 780476 w 798902"/>
                    <a:gd name="connsiteY2" fmla="*/ 1375575 h 2449001"/>
                    <a:gd name="connsiteX3" fmla="*/ 625426 w 798902"/>
                    <a:gd name="connsiteY3" fmla="*/ 1741335 h 2449001"/>
                    <a:gd name="connsiteX4" fmla="*/ 609523 w 798902"/>
                    <a:gd name="connsiteY4" fmla="*/ 2441050 h 2449001"/>
                    <a:gd name="connsiteX5" fmla="*/ 319301 w 798902"/>
                    <a:gd name="connsiteY5" fmla="*/ 2445025 h 2449001"/>
                    <a:gd name="connsiteX6" fmla="*/ 211958 w 798902"/>
                    <a:gd name="connsiteY6" fmla="*/ 1673750 h 2449001"/>
                    <a:gd name="connsiteX7" fmla="*/ 207983 w 798902"/>
                    <a:gd name="connsiteY7" fmla="*/ 2441050 h 2449001"/>
                    <a:gd name="connsiteX8" fmla="*/ 136421 w 798902"/>
                    <a:gd name="connsiteY8" fmla="*/ 2449001 h 2449001"/>
                    <a:gd name="connsiteX9" fmla="*/ 5224 w 798902"/>
                    <a:gd name="connsiteY9" fmla="*/ 1701579 h 2449001"/>
                    <a:gd name="connsiteX10" fmla="*/ 37029 w 798902"/>
                    <a:gd name="connsiteY10" fmla="*/ 1582309 h 2449001"/>
                    <a:gd name="connsiteX11" fmla="*/ 76786 w 798902"/>
                    <a:gd name="connsiteY11" fmla="*/ 1566407 h 2449001"/>
                    <a:gd name="connsiteX12" fmla="*/ 89266 w 798902"/>
                    <a:gd name="connsiteY12" fmla="*/ 1389262 h 2449001"/>
                    <a:gd name="connsiteX13" fmla="*/ 339179 w 798902"/>
                    <a:gd name="connsiteY13" fmla="*/ 1375575 h 2449001"/>
                    <a:gd name="connsiteX14" fmla="*/ 430619 w 798902"/>
                    <a:gd name="connsiteY14" fmla="*/ 1331843 h 2449001"/>
                    <a:gd name="connsiteX15" fmla="*/ 243762 w 798902"/>
                    <a:gd name="connsiteY15" fmla="*/ 0 h 2449001"/>
                    <a:gd name="connsiteX16" fmla="*/ 557838 w 798902"/>
                    <a:gd name="connsiteY16" fmla="*/ 0 h 2449001"/>
                    <a:gd name="connsiteX17" fmla="*/ 689036 w 798902"/>
                    <a:gd name="connsiteY17" fmla="*/ 962108 h 2449001"/>
                    <a:gd name="connsiteX18" fmla="*/ 724816 w 798902"/>
                    <a:gd name="connsiteY18" fmla="*/ 1307990 h 2449001"/>
                    <a:gd name="connsiteX19" fmla="*/ 414715 w 798902"/>
                    <a:gd name="connsiteY19" fmla="*/ 1268233 h 2449001"/>
                    <a:gd name="connsiteX20" fmla="*/ 104615 w 798902"/>
                    <a:gd name="connsiteY20" fmla="*/ 1288111 h 2449001"/>
                    <a:gd name="connsiteX21" fmla="*/ 124493 w 798902"/>
                    <a:gd name="connsiteY21" fmla="*/ 1017766 h 2449001"/>
                    <a:gd name="connsiteX22" fmla="*/ 243762 w 798902"/>
                    <a:gd name="connsiteY22" fmla="*/ 0 h 2449001"/>
                    <a:gd name="connsiteX0" fmla="*/ 430619 w 798902"/>
                    <a:gd name="connsiteY0" fmla="*/ 1331843 h 2449001"/>
                    <a:gd name="connsiteX1" fmla="*/ 541938 w 798902"/>
                    <a:gd name="connsiteY1" fmla="*/ 1379551 h 2449001"/>
                    <a:gd name="connsiteX2" fmla="*/ 780476 w 798902"/>
                    <a:gd name="connsiteY2" fmla="*/ 1375575 h 2449001"/>
                    <a:gd name="connsiteX3" fmla="*/ 625426 w 798902"/>
                    <a:gd name="connsiteY3" fmla="*/ 1741335 h 2449001"/>
                    <a:gd name="connsiteX4" fmla="*/ 609523 w 798902"/>
                    <a:gd name="connsiteY4" fmla="*/ 2441050 h 2449001"/>
                    <a:gd name="connsiteX5" fmla="*/ 319301 w 798902"/>
                    <a:gd name="connsiteY5" fmla="*/ 2445025 h 2449001"/>
                    <a:gd name="connsiteX6" fmla="*/ 211958 w 798902"/>
                    <a:gd name="connsiteY6" fmla="*/ 1673750 h 2449001"/>
                    <a:gd name="connsiteX7" fmla="*/ 207983 w 798902"/>
                    <a:gd name="connsiteY7" fmla="*/ 2441050 h 2449001"/>
                    <a:gd name="connsiteX8" fmla="*/ 136421 w 798902"/>
                    <a:gd name="connsiteY8" fmla="*/ 2449001 h 2449001"/>
                    <a:gd name="connsiteX9" fmla="*/ 5224 w 798902"/>
                    <a:gd name="connsiteY9" fmla="*/ 1701579 h 2449001"/>
                    <a:gd name="connsiteX10" fmla="*/ 37029 w 798902"/>
                    <a:gd name="connsiteY10" fmla="*/ 1582309 h 2449001"/>
                    <a:gd name="connsiteX11" fmla="*/ 76786 w 798902"/>
                    <a:gd name="connsiteY11" fmla="*/ 1566407 h 2449001"/>
                    <a:gd name="connsiteX12" fmla="*/ 89266 w 798902"/>
                    <a:gd name="connsiteY12" fmla="*/ 1389262 h 2449001"/>
                    <a:gd name="connsiteX13" fmla="*/ 339179 w 798902"/>
                    <a:gd name="connsiteY13" fmla="*/ 1375575 h 2449001"/>
                    <a:gd name="connsiteX14" fmla="*/ 430619 w 798902"/>
                    <a:gd name="connsiteY14" fmla="*/ 1331843 h 2449001"/>
                    <a:gd name="connsiteX15" fmla="*/ 243762 w 798902"/>
                    <a:gd name="connsiteY15" fmla="*/ 0 h 2449001"/>
                    <a:gd name="connsiteX16" fmla="*/ 557838 w 798902"/>
                    <a:gd name="connsiteY16" fmla="*/ 0 h 2449001"/>
                    <a:gd name="connsiteX17" fmla="*/ 689036 w 798902"/>
                    <a:gd name="connsiteY17" fmla="*/ 962108 h 2449001"/>
                    <a:gd name="connsiteX18" fmla="*/ 724816 w 798902"/>
                    <a:gd name="connsiteY18" fmla="*/ 1307990 h 2449001"/>
                    <a:gd name="connsiteX19" fmla="*/ 414715 w 798902"/>
                    <a:gd name="connsiteY19" fmla="*/ 1268233 h 2449001"/>
                    <a:gd name="connsiteX20" fmla="*/ 104615 w 798902"/>
                    <a:gd name="connsiteY20" fmla="*/ 1288111 h 2449001"/>
                    <a:gd name="connsiteX21" fmla="*/ 124493 w 798902"/>
                    <a:gd name="connsiteY21" fmla="*/ 1017766 h 2449001"/>
                    <a:gd name="connsiteX22" fmla="*/ 243762 w 798902"/>
                    <a:gd name="connsiteY22" fmla="*/ 0 h 2449001"/>
                    <a:gd name="connsiteX0" fmla="*/ 430619 w 784764"/>
                    <a:gd name="connsiteY0" fmla="*/ 1331843 h 2449001"/>
                    <a:gd name="connsiteX1" fmla="*/ 541938 w 784764"/>
                    <a:gd name="connsiteY1" fmla="*/ 1379551 h 2449001"/>
                    <a:gd name="connsiteX2" fmla="*/ 763368 w 784764"/>
                    <a:gd name="connsiteY2" fmla="*/ 1406369 h 2449001"/>
                    <a:gd name="connsiteX3" fmla="*/ 625426 w 784764"/>
                    <a:gd name="connsiteY3" fmla="*/ 1741335 h 2449001"/>
                    <a:gd name="connsiteX4" fmla="*/ 609523 w 784764"/>
                    <a:gd name="connsiteY4" fmla="*/ 2441050 h 2449001"/>
                    <a:gd name="connsiteX5" fmla="*/ 319301 w 784764"/>
                    <a:gd name="connsiteY5" fmla="*/ 2445025 h 2449001"/>
                    <a:gd name="connsiteX6" fmla="*/ 211958 w 784764"/>
                    <a:gd name="connsiteY6" fmla="*/ 1673750 h 2449001"/>
                    <a:gd name="connsiteX7" fmla="*/ 207983 w 784764"/>
                    <a:gd name="connsiteY7" fmla="*/ 2441050 h 2449001"/>
                    <a:gd name="connsiteX8" fmla="*/ 136421 w 784764"/>
                    <a:gd name="connsiteY8" fmla="*/ 2449001 h 2449001"/>
                    <a:gd name="connsiteX9" fmla="*/ 5224 w 784764"/>
                    <a:gd name="connsiteY9" fmla="*/ 1701579 h 2449001"/>
                    <a:gd name="connsiteX10" fmla="*/ 37029 w 784764"/>
                    <a:gd name="connsiteY10" fmla="*/ 1582309 h 2449001"/>
                    <a:gd name="connsiteX11" fmla="*/ 76786 w 784764"/>
                    <a:gd name="connsiteY11" fmla="*/ 1566407 h 2449001"/>
                    <a:gd name="connsiteX12" fmla="*/ 89266 w 784764"/>
                    <a:gd name="connsiteY12" fmla="*/ 1389262 h 2449001"/>
                    <a:gd name="connsiteX13" fmla="*/ 339179 w 784764"/>
                    <a:gd name="connsiteY13" fmla="*/ 1375575 h 2449001"/>
                    <a:gd name="connsiteX14" fmla="*/ 430619 w 784764"/>
                    <a:gd name="connsiteY14" fmla="*/ 1331843 h 2449001"/>
                    <a:gd name="connsiteX15" fmla="*/ 243762 w 784764"/>
                    <a:gd name="connsiteY15" fmla="*/ 0 h 2449001"/>
                    <a:gd name="connsiteX16" fmla="*/ 557838 w 784764"/>
                    <a:gd name="connsiteY16" fmla="*/ 0 h 2449001"/>
                    <a:gd name="connsiteX17" fmla="*/ 689036 w 784764"/>
                    <a:gd name="connsiteY17" fmla="*/ 962108 h 2449001"/>
                    <a:gd name="connsiteX18" fmla="*/ 724816 w 784764"/>
                    <a:gd name="connsiteY18" fmla="*/ 1307990 h 2449001"/>
                    <a:gd name="connsiteX19" fmla="*/ 414715 w 784764"/>
                    <a:gd name="connsiteY19" fmla="*/ 1268233 h 2449001"/>
                    <a:gd name="connsiteX20" fmla="*/ 104615 w 784764"/>
                    <a:gd name="connsiteY20" fmla="*/ 1288111 h 2449001"/>
                    <a:gd name="connsiteX21" fmla="*/ 124493 w 784764"/>
                    <a:gd name="connsiteY21" fmla="*/ 1017766 h 2449001"/>
                    <a:gd name="connsiteX22" fmla="*/ 243762 w 784764"/>
                    <a:gd name="connsiteY22" fmla="*/ 0 h 2449001"/>
                    <a:gd name="connsiteX0" fmla="*/ 430619 w 784764"/>
                    <a:gd name="connsiteY0" fmla="*/ 1331843 h 2449001"/>
                    <a:gd name="connsiteX1" fmla="*/ 541938 w 784764"/>
                    <a:gd name="connsiteY1" fmla="*/ 1379551 h 2449001"/>
                    <a:gd name="connsiteX2" fmla="*/ 763368 w 784764"/>
                    <a:gd name="connsiteY2" fmla="*/ 1406369 h 2449001"/>
                    <a:gd name="connsiteX3" fmla="*/ 625426 w 784764"/>
                    <a:gd name="connsiteY3" fmla="*/ 1741335 h 2449001"/>
                    <a:gd name="connsiteX4" fmla="*/ 609523 w 784764"/>
                    <a:gd name="connsiteY4" fmla="*/ 2441050 h 2449001"/>
                    <a:gd name="connsiteX5" fmla="*/ 319301 w 784764"/>
                    <a:gd name="connsiteY5" fmla="*/ 2445025 h 2449001"/>
                    <a:gd name="connsiteX6" fmla="*/ 211958 w 784764"/>
                    <a:gd name="connsiteY6" fmla="*/ 1673750 h 2449001"/>
                    <a:gd name="connsiteX7" fmla="*/ 207983 w 784764"/>
                    <a:gd name="connsiteY7" fmla="*/ 2441050 h 2449001"/>
                    <a:gd name="connsiteX8" fmla="*/ 136421 w 784764"/>
                    <a:gd name="connsiteY8" fmla="*/ 2449001 h 2449001"/>
                    <a:gd name="connsiteX9" fmla="*/ 5224 w 784764"/>
                    <a:gd name="connsiteY9" fmla="*/ 1701579 h 2449001"/>
                    <a:gd name="connsiteX10" fmla="*/ 37029 w 784764"/>
                    <a:gd name="connsiteY10" fmla="*/ 1582309 h 2449001"/>
                    <a:gd name="connsiteX11" fmla="*/ 76786 w 784764"/>
                    <a:gd name="connsiteY11" fmla="*/ 1566407 h 2449001"/>
                    <a:gd name="connsiteX12" fmla="*/ 89266 w 784764"/>
                    <a:gd name="connsiteY12" fmla="*/ 1389262 h 2449001"/>
                    <a:gd name="connsiteX13" fmla="*/ 339179 w 784764"/>
                    <a:gd name="connsiteY13" fmla="*/ 1375575 h 2449001"/>
                    <a:gd name="connsiteX14" fmla="*/ 430619 w 784764"/>
                    <a:gd name="connsiteY14" fmla="*/ 1331843 h 2449001"/>
                    <a:gd name="connsiteX15" fmla="*/ 243762 w 784764"/>
                    <a:gd name="connsiteY15" fmla="*/ 0 h 2449001"/>
                    <a:gd name="connsiteX16" fmla="*/ 557838 w 784764"/>
                    <a:gd name="connsiteY16" fmla="*/ 0 h 2449001"/>
                    <a:gd name="connsiteX17" fmla="*/ 689036 w 784764"/>
                    <a:gd name="connsiteY17" fmla="*/ 962108 h 2449001"/>
                    <a:gd name="connsiteX18" fmla="*/ 724816 w 784764"/>
                    <a:gd name="connsiteY18" fmla="*/ 1307990 h 2449001"/>
                    <a:gd name="connsiteX19" fmla="*/ 414715 w 784764"/>
                    <a:gd name="connsiteY19" fmla="*/ 1268233 h 2449001"/>
                    <a:gd name="connsiteX20" fmla="*/ 104615 w 784764"/>
                    <a:gd name="connsiteY20" fmla="*/ 1288111 h 2449001"/>
                    <a:gd name="connsiteX21" fmla="*/ 124493 w 784764"/>
                    <a:gd name="connsiteY21" fmla="*/ 1017766 h 2449001"/>
                    <a:gd name="connsiteX22" fmla="*/ 243762 w 784764"/>
                    <a:gd name="connsiteY22" fmla="*/ 0 h 2449001"/>
                    <a:gd name="connsiteX0" fmla="*/ 430619 w 784764"/>
                    <a:gd name="connsiteY0" fmla="*/ 1331843 h 2449001"/>
                    <a:gd name="connsiteX1" fmla="*/ 541938 w 784764"/>
                    <a:gd name="connsiteY1" fmla="*/ 1379551 h 2449001"/>
                    <a:gd name="connsiteX2" fmla="*/ 763368 w 784764"/>
                    <a:gd name="connsiteY2" fmla="*/ 1406369 h 2449001"/>
                    <a:gd name="connsiteX3" fmla="*/ 625426 w 784764"/>
                    <a:gd name="connsiteY3" fmla="*/ 1741335 h 2449001"/>
                    <a:gd name="connsiteX4" fmla="*/ 609523 w 784764"/>
                    <a:gd name="connsiteY4" fmla="*/ 2441050 h 2449001"/>
                    <a:gd name="connsiteX5" fmla="*/ 319301 w 784764"/>
                    <a:gd name="connsiteY5" fmla="*/ 2445025 h 2449001"/>
                    <a:gd name="connsiteX6" fmla="*/ 211958 w 784764"/>
                    <a:gd name="connsiteY6" fmla="*/ 1673750 h 2449001"/>
                    <a:gd name="connsiteX7" fmla="*/ 207983 w 784764"/>
                    <a:gd name="connsiteY7" fmla="*/ 2441050 h 2449001"/>
                    <a:gd name="connsiteX8" fmla="*/ 136421 w 784764"/>
                    <a:gd name="connsiteY8" fmla="*/ 2449001 h 2449001"/>
                    <a:gd name="connsiteX9" fmla="*/ 5224 w 784764"/>
                    <a:gd name="connsiteY9" fmla="*/ 1701579 h 2449001"/>
                    <a:gd name="connsiteX10" fmla="*/ 37029 w 784764"/>
                    <a:gd name="connsiteY10" fmla="*/ 1582309 h 2449001"/>
                    <a:gd name="connsiteX11" fmla="*/ 76786 w 784764"/>
                    <a:gd name="connsiteY11" fmla="*/ 1566407 h 2449001"/>
                    <a:gd name="connsiteX12" fmla="*/ 89266 w 784764"/>
                    <a:gd name="connsiteY12" fmla="*/ 1389262 h 2449001"/>
                    <a:gd name="connsiteX13" fmla="*/ 339179 w 784764"/>
                    <a:gd name="connsiteY13" fmla="*/ 1375575 h 2449001"/>
                    <a:gd name="connsiteX14" fmla="*/ 430619 w 784764"/>
                    <a:gd name="connsiteY14" fmla="*/ 1331843 h 2449001"/>
                    <a:gd name="connsiteX15" fmla="*/ 243762 w 784764"/>
                    <a:gd name="connsiteY15" fmla="*/ 0 h 2449001"/>
                    <a:gd name="connsiteX16" fmla="*/ 557838 w 784764"/>
                    <a:gd name="connsiteY16" fmla="*/ 0 h 2449001"/>
                    <a:gd name="connsiteX17" fmla="*/ 689036 w 784764"/>
                    <a:gd name="connsiteY17" fmla="*/ 962108 h 2449001"/>
                    <a:gd name="connsiteX18" fmla="*/ 724816 w 784764"/>
                    <a:gd name="connsiteY18" fmla="*/ 1307990 h 2449001"/>
                    <a:gd name="connsiteX19" fmla="*/ 414715 w 784764"/>
                    <a:gd name="connsiteY19" fmla="*/ 1268233 h 2449001"/>
                    <a:gd name="connsiteX20" fmla="*/ 104615 w 784764"/>
                    <a:gd name="connsiteY20" fmla="*/ 1288111 h 2449001"/>
                    <a:gd name="connsiteX21" fmla="*/ 124493 w 784764"/>
                    <a:gd name="connsiteY21" fmla="*/ 1017766 h 2449001"/>
                    <a:gd name="connsiteX22" fmla="*/ 243762 w 784764"/>
                    <a:gd name="connsiteY22" fmla="*/ 0 h 2449001"/>
                    <a:gd name="connsiteX0" fmla="*/ 430997 w 785142"/>
                    <a:gd name="connsiteY0" fmla="*/ 1331843 h 2449001"/>
                    <a:gd name="connsiteX1" fmla="*/ 542316 w 785142"/>
                    <a:gd name="connsiteY1" fmla="*/ 1379551 h 2449001"/>
                    <a:gd name="connsiteX2" fmla="*/ 763746 w 785142"/>
                    <a:gd name="connsiteY2" fmla="*/ 1406369 h 2449001"/>
                    <a:gd name="connsiteX3" fmla="*/ 625804 w 785142"/>
                    <a:gd name="connsiteY3" fmla="*/ 1741335 h 2449001"/>
                    <a:gd name="connsiteX4" fmla="*/ 609901 w 785142"/>
                    <a:gd name="connsiteY4" fmla="*/ 2441050 h 2449001"/>
                    <a:gd name="connsiteX5" fmla="*/ 319679 w 785142"/>
                    <a:gd name="connsiteY5" fmla="*/ 2445025 h 2449001"/>
                    <a:gd name="connsiteX6" fmla="*/ 212336 w 785142"/>
                    <a:gd name="connsiteY6" fmla="*/ 1673750 h 2449001"/>
                    <a:gd name="connsiteX7" fmla="*/ 208361 w 785142"/>
                    <a:gd name="connsiteY7" fmla="*/ 2441050 h 2449001"/>
                    <a:gd name="connsiteX8" fmla="*/ 136799 w 785142"/>
                    <a:gd name="connsiteY8" fmla="*/ 2449001 h 2449001"/>
                    <a:gd name="connsiteX9" fmla="*/ 5602 w 785142"/>
                    <a:gd name="connsiteY9" fmla="*/ 1701579 h 2449001"/>
                    <a:gd name="connsiteX10" fmla="*/ 37407 w 785142"/>
                    <a:gd name="connsiteY10" fmla="*/ 1582309 h 2449001"/>
                    <a:gd name="connsiteX11" fmla="*/ 101115 w 785142"/>
                    <a:gd name="connsiteY11" fmla="*/ 1597201 h 2449001"/>
                    <a:gd name="connsiteX12" fmla="*/ 89644 w 785142"/>
                    <a:gd name="connsiteY12" fmla="*/ 1389262 h 2449001"/>
                    <a:gd name="connsiteX13" fmla="*/ 339557 w 785142"/>
                    <a:gd name="connsiteY13" fmla="*/ 1375575 h 2449001"/>
                    <a:gd name="connsiteX14" fmla="*/ 430997 w 785142"/>
                    <a:gd name="connsiteY14" fmla="*/ 1331843 h 2449001"/>
                    <a:gd name="connsiteX15" fmla="*/ 244140 w 785142"/>
                    <a:gd name="connsiteY15" fmla="*/ 0 h 2449001"/>
                    <a:gd name="connsiteX16" fmla="*/ 558216 w 785142"/>
                    <a:gd name="connsiteY16" fmla="*/ 0 h 2449001"/>
                    <a:gd name="connsiteX17" fmla="*/ 689414 w 785142"/>
                    <a:gd name="connsiteY17" fmla="*/ 962108 h 2449001"/>
                    <a:gd name="connsiteX18" fmla="*/ 725194 w 785142"/>
                    <a:gd name="connsiteY18" fmla="*/ 1307990 h 2449001"/>
                    <a:gd name="connsiteX19" fmla="*/ 415093 w 785142"/>
                    <a:gd name="connsiteY19" fmla="*/ 1268233 h 2449001"/>
                    <a:gd name="connsiteX20" fmla="*/ 104993 w 785142"/>
                    <a:gd name="connsiteY20" fmla="*/ 1288111 h 2449001"/>
                    <a:gd name="connsiteX21" fmla="*/ 124871 w 785142"/>
                    <a:gd name="connsiteY21" fmla="*/ 1017766 h 2449001"/>
                    <a:gd name="connsiteX22" fmla="*/ 244140 w 785142"/>
                    <a:gd name="connsiteY22" fmla="*/ 0 h 2449001"/>
                    <a:gd name="connsiteX0" fmla="*/ 430997 w 785142"/>
                    <a:gd name="connsiteY0" fmla="*/ 1331843 h 2449001"/>
                    <a:gd name="connsiteX1" fmla="*/ 542316 w 785142"/>
                    <a:gd name="connsiteY1" fmla="*/ 1379551 h 2449001"/>
                    <a:gd name="connsiteX2" fmla="*/ 763746 w 785142"/>
                    <a:gd name="connsiteY2" fmla="*/ 1406369 h 2449001"/>
                    <a:gd name="connsiteX3" fmla="*/ 625804 w 785142"/>
                    <a:gd name="connsiteY3" fmla="*/ 1741335 h 2449001"/>
                    <a:gd name="connsiteX4" fmla="*/ 609901 w 785142"/>
                    <a:gd name="connsiteY4" fmla="*/ 2441050 h 2449001"/>
                    <a:gd name="connsiteX5" fmla="*/ 319679 w 785142"/>
                    <a:gd name="connsiteY5" fmla="*/ 2445025 h 2449001"/>
                    <a:gd name="connsiteX6" fmla="*/ 212336 w 785142"/>
                    <a:gd name="connsiteY6" fmla="*/ 1673750 h 2449001"/>
                    <a:gd name="connsiteX7" fmla="*/ 208361 w 785142"/>
                    <a:gd name="connsiteY7" fmla="*/ 2441050 h 2449001"/>
                    <a:gd name="connsiteX8" fmla="*/ 136799 w 785142"/>
                    <a:gd name="connsiteY8" fmla="*/ 2449001 h 2449001"/>
                    <a:gd name="connsiteX9" fmla="*/ 5602 w 785142"/>
                    <a:gd name="connsiteY9" fmla="*/ 1701579 h 2449001"/>
                    <a:gd name="connsiteX10" fmla="*/ 37407 w 785142"/>
                    <a:gd name="connsiteY10" fmla="*/ 1582309 h 2449001"/>
                    <a:gd name="connsiteX11" fmla="*/ 101115 w 785142"/>
                    <a:gd name="connsiteY11" fmla="*/ 1597201 h 2449001"/>
                    <a:gd name="connsiteX12" fmla="*/ 89644 w 785142"/>
                    <a:gd name="connsiteY12" fmla="*/ 1389262 h 2449001"/>
                    <a:gd name="connsiteX13" fmla="*/ 339557 w 785142"/>
                    <a:gd name="connsiteY13" fmla="*/ 1375575 h 2449001"/>
                    <a:gd name="connsiteX14" fmla="*/ 430997 w 785142"/>
                    <a:gd name="connsiteY14" fmla="*/ 1331843 h 2449001"/>
                    <a:gd name="connsiteX15" fmla="*/ 244140 w 785142"/>
                    <a:gd name="connsiteY15" fmla="*/ 0 h 2449001"/>
                    <a:gd name="connsiteX16" fmla="*/ 558216 w 785142"/>
                    <a:gd name="connsiteY16" fmla="*/ 0 h 2449001"/>
                    <a:gd name="connsiteX17" fmla="*/ 689414 w 785142"/>
                    <a:gd name="connsiteY17" fmla="*/ 962108 h 2449001"/>
                    <a:gd name="connsiteX18" fmla="*/ 725194 w 785142"/>
                    <a:gd name="connsiteY18" fmla="*/ 1307990 h 2449001"/>
                    <a:gd name="connsiteX19" fmla="*/ 415093 w 785142"/>
                    <a:gd name="connsiteY19" fmla="*/ 1268233 h 2449001"/>
                    <a:gd name="connsiteX20" fmla="*/ 104993 w 785142"/>
                    <a:gd name="connsiteY20" fmla="*/ 1288111 h 2449001"/>
                    <a:gd name="connsiteX21" fmla="*/ 124871 w 785142"/>
                    <a:gd name="connsiteY21" fmla="*/ 1017766 h 2449001"/>
                    <a:gd name="connsiteX22" fmla="*/ 244140 w 785142"/>
                    <a:gd name="connsiteY22" fmla="*/ 0 h 2449001"/>
                    <a:gd name="connsiteX0" fmla="*/ 425685 w 779830"/>
                    <a:gd name="connsiteY0" fmla="*/ 1331843 h 2449001"/>
                    <a:gd name="connsiteX1" fmla="*/ 537004 w 779830"/>
                    <a:gd name="connsiteY1" fmla="*/ 1379551 h 2449001"/>
                    <a:gd name="connsiteX2" fmla="*/ 758434 w 779830"/>
                    <a:gd name="connsiteY2" fmla="*/ 1406369 h 2449001"/>
                    <a:gd name="connsiteX3" fmla="*/ 620492 w 779830"/>
                    <a:gd name="connsiteY3" fmla="*/ 1741335 h 2449001"/>
                    <a:gd name="connsiteX4" fmla="*/ 604589 w 779830"/>
                    <a:gd name="connsiteY4" fmla="*/ 2441050 h 2449001"/>
                    <a:gd name="connsiteX5" fmla="*/ 314367 w 779830"/>
                    <a:gd name="connsiteY5" fmla="*/ 2445025 h 2449001"/>
                    <a:gd name="connsiteX6" fmla="*/ 207024 w 779830"/>
                    <a:gd name="connsiteY6" fmla="*/ 1673750 h 2449001"/>
                    <a:gd name="connsiteX7" fmla="*/ 203049 w 779830"/>
                    <a:gd name="connsiteY7" fmla="*/ 2441050 h 2449001"/>
                    <a:gd name="connsiteX8" fmla="*/ 131487 w 779830"/>
                    <a:gd name="connsiteY8" fmla="*/ 2449001 h 2449001"/>
                    <a:gd name="connsiteX9" fmla="*/ 290 w 779830"/>
                    <a:gd name="connsiteY9" fmla="*/ 1701579 h 2449001"/>
                    <a:gd name="connsiteX10" fmla="*/ 95803 w 779830"/>
                    <a:gd name="connsiteY10" fmla="*/ 1597201 h 2449001"/>
                    <a:gd name="connsiteX11" fmla="*/ 84332 w 779830"/>
                    <a:gd name="connsiteY11" fmla="*/ 1389262 h 2449001"/>
                    <a:gd name="connsiteX12" fmla="*/ 334245 w 779830"/>
                    <a:gd name="connsiteY12" fmla="*/ 1375575 h 2449001"/>
                    <a:gd name="connsiteX13" fmla="*/ 425685 w 779830"/>
                    <a:gd name="connsiteY13" fmla="*/ 1331843 h 2449001"/>
                    <a:gd name="connsiteX14" fmla="*/ 238828 w 779830"/>
                    <a:gd name="connsiteY14" fmla="*/ 0 h 2449001"/>
                    <a:gd name="connsiteX15" fmla="*/ 552904 w 779830"/>
                    <a:gd name="connsiteY15" fmla="*/ 0 h 2449001"/>
                    <a:gd name="connsiteX16" fmla="*/ 684102 w 779830"/>
                    <a:gd name="connsiteY16" fmla="*/ 962108 h 2449001"/>
                    <a:gd name="connsiteX17" fmla="*/ 719882 w 779830"/>
                    <a:gd name="connsiteY17" fmla="*/ 1307990 h 2449001"/>
                    <a:gd name="connsiteX18" fmla="*/ 409781 w 779830"/>
                    <a:gd name="connsiteY18" fmla="*/ 1268233 h 2449001"/>
                    <a:gd name="connsiteX19" fmla="*/ 99681 w 779830"/>
                    <a:gd name="connsiteY19" fmla="*/ 1288111 h 2449001"/>
                    <a:gd name="connsiteX20" fmla="*/ 119559 w 779830"/>
                    <a:gd name="connsiteY20" fmla="*/ 1017766 h 2449001"/>
                    <a:gd name="connsiteX21" fmla="*/ 238828 w 779830"/>
                    <a:gd name="connsiteY21" fmla="*/ 0 h 2449001"/>
                    <a:gd name="connsiteX0" fmla="*/ 425766 w 779911"/>
                    <a:gd name="connsiteY0" fmla="*/ 1331843 h 2449001"/>
                    <a:gd name="connsiteX1" fmla="*/ 537085 w 779911"/>
                    <a:gd name="connsiteY1" fmla="*/ 1379551 h 2449001"/>
                    <a:gd name="connsiteX2" fmla="*/ 758515 w 779911"/>
                    <a:gd name="connsiteY2" fmla="*/ 1406369 h 2449001"/>
                    <a:gd name="connsiteX3" fmla="*/ 620573 w 779911"/>
                    <a:gd name="connsiteY3" fmla="*/ 1741335 h 2449001"/>
                    <a:gd name="connsiteX4" fmla="*/ 604670 w 779911"/>
                    <a:gd name="connsiteY4" fmla="*/ 2441050 h 2449001"/>
                    <a:gd name="connsiteX5" fmla="*/ 314448 w 779911"/>
                    <a:gd name="connsiteY5" fmla="*/ 2445025 h 2449001"/>
                    <a:gd name="connsiteX6" fmla="*/ 207105 w 779911"/>
                    <a:gd name="connsiteY6" fmla="*/ 1673750 h 2449001"/>
                    <a:gd name="connsiteX7" fmla="*/ 203130 w 779911"/>
                    <a:gd name="connsiteY7" fmla="*/ 2441050 h 2449001"/>
                    <a:gd name="connsiteX8" fmla="*/ 131568 w 779911"/>
                    <a:gd name="connsiteY8" fmla="*/ 2449001 h 2449001"/>
                    <a:gd name="connsiteX9" fmla="*/ 371 w 779911"/>
                    <a:gd name="connsiteY9" fmla="*/ 1701579 h 2449001"/>
                    <a:gd name="connsiteX10" fmla="*/ 95884 w 779911"/>
                    <a:gd name="connsiteY10" fmla="*/ 1597201 h 2449001"/>
                    <a:gd name="connsiteX11" fmla="*/ 84413 w 779911"/>
                    <a:gd name="connsiteY11" fmla="*/ 1389262 h 2449001"/>
                    <a:gd name="connsiteX12" fmla="*/ 334326 w 779911"/>
                    <a:gd name="connsiteY12" fmla="*/ 1375575 h 2449001"/>
                    <a:gd name="connsiteX13" fmla="*/ 425766 w 779911"/>
                    <a:gd name="connsiteY13" fmla="*/ 1331843 h 2449001"/>
                    <a:gd name="connsiteX14" fmla="*/ 238909 w 779911"/>
                    <a:gd name="connsiteY14" fmla="*/ 0 h 2449001"/>
                    <a:gd name="connsiteX15" fmla="*/ 552985 w 779911"/>
                    <a:gd name="connsiteY15" fmla="*/ 0 h 2449001"/>
                    <a:gd name="connsiteX16" fmla="*/ 684183 w 779911"/>
                    <a:gd name="connsiteY16" fmla="*/ 962108 h 2449001"/>
                    <a:gd name="connsiteX17" fmla="*/ 719963 w 779911"/>
                    <a:gd name="connsiteY17" fmla="*/ 1307990 h 2449001"/>
                    <a:gd name="connsiteX18" fmla="*/ 409862 w 779911"/>
                    <a:gd name="connsiteY18" fmla="*/ 1268233 h 2449001"/>
                    <a:gd name="connsiteX19" fmla="*/ 99762 w 779911"/>
                    <a:gd name="connsiteY19" fmla="*/ 1288111 h 2449001"/>
                    <a:gd name="connsiteX20" fmla="*/ 119640 w 779911"/>
                    <a:gd name="connsiteY20" fmla="*/ 1017766 h 2449001"/>
                    <a:gd name="connsiteX21" fmla="*/ 238909 w 779911"/>
                    <a:gd name="connsiteY21" fmla="*/ 0 h 2449001"/>
                    <a:gd name="connsiteX0" fmla="*/ 425696 w 779841"/>
                    <a:gd name="connsiteY0" fmla="*/ 1331843 h 2449001"/>
                    <a:gd name="connsiteX1" fmla="*/ 537015 w 779841"/>
                    <a:gd name="connsiteY1" fmla="*/ 1379551 h 2449001"/>
                    <a:gd name="connsiteX2" fmla="*/ 758445 w 779841"/>
                    <a:gd name="connsiteY2" fmla="*/ 1406369 h 2449001"/>
                    <a:gd name="connsiteX3" fmla="*/ 620503 w 779841"/>
                    <a:gd name="connsiteY3" fmla="*/ 1741335 h 2449001"/>
                    <a:gd name="connsiteX4" fmla="*/ 604600 w 779841"/>
                    <a:gd name="connsiteY4" fmla="*/ 2441050 h 2449001"/>
                    <a:gd name="connsiteX5" fmla="*/ 314378 w 779841"/>
                    <a:gd name="connsiteY5" fmla="*/ 2445025 h 2449001"/>
                    <a:gd name="connsiteX6" fmla="*/ 207035 w 779841"/>
                    <a:gd name="connsiteY6" fmla="*/ 1673750 h 2449001"/>
                    <a:gd name="connsiteX7" fmla="*/ 203060 w 779841"/>
                    <a:gd name="connsiteY7" fmla="*/ 2441050 h 2449001"/>
                    <a:gd name="connsiteX8" fmla="*/ 131498 w 779841"/>
                    <a:gd name="connsiteY8" fmla="*/ 2449001 h 2449001"/>
                    <a:gd name="connsiteX9" fmla="*/ 301 w 779841"/>
                    <a:gd name="connsiteY9" fmla="*/ 1701579 h 2449001"/>
                    <a:gd name="connsiteX10" fmla="*/ 95814 w 779841"/>
                    <a:gd name="connsiteY10" fmla="*/ 1597201 h 2449001"/>
                    <a:gd name="connsiteX11" fmla="*/ 84343 w 779841"/>
                    <a:gd name="connsiteY11" fmla="*/ 1389262 h 2449001"/>
                    <a:gd name="connsiteX12" fmla="*/ 334256 w 779841"/>
                    <a:gd name="connsiteY12" fmla="*/ 1375575 h 2449001"/>
                    <a:gd name="connsiteX13" fmla="*/ 425696 w 779841"/>
                    <a:gd name="connsiteY13" fmla="*/ 1331843 h 2449001"/>
                    <a:gd name="connsiteX14" fmla="*/ 238839 w 779841"/>
                    <a:gd name="connsiteY14" fmla="*/ 0 h 2449001"/>
                    <a:gd name="connsiteX15" fmla="*/ 552915 w 779841"/>
                    <a:gd name="connsiteY15" fmla="*/ 0 h 2449001"/>
                    <a:gd name="connsiteX16" fmla="*/ 684113 w 779841"/>
                    <a:gd name="connsiteY16" fmla="*/ 962108 h 2449001"/>
                    <a:gd name="connsiteX17" fmla="*/ 719893 w 779841"/>
                    <a:gd name="connsiteY17" fmla="*/ 1307990 h 2449001"/>
                    <a:gd name="connsiteX18" fmla="*/ 409792 w 779841"/>
                    <a:gd name="connsiteY18" fmla="*/ 1268233 h 2449001"/>
                    <a:gd name="connsiteX19" fmla="*/ 99692 w 779841"/>
                    <a:gd name="connsiteY19" fmla="*/ 1288111 h 2449001"/>
                    <a:gd name="connsiteX20" fmla="*/ 119570 w 779841"/>
                    <a:gd name="connsiteY20" fmla="*/ 1017766 h 2449001"/>
                    <a:gd name="connsiteX21" fmla="*/ 238839 w 779841"/>
                    <a:gd name="connsiteY21" fmla="*/ 0 h 2449001"/>
                    <a:gd name="connsiteX0" fmla="*/ 425696 w 794874"/>
                    <a:gd name="connsiteY0" fmla="*/ 1331843 h 2449001"/>
                    <a:gd name="connsiteX1" fmla="*/ 537015 w 794874"/>
                    <a:gd name="connsiteY1" fmla="*/ 1379551 h 2449001"/>
                    <a:gd name="connsiteX2" fmla="*/ 758445 w 794874"/>
                    <a:gd name="connsiteY2" fmla="*/ 1406369 h 2449001"/>
                    <a:gd name="connsiteX3" fmla="*/ 620503 w 794874"/>
                    <a:gd name="connsiteY3" fmla="*/ 1741335 h 2449001"/>
                    <a:gd name="connsiteX4" fmla="*/ 604600 w 794874"/>
                    <a:gd name="connsiteY4" fmla="*/ 2441050 h 2449001"/>
                    <a:gd name="connsiteX5" fmla="*/ 314378 w 794874"/>
                    <a:gd name="connsiteY5" fmla="*/ 2445025 h 2449001"/>
                    <a:gd name="connsiteX6" fmla="*/ 207035 w 794874"/>
                    <a:gd name="connsiteY6" fmla="*/ 1673750 h 2449001"/>
                    <a:gd name="connsiteX7" fmla="*/ 203060 w 794874"/>
                    <a:gd name="connsiteY7" fmla="*/ 2441050 h 2449001"/>
                    <a:gd name="connsiteX8" fmla="*/ 131498 w 794874"/>
                    <a:gd name="connsiteY8" fmla="*/ 2449001 h 2449001"/>
                    <a:gd name="connsiteX9" fmla="*/ 301 w 794874"/>
                    <a:gd name="connsiteY9" fmla="*/ 1701579 h 2449001"/>
                    <a:gd name="connsiteX10" fmla="*/ 95814 w 794874"/>
                    <a:gd name="connsiteY10" fmla="*/ 1597201 h 2449001"/>
                    <a:gd name="connsiteX11" fmla="*/ 84343 w 794874"/>
                    <a:gd name="connsiteY11" fmla="*/ 1389262 h 2449001"/>
                    <a:gd name="connsiteX12" fmla="*/ 334256 w 794874"/>
                    <a:gd name="connsiteY12" fmla="*/ 1375575 h 2449001"/>
                    <a:gd name="connsiteX13" fmla="*/ 425696 w 794874"/>
                    <a:gd name="connsiteY13" fmla="*/ 1331843 h 2449001"/>
                    <a:gd name="connsiteX14" fmla="*/ 238839 w 794874"/>
                    <a:gd name="connsiteY14" fmla="*/ 0 h 2449001"/>
                    <a:gd name="connsiteX15" fmla="*/ 552915 w 794874"/>
                    <a:gd name="connsiteY15" fmla="*/ 0 h 2449001"/>
                    <a:gd name="connsiteX16" fmla="*/ 684113 w 794874"/>
                    <a:gd name="connsiteY16" fmla="*/ 962108 h 2449001"/>
                    <a:gd name="connsiteX17" fmla="*/ 719893 w 794874"/>
                    <a:gd name="connsiteY17" fmla="*/ 1307990 h 2449001"/>
                    <a:gd name="connsiteX18" fmla="*/ 409792 w 794874"/>
                    <a:gd name="connsiteY18" fmla="*/ 1268233 h 2449001"/>
                    <a:gd name="connsiteX19" fmla="*/ 99692 w 794874"/>
                    <a:gd name="connsiteY19" fmla="*/ 1288111 h 2449001"/>
                    <a:gd name="connsiteX20" fmla="*/ 119570 w 794874"/>
                    <a:gd name="connsiteY20" fmla="*/ 1017766 h 2449001"/>
                    <a:gd name="connsiteX21" fmla="*/ 238839 w 794874"/>
                    <a:gd name="connsiteY21" fmla="*/ 0 h 2449001"/>
                    <a:gd name="connsiteX0" fmla="*/ 425696 w 794874"/>
                    <a:gd name="connsiteY0" fmla="*/ 1331843 h 2449001"/>
                    <a:gd name="connsiteX1" fmla="*/ 537015 w 794874"/>
                    <a:gd name="connsiteY1" fmla="*/ 1379551 h 2449001"/>
                    <a:gd name="connsiteX2" fmla="*/ 758445 w 794874"/>
                    <a:gd name="connsiteY2" fmla="*/ 1406369 h 2449001"/>
                    <a:gd name="connsiteX3" fmla="*/ 620503 w 794874"/>
                    <a:gd name="connsiteY3" fmla="*/ 1741335 h 2449001"/>
                    <a:gd name="connsiteX4" fmla="*/ 604600 w 794874"/>
                    <a:gd name="connsiteY4" fmla="*/ 2441050 h 2449001"/>
                    <a:gd name="connsiteX5" fmla="*/ 314378 w 794874"/>
                    <a:gd name="connsiteY5" fmla="*/ 2445025 h 2449001"/>
                    <a:gd name="connsiteX6" fmla="*/ 207035 w 794874"/>
                    <a:gd name="connsiteY6" fmla="*/ 1673750 h 2449001"/>
                    <a:gd name="connsiteX7" fmla="*/ 203060 w 794874"/>
                    <a:gd name="connsiteY7" fmla="*/ 2441050 h 2449001"/>
                    <a:gd name="connsiteX8" fmla="*/ 131498 w 794874"/>
                    <a:gd name="connsiteY8" fmla="*/ 2449001 h 2449001"/>
                    <a:gd name="connsiteX9" fmla="*/ 301 w 794874"/>
                    <a:gd name="connsiteY9" fmla="*/ 1701579 h 2449001"/>
                    <a:gd name="connsiteX10" fmla="*/ 95814 w 794874"/>
                    <a:gd name="connsiteY10" fmla="*/ 1597201 h 2449001"/>
                    <a:gd name="connsiteX11" fmla="*/ 84343 w 794874"/>
                    <a:gd name="connsiteY11" fmla="*/ 1389262 h 2449001"/>
                    <a:gd name="connsiteX12" fmla="*/ 334256 w 794874"/>
                    <a:gd name="connsiteY12" fmla="*/ 1375575 h 2449001"/>
                    <a:gd name="connsiteX13" fmla="*/ 425696 w 794874"/>
                    <a:gd name="connsiteY13" fmla="*/ 1331843 h 2449001"/>
                    <a:gd name="connsiteX14" fmla="*/ 238839 w 794874"/>
                    <a:gd name="connsiteY14" fmla="*/ 0 h 2449001"/>
                    <a:gd name="connsiteX15" fmla="*/ 552915 w 794874"/>
                    <a:gd name="connsiteY15" fmla="*/ 0 h 2449001"/>
                    <a:gd name="connsiteX16" fmla="*/ 684113 w 794874"/>
                    <a:gd name="connsiteY16" fmla="*/ 962108 h 2449001"/>
                    <a:gd name="connsiteX17" fmla="*/ 719893 w 794874"/>
                    <a:gd name="connsiteY17" fmla="*/ 1307990 h 2449001"/>
                    <a:gd name="connsiteX18" fmla="*/ 409792 w 794874"/>
                    <a:gd name="connsiteY18" fmla="*/ 1268233 h 2449001"/>
                    <a:gd name="connsiteX19" fmla="*/ 99692 w 794874"/>
                    <a:gd name="connsiteY19" fmla="*/ 1288111 h 2449001"/>
                    <a:gd name="connsiteX20" fmla="*/ 133257 w 794874"/>
                    <a:gd name="connsiteY20" fmla="*/ 945913 h 2449001"/>
                    <a:gd name="connsiteX21" fmla="*/ 238839 w 794874"/>
                    <a:gd name="connsiteY21" fmla="*/ 0 h 2449001"/>
                    <a:gd name="connsiteX0" fmla="*/ 425696 w 794874"/>
                    <a:gd name="connsiteY0" fmla="*/ 1331843 h 2449001"/>
                    <a:gd name="connsiteX1" fmla="*/ 537015 w 794874"/>
                    <a:gd name="connsiteY1" fmla="*/ 1379551 h 2449001"/>
                    <a:gd name="connsiteX2" fmla="*/ 758445 w 794874"/>
                    <a:gd name="connsiteY2" fmla="*/ 1406369 h 2449001"/>
                    <a:gd name="connsiteX3" fmla="*/ 620503 w 794874"/>
                    <a:gd name="connsiteY3" fmla="*/ 1741335 h 2449001"/>
                    <a:gd name="connsiteX4" fmla="*/ 604600 w 794874"/>
                    <a:gd name="connsiteY4" fmla="*/ 2441050 h 2449001"/>
                    <a:gd name="connsiteX5" fmla="*/ 314378 w 794874"/>
                    <a:gd name="connsiteY5" fmla="*/ 2445025 h 2449001"/>
                    <a:gd name="connsiteX6" fmla="*/ 207035 w 794874"/>
                    <a:gd name="connsiteY6" fmla="*/ 1673750 h 2449001"/>
                    <a:gd name="connsiteX7" fmla="*/ 203060 w 794874"/>
                    <a:gd name="connsiteY7" fmla="*/ 2441050 h 2449001"/>
                    <a:gd name="connsiteX8" fmla="*/ 131498 w 794874"/>
                    <a:gd name="connsiteY8" fmla="*/ 2449001 h 2449001"/>
                    <a:gd name="connsiteX9" fmla="*/ 301 w 794874"/>
                    <a:gd name="connsiteY9" fmla="*/ 1701579 h 2449001"/>
                    <a:gd name="connsiteX10" fmla="*/ 95814 w 794874"/>
                    <a:gd name="connsiteY10" fmla="*/ 1597201 h 2449001"/>
                    <a:gd name="connsiteX11" fmla="*/ 84343 w 794874"/>
                    <a:gd name="connsiteY11" fmla="*/ 1389262 h 2449001"/>
                    <a:gd name="connsiteX12" fmla="*/ 334256 w 794874"/>
                    <a:gd name="connsiteY12" fmla="*/ 1375575 h 2449001"/>
                    <a:gd name="connsiteX13" fmla="*/ 425696 w 794874"/>
                    <a:gd name="connsiteY13" fmla="*/ 1331843 h 2449001"/>
                    <a:gd name="connsiteX14" fmla="*/ 238839 w 794874"/>
                    <a:gd name="connsiteY14" fmla="*/ 0 h 2449001"/>
                    <a:gd name="connsiteX15" fmla="*/ 552915 w 794874"/>
                    <a:gd name="connsiteY15" fmla="*/ 0 h 2449001"/>
                    <a:gd name="connsiteX16" fmla="*/ 684113 w 794874"/>
                    <a:gd name="connsiteY16" fmla="*/ 962108 h 2449001"/>
                    <a:gd name="connsiteX17" fmla="*/ 719893 w 794874"/>
                    <a:gd name="connsiteY17" fmla="*/ 1307990 h 2449001"/>
                    <a:gd name="connsiteX18" fmla="*/ 409792 w 794874"/>
                    <a:gd name="connsiteY18" fmla="*/ 1268233 h 2449001"/>
                    <a:gd name="connsiteX19" fmla="*/ 99692 w 794874"/>
                    <a:gd name="connsiteY19" fmla="*/ 1288111 h 2449001"/>
                    <a:gd name="connsiteX20" fmla="*/ 133257 w 794874"/>
                    <a:gd name="connsiteY20" fmla="*/ 945913 h 2449001"/>
                    <a:gd name="connsiteX21" fmla="*/ 238839 w 794874"/>
                    <a:gd name="connsiteY21" fmla="*/ 0 h 2449001"/>
                    <a:gd name="connsiteX0" fmla="*/ 425696 w 794874"/>
                    <a:gd name="connsiteY0" fmla="*/ 1331843 h 2449001"/>
                    <a:gd name="connsiteX1" fmla="*/ 537015 w 794874"/>
                    <a:gd name="connsiteY1" fmla="*/ 1379551 h 2449001"/>
                    <a:gd name="connsiteX2" fmla="*/ 758445 w 794874"/>
                    <a:gd name="connsiteY2" fmla="*/ 1406369 h 2449001"/>
                    <a:gd name="connsiteX3" fmla="*/ 620503 w 794874"/>
                    <a:gd name="connsiteY3" fmla="*/ 1741335 h 2449001"/>
                    <a:gd name="connsiteX4" fmla="*/ 604600 w 794874"/>
                    <a:gd name="connsiteY4" fmla="*/ 2441050 h 2449001"/>
                    <a:gd name="connsiteX5" fmla="*/ 314378 w 794874"/>
                    <a:gd name="connsiteY5" fmla="*/ 2445025 h 2449001"/>
                    <a:gd name="connsiteX6" fmla="*/ 207035 w 794874"/>
                    <a:gd name="connsiteY6" fmla="*/ 1673750 h 2449001"/>
                    <a:gd name="connsiteX7" fmla="*/ 203060 w 794874"/>
                    <a:gd name="connsiteY7" fmla="*/ 2441050 h 2449001"/>
                    <a:gd name="connsiteX8" fmla="*/ 131498 w 794874"/>
                    <a:gd name="connsiteY8" fmla="*/ 2449001 h 2449001"/>
                    <a:gd name="connsiteX9" fmla="*/ 301 w 794874"/>
                    <a:gd name="connsiteY9" fmla="*/ 1701579 h 2449001"/>
                    <a:gd name="connsiteX10" fmla="*/ 95814 w 794874"/>
                    <a:gd name="connsiteY10" fmla="*/ 1597201 h 2449001"/>
                    <a:gd name="connsiteX11" fmla="*/ 84343 w 794874"/>
                    <a:gd name="connsiteY11" fmla="*/ 1389262 h 2449001"/>
                    <a:gd name="connsiteX12" fmla="*/ 334256 w 794874"/>
                    <a:gd name="connsiteY12" fmla="*/ 1375575 h 2449001"/>
                    <a:gd name="connsiteX13" fmla="*/ 425696 w 794874"/>
                    <a:gd name="connsiteY13" fmla="*/ 1331843 h 2449001"/>
                    <a:gd name="connsiteX14" fmla="*/ 218310 w 794874"/>
                    <a:gd name="connsiteY14" fmla="*/ 0 h 2449001"/>
                    <a:gd name="connsiteX15" fmla="*/ 552915 w 794874"/>
                    <a:gd name="connsiteY15" fmla="*/ 0 h 2449001"/>
                    <a:gd name="connsiteX16" fmla="*/ 684113 w 794874"/>
                    <a:gd name="connsiteY16" fmla="*/ 962108 h 2449001"/>
                    <a:gd name="connsiteX17" fmla="*/ 719893 w 794874"/>
                    <a:gd name="connsiteY17" fmla="*/ 1307990 h 2449001"/>
                    <a:gd name="connsiteX18" fmla="*/ 409792 w 794874"/>
                    <a:gd name="connsiteY18" fmla="*/ 1268233 h 2449001"/>
                    <a:gd name="connsiteX19" fmla="*/ 99692 w 794874"/>
                    <a:gd name="connsiteY19" fmla="*/ 1288111 h 2449001"/>
                    <a:gd name="connsiteX20" fmla="*/ 133257 w 794874"/>
                    <a:gd name="connsiteY20" fmla="*/ 945913 h 2449001"/>
                    <a:gd name="connsiteX21" fmla="*/ 218310 w 794874"/>
                    <a:gd name="connsiteY21" fmla="*/ 0 h 2449001"/>
                    <a:gd name="connsiteX0" fmla="*/ 425696 w 794874"/>
                    <a:gd name="connsiteY0" fmla="*/ 1331843 h 2449001"/>
                    <a:gd name="connsiteX1" fmla="*/ 537015 w 794874"/>
                    <a:gd name="connsiteY1" fmla="*/ 1379551 h 2449001"/>
                    <a:gd name="connsiteX2" fmla="*/ 758445 w 794874"/>
                    <a:gd name="connsiteY2" fmla="*/ 1406369 h 2449001"/>
                    <a:gd name="connsiteX3" fmla="*/ 620503 w 794874"/>
                    <a:gd name="connsiteY3" fmla="*/ 1741335 h 2449001"/>
                    <a:gd name="connsiteX4" fmla="*/ 604600 w 794874"/>
                    <a:gd name="connsiteY4" fmla="*/ 2441050 h 2449001"/>
                    <a:gd name="connsiteX5" fmla="*/ 314378 w 794874"/>
                    <a:gd name="connsiteY5" fmla="*/ 2445025 h 2449001"/>
                    <a:gd name="connsiteX6" fmla="*/ 207035 w 794874"/>
                    <a:gd name="connsiteY6" fmla="*/ 1673750 h 2449001"/>
                    <a:gd name="connsiteX7" fmla="*/ 203060 w 794874"/>
                    <a:gd name="connsiteY7" fmla="*/ 2441050 h 2449001"/>
                    <a:gd name="connsiteX8" fmla="*/ 131498 w 794874"/>
                    <a:gd name="connsiteY8" fmla="*/ 2449001 h 2449001"/>
                    <a:gd name="connsiteX9" fmla="*/ 301 w 794874"/>
                    <a:gd name="connsiteY9" fmla="*/ 1701579 h 2449001"/>
                    <a:gd name="connsiteX10" fmla="*/ 95814 w 794874"/>
                    <a:gd name="connsiteY10" fmla="*/ 1597201 h 2449001"/>
                    <a:gd name="connsiteX11" fmla="*/ 84343 w 794874"/>
                    <a:gd name="connsiteY11" fmla="*/ 1389262 h 2449001"/>
                    <a:gd name="connsiteX12" fmla="*/ 334256 w 794874"/>
                    <a:gd name="connsiteY12" fmla="*/ 1375575 h 2449001"/>
                    <a:gd name="connsiteX13" fmla="*/ 425696 w 794874"/>
                    <a:gd name="connsiteY13" fmla="*/ 1331843 h 2449001"/>
                    <a:gd name="connsiteX14" fmla="*/ 218310 w 794874"/>
                    <a:gd name="connsiteY14" fmla="*/ 0 h 2449001"/>
                    <a:gd name="connsiteX15" fmla="*/ 570023 w 794874"/>
                    <a:gd name="connsiteY15" fmla="*/ 3422 h 2449001"/>
                    <a:gd name="connsiteX16" fmla="*/ 684113 w 794874"/>
                    <a:gd name="connsiteY16" fmla="*/ 962108 h 2449001"/>
                    <a:gd name="connsiteX17" fmla="*/ 719893 w 794874"/>
                    <a:gd name="connsiteY17" fmla="*/ 1307990 h 2449001"/>
                    <a:gd name="connsiteX18" fmla="*/ 409792 w 794874"/>
                    <a:gd name="connsiteY18" fmla="*/ 1268233 h 2449001"/>
                    <a:gd name="connsiteX19" fmla="*/ 99692 w 794874"/>
                    <a:gd name="connsiteY19" fmla="*/ 1288111 h 2449001"/>
                    <a:gd name="connsiteX20" fmla="*/ 133257 w 794874"/>
                    <a:gd name="connsiteY20" fmla="*/ 945913 h 2449001"/>
                    <a:gd name="connsiteX21" fmla="*/ 218310 w 794874"/>
                    <a:gd name="connsiteY21" fmla="*/ 0 h 2449001"/>
                    <a:gd name="connsiteX0" fmla="*/ 425696 w 794874"/>
                    <a:gd name="connsiteY0" fmla="*/ 1331843 h 2449001"/>
                    <a:gd name="connsiteX1" fmla="*/ 537015 w 794874"/>
                    <a:gd name="connsiteY1" fmla="*/ 1379551 h 2449001"/>
                    <a:gd name="connsiteX2" fmla="*/ 758445 w 794874"/>
                    <a:gd name="connsiteY2" fmla="*/ 1406369 h 2449001"/>
                    <a:gd name="connsiteX3" fmla="*/ 620503 w 794874"/>
                    <a:gd name="connsiteY3" fmla="*/ 1741335 h 2449001"/>
                    <a:gd name="connsiteX4" fmla="*/ 604600 w 794874"/>
                    <a:gd name="connsiteY4" fmla="*/ 2441050 h 2449001"/>
                    <a:gd name="connsiteX5" fmla="*/ 314378 w 794874"/>
                    <a:gd name="connsiteY5" fmla="*/ 2445025 h 2449001"/>
                    <a:gd name="connsiteX6" fmla="*/ 207035 w 794874"/>
                    <a:gd name="connsiteY6" fmla="*/ 1673750 h 2449001"/>
                    <a:gd name="connsiteX7" fmla="*/ 203060 w 794874"/>
                    <a:gd name="connsiteY7" fmla="*/ 2441050 h 2449001"/>
                    <a:gd name="connsiteX8" fmla="*/ 131498 w 794874"/>
                    <a:gd name="connsiteY8" fmla="*/ 2449001 h 2449001"/>
                    <a:gd name="connsiteX9" fmla="*/ 301 w 794874"/>
                    <a:gd name="connsiteY9" fmla="*/ 1701579 h 2449001"/>
                    <a:gd name="connsiteX10" fmla="*/ 95814 w 794874"/>
                    <a:gd name="connsiteY10" fmla="*/ 1597201 h 2449001"/>
                    <a:gd name="connsiteX11" fmla="*/ 84343 w 794874"/>
                    <a:gd name="connsiteY11" fmla="*/ 1389262 h 2449001"/>
                    <a:gd name="connsiteX12" fmla="*/ 334256 w 794874"/>
                    <a:gd name="connsiteY12" fmla="*/ 1375575 h 2449001"/>
                    <a:gd name="connsiteX13" fmla="*/ 425696 w 794874"/>
                    <a:gd name="connsiteY13" fmla="*/ 1331843 h 2449001"/>
                    <a:gd name="connsiteX14" fmla="*/ 218310 w 794874"/>
                    <a:gd name="connsiteY14" fmla="*/ 0 h 2449001"/>
                    <a:gd name="connsiteX15" fmla="*/ 570023 w 794874"/>
                    <a:gd name="connsiteY15" fmla="*/ 3422 h 2449001"/>
                    <a:gd name="connsiteX16" fmla="*/ 684113 w 794874"/>
                    <a:gd name="connsiteY16" fmla="*/ 962108 h 2449001"/>
                    <a:gd name="connsiteX17" fmla="*/ 719893 w 794874"/>
                    <a:gd name="connsiteY17" fmla="*/ 1307990 h 2449001"/>
                    <a:gd name="connsiteX18" fmla="*/ 409792 w 794874"/>
                    <a:gd name="connsiteY18" fmla="*/ 1268233 h 2449001"/>
                    <a:gd name="connsiteX19" fmla="*/ 99692 w 794874"/>
                    <a:gd name="connsiteY19" fmla="*/ 1288111 h 2449001"/>
                    <a:gd name="connsiteX20" fmla="*/ 133257 w 794874"/>
                    <a:gd name="connsiteY20" fmla="*/ 945913 h 2449001"/>
                    <a:gd name="connsiteX21" fmla="*/ 218310 w 794874"/>
                    <a:gd name="connsiteY21" fmla="*/ 0 h 2449001"/>
                    <a:gd name="connsiteX0" fmla="*/ 425696 w 794874"/>
                    <a:gd name="connsiteY0" fmla="*/ 1331843 h 2449001"/>
                    <a:gd name="connsiteX1" fmla="*/ 537015 w 794874"/>
                    <a:gd name="connsiteY1" fmla="*/ 1379551 h 2449001"/>
                    <a:gd name="connsiteX2" fmla="*/ 758445 w 794874"/>
                    <a:gd name="connsiteY2" fmla="*/ 1406369 h 2449001"/>
                    <a:gd name="connsiteX3" fmla="*/ 620503 w 794874"/>
                    <a:gd name="connsiteY3" fmla="*/ 1741335 h 2449001"/>
                    <a:gd name="connsiteX4" fmla="*/ 604600 w 794874"/>
                    <a:gd name="connsiteY4" fmla="*/ 2441050 h 2449001"/>
                    <a:gd name="connsiteX5" fmla="*/ 314378 w 794874"/>
                    <a:gd name="connsiteY5" fmla="*/ 2445025 h 2449001"/>
                    <a:gd name="connsiteX6" fmla="*/ 207035 w 794874"/>
                    <a:gd name="connsiteY6" fmla="*/ 1673750 h 2449001"/>
                    <a:gd name="connsiteX7" fmla="*/ 203060 w 794874"/>
                    <a:gd name="connsiteY7" fmla="*/ 2441050 h 2449001"/>
                    <a:gd name="connsiteX8" fmla="*/ 131498 w 794874"/>
                    <a:gd name="connsiteY8" fmla="*/ 2449001 h 2449001"/>
                    <a:gd name="connsiteX9" fmla="*/ 301 w 794874"/>
                    <a:gd name="connsiteY9" fmla="*/ 1701579 h 2449001"/>
                    <a:gd name="connsiteX10" fmla="*/ 95814 w 794874"/>
                    <a:gd name="connsiteY10" fmla="*/ 1597201 h 2449001"/>
                    <a:gd name="connsiteX11" fmla="*/ 84343 w 794874"/>
                    <a:gd name="connsiteY11" fmla="*/ 1389262 h 2449001"/>
                    <a:gd name="connsiteX12" fmla="*/ 334256 w 794874"/>
                    <a:gd name="connsiteY12" fmla="*/ 1375575 h 2449001"/>
                    <a:gd name="connsiteX13" fmla="*/ 425696 w 794874"/>
                    <a:gd name="connsiteY13" fmla="*/ 1331843 h 2449001"/>
                    <a:gd name="connsiteX14" fmla="*/ 218310 w 794874"/>
                    <a:gd name="connsiteY14" fmla="*/ 0 h 2449001"/>
                    <a:gd name="connsiteX15" fmla="*/ 570023 w 794874"/>
                    <a:gd name="connsiteY15" fmla="*/ 3422 h 2449001"/>
                    <a:gd name="connsiteX16" fmla="*/ 684113 w 794874"/>
                    <a:gd name="connsiteY16" fmla="*/ 962108 h 2449001"/>
                    <a:gd name="connsiteX17" fmla="*/ 719893 w 794874"/>
                    <a:gd name="connsiteY17" fmla="*/ 1307990 h 2449001"/>
                    <a:gd name="connsiteX18" fmla="*/ 409792 w 794874"/>
                    <a:gd name="connsiteY18" fmla="*/ 1268233 h 2449001"/>
                    <a:gd name="connsiteX19" fmla="*/ 99692 w 794874"/>
                    <a:gd name="connsiteY19" fmla="*/ 1288111 h 2449001"/>
                    <a:gd name="connsiteX20" fmla="*/ 133257 w 794874"/>
                    <a:gd name="connsiteY20" fmla="*/ 945913 h 2449001"/>
                    <a:gd name="connsiteX21" fmla="*/ 218310 w 794874"/>
                    <a:gd name="connsiteY21" fmla="*/ 0 h 2449001"/>
                    <a:gd name="connsiteX0" fmla="*/ 425696 w 791314"/>
                    <a:gd name="connsiteY0" fmla="*/ 1331843 h 2449001"/>
                    <a:gd name="connsiteX1" fmla="*/ 537015 w 791314"/>
                    <a:gd name="connsiteY1" fmla="*/ 1379551 h 2449001"/>
                    <a:gd name="connsiteX2" fmla="*/ 758445 w 791314"/>
                    <a:gd name="connsiteY2" fmla="*/ 1406369 h 2449001"/>
                    <a:gd name="connsiteX3" fmla="*/ 620503 w 791314"/>
                    <a:gd name="connsiteY3" fmla="*/ 1741335 h 2449001"/>
                    <a:gd name="connsiteX4" fmla="*/ 604600 w 791314"/>
                    <a:gd name="connsiteY4" fmla="*/ 2441050 h 2449001"/>
                    <a:gd name="connsiteX5" fmla="*/ 314378 w 791314"/>
                    <a:gd name="connsiteY5" fmla="*/ 2445025 h 2449001"/>
                    <a:gd name="connsiteX6" fmla="*/ 207035 w 791314"/>
                    <a:gd name="connsiteY6" fmla="*/ 1673750 h 2449001"/>
                    <a:gd name="connsiteX7" fmla="*/ 203060 w 791314"/>
                    <a:gd name="connsiteY7" fmla="*/ 2441050 h 2449001"/>
                    <a:gd name="connsiteX8" fmla="*/ 131498 w 791314"/>
                    <a:gd name="connsiteY8" fmla="*/ 2449001 h 2449001"/>
                    <a:gd name="connsiteX9" fmla="*/ 301 w 791314"/>
                    <a:gd name="connsiteY9" fmla="*/ 1701579 h 2449001"/>
                    <a:gd name="connsiteX10" fmla="*/ 95814 w 791314"/>
                    <a:gd name="connsiteY10" fmla="*/ 1597201 h 2449001"/>
                    <a:gd name="connsiteX11" fmla="*/ 84343 w 791314"/>
                    <a:gd name="connsiteY11" fmla="*/ 1389262 h 2449001"/>
                    <a:gd name="connsiteX12" fmla="*/ 334256 w 791314"/>
                    <a:gd name="connsiteY12" fmla="*/ 1375575 h 2449001"/>
                    <a:gd name="connsiteX13" fmla="*/ 425696 w 791314"/>
                    <a:gd name="connsiteY13" fmla="*/ 1331843 h 2449001"/>
                    <a:gd name="connsiteX14" fmla="*/ 218310 w 791314"/>
                    <a:gd name="connsiteY14" fmla="*/ 0 h 2449001"/>
                    <a:gd name="connsiteX15" fmla="*/ 570023 w 791314"/>
                    <a:gd name="connsiteY15" fmla="*/ 3422 h 2449001"/>
                    <a:gd name="connsiteX16" fmla="*/ 677271 w 791314"/>
                    <a:gd name="connsiteY16" fmla="*/ 938156 h 2449001"/>
                    <a:gd name="connsiteX17" fmla="*/ 719893 w 791314"/>
                    <a:gd name="connsiteY17" fmla="*/ 1307990 h 2449001"/>
                    <a:gd name="connsiteX18" fmla="*/ 409792 w 791314"/>
                    <a:gd name="connsiteY18" fmla="*/ 1268233 h 2449001"/>
                    <a:gd name="connsiteX19" fmla="*/ 99692 w 791314"/>
                    <a:gd name="connsiteY19" fmla="*/ 1288111 h 2449001"/>
                    <a:gd name="connsiteX20" fmla="*/ 133257 w 791314"/>
                    <a:gd name="connsiteY20" fmla="*/ 945913 h 2449001"/>
                    <a:gd name="connsiteX21" fmla="*/ 218310 w 791314"/>
                    <a:gd name="connsiteY21" fmla="*/ 0 h 2449001"/>
                    <a:gd name="connsiteX0" fmla="*/ 425696 w 791740"/>
                    <a:gd name="connsiteY0" fmla="*/ 1331843 h 2449001"/>
                    <a:gd name="connsiteX1" fmla="*/ 537015 w 791740"/>
                    <a:gd name="connsiteY1" fmla="*/ 1379551 h 2449001"/>
                    <a:gd name="connsiteX2" fmla="*/ 775553 w 791740"/>
                    <a:gd name="connsiteY2" fmla="*/ 1406369 h 2449001"/>
                    <a:gd name="connsiteX3" fmla="*/ 620503 w 791740"/>
                    <a:gd name="connsiteY3" fmla="*/ 1741335 h 2449001"/>
                    <a:gd name="connsiteX4" fmla="*/ 604600 w 791740"/>
                    <a:gd name="connsiteY4" fmla="*/ 2441050 h 2449001"/>
                    <a:gd name="connsiteX5" fmla="*/ 314378 w 791740"/>
                    <a:gd name="connsiteY5" fmla="*/ 2445025 h 2449001"/>
                    <a:gd name="connsiteX6" fmla="*/ 207035 w 791740"/>
                    <a:gd name="connsiteY6" fmla="*/ 1673750 h 2449001"/>
                    <a:gd name="connsiteX7" fmla="*/ 203060 w 791740"/>
                    <a:gd name="connsiteY7" fmla="*/ 2441050 h 2449001"/>
                    <a:gd name="connsiteX8" fmla="*/ 131498 w 791740"/>
                    <a:gd name="connsiteY8" fmla="*/ 2449001 h 2449001"/>
                    <a:gd name="connsiteX9" fmla="*/ 301 w 791740"/>
                    <a:gd name="connsiteY9" fmla="*/ 1701579 h 2449001"/>
                    <a:gd name="connsiteX10" fmla="*/ 95814 w 791740"/>
                    <a:gd name="connsiteY10" fmla="*/ 1597201 h 2449001"/>
                    <a:gd name="connsiteX11" fmla="*/ 84343 w 791740"/>
                    <a:gd name="connsiteY11" fmla="*/ 1389262 h 2449001"/>
                    <a:gd name="connsiteX12" fmla="*/ 334256 w 791740"/>
                    <a:gd name="connsiteY12" fmla="*/ 1375575 h 2449001"/>
                    <a:gd name="connsiteX13" fmla="*/ 425696 w 791740"/>
                    <a:gd name="connsiteY13" fmla="*/ 1331843 h 2449001"/>
                    <a:gd name="connsiteX14" fmla="*/ 218310 w 791740"/>
                    <a:gd name="connsiteY14" fmla="*/ 0 h 2449001"/>
                    <a:gd name="connsiteX15" fmla="*/ 570023 w 791740"/>
                    <a:gd name="connsiteY15" fmla="*/ 3422 h 2449001"/>
                    <a:gd name="connsiteX16" fmla="*/ 677271 w 791740"/>
                    <a:gd name="connsiteY16" fmla="*/ 938156 h 2449001"/>
                    <a:gd name="connsiteX17" fmla="*/ 719893 w 791740"/>
                    <a:gd name="connsiteY17" fmla="*/ 1307990 h 2449001"/>
                    <a:gd name="connsiteX18" fmla="*/ 409792 w 791740"/>
                    <a:gd name="connsiteY18" fmla="*/ 1268233 h 2449001"/>
                    <a:gd name="connsiteX19" fmla="*/ 99692 w 791740"/>
                    <a:gd name="connsiteY19" fmla="*/ 1288111 h 2449001"/>
                    <a:gd name="connsiteX20" fmla="*/ 133257 w 791740"/>
                    <a:gd name="connsiteY20" fmla="*/ 945913 h 2449001"/>
                    <a:gd name="connsiteX21" fmla="*/ 218310 w 791740"/>
                    <a:gd name="connsiteY21" fmla="*/ 0 h 2449001"/>
                    <a:gd name="connsiteX0" fmla="*/ 425696 w 798638"/>
                    <a:gd name="connsiteY0" fmla="*/ 1331843 h 2449001"/>
                    <a:gd name="connsiteX1" fmla="*/ 537015 w 798638"/>
                    <a:gd name="connsiteY1" fmla="*/ 1379551 h 2449001"/>
                    <a:gd name="connsiteX2" fmla="*/ 775553 w 798638"/>
                    <a:gd name="connsiteY2" fmla="*/ 1406369 h 2449001"/>
                    <a:gd name="connsiteX3" fmla="*/ 620503 w 798638"/>
                    <a:gd name="connsiteY3" fmla="*/ 1741335 h 2449001"/>
                    <a:gd name="connsiteX4" fmla="*/ 604600 w 798638"/>
                    <a:gd name="connsiteY4" fmla="*/ 2441050 h 2449001"/>
                    <a:gd name="connsiteX5" fmla="*/ 314378 w 798638"/>
                    <a:gd name="connsiteY5" fmla="*/ 2445025 h 2449001"/>
                    <a:gd name="connsiteX6" fmla="*/ 207035 w 798638"/>
                    <a:gd name="connsiteY6" fmla="*/ 1673750 h 2449001"/>
                    <a:gd name="connsiteX7" fmla="*/ 203060 w 798638"/>
                    <a:gd name="connsiteY7" fmla="*/ 2441050 h 2449001"/>
                    <a:gd name="connsiteX8" fmla="*/ 131498 w 798638"/>
                    <a:gd name="connsiteY8" fmla="*/ 2449001 h 2449001"/>
                    <a:gd name="connsiteX9" fmla="*/ 301 w 798638"/>
                    <a:gd name="connsiteY9" fmla="*/ 1701579 h 2449001"/>
                    <a:gd name="connsiteX10" fmla="*/ 95814 w 798638"/>
                    <a:gd name="connsiteY10" fmla="*/ 1597201 h 2449001"/>
                    <a:gd name="connsiteX11" fmla="*/ 84343 w 798638"/>
                    <a:gd name="connsiteY11" fmla="*/ 1389262 h 2449001"/>
                    <a:gd name="connsiteX12" fmla="*/ 334256 w 798638"/>
                    <a:gd name="connsiteY12" fmla="*/ 1375575 h 2449001"/>
                    <a:gd name="connsiteX13" fmla="*/ 425696 w 798638"/>
                    <a:gd name="connsiteY13" fmla="*/ 1331843 h 2449001"/>
                    <a:gd name="connsiteX14" fmla="*/ 218310 w 798638"/>
                    <a:gd name="connsiteY14" fmla="*/ 0 h 2449001"/>
                    <a:gd name="connsiteX15" fmla="*/ 570023 w 798638"/>
                    <a:gd name="connsiteY15" fmla="*/ 3422 h 2449001"/>
                    <a:gd name="connsiteX16" fmla="*/ 677271 w 798638"/>
                    <a:gd name="connsiteY16" fmla="*/ 938156 h 2449001"/>
                    <a:gd name="connsiteX17" fmla="*/ 719893 w 798638"/>
                    <a:gd name="connsiteY17" fmla="*/ 1307990 h 2449001"/>
                    <a:gd name="connsiteX18" fmla="*/ 409792 w 798638"/>
                    <a:gd name="connsiteY18" fmla="*/ 1268233 h 2449001"/>
                    <a:gd name="connsiteX19" fmla="*/ 99692 w 798638"/>
                    <a:gd name="connsiteY19" fmla="*/ 1288111 h 2449001"/>
                    <a:gd name="connsiteX20" fmla="*/ 133257 w 798638"/>
                    <a:gd name="connsiteY20" fmla="*/ 945913 h 2449001"/>
                    <a:gd name="connsiteX21" fmla="*/ 218310 w 798638"/>
                    <a:gd name="connsiteY21" fmla="*/ 0 h 2449001"/>
                    <a:gd name="connsiteX0" fmla="*/ 425696 w 798137"/>
                    <a:gd name="connsiteY0" fmla="*/ 1331843 h 2449001"/>
                    <a:gd name="connsiteX1" fmla="*/ 537015 w 798137"/>
                    <a:gd name="connsiteY1" fmla="*/ 1379551 h 2449001"/>
                    <a:gd name="connsiteX2" fmla="*/ 775553 w 798137"/>
                    <a:gd name="connsiteY2" fmla="*/ 1406369 h 2449001"/>
                    <a:gd name="connsiteX3" fmla="*/ 613659 w 798137"/>
                    <a:gd name="connsiteY3" fmla="*/ 1785816 h 2449001"/>
                    <a:gd name="connsiteX4" fmla="*/ 604600 w 798137"/>
                    <a:gd name="connsiteY4" fmla="*/ 2441050 h 2449001"/>
                    <a:gd name="connsiteX5" fmla="*/ 314378 w 798137"/>
                    <a:gd name="connsiteY5" fmla="*/ 2445025 h 2449001"/>
                    <a:gd name="connsiteX6" fmla="*/ 207035 w 798137"/>
                    <a:gd name="connsiteY6" fmla="*/ 1673750 h 2449001"/>
                    <a:gd name="connsiteX7" fmla="*/ 203060 w 798137"/>
                    <a:gd name="connsiteY7" fmla="*/ 2441050 h 2449001"/>
                    <a:gd name="connsiteX8" fmla="*/ 131498 w 798137"/>
                    <a:gd name="connsiteY8" fmla="*/ 2449001 h 2449001"/>
                    <a:gd name="connsiteX9" fmla="*/ 301 w 798137"/>
                    <a:gd name="connsiteY9" fmla="*/ 1701579 h 2449001"/>
                    <a:gd name="connsiteX10" fmla="*/ 95814 w 798137"/>
                    <a:gd name="connsiteY10" fmla="*/ 1597201 h 2449001"/>
                    <a:gd name="connsiteX11" fmla="*/ 84343 w 798137"/>
                    <a:gd name="connsiteY11" fmla="*/ 1389262 h 2449001"/>
                    <a:gd name="connsiteX12" fmla="*/ 334256 w 798137"/>
                    <a:gd name="connsiteY12" fmla="*/ 1375575 h 2449001"/>
                    <a:gd name="connsiteX13" fmla="*/ 425696 w 798137"/>
                    <a:gd name="connsiteY13" fmla="*/ 1331843 h 2449001"/>
                    <a:gd name="connsiteX14" fmla="*/ 218310 w 798137"/>
                    <a:gd name="connsiteY14" fmla="*/ 0 h 2449001"/>
                    <a:gd name="connsiteX15" fmla="*/ 570023 w 798137"/>
                    <a:gd name="connsiteY15" fmla="*/ 3422 h 2449001"/>
                    <a:gd name="connsiteX16" fmla="*/ 677271 w 798137"/>
                    <a:gd name="connsiteY16" fmla="*/ 938156 h 2449001"/>
                    <a:gd name="connsiteX17" fmla="*/ 719893 w 798137"/>
                    <a:gd name="connsiteY17" fmla="*/ 1307990 h 2449001"/>
                    <a:gd name="connsiteX18" fmla="*/ 409792 w 798137"/>
                    <a:gd name="connsiteY18" fmla="*/ 1268233 h 2449001"/>
                    <a:gd name="connsiteX19" fmla="*/ 99692 w 798137"/>
                    <a:gd name="connsiteY19" fmla="*/ 1288111 h 2449001"/>
                    <a:gd name="connsiteX20" fmla="*/ 133257 w 798137"/>
                    <a:gd name="connsiteY20" fmla="*/ 945913 h 2449001"/>
                    <a:gd name="connsiteX21" fmla="*/ 218310 w 798137"/>
                    <a:gd name="connsiteY21" fmla="*/ 0 h 2449001"/>
                    <a:gd name="connsiteX0" fmla="*/ 425696 w 797686"/>
                    <a:gd name="connsiteY0" fmla="*/ 1331843 h 2449001"/>
                    <a:gd name="connsiteX1" fmla="*/ 537015 w 797686"/>
                    <a:gd name="connsiteY1" fmla="*/ 1379551 h 2449001"/>
                    <a:gd name="connsiteX2" fmla="*/ 775553 w 797686"/>
                    <a:gd name="connsiteY2" fmla="*/ 1406369 h 2449001"/>
                    <a:gd name="connsiteX3" fmla="*/ 613659 w 797686"/>
                    <a:gd name="connsiteY3" fmla="*/ 1785816 h 2449001"/>
                    <a:gd name="connsiteX4" fmla="*/ 604600 w 797686"/>
                    <a:gd name="connsiteY4" fmla="*/ 2441050 h 2449001"/>
                    <a:gd name="connsiteX5" fmla="*/ 314378 w 797686"/>
                    <a:gd name="connsiteY5" fmla="*/ 2445025 h 2449001"/>
                    <a:gd name="connsiteX6" fmla="*/ 207035 w 797686"/>
                    <a:gd name="connsiteY6" fmla="*/ 1673750 h 2449001"/>
                    <a:gd name="connsiteX7" fmla="*/ 203060 w 797686"/>
                    <a:gd name="connsiteY7" fmla="*/ 2441050 h 2449001"/>
                    <a:gd name="connsiteX8" fmla="*/ 131498 w 797686"/>
                    <a:gd name="connsiteY8" fmla="*/ 2449001 h 2449001"/>
                    <a:gd name="connsiteX9" fmla="*/ 301 w 797686"/>
                    <a:gd name="connsiteY9" fmla="*/ 1701579 h 2449001"/>
                    <a:gd name="connsiteX10" fmla="*/ 95814 w 797686"/>
                    <a:gd name="connsiteY10" fmla="*/ 1597201 h 2449001"/>
                    <a:gd name="connsiteX11" fmla="*/ 84343 w 797686"/>
                    <a:gd name="connsiteY11" fmla="*/ 1389262 h 2449001"/>
                    <a:gd name="connsiteX12" fmla="*/ 334256 w 797686"/>
                    <a:gd name="connsiteY12" fmla="*/ 1375575 h 2449001"/>
                    <a:gd name="connsiteX13" fmla="*/ 425696 w 797686"/>
                    <a:gd name="connsiteY13" fmla="*/ 1331843 h 2449001"/>
                    <a:gd name="connsiteX14" fmla="*/ 218310 w 797686"/>
                    <a:gd name="connsiteY14" fmla="*/ 0 h 2449001"/>
                    <a:gd name="connsiteX15" fmla="*/ 570023 w 797686"/>
                    <a:gd name="connsiteY15" fmla="*/ 3422 h 2449001"/>
                    <a:gd name="connsiteX16" fmla="*/ 677271 w 797686"/>
                    <a:gd name="connsiteY16" fmla="*/ 938156 h 2449001"/>
                    <a:gd name="connsiteX17" fmla="*/ 719893 w 797686"/>
                    <a:gd name="connsiteY17" fmla="*/ 1307990 h 2449001"/>
                    <a:gd name="connsiteX18" fmla="*/ 409792 w 797686"/>
                    <a:gd name="connsiteY18" fmla="*/ 1268233 h 2449001"/>
                    <a:gd name="connsiteX19" fmla="*/ 99692 w 797686"/>
                    <a:gd name="connsiteY19" fmla="*/ 1288111 h 2449001"/>
                    <a:gd name="connsiteX20" fmla="*/ 133257 w 797686"/>
                    <a:gd name="connsiteY20" fmla="*/ 945913 h 2449001"/>
                    <a:gd name="connsiteX21" fmla="*/ 218310 w 797686"/>
                    <a:gd name="connsiteY21" fmla="*/ 0 h 2449001"/>
                    <a:gd name="connsiteX0" fmla="*/ 425696 w 797686"/>
                    <a:gd name="connsiteY0" fmla="*/ 1331843 h 2449001"/>
                    <a:gd name="connsiteX1" fmla="*/ 537015 w 797686"/>
                    <a:gd name="connsiteY1" fmla="*/ 1379551 h 2449001"/>
                    <a:gd name="connsiteX2" fmla="*/ 775553 w 797686"/>
                    <a:gd name="connsiteY2" fmla="*/ 1406369 h 2449001"/>
                    <a:gd name="connsiteX3" fmla="*/ 613659 w 797686"/>
                    <a:gd name="connsiteY3" fmla="*/ 1785816 h 2449001"/>
                    <a:gd name="connsiteX4" fmla="*/ 604600 w 797686"/>
                    <a:gd name="connsiteY4" fmla="*/ 2441050 h 2449001"/>
                    <a:gd name="connsiteX5" fmla="*/ 314378 w 797686"/>
                    <a:gd name="connsiteY5" fmla="*/ 2445025 h 2449001"/>
                    <a:gd name="connsiteX6" fmla="*/ 213878 w 797686"/>
                    <a:gd name="connsiteY6" fmla="*/ 1707967 h 2449001"/>
                    <a:gd name="connsiteX7" fmla="*/ 203060 w 797686"/>
                    <a:gd name="connsiteY7" fmla="*/ 2441050 h 2449001"/>
                    <a:gd name="connsiteX8" fmla="*/ 131498 w 797686"/>
                    <a:gd name="connsiteY8" fmla="*/ 2449001 h 2449001"/>
                    <a:gd name="connsiteX9" fmla="*/ 301 w 797686"/>
                    <a:gd name="connsiteY9" fmla="*/ 1701579 h 2449001"/>
                    <a:gd name="connsiteX10" fmla="*/ 95814 w 797686"/>
                    <a:gd name="connsiteY10" fmla="*/ 1597201 h 2449001"/>
                    <a:gd name="connsiteX11" fmla="*/ 84343 w 797686"/>
                    <a:gd name="connsiteY11" fmla="*/ 1389262 h 2449001"/>
                    <a:gd name="connsiteX12" fmla="*/ 334256 w 797686"/>
                    <a:gd name="connsiteY12" fmla="*/ 1375575 h 2449001"/>
                    <a:gd name="connsiteX13" fmla="*/ 425696 w 797686"/>
                    <a:gd name="connsiteY13" fmla="*/ 1331843 h 2449001"/>
                    <a:gd name="connsiteX14" fmla="*/ 218310 w 797686"/>
                    <a:gd name="connsiteY14" fmla="*/ 0 h 2449001"/>
                    <a:gd name="connsiteX15" fmla="*/ 570023 w 797686"/>
                    <a:gd name="connsiteY15" fmla="*/ 3422 h 2449001"/>
                    <a:gd name="connsiteX16" fmla="*/ 677271 w 797686"/>
                    <a:gd name="connsiteY16" fmla="*/ 938156 h 2449001"/>
                    <a:gd name="connsiteX17" fmla="*/ 719893 w 797686"/>
                    <a:gd name="connsiteY17" fmla="*/ 1307990 h 2449001"/>
                    <a:gd name="connsiteX18" fmla="*/ 409792 w 797686"/>
                    <a:gd name="connsiteY18" fmla="*/ 1268233 h 2449001"/>
                    <a:gd name="connsiteX19" fmla="*/ 99692 w 797686"/>
                    <a:gd name="connsiteY19" fmla="*/ 1288111 h 2449001"/>
                    <a:gd name="connsiteX20" fmla="*/ 133257 w 797686"/>
                    <a:gd name="connsiteY20" fmla="*/ 945913 h 2449001"/>
                    <a:gd name="connsiteX21" fmla="*/ 218310 w 797686"/>
                    <a:gd name="connsiteY21" fmla="*/ 0 h 2449001"/>
                    <a:gd name="connsiteX0" fmla="*/ 425696 w 797686"/>
                    <a:gd name="connsiteY0" fmla="*/ 1331843 h 2449001"/>
                    <a:gd name="connsiteX1" fmla="*/ 537015 w 797686"/>
                    <a:gd name="connsiteY1" fmla="*/ 1379551 h 2449001"/>
                    <a:gd name="connsiteX2" fmla="*/ 775553 w 797686"/>
                    <a:gd name="connsiteY2" fmla="*/ 1406369 h 2449001"/>
                    <a:gd name="connsiteX3" fmla="*/ 613659 w 797686"/>
                    <a:gd name="connsiteY3" fmla="*/ 1785816 h 2449001"/>
                    <a:gd name="connsiteX4" fmla="*/ 604600 w 797686"/>
                    <a:gd name="connsiteY4" fmla="*/ 2441050 h 2449001"/>
                    <a:gd name="connsiteX5" fmla="*/ 314378 w 797686"/>
                    <a:gd name="connsiteY5" fmla="*/ 2445025 h 2449001"/>
                    <a:gd name="connsiteX6" fmla="*/ 213878 w 797686"/>
                    <a:gd name="connsiteY6" fmla="*/ 1707967 h 2449001"/>
                    <a:gd name="connsiteX7" fmla="*/ 203060 w 797686"/>
                    <a:gd name="connsiteY7" fmla="*/ 2441050 h 2449001"/>
                    <a:gd name="connsiteX8" fmla="*/ 131498 w 797686"/>
                    <a:gd name="connsiteY8" fmla="*/ 2449001 h 2449001"/>
                    <a:gd name="connsiteX9" fmla="*/ 301 w 797686"/>
                    <a:gd name="connsiteY9" fmla="*/ 1701579 h 2449001"/>
                    <a:gd name="connsiteX10" fmla="*/ 95814 w 797686"/>
                    <a:gd name="connsiteY10" fmla="*/ 1597201 h 2449001"/>
                    <a:gd name="connsiteX11" fmla="*/ 84343 w 797686"/>
                    <a:gd name="connsiteY11" fmla="*/ 1389262 h 2449001"/>
                    <a:gd name="connsiteX12" fmla="*/ 334256 w 797686"/>
                    <a:gd name="connsiteY12" fmla="*/ 1375575 h 2449001"/>
                    <a:gd name="connsiteX13" fmla="*/ 425696 w 797686"/>
                    <a:gd name="connsiteY13" fmla="*/ 1331843 h 2449001"/>
                    <a:gd name="connsiteX14" fmla="*/ 218310 w 797686"/>
                    <a:gd name="connsiteY14" fmla="*/ 0 h 2449001"/>
                    <a:gd name="connsiteX15" fmla="*/ 570023 w 797686"/>
                    <a:gd name="connsiteY15" fmla="*/ 3422 h 2449001"/>
                    <a:gd name="connsiteX16" fmla="*/ 677271 w 797686"/>
                    <a:gd name="connsiteY16" fmla="*/ 938156 h 2449001"/>
                    <a:gd name="connsiteX17" fmla="*/ 719893 w 797686"/>
                    <a:gd name="connsiteY17" fmla="*/ 1307990 h 2449001"/>
                    <a:gd name="connsiteX18" fmla="*/ 409792 w 797686"/>
                    <a:gd name="connsiteY18" fmla="*/ 1268233 h 2449001"/>
                    <a:gd name="connsiteX19" fmla="*/ 99692 w 797686"/>
                    <a:gd name="connsiteY19" fmla="*/ 1288111 h 2449001"/>
                    <a:gd name="connsiteX20" fmla="*/ 133257 w 797686"/>
                    <a:gd name="connsiteY20" fmla="*/ 945913 h 2449001"/>
                    <a:gd name="connsiteX21" fmla="*/ 218310 w 797686"/>
                    <a:gd name="connsiteY21" fmla="*/ 0 h 2449001"/>
                    <a:gd name="connsiteX0" fmla="*/ 425696 w 797686"/>
                    <a:gd name="connsiteY0" fmla="*/ 1331843 h 2449001"/>
                    <a:gd name="connsiteX1" fmla="*/ 537015 w 797686"/>
                    <a:gd name="connsiteY1" fmla="*/ 1379551 h 2449001"/>
                    <a:gd name="connsiteX2" fmla="*/ 775553 w 797686"/>
                    <a:gd name="connsiteY2" fmla="*/ 1406369 h 2449001"/>
                    <a:gd name="connsiteX3" fmla="*/ 613659 w 797686"/>
                    <a:gd name="connsiteY3" fmla="*/ 1785816 h 2449001"/>
                    <a:gd name="connsiteX4" fmla="*/ 604600 w 797686"/>
                    <a:gd name="connsiteY4" fmla="*/ 2441050 h 2449001"/>
                    <a:gd name="connsiteX5" fmla="*/ 314378 w 797686"/>
                    <a:gd name="connsiteY5" fmla="*/ 2445025 h 2449001"/>
                    <a:gd name="connsiteX6" fmla="*/ 224143 w 797686"/>
                    <a:gd name="connsiteY6" fmla="*/ 1721654 h 2449001"/>
                    <a:gd name="connsiteX7" fmla="*/ 203060 w 797686"/>
                    <a:gd name="connsiteY7" fmla="*/ 2441050 h 2449001"/>
                    <a:gd name="connsiteX8" fmla="*/ 131498 w 797686"/>
                    <a:gd name="connsiteY8" fmla="*/ 2449001 h 2449001"/>
                    <a:gd name="connsiteX9" fmla="*/ 301 w 797686"/>
                    <a:gd name="connsiteY9" fmla="*/ 1701579 h 2449001"/>
                    <a:gd name="connsiteX10" fmla="*/ 95814 w 797686"/>
                    <a:gd name="connsiteY10" fmla="*/ 1597201 h 2449001"/>
                    <a:gd name="connsiteX11" fmla="*/ 84343 w 797686"/>
                    <a:gd name="connsiteY11" fmla="*/ 1389262 h 2449001"/>
                    <a:gd name="connsiteX12" fmla="*/ 334256 w 797686"/>
                    <a:gd name="connsiteY12" fmla="*/ 1375575 h 2449001"/>
                    <a:gd name="connsiteX13" fmla="*/ 425696 w 797686"/>
                    <a:gd name="connsiteY13" fmla="*/ 1331843 h 2449001"/>
                    <a:gd name="connsiteX14" fmla="*/ 218310 w 797686"/>
                    <a:gd name="connsiteY14" fmla="*/ 0 h 2449001"/>
                    <a:gd name="connsiteX15" fmla="*/ 570023 w 797686"/>
                    <a:gd name="connsiteY15" fmla="*/ 3422 h 2449001"/>
                    <a:gd name="connsiteX16" fmla="*/ 677271 w 797686"/>
                    <a:gd name="connsiteY16" fmla="*/ 938156 h 2449001"/>
                    <a:gd name="connsiteX17" fmla="*/ 719893 w 797686"/>
                    <a:gd name="connsiteY17" fmla="*/ 1307990 h 2449001"/>
                    <a:gd name="connsiteX18" fmla="*/ 409792 w 797686"/>
                    <a:gd name="connsiteY18" fmla="*/ 1268233 h 2449001"/>
                    <a:gd name="connsiteX19" fmla="*/ 99692 w 797686"/>
                    <a:gd name="connsiteY19" fmla="*/ 1288111 h 2449001"/>
                    <a:gd name="connsiteX20" fmla="*/ 133257 w 797686"/>
                    <a:gd name="connsiteY20" fmla="*/ 945913 h 2449001"/>
                    <a:gd name="connsiteX21" fmla="*/ 218310 w 797686"/>
                    <a:gd name="connsiteY21" fmla="*/ 0 h 2449001"/>
                    <a:gd name="connsiteX0" fmla="*/ 425647 w 797637"/>
                    <a:gd name="connsiteY0" fmla="*/ 1331843 h 2449001"/>
                    <a:gd name="connsiteX1" fmla="*/ 536966 w 797637"/>
                    <a:gd name="connsiteY1" fmla="*/ 1379551 h 2449001"/>
                    <a:gd name="connsiteX2" fmla="*/ 775504 w 797637"/>
                    <a:gd name="connsiteY2" fmla="*/ 1406369 h 2449001"/>
                    <a:gd name="connsiteX3" fmla="*/ 613610 w 797637"/>
                    <a:gd name="connsiteY3" fmla="*/ 1785816 h 2449001"/>
                    <a:gd name="connsiteX4" fmla="*/ 604551 w 797637"/>
                    <a:gd name="connsiteY4" fmla="*/ 2441050 h 2449001"/>
                    <a:gd name="connsiteX5" fmla="*/ 314329 w 797637"/>
                    <a:gd name="connsiteY5" fmla="*/ 2445025 h 2449001"/>
                    <a:gd name="connsiteX6" fmla="*/ 224094 w 797637"/>
                    <a:gd name="connsiteY6" fmla="*/ 1721654 h 2449001"/>
                    <a:gd name="connsiteX7" fmla="*/ 203011 w 797637"/>
                    <a:gd name="connsiteY7" fmla="*/ 2441050 h 2449001"/>
                    <a:gd name="connsiteX8" fmla="*/ 131449 w 797637"/>
                    <a:gd name="connsiteY8" fmla="*/ 2449001 h 2449001"/>
                    <a:gd name="connsiteX9" fmla="*/ 252 w 797637"/>
                    <a:gd name="connsiteY9" fmla="*/ 1701579 h 2449001"/>
                    <a:gd name="connsiteX10" fmla="*/ 112873 w 797637"/>
                    <a:gd name="connsiteY10" fmla="*/ 1641682 h 2449001"/>
                    <a:gd name="connsiteX11" fmla="*/ 84294 w 797637"/>
                    <a:gd name="connsiteY11" fmla="*/ 1389262 h 2449001"/>
                    <a:gd name="connsiteX12" fmla="*/ 334207 w 797637"/>
                    <a:gd name="connsiteY12" fmla="*/ 1375575 h 2449001"/>
                    <a:gd name="connsiteX13" fmla="*/ 425647 w 797637"/>
                    <a:gd name="connsiteY13" fmla="*/ 1331843 h 2449001"/>
                    <a:gd name="connsiteX14" fmla="*/ 218261 w 797637"/>
                    <a:gd name="connsiteY14" fmla="*/ 0 h 2449001"/>
                    <a:gd name="connsiteX15" fmla="*/ 569974 w 797637"/>
                    <a:gd name="connsiteY15" fmla="*/ 3422 h 2449001"/>
                    <a:gd name="connsiteX16" fmla="*/ 677222 w 797637"/>
                    <a:gd name="connsiteY16" fmla="*/ 938156 h 2449001"/>
                    <a:gd name="connsiteX17" fmla="*/ 719844 w 797637"/>
                    <a:gd name="connsiteY17" fmla="*/ 1307990 h 2449001"/>
                    <a:gd name="connsiteX18" fmla="*/ 409743 w 797637"/>
                    <a:gd name="connsiteY18" fmla="*/ 1268233 h 2449001"/>
                    <a:gd name="connsiteX19" fmla="*/ 99643 w 797637"/>
                    <a:gd name="connsiteY19" fmla="*/ 1288111 h 2449001"/>
                    <a:gd name="connsiteX20" fmla="*/ 133208 w 797637"/>
                    <a:gd name="connsiteY20" fmla="*/ 945913 h 2449001"/>
                    <a:gd name="connsiteX21" fmla="*/ 218261 w 797637"/>
                    <a:gd name="connsiteY21" fmla="*/ 0 h 2449001"/>
                    <a:gd name="connsiteX0" fmla="*/ 425647 w 797637"/>
                    <a:gd name="connsiteY0" fmla="*/ 1331843 h 2449001"/>
                    <a:gd name="connsiteX1" fmla="*/ 536966 w 797637"/>
                    <a:gd name="connsiteY1" fmla="*/ 1379551 h 2449001"/>
                    <a:gd name="connsiteX2" fmla="*/ 775504 w 797637"/>
                    <a:gd name="connsiteY2" fmla="*/ 1406369 h 2449001"/>
                    <a:gd name="connsiteX3" fmla="*/ 613610 w 797637"/>
                    <a:gd name="connsiteY3" fmla="*/ 1785816 h 2449001"/>
                    <a:gd name="connsiteX4" fmla="*/ 604551 w 797637"/>
                    <a:gd name="connsiteY4" fmla="*/ 2441050 h 2449001"/>
                    <a:gd name="connsiteX5" fmla="*/ 314329 w 797637"/>
                    <a:gd name="connsiteY5" fmla="*/ 2445025 h 2449001"/>
                    <a:gd name="connsiteX6" fmla="*/ 224094 w 797637"/>
                    <a:gd name="connsiteY6" fmla="*/ 1721654 h 2449001"/>
                    <a:gd name="connsiteX7" fmla="*/ 203011 w 797637"/>
                    <a:gd name="connsiteY7" fmla="*/ 2441050 h 2449001"/>
                    <a:gd name="connsiteX8" fmla="*/ 131449 w 797637"/>
                    <a:gd name="connsiteY8" fmla="*/ 2449001 h 2449001"/>
                    <a:gd name="connsiteX9" fmla="*/ 252 w 797637"/>
                    <a:gd name="connsiteY9" fmla="*/ 1701579 h 2449001"/>
                    <a:gd name="connsiteX10" fmla="*/ 112873 w 797637"/>
                    <a:gd name="connsiteY10" fmla="*/ 1641682 h 2449001"/>
                    <a:gd name="connsiteX11" fmla="*/ 84294 w 797637"/>
                    <a:gd name="connsiteY11" fmla="*/ 1389262 h 2449001"/>
                    <a:gd name="connsiteX12" fmla="*/ 334207 w 797637"/>
                    <a:gd name="connsiteY12" fmla="*/ 1375575 h 2449001"/>
                    <a:gd name="connsiteX13" fmla="*/ 425647 w 797637"/>
                    <a:gd name="connsiteY13" fmla="*/ 1331843 h 2449001"/>
                    <a:gd name="connsiteX14" fmla="*/ 218261 w 797637"/>
                    <a:gd name="connsiteY14" fmla="*/ 0 h 2449001"/>
                    <a:gd name="connsiteX15" fmla="*/ 569974 w 797637"/>
                    <a:gd name="connsiteY15" fmla="*/ 3422 h 2449001"/>
                    <a:gd name="connsiteX16" fmla="*/ 677222 w 797637"/>
                    <a:gd name="connsiteY16" fmla="*/ 938156 h 2449001"/>
                    <a:gd name="connsiteX17" fmla="*/ 719844 w 797637"/>
                    <a:gd name="connsiteY17" fmla="*/ 1307990 h 2449001"/>
                    <a:gd name="connsiteX18" fmla="*/ 409743 w 797637"/>
                    <a:gd name="connsiteY18" fmla="*/ 1268233 h 2449001"/>
                    <a:gd name="connsiteX19" fmla="*/ 99643 w 797637"/>
                    <a:gd name="connsiteY19" fmla="*/ 1288111 h 2449001"/>
                    <a:gd name="connsiteX20" fmla="*/ 133208 w 797637"/>
                    <a:gd name="connsiteY20" fmla="*/ 945913 h 2449001"/>
                    <a:gd name="connsiteX21" fmla="*/ 218261 w 797637"/>
                    <a:gd name="connsiteY21" fmla="*/ 0 h 2449001"/>
                    <a:gd name="connsiteX0" fmla="*/ 425647 w 797637"/>
                    <a:gd name="connsiteY0" fmla="*/ 1331843 h 2449001"/>
                    <a:gd name="connsiteX1" fmla="*/ 536966 w 797637"/>
                    <a:gd name="connsiteY1" fmla="*/ 1379551 h 2449001"/>
                    <a:gd name="connsiteX2" fmla="*/ 775504 w 797637"/>
                    <a:gd name="connsiteY2" fmla="*/ 1406369 h 2449001"/>
                    <a:gd name="connsiteX3" fmla="*/ 613610 w 797637"/>
                    <a:gd name="connsiteY3" fmla="*/ 1785816 h 2449001"/>
                    <a:gd name="connsiteX4" fmla="*/ 604551 w 797637"/>
                    <a:gd name="connsiteY4" fmla="*/ 2441050 h 2449001"/>
                    <a:gd name="connsiteX5" fmla="*/ 314329 w 797637"/>
                    <a:gd name="connsiteY5" fmla="*/ 2445025 h 2449001"/>
                    <a:gd name="connsiteX6" fmla="*/ 224094 w 797637"/>
                    <a:gd name="connsiteY6" fmla="*/ 1721654 h 2449001"/>
                    <a:gd name="connsiteX7" fmla="*/ 203011 w 797637"/>
                    <a:gd name="connsiteY7" fmla="*/ 2441050 h 2449001"/>
                    <a:gd name="connsiteX8" fmla="*/ 131449 w 797637"/>
                    <a:gd name="connsiteY8" fmla="*/ 2449001 h 2449001"/>
                    <a:gd name="connsiteX9" fmla="*/ 252 w 797637"/>
                    <a:gd name="connsiteY9" fmla="*/ 1701579 h 2449001"/>
                    <a:gd name="connsiteX10" fmla="*/ 112873 w 797637"/>
                    <a:gd name="connsiteY10" fmla="*/ 1641682 h 2449001"/>
                    <a:gd name="connsiteX11" fmla="*/ 84294 w 797637"/>
                    <a:gd name="connsiteY11" fmla="*/ 1389262 h 2449001"/>
                    <a:gd name="connsiteX12" fmla="*/ 334207 w 797637"/>
                    <a:gd name="connsiteY12" fmla="*/ 1375575 h 2449001"/>
                    <a:gd name="connsiteX13" fmla="*/ 425647 w 797637"/>
                    <a:gd name="connsiteY13" fmla="*/ 1331843 h 2449001"/>
                    <a:gd name="connsiteX14" fmla="*/ 218261 w 797637"/>
                    <a:gd name="connsiteY14" fmla="*/ 0 h 2449001"/>
                    <a:gd name="connsiteX15" fmla="*/ 569974 w 797637"/>
                    <a:gd name="connsiteY15" fmla="*/ 3422 h 2449001"/>
                    <a:gd name="connsiteX16" fmla="*/ 677222 w 797637"/>
                    <a:gd name="connsiteY16" fmla="*/ 938156 h 2449001"/>
                    <a:gd name="connsiteX17" fmla="*/ 719844 w 797637"/>
                    <a:gd name="connsiteY17" fmla="*/ 1307990 h 2449001"/>
                    <a:gd name="connsiteX18" fmla="*/ 409743 w 797637"/>
                    <a:gd name="connsiteY18" fmla="*/ 1268233 h 2449001"/>
                    <a:gd name="connsiteX19" fmla="*/ 99643 w 797637"/>
                    <a:gd name="connsiteY19" fmla="*/ 1288111 h 2449001"/>
                    <a:gd name="connsiteX20" fmla="*/ 133208 w 797637"/>
                    <a:gd name="connsiteY20" fmla="*/ 945913 h 2449001"/>
                    <a:gd name="connsiteX21" fmla="*/ 218261 w 797637"/>
                    <a:gd name="connsiteY21" fmla="*/ 0 h 2449001"/>
                    <a:gd name="connsiteX0" fmla="*/ 405179 w 777169"/>
                    <a:gd name="connsiteY0" fmla="*/ 1331843 h 2449001"/>
                    <a:gd name="connsiteX1" fmla="*/ 516498 w 777169"/>
                    <a:gd name="connsiteY1" fmla="*/ 1379551 h 2449001"/>
                    <a:gd name="connsiteX2" fmla="*/ 755036 w 777169"/>
                    <a:gd name="connsiteY2" fmla="*/ 1406369 h 2449001"/>
                    <a:gd name="connsiteX3" fmla="*/ 593142 w 777169"/>
                    <a:gd name="connsiteY3" fmla="*/ 1785816 h 2449001"/>
                    <a:gd name="connsiteX4" fmla="*/ 584083 w 777169"/>
                    <a:gd name="connsiteY4" fmla="*/ 2441050 h 2449001"/>
                    <a:gd name="connsiteX5" fmla="*/ 293861 w 777169"/>
                    <a:gd name="connsiteY5" fmla="*/ 2445025 h 2449001"/>
                    <a:gd name="connsiteX6" fmla="*/ 203626 w 777169"/>
                    <a:gd name="connsiteY6" fmla="*/ 1721654 h 2449001"/>
                    <a:gd name="connsiteX7" fmla="*/ 182543 w 777169"/>
                    <a:gd name="connsiteY7" fmla="*/ 2441050 h 2449001"/>
                    <a:gd name="connsiteX8" fmla="*/ 110981 w 777169"/>
                    <a:gd name="connsiteY8" fmla="*/ 2449001 h 2449001"/>
                    <a:gd name="connsiteX9" fmla="*/ 313 w 777169"/>
                    <a:gd name="connsiteY9" fmla="*/ 1749481 h 2449001"/>
                    <a:gd name="connsiteX10" fmla="*/ 92405 w 777169"/>
                    <a:gd name="connsiteY10" fmla="*/ 1641682 h 2449001"/>
                    <a:gd name="connsiteX11" fmla="*/ 63826 w 777169"/>
                    <a:gd name="connsiteY11" fmla="*/ 1389262 h 2449001"/>
                    <a:gd name="connsiteX12" fmla="*/ 313739 w 777169"/>
                    <a:gd name="connsiteY12" fmla="*/ 1375575 h 2449001"/>
                    <a:gd name="connsiteX13" fmla="*/ 405179 w 777169"/>
                    <a:gd name="connsiteY13" fmla="*/ 1331843 h 2449001"/>
                    <a:gd name="connsiteX14" fmla="*/ 197793 w 777169"/>
                    <a:gd name="connsiteY14" fmla="*/ 0 h 2449001"/>
                    <a:gd name="connsiteX15" fmla="*/ 549506 w 777169"/>
                    <a:gd name="connsiteY15" fmla="*/ 3422 h 2449001"/>
                    <a:gd name="connsiteX16" fmla="*/ 656754 w 777169"/>
                    <a:gd name="connsiteY16" fmla="*/ 938156 h 2449001"/>
                    <a:gd name="connsiteX17" fmla="*/ 699376 w 777169"/>
                    <a:gd name="connsiteY17" fmla="*/ 1307990 h 2449001"/>
                    <a:gd name="connsiteX18" fmla="*/ 389275 w 777169"/>
                    <a:gd name="connsiteY18" fmla="*/ 1268233 h 2449001"/>
                    <a:gd name="connsiteX19" fmla="*/ 79175 w 777169"/>
                    <a:gd name="connsiteY19" fmla="*/ 1288111 h 2449001"/>
                    <a:gd name="connsiteX20" fmla="*/ 112740 w 777169"/>
                    <a:gd name="connsiteY20" fmla="*/ 945913 h 2449001"/>
                    <a:gd name="connsiteX21" fmla="*/ 197793 w 777169"/>
                    <a:gd name="connsiteY21" fmla="*/ 0 h 2449001"/>
                    <a:gd name="connsiteX0" fmla="*/ 413332 w 785322"/>
                    <a:gd name="connsiteY0" fmla="*/ 1331843 h 2449001"/>
                    <a:gd name="connsiteX1" fmla="*/ 524651 w 785322"/>
                    <a:gd name="connsiteY1" fmla="*/ 1379551 h 2449001"/>
                    <a:gd name="connsiteX2" fmla="*/ 763189 w 785322"/>
                    <a:gd name="connsiteY2" fmla="*/ 1406369 h 2449001"/>
                    <a:gd name="connsiteX3" fmla="*/ 601295 w 785322"/>
                    <a:gd name="connsiteY3" fmla="*/ 1785816 h 2449001"/>
                    <a:gd name="connsiteX4" fmla="*/ 592236 w 785322"/>
                    <a:gd name="connsiteY4" fmla="*/ 2441050 h 2449001"/>
                    <a:gd name="connsiteX5" fmla="*/ 302014 w 785322"/>
                    <a:gd name="connsiteY5" fmla="*/ 2445025 h 2449001"/>
                    <a:gd name="connsiteX6" fmla="*/ 211779 w 785322"/>
                    <a:gd name="connsiteY6" fmla="*/ 1721654 h 2449001"/>
                    <a:gd name="connsiteX7" fmla="*/ 190696 w 785322"/>
                    <a:gd name="connsiteY7" fmla="*/ 2441050 h 2449001"/>
                    <a:gd name="connsiteX8" fmla="*/ 119134 w 785322"/>
                    <a:gd name="connsiteY8" fmla="*/ 2449001 h 2449001"/>
                    <a:gd name="connsiteX9" fmla="*/ 8466 w 785322"/>
                    <a:gd name="connsiteY9" fmla="*/ 1749481 h 2449001"/>
                    <a:gd name="connsiteX10" fmla="*/ 100558 w 785322"/>
                    <a:gd name="connsiteY10" fmla="*/ 1641682 h 2449001"/>
                    <a:gd name="connsiteX11" fmla="*/ 71979 w 785322"/>
                    <a:gd name="connsiteY11" fmla="*/ 1389262 h 2449001"/>
                    <a:gd name="connsiteX12" fmla="*/ 321892 w 785322"/>
                    <a:gd name="connsiteY12" fmla="*/ 1375575 h 2449001"/>
                    <a:gd name="connsiteX13" fmla="*/ 413332 w 785322"/>
                    <a:gd name="connsiteY13" fmla="*/ 1331843 h 2449001"/>
                    <a:gd name="connsiteX14" fmla="*/ 205946 w 785322"/>
                    <a:gd name="connsiteY14" fmla="*/ 0 h 2449001"/>
                    <a:gd name="connsiteX15" fmla="*/ 557659 w 785322"/>
                    <a:gd name="connsiteY15" fmla="*/ 3422 h 2449001"/>
                    <a:gd name="connsiteX16" fmla="*/ 664907 w 785322"/>
                    <a:gd name="connsiteY16" fmla="*/ 938156 h 2449001"/>
                    <a:gd name="connsiteX17" fmla="*/ 707529 w 785322"/>
                    <a:gd name="connsiteY17" fmla="*/ 1307990 h 2449001"/>
                    <a:gd name="connsiteX18" fmla="*/ 397428 w 785322"/>
                    <a:gd name="connsiteY18" fmla="*/ 1268233 h 2449001"/>
                    <a:gd name="connsiteX19" fmla="*/ 87328 w 785322"/>
                    <a:gd name="connsiteY19" fmla="*/ 1288111 h 2449001"/>
                    <a:gd name="connsiteX20" fmla="*/ 120893 w 785322"/>
                    <a:gd name="connsiteY20" fmla="*/ 945913 h 2449001"/>
                    <a:gd name="connsiteX21" fmla="*/ 205946 w 785322"/>
                    <a:gd name="connsiteY21" fmla="*/ 0 h 24490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85322" h="2449001">
                      <a:moveTo>
                        <a:pt x="413332" y="1331843"/>
                      </a:moveTo>
                      <a:cubicBezTo>
                        <a:pt x="470316" y="1339795"/>
                        <a:pt x="487545" y="1363648"/>
                        <a:pt x="524651" y="1379551"/>
                      </a:cubicBezTo>
                      <a:cubicBezTo>
                        <a:pt x="598461" y="1388490"/>
                        <a:pt x="730438" y="1342684"/>
                        <a:pt x="763189" y="1406369"/>
                      </a:cubicBezTo>
                      <a:cubicBezTo>
                        <a:pt x="860365" y="1644887"/>
                        <a:pt x="606378" y="1660931"/>
                        <a:pt x="601295" y="1785816"/>
                      </a:cubicBezTo>
                      <a:cubicBezTo>
                        <a:pt x="592018" y="1995200"/>
                        <a:pt x="585610" y="2024932"/>
                        <a:pt x="592236" y="2441050"/>
                      </a:cubicBezTo>
                      <a:lnTo>
                        <a:pt x="302014" y="2445025"/>
                      </a:lnTo>
                      <a:cubicBezTo>
                        <a:pt x="266233" y="2198535"/>
                        <a:pt x="340856" y="1660357"/>
                        <a:pt x="211779" y="1721654"/>
                      </a:cubicBezTo>
                      <a:cubicBezTo>
                        <a:pt x="170697" y="1762736"/>
                        <a:pt x="192021" y="2185283"/>
                        <a:pt x="190696" y="2441050"/>
                      </a:cubicBezTo>
                      <a:cubicBezTo>
                        <a:pt x="146301" y="2445688"/>
                        <a:pt x="179432" y="2445688"/>
                        <a:pt x="119134" y="2449001"/>
                      </a:cubicBezTo>
                      <a:cubicBezTo>
                        <a:pt x="103231" y="1623390"/>
                        <a:pt x="60150" y="1875377"/>
                        <a:pt x="8466" y="1749481"/>
                      </a:cubicBezTo>
                      <a:cubicBezTo>
                        <a:pt x="-31697" y="1604092"/>
                        <a:pt x="83130" y="1642413"/>
                        <a:pt x="100558" y="1641682"/>
                      </a:cubicBezTo>
                      <a:cubicBezTo>
                        <a:pt x="5622" y="1561516"/>
                        <a:pt x="-3874" y="1450657"/>
                        <a:pt x="71979" y="1389262"/>
                      </a:cubicBezTo>
                      <a:cubicBezTo>
                        <a:pt x="119567" y="1358010"/>
                        <a:pt x="239728" y="1375575"/>
                        <a:pt x="321892" y="1375575"/>
                      </a:cubicBezTo>
                      <a:cubicBezTo>
                        <a:pt x="347071" y="1360998"/>
                        <a:pt x="364299" y="1334493"/>
                        <a:pt x="413332" y="1331843"/>
                      </a:cubicBezTo>
                      <a:close/>
                      <a:moveTo>
                        <a:pt x="205946" y="0"/>
                      </a:moveTo>
                      <a:lnTo>
                        <a:pt x="557659" y="3422"/>
                      </a:lnTo>
                      <a:cubicBezTo>
                        <a:pt x="580863" y="327547"/>
                        <a:pt x="489978" y="820211"/>
                        <a:pt x="664907" y="938156"/>
                      </a:cubicBezTo>
                      <a:cubicBezTo>
                        <a:pt x="834535" y="1061401"/>
                        <a:pt x="785141" y="1256861"/>
                        <a:pt x="707529" y="1307990"/>
                      </a:cubicBezTo>
                      <a:cubicBezTo>
                        <a:pt x="596211" y="1362324"/>
                        <a:pt x="496819" y="1313291"/>
                        <a:pt x="397428" y="1268233"/>
                      </a:cubicBezTo>
                      <a:cubicBezTo>
                        <a:pt x="324542" y="1317265"/>
                        <a:pt x="192020" y="1358347"/>
                        <a:pt x="87328" y="1288111"/>
                      </a:cubicBezTo>
                      <a:cubicBezTo>
                        <a:pt x="-33267" y="1184744"/>
                        <a:pt x="58608" y="985670"/>
                        <a:pt x="120893" y="945913"/>
                      </a:cubicBezTo>
                      <a:cubicBezTo>
                        <a:pt x="259584" y="846619"/>
                        <a:pt x="211126" y="365206"/>
                        <a:pt x="20594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06" name="Freeform 107">
                  <a:extLst>
                    <a:ext uri="{FF2B5EF4-FFF2-40B4-BE49-F238E27FC236}">
                      <a16:creationId xmlns:a16="http://schemas.microsoft.com/office/drawing/2014/main" id="{D1CC96EF-C7DD-4C3C-ABFF-AAFB3FB9E2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853640">
                  <a:off x="8252060" y="3467878"/>
                  <a:ext cx="156073" cy="486712"/>
                </a:xfrm>
                <a:custGeom>
                  <a:avLst/>
                  <a:gdLst>
                    <a:gd name="connsiteX0" fmla="*/ 430619 w 798902"/>
                    <a:gd name="connsiteY0" fmla="*/ 1331843 h 2449001"/>
                    <a:gd name="connsiteX1" fmla="*/ 541938 w 798902"/>
                    <a:gd name="connsiteY1" fmla="*/ 1379551 h 2449001"/>
                    <a:gd name="connsiteX2" fmla="*/ 780476 w 798902"/>
                    <a:gd name="connsiteY2" fmla="*/ 1375575 h 2449001"/>
                    <a:gd name="connsiteX3" fmla="*/ 625426 w 798902"/>
                    <a:gd name="connsiteY3" fmla="*/ 1741335 h 2449001"/>
                    <a:gd name="connsiteX4" fmla="*/ 609523 w 798902"/>
                    <a:gd name="connsiteY4" fmla="*/ 2441050 h 2449001"/>
                    <a:gd name="connsiteX5" fmla="*/ 319301 w 798902"/>
                    <a:gd name="connsiteY5" fmla="*/ 2445025 h 2449001"/>
                    <a:gd name="connsiteX6" fmla="*/ 211958 w 798902"/>
                    <a:gd name="connsiteY6" fmla="*/ 1673750 h 2449001"/>
                    <a:gd name="connsiteX7" fmla="*/ 207983 w 798902"/>
                    <a:gd name="connsiteY7" fmla="*/ 2441050 h 2449001"/>
                    <a:gd name="connsiteX8" fmla="*/ 136421 w 798902"/>
                    <a:gd name="connsiteY8" fmla="*/ 2449001 h 2449001"/>
                    <a:gd name="connsiteX9" fmla="*/ 5224 w 798902"/>
                    <a:gd name="connsiteY9" fmla="*/ 1701579 h 2449001"/>
                    <a:gd name="connsiteX10" fmla="*/ 37029 w 798902"/>
                    <a:gd name="connsiteY10" fmla="*/ 1582309 h 2449001"/>
                    <a:gd name="connsiteX11" fmla="*/ 76786 w 798902"/>
                    <a:gd name="connsiteY11" fmla="*/ 1566407 h 2449001"/>
                    <a:gd name="connsiteX12" fmla="*/ 89266 w 798902"/>
                    <a:gd name="connsiteY12" fmla="*/ 1389262 h 2449001"/>
                    <a:gd name="connsiteX13" fmla="*/ 339179 w 798902"/>
                    <a:gd name="connsiteY13" fmla="*/ 1375575 h 2449001"/>
                    <a:gd name="connsiteX14" fmla="*/ 430619 w 798902"/>
                    <a:gd name="connsiteY14" fmla="*/ 1331843 h 2449001"/>
                    <a:gd name="connsiteX15" fmla="*/ 243762 w 798902"/>
                    <a:gd name="connsiteY15" fmla="*/ 0 h 2449001"/>
                    <a:gd name="connsiteX16" fmla="*/ 557838 w 798902"/>
                    <a:gd name="connsiteY16" fmla="*/ 0 h 2449001"/>
                    <a:gd name="connsiteX17" fmla="*/ 689036 w 798902"/>
                    <a:gd name="connsiteY17" fmla="*/ 962108 h 2449001"/>
                    <a:gd name="connsiteX18" fmla="*/ 724816 w 798902"/>
                    <a:gd name="connsiteY18" fmla="*/ 1307990 h 2449001"/>
                    <a:gd name="connsiteX19" fmla="*/ 414715 w 798902"/>
                    <a:gd name="connsiteY19" fmla="*/ 1268233 h 2449001"/>
                    <a:gd name="connsiteX20" fmla="*/ 104615 w 798902"/>
                    <a:gd name="connsiteY20" fmla="*/ 1288111 h 2449001"/>
                    <a:gd name="connsiteX21" fmla="*/ 124493 w 798902"/>
                    <a:gd name="connsiteY21" fmla="*/ 1017766 h 2449001"/>
                    <a:gd name="connsiteX22" fmla="*/ 243762 w 798902"/>
                    <a:gd name="connsiteY22" fmla="*/ 0 h 2449001"/>
                    <a:gd name="connsiteX0" fmla="*/ 430619 w 798902"/>
                    <a:gd name="connsiteY0" fmla="*/ 1331843 h 2449001"/>
                    <a:gd name="connsiteX1" fmla="*/ 541938 w 798902"/>
                    <a:gd name="connsiteY1" fmla="*/ 1379551 h 2449001"/>
                    <a:gd name="connsiteX2" fmla="*/ 780476 w 798902"/>
                    <a:gd name="connsiteY2" fmla="*/ 1375575 h 2449001"/>
                    <a:gd name="connsiteX3" fmla="*/ 625426 w 798902"/>
                    <a:gd name="connsiteY3" fmla="*/ 1741335 h 2449001"/>
                    <a:gd name="connsiteX4" fmla="*/ 609523 w 798902"/>
                    <a:gd name="connsiteY4" fmla="*/ 2441050 h 2449001"/>
                    <a:gd name="connsiteX5" fmla="*/ 319301 w 798902"/>
                    <a:gd name="connsiteY5" fmla="*/ 2445025 h 2449001"/>
                    <a:gd name="connsiteX6" fmla="*/ 211958 w 798902"/>
                    <a:gd name="connsiteY6" fmla="*/ 1673750 h 2449001"/>
                    <a:gd name="connsiteX7" fmla="*/ 207983 w 798902"/>
                    <a:gd name="connsiteY7" fmla="*/ 2441050 h 2449001"/>
                    <a:gd name="connsiteX8" fmla="*/ 136421 w 798902"/>
                    <a:gd name="connsiteY8" fmla="*/ 2449001 h 2449001"/>
                    <a:gd name="connsiteX9" fmla="*/ 5224 w 798902"/>
                    <a:gd name="connsiteY9" fmla="*/ 1701579 h 2449001"/>
                    <a:gd name="connsiteX10" fmla="*/ 37029 w 798902"/>
                    <a:gd name="connsiteY10" fmla="*/ 1582309 h 2449001"/>
                    <a:gd name="connsiteX11" fmla="*/ 76786 w 798902"/>
                    <a:gd name="connsiteY11" fmla="*/ 1566407 h 2449001"/>
                    <a:gd name="connsiteX12" fmla="*/ 89266 w 798902"/>
                    <a:gd name="connsiteY12" fmla="*/ 1389262 h 2449001"/>
                    <a:gd name="connsiteX13" fmla="*/ 339179 w 798902"/>
                    <a:gd name="connsiteY13" fmla="*/ 1375575 h 2449001"/>
                    <a:gd name="connsiteX14" fmla="*/ 430619 w 798902"/>
                    <a:gd name="connsiteY14" fmla="*/ 1331843 h 2449001"/>
                    <a:gd name="connsiteX15" fmla="*/ 243762 w 798902"/>
                    <a:gd name="connsiteY15" fmla="*/ 0 h 2449001"/>
                    <a:gd name="connsiteX16" fmla="*/ 557838 w 798902"/>
                    <a:gd name="connsiteY16" fmla="*/ 0 h 2449001"/>
                    <a:gd name="connsiteX17" fmla="*/ 689036 w 798902"/>
                    <a:gd name="connsiteY17" fmla="*/ 962108 h 2449001"/>
                    <a:gd name="connsiteX18" fmla="*/ 724816 w 798902"/>
                    <a:gd name="connsiteY18" fmla="*/ 1307990 h 2449001"/>
                    <a:gd name="connsiteX19" fmla="*/ 414715 w 798902"/>
                    <a:gd name="connsiteY19" fmla="*/ 1268233 h 2449001"/>
                    <a:gd name="connsiteX20" fmla="*/ 104615 w 798902"/>
                    <a:gd name="connsiteY20" fmla="*/ 1288111 h 2449001"/>
                    <a:gd name="connsiteX21" fmla="*/ 124493 w 798902"/>
                    <a:gd name="connsiteY21" fmla="*/ 1017766 h 2449001"/>
                    <a:gd name="connsiteX22" fmla="*/ 243762 w 798902"/>
                    <a:gd name="connsiteY22" fmla="*/ 0 h 2449001"/>
                    <a:gd name="connsiteX0" fmla="*/ 430619 w 784764"/>
                    <a:gd name="connsiteY0" fmla="*/ 1331843 h 2449001"/>
                    <a:gd name="connsiteX1" fmla="*/ 541938 w 784764"/>
                    <a:gd name="connsiteY1" fmla="*/ 1379551 h 2449001"/>
                    <a:gd name="connsiteX2" fmla="*/ 763368 w 784764"/>
                    <a:gd name="connsiteY2" fmla="*/ 1406369 h 2449001"/>
                    <a:gd name="connsiteX3" fmla="*/ 625426 w 784764"/>
                    <a:gd name="connsiteY3" fmla="*/ 1741335 h 2449001"/>
                    <a:gd name="connsiteX4" fmla="*/ 609523 w 784764"/>
                    <a:gd name="connsiteY4" fmla="*/ 2441050 h 2449001"/>
                    <a:gd name="connsiteX5" fmla="*/ 319301 w 784764"/>
                    <a:gd name="connsiteY5" fmla="*/ 2445025 h 2449001"/>
                    <a:gd name="connsiteX6" fmla="*/ 211958 w 784764"/>
                    <a:gd name="connsiteY6" fmla="*/ 1673750 h 2449001"/>
                    <a:gd name="connsiteX7" fmla="*/ 207983 w 784764"/>
                    <a:gd name="connsiteY7" fmla="*/ 2441050 h 2449001"/>
                    <a:gd name="connsiteX8" fmla="*/ 136421 w 784764"/>
                    <a:gd name="connsiteY8" fmla="*/ 2449001 h 2449001"/>
                    <a:gd name="connsiteX9" fmla="*/ 5224 w 784764"/>
                    <a:gd name="connsiteY9" fmla="*/ 1701579 h 2449001"/>
                    <a:gd name="connsiteX10" fmla="*/ 37029 w 784764"/>
                    <a:gd name="connsiteY10" fmla="*/ 1582309 h 2449001"/>
                    <a:gd name="connsiteX11" fmla="*/ 76786 w 784764"/>
                    <a:gd name="connsiteY11" fmla="*/ 1566407 h 2449001"/>
                    <a:gd name="connsiteX12" fmla="*/ 89266 w 784764"/>
                    <a:gd name="connsiteY12" fmla="*/ 1389262 h 2449001"/>
                    <a:gd name="connsiteX13" fmla="*/ 339179 w 784764"/>
                    <a:gd name="connsiteY13" fmla="*/ 1375575 h 2449001"/>
                    <a:gd name="connsiteX14" fmla="*/ 430619 w 784764"/>
                    <a:gd name="connsiteY14" fmla="*/ 1331843 h 2449001"/>
                    <a:gd name="connsiteX15" fmla="*/ 243762 w 784764"/>
                    <a:gd name="connsiteY15" fmla="*/ 0 h 2449001"/>
                    <a:gd name="connsiteX16" fmla="*/ 557838 w 784764"/>
                    <a:gd name="connsiteY16" fmla="*/ 0 h 2449001"/>
                    <a:gd name="connsiteX17" fmla="*/ 689036 w 784764"/>
                    <a:gd name="connsiteY17" fmla="*/ 962108 h 2449001"/>
                    <a:gd name="connsiteX18" fmla="*/ 724816 w 784764"/>
                    <a:gd name="connsiteY18" fmla="*/ 1307990 h 2449001"/>
                    <a:gd name="connsiteX19" fmla="*/ 414715 w 784764"/>
                    <a:gd name="connsiteY19" fmla="*/ 1268233 h 2449001"/>
                    <a:gd name="connsiteX20" fmla="*/ 104615 w 784764"/>
                    <a:gd name="connsiteY20" fmla="*/ 1288111 h 2449001"/>
                    <a:gd name="connsiteX21" fmla="*/ 124493 w 784764"/>
                    <a:gd name="connsiteY21" fmla="*/ 1017766 h 2449001"/>
                    <a:gd name="connsiteX22" fmla="*/ 243762 w 784764"/>
                    <a:gd name="connsiteY22" fmla="*/ 0 h 2449001"/>
                    <a:gd name="connsiteX0" fmla="*/ 430619 w 784764"/>
                    <a:gd name="connsiteY0" fmla="*/ 1331843 h 2449001"/>
                    <a:gd name="connsiteX1" fmla="*/ 541938 w 784764"/>
                    <a:gd name="connsiteY1" fmla="*/ 1379551 h 2449001"/>
                    <a:gd name="connsiteX2" fmla="*/ 763368 w 784764"/>
                    <a:gd name="connsiteY2" fmla="*/ 1406369 h 2449001"/>
                    <a:gd name="connsiteX3" fmla="*/ 625426 w 784764"/>
                    <a:gd name="connsiteY3" fmla="*/ 1741335 h 2449001"/>
                    <a:gd name="connsiteX4" fmla="*/ 609523 w 784764"/>
                    <a:gd name="connsiteY4" fmla="*/ 2441050 h 2449001"/>
                    <a:gd name="connsiteX5" fmla="*/ 319301 w 784764"/>
                    <a:gd name="connsiteY5" fmla="*/ 2445025 h 2449001"/>
                    <a:gd name="connsiteX6" fmla="*/ 211958 w 784764"/>
                    <a:gd name="connsiteY6" fmla="*/ 1673750 h 2449001"/>
                    <a:gd name="connsiteX7" fmla="*/ 207983 w 784764"/>
                    <a:gd name="connsiteY7" fmla="*/ 2441050 h 2449001"/>
                    <a:gd name="connsiteX8" fmla="*/ 136421 w 784764"/>
                    <a:gd name="connsiteY8" fmla="*/ 2449001 h 2449001"/>
                    <a:gd name="connsiteX9" fmla="*/ 5224 w 784764"/>
                    <a:gd name="connsiteY9" fmla="*/ 1701579 h 2449001"/>
                    <a:gd name="connsiteX10" fmla="*/ 37029 w 784764"/>
                    <a:gd name="connsiteY10" fmla="*/ 1582309 h 2449001"/>
                    <a:gd name="connsiteX11" fmla="*/ 76786 w 784764"/>
                    <a:gd name="connsiteY11" fmla="*/ 1566407 h 2449001"/>
                    <a:gd name="connsiteX12" fmla="*/ 89266 w 784764"/>
                    <a:gd name="connsiteY12" fmla="*/ 1389262 h 2449001"/>
                    <a:gd name="connsiteX13" fmla="*/ 339179 w 784764"/>
                    <a:gd name="connsiteY13" fmla="*/ 1375575 h 2449001"/>
                    <a:gd name="connsiteX14" fmla="*/ 430619 w 784764"/>
                    <a:gd name="connsiteY14" fmla="*/ 1331843 h 2449001"/>
                    <a:gd name="connsiteX15" fmla="*/ 243762 w 784764"/>
                    <a:gd name="connsiteY15" fmla="*/ 0 h 2449001"/>
                    <a:gd name="connsiteX16" fmla="*/ 557838 w 784764"/>
                    <a:gd name="connsiteY16" fmla="*/ 0 h 2449001"/>
                    <a:gd name="connsiteX17" fmla="*/ 689036 w 784764"/>
                    <a:gd name="connsiteY17" fmla="*/ 962108 h 2449001"/>
                    <a:gd name="connsiteX18" fmla="*/ 724816 w 784764"/>
                    <a:gd name="connsiteY18" fmla="*/ 1307990 h 2449001"/>
                    <a:gd name="connsiteX19" fmla="*/ 414715 w 784764"/>
                    <a:gd name="connsiteY19" fmla="*/ 1268233 h 2449001"/>
                    <a:gd name="connsiteX20" fmla="*/ 104615 w 784764"/>
                    <a:gd name="connsiteY20" fmla="*/ 1288111 h 2449001"/>
                    <a:gd name="connsiteX21" fmla="*/ 124493 w 784764"/>
                    <a:gd name="connsiteY21" fmla="*/ 1017766 h 2449001"/>
                    <a:gd name="connsiteX22" fmla="*/ 243762 w 784764"/>
                    <a:gd name="connsiteY22" fmla="*/ 0 h 2449001"/>
                    <a:gd name="connsiteX0" fmla="*/ 430619 w 784764"/>
                    <a:gd name="connsiteY0" fmla="*/ 1331843 h 2449001"/>
                    <a:gd name="connsiteX1" fmla="*/ 541938 w 784764"/>
                    <a:gd name="connsiteY1" fmla="*/ 1379551 h 2449001"/>
                    <a:gd name="connsiteX2" fmla="*/ 763368 w 784764"/>
                    <a:gd name="connsiteY2" fmla="*/ 1406369 h 2449001"/>
                    <a:gd name="connsiteX3" fmla="*/ 625426 w 784764"/>
                    <a:gd name="connsiteY3" fmla="*/ 1741335 h 2449001"/>
                    <a:gd name="connsiteX4" fmla="*/ 609523 w 784764"/>
                    <a:gd name="connsiteY4" fmla="*/ 2441050 h 2449001"/>
                    <a:gd name="connsiteX5" fmla="*/ 319301 w 784764"/>
                    <a:gd name="connsiteY5" fmla="*/ 2445025 h 2449001"/>
                    <a:gd name="connsiteX6" fmla="*/ 211958 w 784764"/>
                    <a:gd name="connsiteY6" fmla="*/ 1673750 h 2449001"/>
                    <a:gd name="connsiteX7" fmla="*/ 207983 w 784764"/>
                    <a:gd name="connsiteY7" fmla="*/ 2441050 h 2449001"/>
                    <a:gd name="connsiteX8" fmla="*/ 136421 w 784764"/>
                    <a:gd name="connsiteY8" fmla="*/ 2449001 h 2449001"/>
                    <a:gd name="connsiteX9" fmla="*/ 5224 w 784764"/>
                    <a:gd name="connsiteY9" fmla="*/ 1701579 h 2449001"/>
                    <a:gd name="connsiteX10" fmla="*/ 37029 w 784764"/>
                    <a:gd name="connsiteY10" fmla="*/ 1582309 h 2449001"/>
                    <a:gd name="connsiteX11" fmla="*/ 76786 w 784764"/>
                    <a:gd name="connsiteY11" fmla="*/ 1566407 h 2449001"/>
                    <a:gd name="connsiteX12" fmla="*/ 89266 w 784764"/>
                    <a:gd name="connsiteY12" fmla="*/ 1389262 h 2449001"/>
                    <a:gd name="connsiteX13" fmla="*/ 339179 w 784764"/>
                    <a:gd name="connsiteY13" fmla="*/ 1375575 h 2449001"/>
                    <a:gd name="connsiteX14" fmla="*/ 430619 w 784764"/>
                    <a:gd name="connsiteY14" fmla="*/ 1331843 h 2449001"/>
                    <a:gd name="connsiteX15" fmla="*/ 243762 w 784764"/>
                    <a:gd name="connsiteY15" fmla="*/ 0 h 2449001"/>
                    <a:gd name="connsiteX16" fmla="*/ 557838 w 784764"/>
                    <a:gd name="connsiteY16" fmla="*/ 0 h 2449001"/>
                    <a:gd name="connsiteX17" fmla="*/ 689036 w 784764"/>
                    <a:gd name="connsiteY17" fmla="*/ 962108 h 2449001"/>
                    <a:gd name="connsiteX18" fmla="*/ 724816 w 784764"/>
                    <a:gd name="connsiteY18" fmla="*/ 1307990 h 2449001"/>
                    <a:gd name="connsiteX19" fmla="*/ 414715 w 784764"/>
                    <a:gd name="connsiteY19" fmla="*/ 1268233 h 2449001"/>
                    <a:gd name="connsiteX20" fmla="*/ 104615 w 784764"/>
                    <a:gd name="connsiteY20" fmla="*/ 1288111 h 2449001"/>
                    <a:gd name="connsiteX21" fmla="*/ 124493 w 784764"/>
                    <a:gd name="connsiteY21" fmla="*/ 1017766 h 2449001"/>
                    <a:gd name="connsiteX22" fmla="*/ 243762 w 784764"/>
                    <a:gd name="connsiteY22" fmla="*/ 0 h 2449001"/>
                    <a:gd name="connsiteX0" fmla="*/ 430997 w 785142"/>
                    <a:gd name="connsiteY0" fmla="*/ 1331843 h 2449001"/>
                    <a:gd name="connsiteX1" fmla="*/ 542316 w 785142"/>
                    <a:gd name="connsiteY1" fmla="*/ 1379551 h 2449001"/>
                    <a:gd name="connsiteX2" fmla="*/ 763746 w 785142"/>
                    <a:gd name="connsiteY2" fmla="*/ 1406369 h 2449001"/>
                    <a:gd name="connsiteX3" fmla="*/ 625804 w 785142"/>
                    <a:gd name="connsiteY3" fmla="*/ 1741335 h 2449001"/>
                    <a:gd name="connsiteX4" fmla="*/ 609901 w 785142"/>
                    <a:gd name="connsiteY4" fmla="*/ 2441050 h 2449001"/>
                    <a:gd name="connsiteX5" fmla="*/ 319679 w 785142"/>
                    <a:gd name="connsiteY5" fmla="*/ 2445025 h 2449001"/>
                    <a:gd name="connsiteX6" fmla="*/ 212336 w 785142"/>
                    <a:gd name="connsiteY6" fmla="*/ 1673750 h 2449001"/>
                    <a:gd name="connsiteX7" fmla="*/ 208361 w 785142"/>
                    <a:gd name="connsiteY7" fmla="*/ 2441050 h 2449001"/>
                    <a:gd name="connsiteX8" fmla="*/ 136799 w 785142"/>
                    <a:gd name="connsiteY8" fmla="*/ 2449001 h 2449001"/>
                    <a:gd name="connsiteX9" fmla="*/ 5602 w 785142"/>
                    <a:gd name="connsiteY9" fmla="*/ 1701579 h 2449001"/>
                    <a:gd name="connsiteX10" fmla="*/ 37407 w 785142"/>
                    <a:gd name="connsiteY10" fmla="*/ 1582309 h 2449001"/>
                    <a:gd name="connsiteX11" fmla="*/ 101115 w 785142"/>
                    <a:gd name="connsiteY11" fmla="*/ 1597201 h 2449001"/>
                    <a:gd name="connsiteX12" fmla="*/ 89644 w 785142"/>
                    <a:gd name="connsiteY12" fmla="*/ 1389262 h 2449001"/>
                    <a:gd name="connsiteX13" fmla="*/ 339557 w 785142"/>
                    <a:gd name="connsiteY13" fmla="*/ 1375575 h 2449001"/>
                    <a:gd name="connsiteX14" fmla="*/ 430997 w 785142"/>
                    <a:gd name="connsiteY14" fmla="*/ 1331843 h 2449001"/>
                    <a:gd name="connsiteX15" fmla="*/ 244140 w 785142"/>
                    <a:gd name="connsiteY15" fmla="*/ 0 h 2449001"/>
                    <a:gd name="connsiteX16" fmla="*/ 558216 w 785142"/>
                    <a:gd name="connsiteY16" fmla="*/ 0 h 2449001"/>
                    <a:gd name="connsiteX17" fmla="*/ 689414 w 785142"/>
                    <a:gd name="connsiteY17" fmla="*/ 962108 h 2449001"/>
                    <a:gd name="connsiteX18" fmla="*/ 725194 w 785142"/>
                    <a:gd name="connsiteY18" fmla="*/ 1307990 h 2449001"/>
                    <a:gd name="connsiteX19" fmla="*/ 415093 w 785142"/>
                    <a:gd name="connsiteY19" fmla="*/ 1268233 h 2449001"/>
                    <a:gd name="connsiteX20" fmla="*/ 104993 w 785142"/>
                    <a:gd name="connsiteY20" fmla="*/ 1288111 h 2449001"/>
                    <a:gd name="connsiteX21" fmla="*/ 124871 w 785142"/>
                    <a:gd name="connsiteY21" fmla="*/ 1017766 h 2449001"/>
                    <a:gd name="connsiteX22" fmla="*/ 244140 w 785142"/>
                    <a:gd name="connsiteY22" fmla="*/ 0 h 2449001"/>
                    <a:gd name="connsiteX0" fmla="*/ 430997 w 785142"/>
                    <a:gd name="connsiteY0" fmla="*/ 1331843 h 2449001"/>
                    <a:gd name="connsiteX1" fmla="*/ 542316 w 785142"/>
                    <a:gd name="connsiteY1" fmla="*/ 1379551 h 2449001"/>
                    <a:gd name="connsiteX2" fmla="*/ 763746 w 785142"/>
                    <a:gd name="connsiteY2" fmla="*/ 1406369 h 2449001"/>
                    <a:gd name="connsiteX3" fmla="*/ 625804 w 785142"/>
                    <a:gd name="connsiteY3" fmla="*/ 1741335 h 2449001"/>
                    <a:gd name="connsiteX4" fmla="*/ 609901 w 785142"/>
                    <a:gd name="connsiteY4" fmla="*/ 2441050 h 2449001"/>
                    <a:gd name="connsiteX5" fmla="*/ 319679 w 785142"/>
                    <a:gd name="connsiteY5" fmla="*/ 2445025 h 2449001"/>
                    <a:gd name="connsiteX6" fmla="*/ 212336 w 785142"/>
                    <a:gd name="connsiteY6" fmla="*/ 1673750 h 2449001"/>
                    <a:gd name="connsiteX7" fmla="*/ 208361 w 785142"/>
                    <a:gd name="connsiteY7" fmla="*/ 2441050 h 2449001"/>
                    <a:gd name="connsiteX8" fmla="*/ 136799 w 785142"/>
                    <a:gd name="connsiteY8" fmla="*/ 2449001 h 2449001"/>
                    <a:gd name="connsiteX9" fmla="*/ 5602 w 785142"/>
                    <a:gd name="connsiteY9" fmla="*/ 1701579 h 2449001"/>
                    <a:gd name="connsiteX10" fmla="*/ 37407 w 785142"/>
                    <a:gd name="connsiteY10" fmla="*/ 1582309 h 2449001"/>
                    <a:gd name="connsiteX11" fmla="*/ 101115 w 785142"/>
                    <a:gd name="connsiteY11" fmla="*/ 1597201 h 2449001"/>
                    <a:gd name="connsiteX12" fmla="*/ 89644 w 785142"/>
                    <a:gd name="connsiteY12" fmla="*/ 1389262 h 2449001"/>
                    <a:gd name="connsiteX13" fmla="*/ 339557 w 785142"/>
                    <a:gd name="connsiteY13" fmla="*/ 1375575 h 2449001"/>
                    <a:gd name="connsiteX14" fmla="*/ 430997 w 785142"/>
                    <a:gd name="connsiteY14" fmla="*/ 1331843 h 2449001"/>
                    <a:gd name="connsiteX15" fmla="*/ 244140 w 785142"/>
                    <a:gd name="connsiteY15" fmla="*/ 0 h 2449001"/>
                    <a:gd name="connsiteX16" fmla="*/ 558216 w 785142"/>
                    <a:gd name="connsiteY16" fmla="*/ 0 h 2449001"/>
                    <a:gd name="connsiteX17" fmla="*/ 689414 w 785142"/>
                    <a:gd name="connsiteY17" fmla="*/ 962108 h 2449001"/>
                    <a:gd name="connsiteX18" fmla="*/ 725194 w 785142"/>
                    <a:gd name="connsiteY18" fmla="*/ 1307990 h 2449001"/>
                    <a:gd name="connsiteX19" fmla="*/ 415093 w 785142"/>
                    <a:gd name="connsiteY19" fmla="*/ 1268233 h 2449001"/>
                    <a:gd name="connsiteX20" fmla="*/ 104993 w 785142"/>
                    <a:gd name="connsiteY20" fmla="*/ 1288111 h 2449001"/>
                    <a:gd name="connsiteX21" fmla="*/ 124871 w 785142"/>
                    <a:gd name="connsiteY21" fmla="*/ 1017766 h 2449001"/>
                    <a:gd name="connsiteX22" fmla="*/ 244140 w 785142"/>
                    <a:gd name="connsiteY22" fmla="*/ 0 h 2449001"/>
                    <a:gd name="connsiteX0" fmla="*/ 425685 w 779830"/>
                    <a:gd name="connsiteY0" fmla="*/ 1331843 h 2449001"/>
                    <a:gd name="connsiteX1" fmla="*/ 537004 w 779830"/>
                    <a:gd name="connsiteY1" fmla="*/ 1379551 h 2449001"/>
                    <a:gd name="connsiteX2" fmla="*/ 758434 w 779830"/>
                    <a:gd name="connsiteY2" fmla="*/ 1406369 h 2449001"/>
                    <a:gd name="connsiteX3" fmla="*/ 620492 w 779830"/>
                    <a:gd name="connsiteY3" fmla="*/ 1741335 h 2449001"/>
                    <a:gd name="connsiteX4" fmla="*/ 604589 w 779830"/>
                    <a:gd name="connsiteY4" fmla="*/ 2441050 h 2449001"/>
                    <a:gd name="connsiteX5" fmla="*/ 314367 w 779830"/>
                    <a:gd name="connsiteY5" fmla="*/ 2445025 h 2449001"/>
                    <a:gd name="connsiteX6" fmla="*/ 207024 w 779830"/>
                    <a:gd name="connsiteY6" fmla="*/ 1673750 h 2449001"/>
                    <a:gd name="connsiteX7" fmla="*/ 203049 w 779830"/>
                    <a:gd name="connsiteY7" fmla="*/ 2441050 h 2449001"/>
                    <a:gd name="connsiteX8" fmla="*/ 131487 w 779830"/>
                    <a:gd name="connsiteY8" fmla="*/ 2449001 h 2449001"/>
                    <a:gd name="connsiteX9" fmla="*/ 290 w 779830"/>
                    <a:gd name="connsiteY9" fmla="*/ 1701579 h 2449001"/>
                    <a:gd name="connsiteX10" fmla="*/ 95803 w 779830"/>
                    <a:gd name="connsiteY10" fmla="*/ 1597201 h 2449001"/>
                    <a:gd name="connsiteX11" fmla="*/ 84332 w 779830"/>
                    <a:gd name="connsiteY11" fmla="*/ 1389262 h 2449001"/>
                    <a:gd name="connsiteX12" fmla="*/ 334245 w 779830"/>
                    <a:gd name="connsiteY12" fmla="*/ 1375575 h 2449001"/>
                    <a:gd name="connsiteX13" fmla="*/ 425685 w 779830"/>
                    <a:gd name="connsiteY13" fmla="*/ 1331843 h 2449001"/>
                    <a:gd name="connsiteX14" fmla="*/ 238828 w 779830"/>
                    <a:gd name="connsiteY14" fmla="*/ 0 h 2449001"/>
                    <a:gd name="connsiteX15" fmla="*/ 552904 w 779830"/>
                    <a:gd name="connsiteY15" fmla="*/ 0 h 2449001"/>
                    <a:gd name="connsiteX16" fmla="*/ 684102 w 779830"/>
                    <a:gd name="connsiteY16" fmla="*/ 962108 h 2449001"/>
                    <a:gd name="connsiteX17" fmla="*/ 719882 w 779830"/>
                    <a:gd name="connsiteY17" fmla="*/ 1307990 h 2449001"/>
                    <a:gd name="connsiteX18" fmla="*/ 409781 w 779830"/>
                    <a:gd name="connsiteY18" fmla="*/ 1268233 h 2449001"/>
                    <a:gd name="connsiteX19" fmla="*/ 99681 w 779830"/>
                    <a:gd name="connsiteY19" fmla="*/ 1288111 h 2449001"/>
                    <a:gd name="connsiteX20" fmla="*/ 119559 w 779830"/>
                    <a:gd name="connsiteY20" fmla="*/ 1017766 h 2449001"/>
                    <a:gd name="connsiteX21" fmla="*/ 238828 w 779830"/>
                    <a:gd name="connsiteY21" fmla="*/ 0 h 2449001"/>
                    <a:gd name="connsiteX0" fmla="*/ 425766 w 779911"/>
                    <a:gd name="connsiteY0" fmla="*/ 1331843 h 2449001"/>
                    <a:gd name="connsiteX1" fmla="*/ 537085 w 779911"/>
                    <a:gd name="connsiteY1" fmla="*/ 1379551 h 2449001"/>
                    <a:gd name="connsiteX2" fmla="*/ 758515 w 779911"/>
                    <a:gd name="connsiteY2" fmla="*/ 1406369 h 2449001"/>
                    <a:gd name="connsiteX3" fmla="*/ 620573 w 779911"/>
                    <a:gd name="connsiteY3" fmla="*/ 1741335 h 2449001"/>
                    <a:gd name="connsiteX4" fmla="*/ 604670 w 779911"/>
                    <a:gd name="connsiteY4" fmla="*/ 2441050 h 2449001"/>
                    <a:gd name="connsiteX5" fmla="*/ 314448 w 779911"/>
                    <a:gd name="connsiteY5" fmla="*/ 2445025 h 2449001"/>
                    <a:gd name="connsiteX6" fmla="*/ 207105 w 779911"/>
                    <a:gd name="connsiteY6" fmla="*/ 1673750 h 2449001"/>
                    <a:gd name="connsiteX7" fmla="*/ 203130 w 779911"/>
                    <a:gd name="connsiteY7" fmla="*/ 2441050 h 2449001"/>
                    <a:gd name="connsiteX8" fmla="*/ 131568 w 779911"/>
                    <a:gd name="connsiteY8" fmla="*/ 2449001 h 2449001"/>
                    <a:gd name="connsiteX9" fmla="*/ 371 w 779911"/>
                    <a:gd name="connsiteY9" fmla="*/ 1701579 h 2449001"/>
                    <a:gd name="connsiteX10" fmla="*/ 95884 w 779911"/>
                    <a:gd name="connsiteY10" fmla="*/ 1597201 h 2449001"/>
                    <a:gd name="connsiteX11" fmla="*/ 84413 w 779911"/>
                    <a:gd name="connsiteY11" fmla="*/ 1389262 h 2449001"/>
                    <a:gd name="connsiteX12" fmla="*/ 334326 w 779911"/>
                    <a:gd name="connsiteY12" fmla="*/ 1375575 h 2449001"/>
                    <a:gd name="connsiteX13" fmla="*/ 425766 w 779911"/>
                    <a:gd name="connsiteY13" fmla="*/ 1331843 h 2449001"/>
                    <a:gd name="connsiteX14" fmla="*/ 238909 w 779911"/>
                    <a:gd name="connsiteY14" fmla="*/ 0 h 2449001"/>
                    <a:gd name="connsiteX15" fmla="*/ 552985 w 779911"/>
                    <a:gd name="connsiteY15" fmla="*/ 0 h 2449001"/>
                    <a:gd name="connsiteX16" fmla="*/ 684183 w 779911"/>
                    <a:gd name="connsiteY16" fmla="*/ 962108 h 2449001"/>
                    <a:gd name="connsiteX17" fmla="*/ 719963 w 779911"/>
                    <a:gd name="connsiteY17" fmla="*/ 1307990 h 2449001"/>
                    <a:gd name="connsiteX18" fmla="*/ 409862 w 779911"/>
                    <a:gd name="connsiteY18" fmla="*/ 1268233 h 2449001"/>
                    <a:gd name="connsiteX19" fmla="*/ 99762 w 779911"/>
                    <a:gd name="connsiteY19" fmla="*/ 1288111 h 2449001"/>
                    <a:gd name="connsiteX20" fmla="*/ 119640 w 779911"/>
                    <a:gd name="connsiteY20" fmla="*/ 1017766 h 2449001"/>
                    <a:gd name="connsiteX21" fmla="*/ 238909 w 779911"/>
                    <a:gd name="connsiteY21" fmla="*/ 0 h 2449001"/>
                    <a:gd name="connsiteX0" fmla="*/ 425696 w 779841"/>
                    <a:gd name="connsiteY0" fmla="*/ 1331843 h 2449001"/>
                    <a:gd name="connsiteX1" fmla="*/ 537015 w 779841"/>
                    <a:gd name="connsiteY1" fmla="*/ 1379551 h 2449001"/>
                    <a:gd name="connsiteX2" fmla="*/ 758445 w 779841"/>
                    <a:gd name="connsiteY2" fmla="*/ 1406369 h 2449001"/>
                    <a:gd name="connsiteX3" fmla="*/ 620503 w 779841"/>
                    <a:gd name="connsiteY3" fmla="*/ 1741335 h 2449001"/>
                    <a:gd name="connsiteX4" fmla="*/ 604600 w 779841"/>
                    <a:gd name="connsiteY4" fmla="*/ 2441050 h 2449001"/>
                    <a:gd name="connsiteX5" fmla="*/ 314378 w 779841"/>
                    <a:gd name="connsiteY5" fmla="*/ 2445025 h 2449001"/>
                    <a:gd name="connsiteX6" fmla="*/ 207035 w 779841"/>
                    <a:gd name="connsiteY6" fmla="*/ 1673750 h 2449001"/>
                    <a:gd name="connsiteX7" fmla="*/ 203060 w 779841"/>
                    <a:gd name="connsiteY7" fmla="*/ 2441050 h 2449001"/>
                    <a:gd name="connsiteX8" fmla="*/ 131498 w 779841"/>
                    <a:gd name="connsiteY8" fmla="*/ 2449001 h 2449001"/>
                    <a:gd name="connsiteX9" fmla="*/ 301 w 779841"/>
                    <a:gd name="connsiteY9" fmla="*/ 1701579 h 2449001"/>
                    <a:gd name="connsiteX10" fmla="*/ 95814 w 779841"/>
                    <a:gd name="connsiteY10" fmla="*/ 1597201 h 2449001"/>
                    <a:gd name="connsiteX11" fmla="*/ 84343 w 779841"/>
                    <a:gd name="connsiteY11" fmla="*/ 1389262 h 2449001"/>
                    <a:gd name="connsiteX12" fmla="*/ 334256 w 779841"/>
                    <a:gd name="connsiteY12" fmla="*/ 1375575 h 2449001"/>
                    <a:gd name="connsiteX13" fmla="*/ 425696 w 779841"/>
                    <a:gd name="connsiteY13" fmla="*/ 1331843 h 2449001"/>
                    <a:gd name="connsiteX14" fmla="*/ 238839 w 779841"/>
                    <a:gd name="connsiteY14" fmla="*/ 0 h 2449001"/>
                    <a:gd name="connsiteX15" fmla="*/ 552915 w 779841"/>
                    <a:gd name="connsiteY15" fmla="*/ 0 h 2449001"/>
                    <a:gd name="connsiteX16" fmla="*/ 684113 w 779841"/>
                    <a:gd name="connsiteY16" fmla="*/ 962108 h 2449001"/>
                    <a:gd name="connsiteX17" fmla="*/ 719893 w 779841"/>
                    <a:gd name="connsiteY17" fmla="*/ 1307990 h 2449001"/>
                    <a:gd name="connsiteX18" fmla="*/ 409792 w 779841"/>
                    <a:gd name="connsiteY18" fmla="*/ 1268233 h 2449001"/>
                    <a:gd name="connsiteX19" fmla="*/ 99692 w 779841"/>
                    <a:gd name="connsiteY19" fmla="*/ 1288111 h 2449001"/>
                    <a:gd name="connsiteX20" fmla="*/ 119570 w 779841"/>
                    <a:gd name="connsiteY20" fmla="*/ 1017766 h 2449001"/>
                    <a:gd name="connsiteX21" fmla="*/ 238839 w 779841"/>
                    <a:gd name="connsiteY21" fmla="*/ 0 h 2449001"/>
                    <a:gd name="connsiteX0" fmla="*/ 425696 w 794874"/>
                    <a:gd name="connsiteY0" fmla="*/ 1331843 h 2449001"/>
                    <a:gd name="connsiteX1" fmla="*/ 537015 w 794874"/>
                    <a:gd name="connsiteY1" fmla="*/ 1379551 h 2449001"/>
                    <a:gd name="connsiteX2" fmla="*/ 758445 w 794874"/>
                    <a:gd name="connsiteY2" fmla="*/ 1406369 h 2449001"/>
                    <a:gd name="connsiteX3" fmla="*/ 620503 w 794874"/>
                    <a:gd name="connsiteY3" fmla="*/ 1741335 h 2449001"/>
                    <a:gd name="connsiteX4" fmla="*/ 604600 w 794874"/>
                    <a:gd name="connsiteY4" fmla="*/ 2441050 h 2449001"/>
                    <a:gd name="connsiteX5" fmla="*/ 314378 w 794874"/>
                    <a:gd name="connsiteY5" fmla="*/ 2445025 h 2449001"/>
                    <a:gd name="connsiteX6" fmla="*/ 207035 w 794874"/>
                    <a:gd name="connsiteY6" fmla="*/ 1673750 h 2449001"/>
                    <a:gd name="connsiteX7" fmla="*/ 203060 w 794874"/>
                    <a:gd name="connsiteY7" fmla="*/ 2441050 h 2449001"/>
                    <a:gd name="connsiteX8" fmla="*/ 131498 w 794874"/>
                    <a:gd name="connsiteY8" fmla="*/ 2449001 h 2449001"/>
                    <a:gd name="connsiteX9" fmla="*/ 301 w 794874"/>
                    <a:gd name="connsiteY9" fmla="*/ 1701579 h 2449001"/>
                    <a:gd name="connsiteX10" fmla="*/ 95814 w 794874"/>
                    <a:gd name="connsiteY10" fmla="*/ 1597201 h 2449001"/>
                    <a:gd name="connsiteX11" fmla="*/ 84343 w 794874"/>
                    <a:gd name="connsiteY11" fmla="*/ 1389262 h 2449001"/>
                    <a:gd name="connsiteX12" fmla="*/ 334256 w 794874"/>
                    <a:gd name="connsiteY12" fmla="*/ 1375575 h 2449001"/>
                    <a:gd name="connsiteX13" fmla="*/ 425696 w 794874"/>
                    <a:gd name="connsiteY13" fmla="*/ 1331843 h 2449001"/>
                    <a:gd name="connsiteX14" fmla="*/ 238839 w 794874"/>
                    <a:gd name="connsiteY14" fmla="*/ 0 h 2449001"/>
                    <a:gd name="connsiteX15" fmla="*/ 552915 w 794874"/>
                    <a:gd name="connsiteY15" fmla="*/ 0 h 2449001"/>
                    <a:gd name="connsiteX16" fmla="*/ 684113 w 794874"/>
                    <a:gd name="connsiteY16" fmla="*/ 962108 h 2449001"/>
                    <a:gd name="connsiteX17" fmla="*/ 719893 w 794874"/>
                    <a:gd name="connsiteY17" fmla="*/ 1307990 h 2449001"/>
                    <a:gd name="connsiteX18" fmla="*/ 409792 w 794874"/>
                    <a:gd name="connsiteY18" fmla="*/ 1268233 h 2449001"/>
                    <a:gd name="connsiteX19" fmla="*/ 99692 w 794874"/>
                    <a:gd name="connsiteY19" fmla="*/ 1288111 h 2449001"/>
                    <a:gd name="connsiteX20" fmla="*/ 119570 w 794874"/>
                    <a:gd name="connsiteY20" fmla="*/ 1017766 h 2449001"/>
                    <a:gd name="connsiteX21" fmla="*/ 238839 w 794874"/>
                    <a:gd name="connsiteY21" fmla="*/ 0 h 2449001"/>
                    <a:gd name="connsiteX0" fmla="*/ 425696 w 794874"/>
                    <a:gd name="connsiteY0" fmla="*/ 1331843 h 2449001"/>
                    <a:gd name="connsiteX1" fmla="*/ 537015 w 794874"/>
                    <a:gd name="connsiteY1" fmla="*/ 1379551 h 2449001"/>
                    <a:gd name="connsiteX2" fmla="*/ 758445 w 794874"/>
                    <a:gd name="connsiteY2" fmla="*/ 1406369 h 2449001"/>
                    <a:gd name="connsiteX3" fmla="*/ 620503 w 794874"/>
                    <a:gd name="connsiteY3" fmla="*/ 1741335 h 2449001"/>
                    <a:gd name="connsiteX4" fmla="*/ 604600 w 794874"/>
                    <a:gd name="connsiteY4" fmla="*/ 2441050 h 2449001"/>
                    <a:gd name="connsiteX5" fmla="*/ 314378 w 794874"/>
                    <a:gd name="connsiteY5" fmla="*/ 2445025 h 2449001"/>
                    <a:gd name="connsiteX6" fmla="*/ 207035 w 794874"/>
                    <a:gd name="connsiteY6" fmla="*/ 1673750 h 2449001"/>
                    <a:gd name="connsiteX7" fmla="*/ 203060 w 794874"/>
                    <a:gd name="connsiteY7" fmla="*/ 2441050 h 2449001"/>
                    <a:gd name="connsiteX8" fmla="*/ 131498 w 794874"/>
                    <a:gd name="connsiteY8" fmla="*/ 2449001 h 2449001"/>
                    <a:gd name="connsiteX9" fmla="*/ 301 w 794874"/>
                    <a:gd name="connsiteY9" fmla="*/ 1701579 h 2449001"/>
                    <a:gd name="connsiteX10" fmla="*/ 95814 w 794874"/>
                    <a:gd name="connsiteY10" fmla="*/ 1597201 h 2449001"/>
                    <a:gd name="connsiteX11" fmla="*/ 84343 w 794874"/>
                    <a:gd name="connsiteY11" fmla="*/ 1389262 h 2449001"/>
                    <a:gd name="connsiteX12" fmla="*/ 334256 w 794874"/>
                    <a:gd name="connsiteY12" fmla="*/ 1375575 h 2449001"/>
                    <a:gd name="connsiteX13" fmla="*/ 425696 w 794874"/>
                    <a:gd name="connsiteY13" fmla="*/ 1331843 h 2449001"/>
                    <a:gd name="connsiteX14" fmla="*/ 238839 w 794874"/>
                    <a:gd name="connsiteY14" fmla="*/ 0 h 2449001"/>
                    <a:gd name="connsiteX15" fmla="*/ 552915 w 794874"/>
                    <a:gd name="connsiteY15" fmla="*/ 0 h 2449001"/>
                    <a:gd name="connsiteX16" fmla="*/ 684113 w 794874"/>
                    <a:gd name="connsiteY16" fmla="*/ 962108 h 2449001"/>
                    <a:gd name="connsiteX17" fmla="*/ 719893 w 794874"/>
                    <a:gd name="connsiteY17" fmla="*/ 1307990 h 2449001"/>
                    <a:gd name="connsiteX18" fmla="*/ 409792 w 794874"/>
                    <a:gd name="connsiteY18" fmla="*/ 1268233 h 2449001"/>
                    <a:gd name="connsiteX19" fmla="*/ 99692 w 794874"/>
                    <a:gd name="connsiteY19" fmla="*/ 1288111 h 2449001"/>
                    <a:gd name="connsiteX20" fmla="*/ 133257 w 794874"/>
                    <a:gd name="connsiteY20" fmla="*/ 945913 h 2449001"/>
                    <a:gd name="connsiteX21" fmla="*/ 238839 w 794874"/>
                    <a:gd name="connsiteY21" fmla="*/ 0 h 2449001"/>
                    <a:gd name="connsiteX0" fmla="*/ 425696 w 794874"/>
                    <a:gd name="connsiteY0" fmla="*/ 1331843 h 2449001"/>
                    <a:gd name="connsiteX1" fmla="*/ 537015 w 794874"/>
                    <a:gd name="connsiteY1" fmla="*/ 1379551 h 2449001"/>
                    <a:gd name="connsiteX2" fmla="*/ 758445 w 794874"/>
                    <a:gd name="connsiteY2" fmla="*/ 1406369 h 2449001"/>
                    <a:gd name="connsiteX3" fmla="*/ 620503 w 794874"/>
                    <a:gd name="connsiteY3" fmla="*/ 1741335 h 2449001"/>
                    <a:gd name="connsiteX4" fmla="*/ 604600 w 794874"/>
                    <a:gd name="connsiteY4" fmla="*/ 2441050 h 2449001"/>
                    <a:gd name="connsiteX5" fmla="*/ 314378 w 794874"/>
                    <a:gd name="connsiteY5" fmla="*/ 2445025 h 2449001"/>
                    <a:gd name="connsiteX6" fmla="*/ 207035 w 794874"/>
                    <a:gd name="connsiteY6" fmla="*/ 1673750 h 2449001"/>
                    <a:gd name="connsiteX7" fmla="*/ 203060 w 794874"/>
                    <a:gd name="connsiteY7" fmla="*/ 2441050 h 2449001"/>
                    <a:gd name="connsiteX8" fmla="*/ 131498 w 794874"/>
                    <a:gd name="connsiteY8" fmla="*/ 2449001 h 2449001"/>
                    <a:gd name="connsiteX9" fmla="*/ 301 w 794874"/>
                    <a:gd name="connsiteY9" fmla="*/ 1701579 h 2449001"/>
                    <a:gd name="connsiteX10" fmla="*/ 95814 w 794874"/>
                    <a:gd name="connsiteY10" fmla="*/ 1597201 h 2449001"/>
                    <a:gd name="connsiteX11" fmla="*/ 84343 w 794874"/>
                    <a:gd name="connsiteY11" fmla="*/ 1389262 h 2449001"/>
                    <a:gd name="connsiteX12" fmla="*/ 334256 w 794874"/>
                    <a:gd name="connsiteY12" fmla="*/ 1375575 h 2449001"/>
                    <a:gd name="connsiteX13" fmla="*/ 425696 w 794874"/>
                    <a:gd name="connsiteY13" fmla="*/ 1331843 h 2449001"/>
                    <a:gd name="connsiteX14" fmla="*/ 238839 w 794874"/>
                    <a:gd name="connsiteY14" fmla="*/ 0 h 2449001"/>
                    <a:gd name="connsiteX15" fmla="*/ 552915 w 794874"/>
                    <a:gd name="connsiteY15" fmla="*/ 0 h 2449001"/>
                    <a:gd name="connsiteX16" fmla="*/ 684113 w 794874"/>
                    <a:gd name="connsiteY16" fmla="*/ 962108 h 2449001"/>
                    <a:gd name="connsiteX17" fmla="*/ 719893 w 794874"/>
                    <a:gd name="connsiteY17" fmla="*/ 1307990 h 2449001"/>
                    <a:gd name="connsiteX18" fmla="*/ 409792 w 794874"/>
                    <a:gd name="connsiteY18" fmla="*/ 1268233 h 2449001"/>
                    <a:gd name="connsiteX19" fmla="*/ 99692 w 794874"/>
                    <a:gd name="connsiteY19" fmla="*/ 1288111 h 2449001"/>
                    <a:gd name="connsiteX20" fmla="*/ 133257 w 794874"/>
                    <a:gd name="connsiteY20" fmla="*/ 945913 h 2449001"/>
                    <a:gd name="connsiteX21" fmla="*/ 238839 w 794874"/>
                    <a:gd name="connsiteY21" fmla="*/ 0 h 2449001"/>
                    <a:gd name="connsiteX0" fmla="*/ 425696 w 794874"/>
                    <a:gd name="connsiteY0" fmla="*/ 1331843 h 2449001"/>
                    <a:gd name="connsiteX1" fmla="*/ 537015 w 794874"/>
                    <a:gd name="connsiteY1" fmla="*/ 1379551 h 2449001"/>
                    <a:gd name="connsiteX2" fmla="*/ 758445 w 794874"/>
                    <a:gd name="connsiteY2" fmla="*/ 1406369 h 2449001"/>
                    <a:gd name="connsiteX3" fmla="*/ 620503 w 794874"/>
                    <a:gd name="connsiteY3" fmla="*/ 1741335 h 2449001"/>
                    <a:gd name="connsiteX4" fmla="*/ 604600 w 794874"/>
                    <a:gd name="connsiteY4" fmla="*/ 2441050 h 2449001"/>
                    <a:gd name="connsiteX5" fmla="*/ 314378 w 794874"/>
                    <a:gd name="connsiteY5" fmla="*/ 2445025 h 2449001"/>
                    <a:gd name="connsiteX6" fmla="*/ 207035 w 794874"/>
                    <a:gd name="connsiteY6" fmla="*/ 1673750 h 2449001"/>
                    <a:gd name="connsiteX7" fmla="*/ 203060 w 794874"/>
                    <a:gd name="connsiteY7" fmla="*/ 2441050 h 2449001"/>
                    <a:gd name="connsiteX8" fmla="*/ 131498 w 794874"/>
                    <a:gd name="connsiteY8" fmla="*/ 2449001 h 2449001"/>
                    <a:gd name="connsiteX9" fmla="*/ 301 w 794874"/>
                    <a:gd name="connsiteY9" fmla="*/ 1701579 h 2449001"/>
                    <a:gd name="connsiteX10" fmla="*/ 95814 w 794874"/>
                    <a:gd name="connsiteY10" fmla="*/ 1597201 h 2449001"/>
                    <a:gd name="connsiteX11" fmla="*/ 84343 w 794874"/>
                    <a:gd name="connsiteY11" fmla="*/ 1389262 h 2449001"/>
                    <a:gd name="connsiteX12" fmla="*/ 334256 w 794874"/>
                    <a:gd name="connsiteY12" fmla="*/ 1375575 h 2449001"/>
                    <a:gd name="connsiteX13" fmla="*/ 425696 w 794874"/>
                    <a:gd name="connsiteY13" fmla="*/ 1331843 h 2449001"/>
                    <a:gd name="connsiteX14" fmla="*/ 218310 w 794874"/>
                    <a:gd name="connsiteY14" fmla="*/ 0 h 2449001"/>
                    <a:gd name="connsiteX15" fmla="*/ 552915 w 794874"/>
                    <a:gd name="connsiteY15" fmla="*/ 0 h 2449001"/>
                    <a:gd name="connsiteX16" fmla="*/ 684113 w 794874"/>
                    <a:gd name="connsiteY16" fmla="*/ 962108 h 2449001"/>
                    <a:gd name="connsiteX17" fmla="*/ 719893 w 794874"/>
                    <a:gd name="connsiteY17" fmla="*/ 1307990 h 2449001"/>
                    <a:gd name="connsiteX18" fmla="*/ 409792 w 794874"/>
                    <a:gd name="connsiteY18" fmla="*/ 1268233 h 2449001"/>
                    <a:gd name="connsiteX19" fmla="*/ 99692 w 794874"/>
                    <a:gd name="connsiteY19" fmla="*/ 1288111 h 2449001"/>
                    <a:gd name="connsiteX20" fmla="*/ 133257 w 794874"/>
                    <a:gd name="connsiteY20" fmla="*/ 945913 h 2449001"/>
                    <a:gd name="connsiteX21" fmla="*/ 218310 w 794874"/>
                    <a:gd name="connsiteY21" fmla="*/ 0 h 2449001"/>
                    <a:gd name="connsiteX0" fmla="*/ 425696 w 794874"/>
                    <a:gd name="connsiteY0" fmla="*/ 1331843 h 2449001"/>
                    <a:gd name="connsiteX1" fmla="*/ 537015 w 794874"/>
                    <a:gd name="connsiteY1" fmla="*/ 1379551 h 2449001"/>
                    <a:gd name="connsiteX2" fmla="*/ 758445 w 794874"/>
                    <a:gd name="connsiteY2" fmla="*/ 1406369 h 2449001"/>
                    <a:gd name="connsiteX3" fmla="*/ 620503 w 794874"/>
                    <a:gd name="connsiteY3" fmla="*/ 1741335 h 2449001"/>
                    <a:gd name="connsiteX4" fmla="*/ 604600 w 794874"/>
                    <a:gd name="connsiteY4" fmla="*/ 2441050 h 2449001"/>
                    <a:gd name="connsiteX5" fmla="*/ 314378 w 794874"/>
                    <a:gd name="connsiteY5" fmla="*/ 2445025 h 2449001"/>
                    <a:gd name="connsiteX6" fmla="*/ 207035 w 794874"/>
                    <a:gd name="connsiteY6" fmla="*/ 1673750 h 2449001"/>
                    <a:gd name="connsiteX7" fmla="*/ 203060 w 794874"/>
                    <a:gd name="connsiteY7" fmla="*/ 2441050 h 2449001"/>
                    <a:gd name="connsiteX8" fmla="*/ 131498 w 794874"/>
                    <a:gd name="connsiteY8" fmla="*/ 2449001 h 2449001"/>
                    <a:gd name="connsiteX9" fmla="*/ 301 w 794874"/>
                    <a:gd name="connsiteY9" fmla="*/ 1701579 h 2449001"/>
                    <a:gd name="connsiteX10" fmla="*/ 95814 w 794874"/>
                    <a:gd name="connsiteY10" fmla="*/ 1597201 h 2449001"/>
                    <a:gd name="connsiteX11" fmla="*/ 84343 w 794874"/>
                    <a:gd name="connsiteY11" fmla="*/ 1389262 h 2449001"/>
                    <a:gd name="connsiteX12" fmla="*/ 334256 w 794874"/>
                    <a:gd name="connsiteY12" fmla="*/ 1375575 h 2449001"/>
                    <a:gd name="connsiteX13" fmla="*/ 425696 w 794874"/>
                    <a:gd name="connsiteY13" fmla="*/ 1331843 h 2449001"/>
                    <a:gd name="connsiteX14" fmla="*/ 218310 w 794874"/>
                    <a:gd name="connsiteY14" fmla="*/ 0 h 2449001"/>
                    <a:gd name="connsiteX15" fmla="*/ 570023 w 794874"/>
                    <a:gd name="connsiteY15" fmla="*/ 3422 h 2449001"/>
                    <a:gd name="connsiteX16" fmla="*/ 684113 w 794874"/>
                    <a:gd name="connsiteY16" fmla="*/ 962108 h 2449001"/>
                    <a:gd name="connsiteX17" fmla="*/ 719893 w 794874"/>
                    <a:gd name="connsiteY17" fmla="*/ 1307990 h 2449001"/>
                    <a:gd name="connsiteX18" fmla="*/ 409792 w 794874"/>
                    <a:gd name="connsiteY18" fmla="*/ 1268233 h 2449001"/>
                    <a:gd name="connsiteX19" fmla="*/ 99692 w 794874"/>
                    <a:gd name="connsiteY19" fmla="*/ 1288111 h 2449001"/>
                    <a:gd name="connsiteX20" fmla="*/ 133257 w 794874"/>
                    <a:gd name="connsiteY20" fmla="*/ 945913 h 2449001"/>
                    <a:gd name="connsiteX21" fmla="*/ 218310 w 794874"/>
                    <a:gd name="connsiteY21" fmla="*/ 0 h 2449001"/>
                    <a:gd name="connsiteX0" fmla="*/ 425696 w 794874"/>
                    <a:gd name="connsiteY0" fmla="*/ 1331843 h 2449001"/>
                    <a:gd name="connsiteX1" fmla="*/ 537015 w 794874"/>
                    <a:gd name="connsiteY1" fmla="*/ 1379551 h 2449001"/>
                    <a:gd name="connsiteX2" fmla="*/ 758445 w 794874"/>
                    <a:gd name="connsiteY2" fmla="*/ 1406369 h 2449001"/>
                    <a:gd name="connsiteX3" fmla="*/ 620503 w 794874"/>
                    <a:gd name="connsiteY3" fmla="*/ 1741335 h 2449001"/>
                    <a:gd name="connsiteX4" fmla="*/ 604600 w 794874"/>
                    <a:gd name="connsiteY4" fmla="*/ 2441050 h 2449001"/>
                    <a:gd name="connsiteX5" fmla="*/ 314378 w 794874"/>
                    <a:gd name="connsiteY5" fmla="*/ 2445025 h 2449001"/>
                    <a:gd name="connsiteX6" fmla="*/ 207035 w 794874"/>
                    <a:gd name="connsiteY6" fmla="*/ 1673750 h 2449001"/>
                    <a:gd name="connsiteX7" fmla="*/ 203060 w 794874"/>
                    <a:gd name="connsiteY7" fmla="*/ 2441050 h 2449001"/>
                    <a:gd name="connsiteX8" fmla="*/ 131498 w 794874"/>
                    <a:gd name="connsiteY8" fmla="*/ 2449001 h 2449001"/>
                    <a:gd name="connsiteX9" fmla="*/ 301 w 794874"/>
                    <a:gd name="connsiteY9" fmla="*/ 1701579 h 2449001"/>
                    <a:gd name="connsiteX10" fmla="*/ 95814 w 794874"/>
                    <a:gd name="connsiteY10" fmla="*/ 1597201 h 2449001"/>
                    <a:gd name="connsiteX11" fmla="*/ 84343 w 794874"/>
                    <a:gd name="connsiteY11" fmla="*/ 1389262 h 2449001"/>
                    <a:gd name="connsiteX12" fmla="*/ 334256 w 794874"/>
                    <a:gd name="connsiteY12" fmla="*/ 1375575 h 2449001"/>
                    <a:gd name="connsiteX13" fmla="*/ 425696 w 794874"/>
                    <a:gd name="connsiteY13" fmla="*/ 1331843 h 2449001"/>
                    <a:gd name="connsiteX14" fmla="*/ 218310 w 794874"/>
                    <a:gd name="connsiteY14" fmla="*/ 0 h 2449001"/>
                    <a:gd name="connsiteX15" fmla="*/ 570023 w 794874"/>
                    <a:gd name="connsiteY15" fmla="*/ 3422 h 2449001"/>
                    <a:gd name="connsiteX16" fmla="*/ 684113 w 794874"/>
                    <a:gd name="connsiteY16" fmla="*/ 962108 h 2449001"/>
                    <a:gd name="connsiteX17" fmla="*/ 719893 w 794874"/>
                    <a:gd name="connsiteY17" fmla="*/ 1307990 h 2449001"/>
                    <a:gd name="connsiteX18" fmla="*/ 409792 w 794874"/>
                    <a:gd name="connsiteY18" fmla="*/ 1268233 h 2449001"/>
                    <a:gd name="connsiteX19" fmla="*/ 99692 w 794874"/>
                    <a:gd name="connsiteY19" fmla="*/ 1288111 h 2449001"/>
                    <a:gd name="connsiteX20" fmla="*/ 133257 w 794874"/>
                    <a:gd name="connsiteY20" fmla="*/ 945913 h 2449001"/>
                    <a:gd name="connsiteX21" fmla="*/ 218310 w 794874"/>
                    <a:gd name="connsiteY21" fmla="*/ 0 h 2449001"/>
                    <a:gd name="connsiteX0" fmla="*/ 425696 w 794874"/>
                    <a:gd name="connsiteY0" fmla="*/ 1331843 h 2449001"/>
                    <a:gd name="connsiteX1" fmla="*/ 537015 w 794874"/>
                    <a:gd name="connsiteY1" fmla="*/ 1379551 h 2449001"/>
                    <a:gd name="connsiteX2" fmla="*/ 758445 w 794874"/>
                    <a:gd name="connsiteY2" fmla="*/ 1406369 h 2449001"/>
                    <a:gd name="connsiteX3" fmla="*/ 620503 w 794874"/>
                    <a:gd name="connsiteY3" fmla="*/ 1741335 h 2449001"/>
                    <a:gd name="connsiteX4" fmla="*/ 604600 w 794874"/>
                    <a:gd name="connsiteY4" fmla="*/ 2441050 h 2449001"/>
                    <a:gd name="connsiteX5" fmla="*/ 314378 w 794874"/>
                    <a:gd name="connsiteY5" fmla="*/ 2445025 h 2449001"/>
                    <a:gd name="connsiteX6" fmla="*/ 207035 w 794874"/>
                    <a:gd name="connsiteY6" fmla="*/ 1673750 h 2449001"/>
                    <a:gd name="connsiteX7" fmla="*/ 203060 w 794874"/>
                    <a:gd name="connsiteY7" fmla="*/ 2441050 h 2449001"/>
                    <a:gd name="connsiteX8" fmla="*/ 131498 w 794874"/>
                    <a:gd name="connsiteY8" fmla="*/ 2449001 h 2449001"/>
                    <a:gd name="connsiteX9" fmla="*/ 301 w 794874"/>
                    <a:gd name="connsiteY9" fmla="*/ 1701579 h 2449001"/>
                    <a:gd name="connsiteX10" fmla="*/ 95814 w 794874"/>
                    <a:gd name="connsiteY10" fmla="*/ 1597201 h 2449001"/>
                    <a:gd name="connsiteX11" fmla="*/ 84343 w 794874"/>
                    <a:gd name="connsiteY11" fmla="*/ 1389262 h 2449001"/>
                    <a:gd name="connsiteX12" fmla="*/ 334256 w 794874"/>
                    <a:gd name="connsiteY12" fmla="*/ 1375575 h 2449001"/>
                    <a:gd name="connsiteX13" fmla="*/ 425696 w 794874"/>
                    <a:gd name="connsiteY13" fmla="*/ 1331843 h 2449001"/>
                    <a:gd name="connsiteX14" fmla="*/ 218310 w 794874"/>
                    <a:gd name="connsiteY14" fmla="*/ 0 h 2449001"/>
                    <a:gd name="connsiteX15" fmla="*/ 570023 w 794874"/>
                    <a:gd name="connsiteY15" fmla="*/ 3422 h 2449001"/>
                    <a:gd name="connsiteX16" fmla="*/ 684113 w 794874"/>
                    <a:gd name="connsiteY16" fmla="*/ 962108 h 2449001"/>
                    <a:gd name="connsiteX17" fmla="*/ 719893 w 794874"/>
                    <a:gd name="connsiteY17" fmla="*/ 1307990 h 2449001"/>
                    <a:gd name="connsiteX18" fmla="*/ 409792 w 794874"/>
                    <a:gd name="connsiteY18" fmla="*/ 1268233 h 2449001"/>
                    <a:gd name="connsiteX19" fmla="*/ 99692 w 794874"/>
                    <a:gd name="connsiteY19" fmla="*/ 1288111 h 2449001"/>
                    <a:gd name="connsiteX20" fmla="*/ 133257 w 794874"/>
                    <a:gd name="connsiteY20" fmla="*/ 945913 h 2449001"/>
                    <a:gd name="connsiteX21" fmla="*/ 218310 w 794874"/>
                    <a:gd name="connsiteY21" fmla="*/ 0 h 2449001"/>
                    <a:gd name="connsiteX0" fmla="*/ 425696 w 791314"/>
                    <a:gd name="connsiteY0" fmla="*/ 1331843 h 2449001"/>
                    <a:gd name="connsiteX1" fmla="*/ 537015 w 791314"/>
                    <a:gd name="connsiteY1" fmla="*/ 1379551 h 2449001"/>
                    <a:gd name="connsiteX2" fmla="*/ 758445 w 791314"/>
                    <a:gd name="connsiteY2" fmla="*/ 1406369 h 2449001"/>
                    <a:gd name="connsiteX3" fmla="*/ 620503 w 791314"/>
                    <a:gd name="connsiteY3" fmla="*/ 1741335 h 2449001"/>
                    <a:gd name="connsiteX4" fmla="*/ 604600 w 791314"/>
                    <a:gd name="connsiteY4" fmla="*/ 2441050 h 2449001"/>
                    <a:gd name="connsiteX5" fmla="*/ 314378 w 791314"/>
                    <a:gd name="connsiteY5" fmla="*/ 2445025 h 2449001"/>
                    <a:gd name="connsiteX6" fmla="*/ 207035 w 791314"/>
                    <a:gd name="connsiteY6" fmla="*/ 1673750 h 2449001"/>
                    <a:gd name="connsiteX7" fmla="*/ 203060 w 791314"/>
                    <a:gd name="connsiteY7" fmla="*/ 2441050 h 2449001"/>
                    <a:gd name="connsiteX8" fmla="*/ 131498 w 791314"/>
                    <a:gd name="connsiteY8" fmla="*/ 2449001 h 2449001"/>
                    <a:gd name="connsiteX9" fmla="*/ 301 w 791314"/>
                    <a:gd name="connsiteY9" fmla="*/ 1701579 h 2449001"/>
                    <a:gd name="connsiteX10" fmla="*/ 95814 w 791314"/>
                    <a:gd name="connsiteY10" fmla="*/ 1597201 h 2449001"/>
                    <a:gd name="connsiteX11" fmla="*/ 84343 w 791314"/>
                    <a:gd name="connsiteY11" fmla="*/ 1389262 h 2449001"/>
                    <a:gd name="connsiteX12" fmla="*/ 334256 w 791314"/>
                    <a:gd name="connsiteY12" fmla="*/ 1375575 h 2449001"/>
                    <a:gd name="connsiteX13" fmla="*/ 425696 w 791314"/>
                    <a:gd name="connsiteY13" fmla="*/ 1331843 h 2449001"/>
                    <a:gd name="connsiteX14" fmla="*/ 218310 w 791314"/>
                    <a:gd name="connsiteY14" fmla="*/ 0 h 2449001"/>
                    <a:gd name="connsiteX15" fmla="*/ 570023 w 791314"/>
                    <a:gd name="connsiteY15" fmla="*/ 3422 h 2449001"/>
                    <a:gd name="connsiteX16" fmla="*/ 677271 w 791314"/>
                    <a:gd name="connsiteY16" fmla="*/ 938156 h 2449001"/>
                    <a:gd name="connsiteX17" fmla="*/ 719893 w 791314"/>
                    <a:gd name="connsiteY17" fmla="*/ 1307990 h 2449001"/>
                    <a:gd name="connsiteX18" fmla="*/ 409792 w 791314"/>
                    <a:gd name="connsiteY18" fmla="*/ 1268233 h 2449001"/>
                    <a:gd name="connsiteX19" fmla="*/ 99692 w 791314"/>
                    <a:gd name="connsiteY19" fmla="*/ 1288111 h 2449001"/>
                    <a:gd name="connsiteX20" fmla="*/ 133257 w 791314"/>
                    <a:gd name="connsiteY20" fmla="*/ 945913 h 2449001"/>
                    <a:gd name="connsiteX21" fmla="*/ 218310 w 791314"/>
                    <a:gd name="connsiteY21" fmla="*/ 0 h 2449001"/>
                    <a:gd name="connsiteX0" fmla="*/ 425696 w 791740"/>
                    <a:gd name="connsiteY0" fmla="*/ 1331843 h 2449001"/>
                    <a:gd name="connsiteX1" fmla="*/ 537015 w 791740"/>
                    <a:gd name="connsiteY1" fmla="*/ 1379551 h 2449001"/>
                    <a:gd name="connsiteX2" fmla="*/ 775553 w 791740"/>
                    <a:gd name="connsiteY2" fmla="*/ 1406369 h 2449001"/>
                    <a:gd name="connsiteX3" fmla="*/ 620503 w 791740"/>
                    <a:gd name="connsiteY3" fmla="*/ 1741335 h 2449001"/>
                    <a:gd name="connsiteX4" fmla="*/ 604600 w 791740"/>
                    <a:gd name="connsiteY4" fmla="*/ 2441050 h 2449001"/>
                    <a:gd name="connsiteX5" fmla="*/ 314378 w 791740"/>
                    <a:gd name="connsiteY5" fmla="*/ 2445025 h 2449001"/>
                    <a:gd name="connsiteX6" fmla="*/ 207035 w 791740"/>
                    <a:gd name="connsiteY6" fmla="*/ 1673750 h 2449001"/>
                    <a:gd name="connsiteX7" fmla="*/ 203060 w 791740"/>
                    <a:gd name="connsiteY7" fmla="*/ 2441050 h 2449001"/>
                    <a:gd name="connsiteX8" fmla="*/ 131498 w 791740"/>
                    <a:gd name="connsiteY8" fmla="*/ 2449001 h 2449001"/>
                    <a:gd name="connsiteX9" fmla="*/ 301 w 791740"/>
                    <a:gd name="connsiteY9" fmla="*/ 1701579 h 2449001"/>
                    <a:gd name="connsiteX10" fmla="*/ 95814 w 791740"/>
                    <a:gd name="connsiteY10" fmla="*/ 1597201 h 2449001"/>
                    <a:gd name="connsiteX11" fmla="*/ 84343 w 791740"/>
                    <a:gd name="connsiteY11" fmla="*/ 1389262 h 2449001"/>
                    <a:gd name="connsiteX12" fmla="*/ 334256 w 791740"/>
                    <a:gd name="connsiteY12" fmla="*/ 1375575 h 2449001"/>
                    <a:gd name="connsiteX13" fmla="*/ 425696 w 791740"/>
                    <a:gd name="connsiteY13" fmla="*/ 1331843 h 2449001"/>
                    <a:gd name="connsiteX14" fmla="*/ 218310 w 791740"/>
                    <a:gd name="connsiteY14" fmla="*/ 0 h 2449001"/>
                    <a:gd name="connsiteX15" fmla="*/ 570023 w 791740"/>
                    <a:gd name="connsiteY15" fmla="*/ 3422 h 2449001"/>
                    <a:gd name="connsiteX16" fmla="*/ 677271 w 791740"/>
                    <a:gd name="connsiteY16" fmla="*/ 938156 h 2449001"/>
                    <a:gd name="connsiteX17" fmla="*/ 719893 w 791740"/>
                    <a:gd name="connsiteY17" fmla="*/ 1307990 h 2449001"/>
                    <a:gd name="connsiteX18" fmla="*/ 409792 w 791740"/>
                    <a:gd name="connsiteY18" fmla="*/ 1268233 h 2449001"/>
                    <a:gd name="connsiteX19" fmla="*/ 99692 w 791740"/>
                    <a:gd name="connsiteY19" fmla="*/ 1288111 h 2449001"/>
                    <a:gd name="connsiteX20" fmla="*/ 133257 w 791740"/>
                    <a:gd name="connsiteY20" fmla="*/ 945913 h 2449001"/>
                    <a:gd name="connsiteX21" fmla="*/ 218310 w 791740"/>
                    <a:gd name="connsiteY21" fmla="*/ 0 h 2449001"/>
                    <a:gd name="connsiteX0" fmla="*/ 425696 w 798638"/>
                    <a:gd name="connsiteY0" fmla="*/ 1331843 h 2449001"/>
                    <a:gd name="connsiteX1" fmla="*/ 537015 w 798638"/>
                    <a:gd name="connsiteY1" fmla="*/ 1379551 h 2449001"/>
                    <a:gd name="connsiteX2" fmla="*/ 775553 w 798638"/>
                    <a:gd name="connsiteY2" fmla="*/ 1406369 h 2449001"/>
                    <a:gd name="connsiteX3" fmla="*/ 620503 w 798638"/>
                    <a:gd name="connsiteY3" fmla="*/ 1741335 h 2449001"/>
                    <a:gd name="connsiteX4" fmla="*/ 604600 w 798638"/>
                    <a:gd name="connsiteY4" fmla="*/ 2441050 h 2449001"/>
                    <a:gd name="connsiteX5" fmla="*/ 314378 w 798638"/>
                    <a:gd name="connsiteY5" fmla="*/ 2445025 h 2449001"/>
                    <a:gd name="connsiteX6" fmla="*/ 207035 w 798638"/>
                    <a:gd name="connsiteY6" fmla="*/ 1673750 h 2449001"/>
                    <a:gd name="connsiteX7" fmla="*/ 203060 w 798638"/>
                    <a:gd name="connsiteY7" fmla="*/ 2441050 h 2449001"/>
                    <a:gd name="connsiteX8" fmla="*/ 131498 w 798638"/>
                    <a:gd name="connsiteY8" fmla="*/ 2449001 h 2449001"/>
                    <a:gd name="connsiteX9" fmla="*/ 301 w 798638"/>
                    <a:gd name="connsiteY9" fmla="*/ 1701579 h 2449001"/>
                    <a:gd name="connsiteX10" fmla="*/ 95814 w 798638"/>
                    <a:gd name="connsiteY10" fmla="*/ 1597201 h 2449001"/>
                    <a:gd name="connsiteX11" fmla="*/ 84343 w 798638"/>
                    <a:gd name="connsiteY11" fmla="*/ 1389262 h 2449001"/>
                    <a:gd name="connsiteX12" fmla="*/ 334256 w 798638"/>
                    <a:gd name="connsiteY12" fmla="*/ 1375575 h 2449001"/>
                    <a:gd name="connsiteX13" fmla="*/ 425696 w 798638"/>
                    <a:gd name="connsiteY13" fmla="*/ 1331843 h 2449001"/>
                    <a:gd name="connsiteX14" fmla="*/ 218310 w 798638"/>
                    <a:gd name="connsiteY14" fmla="*/ 0 h 2449001"/>
                    <a:gd name="connsiteX15" fmla="*/ 570023 w 798638"/>
                    <a:gd name="connsiteY15" fmla="*/ 3422 h 2449001"/>
                    <a:gd name="connsiteX16" fmla="*/ 677271 w 798638"/>
                    <a:gd name="connsiteY16" fmla="*/ 938156 h 2449001"/>
                    <a:gd name="connsiteX17" fmla="*/ 719893 w 798638"/>
                    <a:gd name="connsiteY17" fmla="*/ 1307990 h 2449001"/>
                    <a:gd name="connsiteX18" fmla="*/ 409792 w 798638"/>
                    <a:gd name="connsiteY18" fmla="*/ 1268233 h 2449001"/>
                    <a:gd name="connsiteX19" fmla="*/ 99692 w 798638"/>
                    <a:gd name="connsiteY19" fmla="*/ 1288111 h 2449001"/>
                    <a:gd name="connsiteX20" fmla="*/ 133257 w 798638"/>
                    <a:gd name="connsiteY20" fmla="*/ 945913 h 2449001"/>
                    <a:gd name="connsiteX21" fmla="*/ 218310 w 798638"/>
                    <a:gd name="connsiteY21" fmla="*/ 0 h 2449001"/>
                    <a:gd name="connsiteX0" fmla="*/ 425696 w 798137"/>
                    <a:gd name="connsiteY0" fmla="*/ 1331843 h 2449001"/>
                    <a:gd name="connsiteX1" fmla="*/ 537015 w 798137"/>
                    <a:gd name="connsiteY1" fmla="*/ 1379551 h 2449001"/>
                    <a:gd name="connsiteX2" fmla="*/ 775553 w 798137"/>
                    <a:gd name="connsiteY2" fmla="*/ 1406369 h 2449001"/>
                    <a:gd name="connsiteX3" fmla="*/ 613659 w 798137"/>
                    <a:gd name="connsiteY3" fmla="*/ 1785816 h 2449001"/>
                    <a:gd name="connsiteX4" fmla="*/ 604600 w 798137"/>
                    <a:gd name="connsiteY4" fmla="*/ 2441050 h 2449001"/>
                    <a:gd name="connsiteX5" fmla="*/ 314378 w 798137"/>
                    <a:gd name="connsiteY5" fmla="*/ 2445025 h 2449001"/>
                    <a:gd name="connsiteX6" fmla="*/ 207035 w 798137"/>
                    <a:gd name="connsiteY6" fmla="*/ 1673750 h 2449001"/>
                    <a:gd name="connsiteX7" fmla="*/ 203060 w 798137"/>
                    <a:gd name="connsiteY7" fmla="*/ 2441050 h 2449001"/>
                    <a:gd name="connsiteX8" fmla="*/ 131498 w 798137"/>
                    <a:gd name="connsiteY8" fmla="*/ 2449001 h 2449001"/>
                    <a:gd name="connsiteX9" fmla="*/ 301 w 798137"/>
                    <a:gd name="connsiteY9" fmla="*/ 1701579 h 2449001"/>
                    <a:gd name="connsiteX10" fmla="*/ 95814 w 798137"/>
                    <a:gd name="connsiteY10" fmla="*/ 1597201 h 2449001"/>
                    <a:gd name="connsiteX11" fmla="*/ 84343 w 798137"/>
                    <a:gd name="connsiteY11" fmla="*/ 1389262 h 2449001"/>
                    <a:gd name="connsiteX12" fmla="*/ 334256 w 798137"/>
                    <a:gd name="connsiteY12" fmla="*/ 1375575 h 2449001"/>
                    <a:gd name="connsiteX13" fmla="*/ 425696 w 798137"/>
                    <a:gd name="connsiteY13" fmla="*/ 1331843 h 2449001"/>
                    <a:gd name="connsiteX14" fmla="*/ 218310 w 798137"/>
                    <a:gd name="connsiteY14" fmla="*/ 0 h 2449001"/>
                    <a:gd name="connsiteX15" fmla="*/ 570023 w 798137"/>
                    <a:gd name="connsiteY15" fmla="*/ 3422 h 2449001"/>
                    <a:gd name="connsiteX16" fmla="*/ 677271 w 798137"/>
                    <a:gd name="connsiteY16" fmla="*/ 938156 h 2449001"/>
                    <a:gd name="connsiteX17" fmla="*/ 719893 w 798137"/>
                    <a:gd name="connsiteY17" fmla="*/ 1307990 h 2449001"/>
                    <a:gd name="connsiteX18" fmla="*/ 409792 w 798137"/>
                    <a:gd name="connsiteY18" fmla="*/ 1268233 h 2449001"/>
                    <a:gd name="connsiteX19" fmla="*/ 99692 w 798137"/>
                    <a:gd name="connsiteY19" fmla="*/ 1288111 h 2449001"/>
                    <a:gd name="connsiteX20" fmla="*/ 133257 w 798137"/>
                    <a:gd name="connsiteY20" fmla="*/ 945913 h 2449001"/>
                    <a:gd name="connsiteX21" fmla="*/ 218310 w 798137"/>
                    <a:gd name="connsiteY21" fmla="*/ 0 h 2449001"/>
                    <a:gd name="connsiteX0" fmla="*/ 425696 w 797686"/>
                    <a:gd name="connsiteY0" fmla="*/ 1331843 h 2449001"/>
                    <a:gd name="connsiteX1" fmla="*/ 537015 w 797686"/>
                    <a:gd name="connsiteY1" fmla="*/ 1379551 h 2449001"/>
                    <a:gd name="connsiteX2" fmla="*/ 775553 w 797686"/>
                    <a:gd name="connsiteY2" fmla="*/ 1406369 h 2449001"/>
                    <a:gd name="connsiteX3" fmla="*/ 613659 w 797686"/>
                    <a:gd name="connsiteY3" fmla="*/ 1785816 h 2449001"/>
                    <a:gd name="connsiteX4" fmla="*/ 604600 w 797686"/>
                    <a:gd name="connsiteY4" fmla="*/ 2441050 h 2449001"/>
                    <a:gd name="connsiteX5" fmla="*/ 314378 w 797686"/>
                    <a:gd name="connsiteY5" fmla="*/ 2445025 h 2449001"/>
                    <a:gd name="connsiteX6" fmla="*/ 207035 w 797686"/>
                    <a:gd name="connsiteY6" fmla="*/ 1673750 h 2449001"/>
                    <a:gd name="connsiteX7" fmla="*/ 203060 w 797686"/>
                    <a:gd name="connsiteY7" fmla="*/ 2441050 h 2449001"/>
                    <a:gd name="connsiteX8" fmla="*/ 131498 w 797686"/>
                    <a:gd name="connsiteY8" fmla="*/ 2449001 h 2449001"/>
                    <a:gd name="connsiteX9" fmla="*/ 301 w 797686"/>
                    <a:gd name="connsiteY9" fmla="*/ 1701579 h 2449001"/>
                    <a:gd name="connsiteX10" fmla="*/ 95814 w 797686"/>
                    <a:gd name="connsiteY10" fmla="*/ 1597201 h 2449001"/>
                    <a:gd name="connsiteX11" fmla="*/ 84343 w 797686"/>
                    <a:gd name="connsiteY11" fmla="*/ 1389262 h 2449001"/>
                    <a:gd name="connsiteX12" fmla="*/ 334256 w 797686"/>
                    <a:gd name="connsiteY12" fmla="*/ 1375575 h 2449001"/>
                    <a:gd name="connsiteX13" fmla="*/ 425696 w 797686"/>
                    <a:gd name="connsiteY13" fmla="*/ 1331843 h 2449001"/>
                    <a:gd name="connsiteX14" fmla="*/ 218310 w 797686"/>
                    <a:gd name="connsiteY14" fmla="*/ 0 h 2449001"/>
                    <a:gd name="connsiteX15" fmla="*/ 570023 w 797686"/>
                    <a:gd name="connsiteY15" fmla="*/ 3422 h 2449001"/>
                    <a:gd name="connsiteX16" fmla="*/ 677271 w 797686"/>
                    <a:gd name="connsiteY16" fmla="*/ 938156 h 2449001"/>
                    <a:gd name="connsiteX17" fmla="*/ 719893 w 797686"/>
                    <a:gd name="connsiteY17" fmla="*/ 1307990 h 2449001"/>
                    <a:gd name="connsiteX18" fmla="*/ 409792 w 797686"/>
                    <a:gd name="connsiteY18" fmla="*/ 1268233 h 2449001"/>
                    <a:gd name="connsiteX19" fmla="*/ 99692 w 797686"/>
                    <a:gd name="connsiteY19" fmla="*/ 1288111 h 2449001"/>
                    <a:gd name="connsiteX20" fmla="*/ 133257 w 797686"/>
                    <a:gd name="connsiteY20" fmla="*/ 945913 h 2449001"/>
                    <a:gd name="connsiteX21" fmla="*/ 218310 w 797686"/>
                    <a:gd name="connsiteY21" fmla="*/ 0 h 2449001"/>
                    <a:gd name="connsiteX0" fmla="*/ 425696 w 797686"/>
                    <a:gd name="connsiteY0" fmla="*/ 1331843 h 2449001"/>
                    <a:gd name="connsiteX1" fmla="*/ 537015 w 797686"/>
                    <a:gd name="connsiteY1" fmla="*/ 1379551 h 2449001"/>
                    <a:gd name="connsiteX2" fmla="*/ 775553 w 797686"/>
                    <a:gd name="connsiteY2" fmla="*/ 1406369 h 2449001"/>
                    <a:gd name="connsiteX3" fmla="*/ 613659 w 797686"/>
                    <a:gd name="connsiteY3" fmla="*/ 1785816 h 2449001"/>
                    <a:gd name="connsiteX4" fmla="*/ 604600 w 797686"/>
                    <a:gd name="connsiteY4" fmla="*/ 2441050 h 2449001"/>
                    <a:gd name="connsiteX5" fmla="*/ 314378 w 797686"/>
                    <a:gd name="connsiteY5" fmla="*/ 2445025 h 2449001"/>
                    <a:gd name="connsiteX6" fmla="*/ 213878 w 797686"/>
                    <a:gd name="connsiteY6" fmla="*/ 1707967 h 2449001"/>
                    <a:gd name="connsiteX7" fmla="*/ 203060 w 797686"/>
                    <a:gd name="connsiteY7" fmla="*/ 2441050 h 2449001"/>
                    <a:gd name="connsiteX8" fmla="*/ 131498 w 797686"/>
                    <a:gd name="connsiteY8" fmla="*/ 2449001 h 2449001"/>
                    <a:gd name="connsiteX9" fmla="*/ 301 w 797686"/>
                    <a:gd name="connsiteY9" fmla="*/ 1701579 h 2449001"/>
                    <a:gd name="connsiteX10" fmla="*/ 95814 w 797686"/>
                    <a:gd name="connsiteY10" fmla="*/ 1597201 h 2449001"/>
                    <a:gd name="connsiteX11" fmla="*/ 84343 w 797686"/>
                    <a:gd name="connsiteY11" fmla="*/ 1389262 h 2449001"/>
                    <a:gd name="connsiteX12" fmla="*/ 334256 w 797686"/>
                    <a:gd name="connsiteY12" fmla="*/ 1375575 h 2449001"/>
                    <a:gd name="connsiteX13" fmla="*/ 425696 w 797686"/>
                    <a:gd name="connsiteY13" fmla="*/ 1331843 h 2449001"/>
                    <a:gd name="connsiteX14" fmla="*/ 218310 w 797686"/>
                    <a:gd name="connsiteY14" fmla="*/ 0 h 2449001"/>
                    <a:gd name="connsiteX15" fmla="*/ 570023 w 797686"/>
                    <a:gd name="connsiteY15" fmla="*/ 3422 h 2449001"/>
                    <a:gd name="connsiteX16" fmla="*/ 677271 w 797686"/>
                    <a:gd name="connsiteY16" fmla="*/ 938156 h 2449001"/>
                    <a:gd name="connsiteX17" fmla="*/ 719893 w 797686"/>
                    <a:gd name="connsiteY17" fmla="*/ 1307990 h 2449001"/>
                    <a:gd name="connsiteX18" fmla="*/ 409792 w 797686"/>
                    <a:gd name="connsiteY18" fmla="*/ 1268233 h 2449001"/>
                    <a:gd name="connsiteX19" fmla="*/ 99692 w 797686"/>
                    <a:gd name="connsiteY19" fmla="*/ 1288111 h 2449001"/>
                    <a:gd name="connsiteX20" fmla="*/ 133257 w 797686"/>
                    <a:gd name="connsiteY20" fmla="*/ 945913 h 2449001"/>
                    <a:gd name="connsiteX21" fmla="*/ 218310 w 797686"/>
                    <a:gd name="connsiteY21" fmla="*/ 0 h 2449001"/>
                    <a:gd name="connsiteX0" fmla="*/ 425696 w 797686"/>
                    <a:gd name="connsiteY0" fmla="*/ 1331843 h 2449001"/>
                    <a:gd name="connsiteX1" fmla="*/ 537015 w 797686"/>
                    <a:gd name="connsiteY1" fmla="*/ 1379551 h 2449001"/>
                    <a:gd name="connsiteX2" fmla="*/ 775553 w 797686"/>
                    <a:gd name="connsiteY2" fmla="*/ 1406369 h 2449001"/>
                    <a:gd name="connsiteX3" fmla="*/ 613659 w 797686"/>
                    <a:gd name="connsiteY3" fmla="*/ 1785816 h 2449001"/>
                    <a:gd name="connsiteX4" fmla="*/ 604600 w 797686"/>
                    <a:gd name="connsiteY4" fmla="*/ 2441050 h 2449001"/>
                    <a:gd name="connsiteX5" fmla="*/ 314378 w 797686"/>
                    <a:gd name="connsiteY5" fmla="*/ 2445025 h 2449001"/>
                    <a:gd name="connsiteX6" fmla="*/ 213878 w 797686"/>
                    <a:gd name="connsiteY6" fmla="*/ 1707967 h 2449001"/>
                    <a:gd name="connsiteX7" fmla="*/ 203060 w 797686"/>
                    <a:gd name="connsiteY7" fmla="*/ 2441050 h 2449001"/>
                    <a:gd name="connsiteX8" fmla="*/ 131498 w 797686"/>
                    <a:gd name="connsiteY8" fmla="*/ 2449001 h 2449001"/>
                    <a:gd name="connsiteX9" fmla="*/ 301 w 797686"/>
                    <a:gd name="connsiteY9" fmla="*/ 1701579 h 2449001"/>
                    <a:gd name="connsiteX10" fmla="*/ 95814 w 797686"/>
                    <a:gd name="connsiteY10" fmla="*/ 1597201 h 2449001"/>
                    <a:gd name="connsiteX11" fmla="*/ 84343 w 797686"/>
                    <a:gd name="connsiteY11" fmla="*/ 1389262 h 2449001"/>
                    <a:gd name="connsiteX12" fmla="*/ 334256 w 797686"/>
                    <a:gd name="connsiteY12" fmla="*/ 1375575 h 2449001"/>
                    <a:gd name="connsiteX13" fmla="*/ 425696 w 797686"/>
                    <a:gd name="connsiteY13" fmla="*/ 1331843 h 2449001"/>
                    <a:gd name="connsiteX14" fmla="*/ 218310 w 797686"/>
                    <a:gd name="connsiteY14" fmla="*/ 0 h 2449001"/>
                    <a:gd name="connsiteX15" fmla="*/ 570023 w 797686"/>
                    <a:gd name="connsiteY15" fmla="*/ 3422 h 2449001"/>
                    <a:gd name="connsiteX16" fmla="*/ 677271 w 797686"/>
                    <a:gd name="connsiteY16" fmla="*/ 938156 h 2449001"/>
                    <a:gd name="connsiteX17" fmla="*/ 719893 w 797686"/>
                    <a:gd name="connsiteY17" fmla="*/ 1307990 h 2449001"/>
                    <a:gd name="connsiteX18" fmla="*/ 409792 w 797686"/>
                    <a:gd name="connsiteY18" fmla="*/ 1268233 h 2449001"/>
                    <a:gd name="connsiteX19" fmla="*/ 99692 w 797686"/>
                    <a:gd name="connsiteY19" fmla="*/ 1288111 h 2449001"/>
                    <a:gd name="connsiteX20" fmla="*/ 133257 w 797686"/>
                    <a:gd name="connsiteY20" fmla="*/ 945913 h 2449001"/>
                    <a:gd name="connsiteX21" fmla="*/ 218310 w 797686"/>
                    <a:gd name="connsiteY21" fmla="*/ 0 h 2449001"/>
                    <a:gd name="connsiteX0" fmla="*/ 425696 w 797686"/>
                    <a:gd name="connsiteY0" fmla="*/ 1331843 h 2449001"/>
                    <a:gd name="connsiteX1" fmla="*/ 537015 w 797686"/>
                    <a:gd name="connsiteY1" fmla="*/ 1379551 h 2449001"/>
                    <a:gd name="connsiteX2" fmla="*/ 775553 w 797686"/>
                    <a:gd name="connsiteY2" fmla="*/ 1406369 h 2449001"/>
                    <a:gd name="connsiteX3" fmla="*/ 613659 w 797686"/>
                    <a:gd name="connsiteY3" fmla="*/ 1785816 h 2449001"/>
                    <a:gd name="connsiteX4" fmla="*/ 604600 w 797686"/>
                    <a:gd name="connsiteY4" fmla="*/ 2441050 h 2449001"/>
                    <a:gd name="connsiteX5" fmla="*/ 314378 w 797686"/>
                    <a:gd name="connsiteY5" fmla="*/ 2445025 h 2449001"/>
                    <a:gd name="connsiteX6" fmla="*/ 224143 w 797686"/>
                    <a:gd name="connsiteY6" fmla="*/ 1721654 h 2449001"/>
                    <a:gd name="connsiteX7" fmla="*/ 203060 w 797686"/>
                    <a:gd name="connsiteY7" fmla="*/ 2441050 h 2449001"/>
                    <a:gd name="connsiteX8" fmla="*/ 131498 w 797686"/>
                    <a:gd name="connsiteY8" fmla="*/ 2449001 h 2449001"/>
                    <a:gd name="connsiteX9" fmla="*/ 301 w 797686"/>
                    <a:gd name="connsiteY9" fmla="*/ 1701579 h 2449001"/>
                    <a:gd name="connsiteX10" fmla="*/ 95814 w 797686"/>
                    <a:gd name="connsiteY10" fmla="*/ 1597201 h 2449001"/>
                    <a:gd name="connsiteX11" fmla="*/ 84343 w 797686"/>
                    <a:gd name="connsiteY11" fmla="*/ 1389262 h 2449001"/>
                    <a:gd name="connsiteX12" fmla="*/ 334256 w 797686"/>
                    <a:gd name="connsiteY12" fmla="*/ 1375575 h 2449001"/>
                    <a:gd name="connsiteX13" fmla="*/ 425696 w 797686"/>
                    <a:gd name="connsiteY13" fmla="*/ 1331843 h 2449001"/>
                    <a:gd name="connsiteX14" fmla="*/ 218310 w 797686"/>
                    <a:gd name="connsiteY14" fmla="*/ 0 h 2449001"/>
                    <a:gd name="connsiteX15" fmla="*/ 570023 w 797686"/>
                    <a:gd name="connsiteY15" fmla="*/ 3422 h 2449001"/>
                    <a:gd name="connsiteX16" fmla="*/ 677271 w 797686"/>
                    <a:gd name="connsiteY16" fmla="*/ 938156 h 2449001"/>
                    <a:gd name="connsiteX17" fmla="*/ 719893 w 797686"/>
                    <a:gd name="connsiteY17" fmla="*/ 1307990 h 2449001"/>
                    <a:gd name="connsiteX18" fmla="*/ 409792 w 797686"/>
                    <a:gd name="connsiteY18" fmla="*/ 1268233 h 2449001"/>
                    <a:gd name="connsiteX19" fmla="*/ 99692 w 797686"/>
                    <a:gd name="connsiteY19" fmla="*/ 1288111 h 2449001"/>
                    <a:gd name="connsiteX20" fmla="*/ 133257 w 797686"/>
                    <a:gd name="connsiteY20" fmla="*/ 945913 h 2449001"/>
                    <a:gd name="connsiteX21" fmla="*/ 218310 w 797686"/>
                    <a:gd name="connsiteY21" fmla="*/ 0 h 2449001"/>
                    <a:gd name="connsiteX0" fmla="*/ 425647 w 797637"/>
                    <a:gd name="connsiteY0" fmla="*/ 1331843 h 2449001"/>
                    <a:gd name="connsiteX1" fmla="*/ 536966 w 797637"/>
                    <a:gd name="connsiteY1" fmla="*/ 1379551 h 2449001"/>
                    <a:gd name="connsiteX2" fmla="*/ 775504 w 797637"/>
                    <a:gd name="connsiteY2" fmla="*/ 1406369 h 2449001"/>
                    <a:gd name="connsiteX3" fmla="*/ 613610 w 797637"/>
                    <a:gd name="connsiteY3" fmla="*/ 1785816 h 2449001"/>
                    <a:gd name="connsiteX4" fmla="*/ 604551 w 797637"/>
                    <a:gd name="connsiteY4" fmla="*/ 2441050 h 2449001"/>
                    <a:gd name="connsiteX5" fmla="*/ 314329 w 797637"/>
                    <a:gd name="connsiteY5" fmla="*/ 2445025 h 2449001"/>
                    <a:gd name="connsiteX6" fmla="*/ 224094 w 797637"/>
                    <a:gd name="connsiteY6" fmla="*/ 1721654 h 2449001"/>
                    <a:gd name="connsiteX7" fmla="*/ 203011 w 797637"/>
                    <a:gd name="connsiteY7" fmla="*/ 2441050 h 2449001"/>
                    <a:gd name="connsiteX8" fmla="*/ 131449 w 797637"/>
                    <a:gd name="connsiteY8" fmla="*/ 2449001 h 2449001"/>
                    <a:gd name="connsiteX9" fmla="*/ 252 w 797637"/>
                    <a:gd name="connsiteY9" fmla="*/ 1701579 h 2449001"/>
                    <a:gd name="connsiteX10" fmla="*/ 112873 w 797637"/>
                    <a:gd name="connsiteY10" fmla="*/ 1641682 h 2449001"/>
                    <a:gd name="connsiteX11" fmla="*/ 84294 w 797637"/>
                    <a:gd name="connsiteY11" fmla="*/ 1389262 h 2449001"/>
                    <a:gd name="connsiteX12" fmla="*/ 334207 w 797637"/>
                    <a:gd name="connsiteY12" fmla="*/ 1375575 h 2449001"/>
                    <a:gd name="connsiteX13" fmla="*/ 425647 w 797637"/>
                    <a:gd name="connsiteY13" fmla="*/ 1331843 h 2449001"/>
                    <a:gd name="connsiteX14" fmla="*/ 218261 w 797637"/>
                    <a:gd name="connsiteY14" fmla="*/ 0 h 2449001"/>
                    <a:gd name="connsiteX15" fmla="*/ 569974 w 797637"/>
                    <a:gd name="connsiteY15" fmla="*/ 3422 h 2449001"/>
                    <a:gd name="connsiteX16" fmla="*/ 677222 w 797637"/>
                    <a:gd name="connsiteY16" fmla="*/ 938156 h 2449001"/>
                    <a:gd name="connsiteX17" fmla="*/ 719844 w 797637"/>
                    <a:gd name="connsiteY17" fmla="*/ 1307990 h 2449001"/>
                    <a:gd name="connsiteX18" fmla="*/ 409743 w 797637"/>
                    <a:gd name="connsiteY18" fmla="*/ 1268233 h 2449001"/>
                    <a:gd name="connsiteX19" fmla="*/ 99643 w 797637"/>
                    <a:gd name="connsiteY19" fmla="*/ 1288111 h 2449001"/>
                    <a:gd name="connsiteX20" fmla="*/ 133208 w 797637"/>
                    <a:gd name="connsiteY20" fmla="*/ 945913 h 2449001"/>
                    <a:gd name="connsiteX21" fmla="*/ 218261 w 797637"/>
                    <a:gd name="connsiteY21" fmla="*/ 0 h 2449001"/>
                    <a:gd name="connsiteX0" fmla="*/ 425647 w 797637"/>
                    <a:gd name="connsiteY0" fmla="*/ 1331843 h 2449001"/>
                    <a:gd name="connsiteX1" fmla="*/ 536966 w 797637"/>
                    <a:gd name="connsiteY1" fmla="*/ 1379551 h 2449001"/>
                    <a:gd name="connsiteX2" fmla="*/ 775504 w 797637"/>
                    <a:gd name="connsiteY2" fmla="*/ 1406369 h 2449001"/>
                    <a:gd name="connsiteX3" fmla="*/ 613610 w 797637"/>
                    <a:gd name="connsiteY3" fmla="*/ 1785816 h 2449001"/>
                    <a:gd name="connsiteX4" fmla="*/ 604551 w 797637"/>
                    <a:gd name="connsiteY4" fmla="*/ 2441050 h 2449001"/>
                    <a:gd name="connsiteX5" fmla="*/ 314329 w 797637"/>
                    <a:gd name="connsiteY5" fmla="*/ 2445025 h 2449001"/>
                    <a:gd name="connsiteX6" fmla="*/ 224094 w 797637"/>
                    <a:gd name="connsiteY6" fmla="*/ 1721654 h 2449001"/>
                    <a:gd name="connsiteX7" fmla="*/ 203011 w 797637"/>
                    <a:gd name="connsiteY7" fmla="*/ 2441050 h 2449001"/>
                    <a:gd name="connsiteX8" fmla="*/ 131449 w 797637"/>
                    <a:gd name="connsiteY8" fmla="*/ 2449001 h 2449001"/>
                    <a:gd name="connsiteX9" fmla="*/ 252 w 797637"/>
                    <a:gd name="connsiteY9" fmla="*/ 1701579 h 2449001"/>
                    <a:gd name="connsiteX10" fmla="*/ 112873 w 797637"/>
                    <a:gd name="connsiteY10" fmla="*/ 1641682 h 2449001"/>
                    <a:gd name="connsiteX11" fmla="*/ 84294 w 797637"/>
                    <a:gd name="connsiteY11" fmla="*/ 1389262 h 2449001"/>
                    <a:gd name="connsiteX12" fmla="*/ 334207 w 797637"/>
                    <a:gd name="connsiteY12" fmla="*/ 1375575 h 2449001"/>
                    <a:gd name="connsiteX13" fmla="*/ 425647 w 797637"/>
                    <a:gd name="connsiteY13" fmla="*/ 1331843 h 2449001"/>
                    <a:gd name="connsiteX14" fmla="*/ 218261 w 797637"/>
                    <a:gd name="connsiteY14" fmla="*/ 0 h 2449001"/>
                    <a:gd name="connsiteX15" fmla="*/ 569974 w 797637"/>
                    <a:gd name="connsiteY15" fmla="*/ 3422 h 2449001"/>
                    <a:gd name="connsiteX16" fmla="*/ 677222 w 797637"/>
                    <a:gd name="connsiteY16" fmla="*/ 938156 h 2449001"/>
                    <a:gd name="connsiteX17" fmla="*/ 719844 w 797637"/>
                    <a:gd name="connsiteY17" fmla="*/ 1307990 h 2449001"/>
                    <a:gd name="connsiteX18" fmla="*/ 409743 w 797637"/>
                    <a:gd name="connsiteY18" fmla="*/ 1268233 h 2449001"/>
                    <a:gd name="connsiteX19" fmla="*/ 99643 w 797637"/>
                    <a:gd name="connsiteY19" fmla="*/ 1288111 h 2449001"/>
                    <a:gd name="connsiteX20" fmla="*/ 133208 w 797637"/>
                    <a:gd name="connsiteY20" fmla="*/ 945913 h 2449001"/>
                    <a:gd name="connsiteX21" fmla="*/ 218261 w 797637"/>
                    <a:gd name="connsiteY21" fmla="*/ 0 h 2449001"/>
                    <a:gd name="connsiteX0" fmla="*/ 425647 w 797637"/>
                    <a:gd name="connsiteY0" fmla="*/ 1331843 h 2449001"/>
                    <a:gd name="connsiteX1" fmla="*/ 536966 w 797637"/>
                    <a:gd name="connsiteY1" fmla="*/ 1379551 h 2449001"/>
                    <a:gd name="connsiteX2" fmla="*/ 775504 w 797637"/>
                    <a:gd name="connsiteY2" fmla="*/ 1406369 h 2449001"/>
                    <a:gd name="connsiteX3" fmla="*/ 613610 w 797637"/>
                    <a:gd name="connsiteY3" fmla="*/ 1785816 h 2449001"/>
                    <a:gd name="connsiteX4" fmla="*/ 604551 w 797637"/>
                    <a:gd name="connsiteY4" fmla="*/ 2441050 h 2449001"/>
                    <a:gd name="connsiteX5" fmla="*/ 314329 w 797637"/>
                    <a:gd name="connsiteY5" fmla="*/ 2445025 h 2449001"/>
                    <a:gd name="connsiteX6" fmla="*/ 224094 w 797637"/>
                    <a:gd name="connsiteY6" fmla="*/ 1721654 h 2449001"/>
                    <a:gd name="connsiteX7" fmla="*/ 203011 w 797637"/>
                    <a:gd name="connsiteY7" fmla="*/ 2441050 h 2449001"/>
                    <a:gd name="connsiteX8" fmla="*/ 131449 w 797637"/>
                    <a:gd name="connsiteY8" fmla="*/ 2449001 h 2449001"/>
                    <a:gd name="connsiteX9" fmla="*/ 252 w 797637"/>
                    <a:gd name="connsiteY9" fmla="*/ 1701579 h 2449001"/>
                    <a:gd name="connsiteX10" fmla="*/ 112873 w 797637"/>
                    <a:gd name="connsiteY10" fmla="*/ 1641682 h 2449001"/>
                    <a:gd name="connsiteX11" fmla="*/ 84294 w 797637"/>
                    <a:gd name="connsiteY11" fmla="*/ 1389262 h 2449001"/>
                    <a:gd name="connsiteX12" fmla="*/ 334207 w 797637"/>
                    <a:gd name="connsiteY12" fmla="*/ 1375575 h 2449001"/>
                    <a:gd name="connsiteX13" fmla="*/ 425647 w 797637"/>
                    <a:gd name="connsiteY13" fmla="*/ 1331843 h 2449001"/>
                    <a:gd name="connsiteX14" fmla="*/ 218261 w 797637"/>
                    <a:gd name="connsiteY14" fmla="*/ 0 h 2449001"/>
                    <a:gd name="connsiteX15" fmla="*/ 569974 w 797637"/>
                    <a:gd name="connsiteY15" fmla="*/ 3422 h 2449001"/>
                    <a:gd name="connsiteX16" fmla="*/ 677222 w 797637"/>
                    <a:gd name="connsiteY16" fmla="*/ 938156 h 2449001"/>
                    <a:gd name="connsiteX17" fmla="*/ 719844 w 797637"/>
                    <a:gd name="connsiteY17" fmla="*/ 1307990 h 2449001"/>
                    <a:gd name="connsiteX18" fmla="*/ 409743 w 797637"/>
                    <a:gd name="connsiteY18" fmla="*/ 1268233 h 2449001"/>
                    <a:gd name="connsiteX19" fmla="*/ 99643 w 797637"/>
                    <a:gd name="connsiteY19" fmla="*/ 1288111 h 2449001"/>
                    <a:gd name="connsiteX20" fmla="*/ 133208 w 797637"/>
                    <a:gd name="connsiteY20" fmla="*/ 945913 h 2449001"/>
                    <a:gd name="connsiteX21" fmla="*/ 218261 w 797637"/>
                    <a:gd name="connsiteY21" fmla="*/ 0 h 2449001"/>
                    <a:gd name="connsiteX0" fmla="*/ 405179 w 777169"/>
                    <a:gd name="connsiteY0" fmla="*/ 1331843 h 2449001"/>
                    <a:gd name="connsiteX1" fmla="*/ 516498 w 777169"/>
                    <a:gd name="connsiteY1" fmla="*/ 1379551 h 2449001"/>
                    <a:gd name="connsiteX2" fmla="*/ 755036 w 777169"/>
                    <a:gd name="connsiteY2" fmla="*/ 1406369 h 2449001"/>
                    <a:gd name="connsiteX3" fmla="*/ 593142 w 777169"/>
                    <a:gd name="connsiteY3" fmla="*/ 1785816 h 2449001"/>
                    <a:gd name="connsiteX4" fmla="*/ 584083 w 777169"/>
                    <a:gd name="connsiteY4" fmla="*/ 2441050 h 2449001"/>
                    <a:gd name="connsiteX5" fmla="*/ 293861 w 777169"/>
                    <a:gd name="connsiteY5" fmla="*/ 2445025 h 2449001"/>
                    <a:gd name="connsiteX6" fmla="*/ 203626 w 777169"/>
                    <a:gd name="connsiteY6" fmla="*/ 1721654 h 2449001"/>
                    <a:gd name="connsiteX7" fmla="*/ 182543 w 777169"/>
                    <a:gd name="connsiteY7" fmla="*/ 2441050 h 2449001"/>
                    <a:gd name="connsiteX8" fmla="*/ 110981 w 777169"/>
                    <a:gd name="connsiteY8" fmla="*/ 2449001 h 2449001"/>
                    <a:gd name="connsiteX9" fmla="*/ 313 w 777169"/>
                    <a:gd name="connsiteY9" fmla="*/ 1749481 h 2449001"/>
                    <a:gd name="connsiteX10" fmla="*/ 92405 w 777169"/>
                    <a:gd name="connsiteY10" fmla="*/ 1641682 h 2449001"/>
                    <a:gd name="connsiteX11" fmla="*/ 63826 w 777169"/>
                    <a:gd name="connsiteY11" fmla="*/ 1389262 h 2449001"/>
                    <a:gd name="connsiteX12" fmla="*/ 313739 w 777169"/>
                    <a:gd name="connsiteY12" fmla="*/ 1375575 h 2449001"/>
                    <a:gd name="connsiteX13" fmla="*/ 405179 w 777169"/>
                    <a:gd name="connsiteY13" fmla="*/ 1331843 h 2449001"/>
                    <a:gd name="connsiteX14" fmla="*/ 197793 w 777169"/>
                    <a:gd name="connsiteY14" fmla="*/ 0 h 2449001"/>
                    <a:gd name="connsiteX15" fmla="*/ 549506 w 777169"/>
                    <a:gd name="connsiteY15" fmla="*/ 3422 h 2449001"/>
                    <a:gd name="connsiteX16" fmla="*/ 656754 w 777169"/>
                    <a:gd name="connsiteY16" fmla="*/ 938156 h 2449001"/>
                    <a:gd name="connsiteX17" fmla="*/ 699376 w 777169"/>
                    <a:gd name="connsiteY17" fmla="*/ 1307990 h 2449001"/>
                    <a:gd name="connsiteX18" fmla="*/ 389275 w 777169"/>
                    <a:gd name="connsiteY18" fmla="*/ 1268233 h 2449001"/>
                    <a:gd name="connsiteX19" fmla="*/ 79175 w 777169"/>
                    <a:gd name="connsiteY19" fmla="*/ 1288111 h 2449001"/>
                    <a:gd name="connsiteX20" fmla="*/ 112740 w 777169"/>
                    <a:gd name="connsiteY20" fmla="*/ 945913 h 2449001"/>
                    <a:gd name="connsiteX21" fmla="*/ 197793 w 777169"/>
                    <a:gd name="connsiteY21" fmla="*/ 0 h 2449001"/>
                    <a:gd name="connsiteX0" fmla="*/ 413332 w 785322"/>
                    <a:gd name="connsiteY0" fmla="*/ 1331843 h 2449001"/>
                    <a:gd name="connsiteX1" fmla="*/ 524651 w 785322"/>
                    <a:gd name="connsiteY1" fmla="*/ 1379551 h 2449001"/>
                    <a:gd name="connsiteX2" fmla="*/ 763189 w 785322"/>
                    <a:gd name="connsiteY2" fmla="*/ 1406369 h 2449001"/>
                    <a:gd name="connsiteX3" fmla="*/ 601295 w 785322"/>
                    <a:gd name="connsiteY3" fmla="*/ 1785816 h 2449001"/>
                    <a:gd name="connsiteX4" fmla="*/ 592236 w 785322"/>
                    <a:gd name="connsiteY4" fmla="*/ 2441050 h 2449001"/>
                    <a:gd name="connsiteX5" fmla="*/ 302014 w 785322"/>
                    <a:gd name="connsiteY5" fmla="*/ 2445025 h 2449001"/>
                    <a:gd name="connsiteX6" fmla="*/ 211779 w 785322"/>
                    <a:gd name="connsiteY6" fmla="*/ 1721654 h 2449001"/>
                    <a:gd name="connsiteX7" fmla="*/ 190696 w 785322"/>
                    <a:gd name="connsiteY7" fmla="*/ 2441050 h 2449001"/>
                    <a:gd name="connsiteX8" fmla="*/ 119134 w 785322"/>
                    <a:gd name="connsiteY8" fmla="*/ 2449001 h 2449001"/>
                    <a:gd name="connsiteX9" fmla="*/ 8466 w 785322"/>
                    <a:gd name="connsiteY9" fmla="*/ 1749481 h 2449001"/>
                    <a:gd name="connsiteX10" fmla="*/ 100558 w 785322"/>
                    <a:gd name="connsiteY10" fmla="*/ 1641682 h 2449001"/>
                    <a:gd name="connsiteX11" fmla="*/ 71979 w 785322"/>
                    <a:gd name="connsiteY11" fmla="*/ 1389262 h 2449001"/>
                    <a:gd name="connsiteX12" fmla="*/ 321892 w 785322"/>
                    <a:gd name="connsiteY12" fmla="*/ 1375575 h 2449001"/>
                    <a:gd name="connsiteX13" fmla="*/ 413332 w 785322"/>
                    <a:gd name="connsiteY13" fmla="*/ 1331843 h 2449001"/>
                    <a:gd name="connsiteX14" fmla="*/ 205946 w 785322"/>
                    <a:gd name="connsiteY14" fmla="*/ 0 h 2449001"/>
                    <a:gd name="connsiteX15" fmla="*/ 557659 w 785322"/>
                    <a:gd name="connsiteY15" fmla="*/ 3422 h 2449001"/>
                    <a:gd name="connsiteX16" fmla="*/ 664907 w 785322"/>
                    <a:gd name="connsiteY16" fmla="*/ 938156 h 2449001"/>
                    <a:gd name="connsiteX17" fmla="*/ 707529 w 785322"/>
                    <a:gd name="connsiteY17" fmla="*/ 1307990 h 2449001"/>
                    <a:gd name="connsiteX18" fmla="*/ 397428 w 785322"/>
                    <a:gd name="connsiteY18" fmla="*/ 1268233 h 2449001"/>
                    <a:gd name="connsiteX19" fmla="*/ 87328 w 785322"/>
                    <a:gd name="connsiteY19" fmla="*/ 1288111 h 2449001"/>
                    <a:gd name="connsiteX20" fmla="*/ 120893 w 785322"/>
                    <a:gd name="connsiteY20" fmla="*/ 945913 h 2449001"/>
                    <a:gd name="connsiteX21" fmla="*/ 205946 w 785322"/>
                    <a:gd name="connsiteY21" fmla="*/ 0 h 24490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85322" h="2449001">
                      <a:moveTo>
                        <a:pt x="413332" y="1331843"/>
                      </a:moveTo>
                      <a:cubicBezTo>
                        <a:pt x="470316" y="1339795"/>
                        <a:pt x="487545" y="1363648"/>
                        <a:pt x="524651" y="1379551"/>
                      </a:cubicBezTo>
                      <a:cubicBezTo>
                        <a:pt x="598461" y="1388490"/>
                        <a:pt x="730438" y="1342684"/>
                        <a:pt x="763189" y="1406369"/>
                      </a:cubicBezTo>
                      <a:cubicBezTo>
                        <a:pt x="860365" y="1644887"/>
                        <a:pt x="606378" y="1660931"/>
                        <a:pt x="601295" y="1785816"/>
                      </a:cubicBezTo>
                      <a:cubicBezTo>
                        <a:pt x="592018" y="1995200"/>
                        <a:pt x="585610" y="2024932"/>
                        <a:pt x="592236" y="2441050"/>
                      </a:cubicBezTo>
                      <a:lnTo>
                        <a:pt x="302014" y="2445025"/>
                      </a:lnTo>
                      <a:cubicBezTo>
                        <a:pt x="266233" y="2198535"/>
                        <a:pt x="340856" y="1660357"/>
                        <a:pt x="211779" y="1721654"/>
                      </a:cubicBezTo>
                      <a:cubicBezTo>
                        <a:pt x="170697" y="1762736"/>
                        <a:pt x="192021" y="2185283"/>
                        <a:pt x="190696" y="2441050"/>
                      </a:cubicBezTo>
                      <a:cubicBezTo>
                        <a:pt x="146301" y="2445688"/>
                        <a:pt x="179432" y="2445688"/>
                        <a:pt x="119134" y="2449001"/>
                      </a:cubicBezTo>
                      <a:cubicBezTo>
                        <a:pt x="103231" y="1623390"/>
                        <a:pt x="60150" y="1875377"/>
                        <a:pt x="8466" y="1749481"/>
                      </a:cubicBezTo>
                      <a:cubicBezTo>
                        <a:pt x="-31697" y="1604092"/>
                        <a:pt x="83130" y="1642413"/>
                        <a:pt x="100558" y="1641682"/>
                      </a:cubicBezTo>
                      <a:cubicBezTo>
                        <a:pt x="5622" y="1561516"/>
                        <a:pt x="-3874" y="1450657"/>
                        <a:pt x="71979" y="1389262"/>
                      </a:cubicBezTo>
                      <a:cubicBezTo>
                        <a:pt x="119567" y="1358010"/>
                        <a:pt x="239728" y="1375575"/>
                        <a:pt x="321892" y="1375575"/>
                      </a:cubicBezTo>
                      <a:cubicBezTo>
                        <a:pt x="347071" y="1360998"/>
                        <a:pt x="364299" y="1334493"/>
                        <a:pt x="413332" y="1331843"/>
                      </a:cubicBezTo>
                      <a:close/>
                      <a:moveTo>
                        <a:pt x="205946" y="0"/>
                      </a:moveTo>
                      <a:lnTo>
                        <a:pt x="557659" y="3422"/>
                      </a:lnTo>
                      <a:cubicBezTo>
                        <a:pt x="580863" y="327547"/>
                        <a:pt x="489978" y="820211"/>
                        <a:pt x="664907" y="938156"/>
                      </a:cubicBezTo>
                      <a:cubicBezTo>
                        <a:pt x="834535" y="1061401"/>
                        <a:pt x="785141" y="1256861"/>
                        <a:pt x="707529" y="1307990"/>
                      </a:cubicBezTo>
                      <a:cubicBezTo>
                        <a:pt x="596211" y="1362324"/>
                        <a:pt x="496819" y="1313291"/>
                        <a:pt x="397428" y="1268233"/>
                      </a:cubicBezTo>
                      <a:cubicBezTo>
                        <a:pt x="324542" y="1317265"/>
                        <a:pt x="192020" y="1358347"/>
                        <a:pt x="87328" y="1288111"/>
                      </a:cubicBezTo>
                      <a:cubicBezTo>
                        <a:pt x="-33267" y="1184744"/>
                        <a:pt x="58608" y="985670"/>
                        <a:pt x="120893" y="945913"/>
                      </a:cubicBezTo>
                      <a:cubicBezTo>
                        <a:pt x="259584" y="846619"/>
                        <a:pt x="211126" y="365206"/>
                        <a:pt x="20594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07" name="Freeform 107">
                  <a:extLst>
                    <a:ext uri="{FF2B5EF4-FFF2-40B4-BE49-F238E27FC236}">
                      <a16:creationId xmlns:a16="http://schemas.microsoft.com/office/drawing/2014/main" id="{EA3E9A4F-CBE5-4A7C-A3EC-5F20F0052C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9746360" flipH="1">
                  <a:off x="8236790" y="2214563"/>
                  <a:ext cx="156073" cy="486712"/>
                </a:xfrm>
                <a:custGeom>
                  <a:avLst/>
                  <a:gdLst>
                    <a:gd name="connsiteX0" fmla="*/ 430619 w 798902"/>
                    <a:gd name="connsiteY0" fmla="*/ 1331843 h 2449001"/>
                    <a:gd name="connsiteX1" fmla="*/ 541938 w 798902"/>
                    <a:gd name="connsiteY1" fmla="*/ 1379551 h 2449001"/>
                    <a:gd name="connsiteX2" fmla="*/ 780476 w 798902"/>
                    <a:gd name="connsiteY2" fmla="*/ 1375575 h 2449001"/>
                    <a:gd name="connsiteX3" fmla="*/ 625426 w 798902"/>
                    <a:gd name="connsiteY3" fmla="*/ 1741335 h 2449001"/>
                    <a:gd name="connsiteX4" fmla="*/ 609523 w 798902"/>
                    <a:gd name="connsiteY4" fmla="*/ 2441050 h 2449001"/>
                    <a:gd name="connsiteX5" fmla="*/ 319301 w 798902"/>
                    <a:gd name="connsiteY5" fmla="*/ 2445025 h 2449001"/>
                    <a:gd name="connsiteX6" fmla="*/ 211958 w 798902"/>
                    <a:gd name="connsiteY6" fmla="*/ 1673750 h 2449001"/>
                    <a:gd name="connsiteX7" fmla="*/ 207983 w 798902"/>
                    <a:gd name="connsiteY7" fmla="*/ 2441050 h 2449001"/>
                    <a:gd name="connsiteX8" fmla="*/ 136421 w 798902"/>
                    <a:gd name="connsiteY8" fmla="*/ 2449001 h 2449001"/>
                    <a:gd name="connsiteX9" fmla="*/ 5224 w 798902"/>
                    <a:gd name="connsiteY9" fmla="*/ 1701579 h 2449001"/>
                    <a:gd name="connsiteX10" fmla="*/ 37029 w 798902"/>
                    <a:gd name="connsiteY10" fmla="*/ 1582309 h 2449001"/>
                    <a:gd name="connsiteX11" fmla="*/ 76786 w 798902"/>
                    <a:gd name="connsiteY11" fmla="*/ 1566407 h 2449001"/>
                    <a:gd name="connsiteX12" fmla="*/ 89266 w 798902"/>
                    <a:gd name="connsiteY12" fmla="*/ 1389262 h 2449001"/>
                    <a:gd name="connsiteX13" fmla="*/ 339179 w 798902"/>
                    <a:gd name="connsiteY13" fmla="*/ 1375575 h 2449001"/>
                    <a:gd name="connsiteX14" fmla="*/ 430619 w 798902"/>
                    <a:gd name="connsiteY14" fmla="*/ 1331843 h 2449001"/>
                    <a:gd name="connsiteX15" fmla="*/ 243762 w 798902"/>
                    <a:gd name="connsiteY15" fmla="*/ 0 h 2449001"/>
                    <a:gd name="connsiteX16" fmla="*/ 557838 w 798902"/>
                    <a:gd name="connsiteY16" fmla="*/ 0 h 2449001"/>
                    <a:gd name="connsiteX17" fmla="*/ 689036 w 798902"/>
                    <a:gd name="connsiteY17" fmla="*/ 962108 h 2449001"/>
                    <a:gd name="connsiteX18" fmla="*/ 724816 w 798902"/>
                    <a:gd name="connsiteY18" fmla="*/ 1307990 h 2449001"/>
                    <a:gd name="connsiteX19" fmla="*/ 414715 w 798902"/>
                    <a:gd name="connsiteY19" fmla="*/ 1268233 h 2449001"/>
                    <a:gd name="connsiteX20" fmla="*/ 104615 w 798902"/>
                    <a:gd name="connsiteY20" fmla="*/ 1288111 h 2449001"/>
                    <a:gd name="connsiteX21" fmla="*/ 124493 w 798902"/>
                    <a:gd name="connsiteY21" fmla="*/ 1017766 h 2449001"/>
                    <a:gd name="connsiteX22" fmla="*/ 243762 w 798902"/>
                    <a:gd name="connsiteY22" fmla="*/ 0 h 2449001"/>
                    <a:gd name="connsiteX0" fmla="*/ 430619 w 798902"/>
                    <a:gd name="connsiteY0" fmla="*/ 1331843 h 2449001"/>
                    <a:gd name="connsiteX1" fmla="*/ 541938 w 798902"/>
                    <a:gd name="connsiteY1" fmla="*/ 1379551 h 2449001"/>
                    <a:gd name="connsiteX2" fmla="*/ 780476 w 798902"/>
                    <a:gd name="connsiteY2" fmla="*/ 1375575 h 2449001"/>
                    <a:gd name="connsiteX3" fmla="*/ 625426 w 798902"/>
                    <a:gd name="connsiteY3" fmla="*/ 1741335 h 2449001"/>
                    <a:gd name="connsiteX4" fmla="*/ 609523 w 798902"/>
                    <a:gd name="connsiteY4" fmla="*/ 2441050 h 2449001"/>
                    <a:gd name="connsiteX5" fmla="*/ 319301 w 798902"/>
                    <a:gd name="connsiteY5" fmla="*/ 2445025 h 2449001"/>
                    <a:gd name="connsiteX6" fmla="*/ 211958 w 798902"/>
                    <a:gd name="connsiteY6" fmla="*/ 1673750 h 2449001"/>
                    <a:gd name="connsiteX7" fmla="*/ 207983 w 798902"/>
                    <a:gd name="connsiteY7" fmla="*/ 2441050 h 2449001"/>
                    <a:gd name="connsiteX8" fmla="*/ 136421 w 798902"/>
                    <a:gd name="connsiteY8" fmla="*/ 2449001 h 2449001"/>
                    <a:gd name="connsiteX9" fmla="*/ 5224 w 798902"/>
                    <a:gd name="connsiteY9" fmla="*/ 1701579 h 2449001"/>
                    <a:gd name="connsiteX10" fmla="*/ 37029 w 798902"/>
                    <a:gd name="connsiteY10" fmla="*/ 1582309 h 2449001"/>
                    <a:gd name="connsiteX11" fmla="*/ 76786 w 798902"/>
                    <a:gd name="connsiteY11" fmla="*/ 1566407 h 2449001"/>
                    <a:gd name="connsiteX12" fmla="*/ 89266 w 798902"/>
                    <a:gd name="connsiteY12" fmla="*/ 1389262 h 2449001"/>
                    <a:gd name="connsiteX13" fmla="*/ 339179 w 798902"/>
                    <a:gd name="connsiteY13" fmla="*/ 1375575 h 2449001"/>
                    <a:gd name="connsiteX14" fmla="*/ 430619 w 798902"/>
                    <a:gd name="connsiteY14" fmla="*/ 1331843 h 2449001"/>
                    <a:gd name="connsiteX15" fmla="*/ 243762 w 798902"/>
                    <a:gd name="connsiteY15" fmla="*/ 0 h 2449001"/>
                    <a:gd name="connsiteX16" fmla="*/ 557838 w 798902"/>
                    <a:gd name="connsiteY16" fmla="*/ 0 h 2449001"/>
                    <a:gd name="connsiteX17" fmla="*/ 689036 w 798902"/>
                    <a:gd name="connsiteY17" fmla="*/ 962108 h 2449001"/>
                    <a:gd name="connsiteX18" fmla="*/ 724816 w 798902"/>
                    <a:gd name="connsiteY18" fmla="*/ 1307990 h 2449001"/>
                    <a:gd name="connsiteX19" fmla="*/ 414715 w 798902"/>
                    <a:gd name="connsiteY19" fmla="*/ 1268233 h 2449001"/>
                    <a:gd name="connsiteX20" fmla="*/ 104615 w 798902"/>
                    <a:gd name="connsiteY20" fmla="*/ 1288111 h 2449001"/>
                    <a:gd name="connsiteX21" fmla="*/ 124493 w 798902"/>
                    <a:gd name="connsiteY21" fmla="*/ 1017766 h 2449001"/>
                    <a:gd name="connsiteX22" fmla="*/ 243762 w 798902"/>
                    <a:gd name="connsiteY22" fmla="*/ 0 h 2449001"/>
                    <a:gd name="connsiteX0" fmla="*/ 430619 w 784764"/>
                    <a:gd name="connsiteY0" fmla="*/ 1331843 h 2449001"/>
                    <a:gd name="connsiteX1" fmla="*/ 541938 w 784764"/>
                    <a:gd name="connsiteY1" fmla="*/ 1379551 h 2449001"/>
                    <a:gd name="connsiteX2" fmla="*/ 763368 w 784764"/>
                    <a:gd name="connsiteY2" fmla="*/ 1406369 h 2449001"/>
                    <a:gd name="connsiteX3" fmla="*/ 625426 w 784764"/>
                    <a:gd name="connsiteY3" fmla="*/ 1741335 h 2449001"/>
                    <a:gd name="connsiteX4" fmla="*/ 609523 w 784764"/>
                    <a:gd name="connsiteY4" fmla="*/ 2441050 h 2449001"/>
                    <a:gd name="connsiteX5" fmla="*/ 319301 w 784764"/>
                    <a:gd name="connsiteY5" fmla="*/ 2445025 h 2449001"/>
                    <a:gd name="connsiteX6" fmla="*/ 211958 w 784764"/>
                    <a:gd name="connsiteY6" fmla="*/ 1673750 h 2449001"/>
                    <a:gd name="connsiteX7" fmla="*/ 207983 w 784764"/>
                    <a:gd name="connsiteY7" fmla="*/ 2441050 h 2449001"/>
                    <a:gd name="connsiteX8" fmla="*/ 136421 w 784764"/>
                    <a:gd name="connsiteY8" fmla="*/ 2449001 h 2449001"/>
                    <a:gd name="connsiteX9" fmla="*/ 5224 w 784764"/>
                    <a:gd name="connsiteY9" fmla="*/ 1701579 h 2449001"/>
                    <a:gd name="connsiteX10" fmla="*/ 37029 w 784764"/>
                    <a:gd name="connsiteY10" fmla="*/ 1582309 h 2449001"/>
                    <a:gd name="connsiteX11" fmla="*/ 76786 w 784764"/>
                    <a:gd name="connsiteY11" fmla="*/ 1566407 h 2449001"/>
                    <a:gd name="connsiteX12" fmla="*/ 89266 w 784764"/>
                    <a:gd name="connsiteY12" fmla="*/ 1389262 h 2449001"/>
                    <a:gd name="connsiteX13" fmla="*/ 339179 w 784764"/>
                    <a:gd name="connsiteY13" fmla="*/ 1375575 h 2449001"/>
                    <a:gd name="connsiteX14" fmla="*/ 430619 w 784764"/>
                    <a:gd name="connsiteY14" fmla="*/ 1331843 h 2449001"/>
                    <a:gd name="connsiteX15" fmla="*/ 243762 w 784764"/>
                    <a:gd name="connsiteY15" fmla="*/ 0 h 2449001"/>
                    <a:gd name="connsiteX16" fmla="*/ 557838 w 784764"/>
                    <a:gd name="connsiteY16" fmla="*/ 0 h 2449001"/>
                    <a:gd name="connsiteX17" fmla="*/ 689036 w 784764"/>
                    <a:gd name="connsiteY17" fmla="*/ 962108 h 2449001"/>
                    <a:gd name="connsiteX18" fmla="*/ 724816 w 784764"/>
                    <a:gd name="connsiteY18" fmla="*/ 1307990 h 2449001"/>
                    <a:gd name="connsiteX19" fmla="*/ 414715 w 784764"/>
                    <a:gd name="connsiteY19" fmla="*/ 1268233 h 2449001"/>
                    <a:gd name="connsiteX20" fmla="*/ 104615 w 784764"/>
                    <a:gd name="connsiteY20" fmla="*/ 1288111 h 2449001"/>
                    <a:gd name="connsiteX21" fmla="*/ 124493 w 784764"/>
                    <a:gd name="connsiteY21" fmla="*/ 1017766 h 2449001"/>
                    <a:gd name="connsiteX22" fmla="*/ 243762 w 784764"/>
                    <a:gd name="connsiteY22" fmla="*/ 0 h 2449001"/>
                    <a:gd name="connsiteX0" fmla="*/ 430619 w 784764"/>
                    <a:gd name="connsiteY0" fmla="*/ 1331843 h 2449001"/>
                    <a:gd name="connsiteX1" fmla="*/ 541938 w 784764"/>
                    <a:gd name="connsiteY1" fmla="*/ 1379551 h 2449001"/>
                    <a:gd name="connsiteX2" fmla="*/ 763368 w 784764"/>
                    <a:gd name="connsiteY2" fmla="*/ 1406369 h 2449001"/>
                    <a:gd name="connsiteX3" fmla="*/ 625426 w 784764"/>
                    <a:gd name="connsiteY3" fmla="*/ 1741335 h 2449001"/>
                    <a:gd name="connsiteX4" fmla="*/ 609523 w 784764"/>
                    <a:gd name="connsiteY4" fmla="*/ 2441050 h 2449001"/>
                    <a:gd name="connsiteX5" fmla="*/ 319301 w 784764"/>
                    <a:gd name="connsiteY5" fmla="*/ 2445025 h 2449001"/>
                    <a:gd name="connsiteX6" fmla="*/ 211958 w 784764"/>
                    <a:gd name="connsiteY6" fmla="*/ 1673750 h 2449001"/>
                    <a:gd name="connsiteX7" fmla="*/ 207983 w 784764"/>
                    <a:gd name="connsiteY7" fmla="*/ 2441050 h 2449001"/>
                    <a:gd name="connsiteX8" fmla="*/ 136421 w 784764"/>
                    <a:gd name="connsiteY8" fmla="*/ 2449001 h 2449001"/>
                    <a:gd name="connsiteX9" fmla="*/ 5224 w 784764"/>
                    <a:gd name="connsiteY9" fmla="*/ 1701579 h 2449001"/>
                    <a:gd name="connsiteX10" fmla="*/ 37029 w 784764"/>
                    <a:gd name="connsiteY10" fmla="*/ 1582309 h 2449001"/>
                    <a:gd name="connsiteX11" fmla="*/ 76786 w 784764"/>
                    <a:gd name="connsiteY11" fmla="*/ 1566407 h 2449001"/>
                    <a:gd name="connsiteX12" fmla="*/ 89266 w 784764"/>
                    <a:gd name="connsiteY12" fmla="*/ 1389262 h 2449001"/>
                    <a:gd name="connsiteX13" fmla="*/ 339179 w 784764"/>
                    <a:gd name="connsiteY13" fmla="*/ 1375575 h 2449001"/>
                    <a:gd name="connsiteX14" fmla="*/ 430619 w 784764"/>
                    <a:gd name="connsiteY14" fmla="*/ 1331843 h 2449001"/>
                    <a:gd name="connsiteX15" fmla="*/ 243762 w 784764"/>
                    <a:gd name="connsiteY15" fmla="*/ 0 h 2449001"/>
                    <a:gd name="connsiteX16" fmla="*/ 557838 w 784764"/>
                    <a:gd name="connsiteY16" fmla="*/ 0 h 2449001"/>
                    <a:gd name="connsiteX17" fmla="*/ 689036 w 784764"/>
                    <a:gd name="connsiteY17" fmla="*/ 962108 h 2449001"/>
                    <a:gd name="connsiteX18" fmla="*/ 724816 w 784764"/>
                    <a:gd name="connsiteY18" fmla="*/ 1307990 h 2449001"/>
                    <a:gd name="connsiteX19" fmla="*/ 414715 w 784764"/>
                    <a:gd name="connsiteY19" fmla="*/ 1268233 h 2449001"/>
                    <a:gd name="connsiteX20" fmla="*/ 104615 w 784764"/>
                    <a:gd name="connsiteY20" fmla="*/ 1288111 h 2449001"/>
                    <a:gd name="connsiteX21" fmla="*/ 124493 w 784764"/>
                    <a:gd name="connsiteY21" fmla="*/ 1017766 h 2449001"/>
                    <a:gd name="connsiteX22" fmla="*/ 243762 w 784764"/>
                    <a:gd name="connsiteY22" fmla="*/ 0 h 2449001"/>
                    <a:gd name="connsiteX0" fmla="*/ 430619 w 784764"/>
                    <a:gd name="connsiteY0" fmla="*/ 1331843 h 2449001"/>
                    <a:gd name="connsiteX1" fmla="*/ 541938 w 784764"/>
                    <a:gd name="connsiteY1" fmla="*/ 1379551 h 2449001"/>
                    <a:gd name="connsiteX2" fmla="*/ 763368 w 784764"/>
                    <a:gd name="connsiteY2" fmla="*/ 1406369 h 2449001"/>
                    <a:gd name="connsiteX3" fmla="*/ 625426 w 784764"/>
                    <a:gd name="connsiteY3" fmla="*/ 1741335 h 2449001"/>
                    <a:gd name="connsiteX4" fmla="*/ 609523 w 784764"/>
                    <a:gd name="connsiteY4" fmla="*/ 2441050 h 2449001"/>
                    <a:gd name="connsiteX5" fmla="*/ 319301 w 784764"/>
                    <a:gd name="connsiteY5" fmla="*/ 2445025 h 2449001"/>
                    <a:gd name="connsiteX6" fmla="*/ 211958 w 784764"/>
                    <a:gd name="connsiteY6" fmla="*/ 1673750 h 2449001"/>
                    <a:gd name="connsiteX7" fmla="*/ 207983 w 784764"/>
                    <a:gd name="connsiteY7" fmla="*/ 2441050 h 2449001"/>
                    <a:gd name="connsiteX8" fmla="*/ 136421 w 784764"/>
                    <a:gd name="connsiteY8" fmla="*/ 2449001 h 2449001"/>
                    <a:gd name="connsiteX9" fmla="*/ 5224 w 784764"/>
                    <a:gd name="connsiteY9" fmla="*/ 1701579 h 2449001"/>
                    <a:gd name="connsiteX10" fmla="*/ 37029 w 784764"/>
                    <a:gd name="connsiteY10" fmla="*/ 1582309 h 2449001"/>
                    <a:gd name="connsiteX11" fmla="*/ 76786 w 784764"/>
                    <a:gd name="connsiteY11" fmla="*/ 1566407 h 2449001"/>
                    <a:gd name="connsiteX12" fmla="*/ 89266 w 784764"/>
                    <a:gd name="connsiteY12" fmla="*/ 1389262 h 2449001"/>
                    <a:gd name="connsiteX13" fmla="*/ 339179 w 784764"/>
                    <a:gd name="connsiteY13" fmla="*/ 1375575 h 2449001"/>
                    <a:gd name="connsiteX14" fmla="*/ 430619 w 784764"/>
                    <a:gd name="connsiteY14" fmla="*/ 1331843 h 2449001"/>
                    <a:gd name="connsiteX15" fmla="*/ 243762 w 784764"/>
                    <a:gd name="connsiteY15" fmla="*/ 0 h 2449001"/>
                    <a:gd name="connsiteX16" fmla="*/ 557838 w 784764"/>
                    <a:gd name="connsiteY16" fmla="*/ 0 h 2449001"/>
                    <a:gd name="connsiteX17" fmla="*/ 689036 w 784764"/>
                    <a:gd name="connsiteY17" fmla="*/ 962108 h 2449001"/>
                    <a:gd name="connsiteX18" fmla="*/ 724816 w 784764"/>
                    <a:gd name="connsiteY18" fmla="*/ 1307990 h 2449001"/>
                    <a:gd name="connsiteX19" fmla="*/ 414715 w 784764"/>
                    <a:gd name="connsiteY19" fmla="*/ 1268233 h 2449001"/>
                    <a:gd name="connsiteX20" fmla="*/ 104615 w 784764"/>
                    <a:gd name="connsiteY20" fmla="*/ 1288111 h 2449001"/>
                    <a:gd name="connsiteX21" fmla="*/ 124493 w 784764"/>
                    <a:gd name="connsiteY21" fmla="*/ 1017766 h 2449001"/>
                    <a:gd name="connsiteX22" fmla="*/ 243762 w 784764"/>
                    <a:gd name="connsiteY22" fmla="*/ 0 h 2449001"/>
                    <a:gd name="connsiteX0" fmla="*/ 430997 w 785142"/>
                    <a:gd name="connsiteY0" fmla="*/ 1331843 h 2449001"/>
                    <a:gd name="connsiteX1" fmla="*/ 542316 w 785142"/>
                    <a:gd name="connsiteY1" fmla="*/ 1379551 h 2449001"/>
                    <a:gd name="connsiteX2" fmla="*/ 763746 w 785142"/>
                    <a:gd name="connsiteY2" fmla="*/ 1406369 h 2449001"/>
                    <a:gd name="connsiteX3" fmla="*/ 625804 w 785142"/>
                    <a:gd name="connsiteY3" fmla="*/ 1741335 h 2449001"/>
                    <a:gd name="connsiteX4" fmla="*/ 609901 w 785142"/>
                    <a:gd name="connsiteY4" fmla="*/ 2441050 h 2449001"/>
                    <a:gd name="connsiteX5" fmla="*/ 319679 w 785142"/>
                    <a:gd name="connsiteY5" fmla="*/ 2445025 h 2449001"/>
                    <a:gd name="connsiteX6" fmla="*/ 212336 w 785142"/>
                    <a:gd name="connsiteY6" fmla="*/ 1673750 h 2449001"/>
                    <a:gd name="connsiteX7" fmla="*/ 208361 w 785142"/>
                    <a:gd name="connsiteY7" fmla="*/ 2441050 h 2449001"/>
                    <a:gd name="connsiteX8" fmla="*/ 136799 w 785142"/>
                    <a:gd name="connsiteY8" fmla="*/ 2449001 h 2449001"/>
                    <a:gd name="connsiteX9" fmla="*/ 5602 w 785142"/>
                    <a:gd name="connsiteY9" fmla="*/ 1701579 h 2449001"/>
                    <a:gd name="connsiteX10" fmla="*/ 37407 w 785142"/>
                    <a:gd name="connsiteY10" fmla="*/ 1582309 h 2449001"/>
                    <a:gd name="connsiteX11" fmla="*/ 101115 w 785142"/>
                    <a:gd name="connsiteY11" fmla="*/ 1597201 h 2449001"/>
                    <a:gd name="connsiteX12" fmla="*/ 89644 w 785142"/>
                    <a:gd name="connsiteY12" fmla="*/ 1389262 h 2449001"/>
                    <a:gd name="connsiteX13" fmla="*/ 339557 w 785142"/>
                    <a:gd name="connsiteY13" fmla="*/ 1375575 h 2449001"/>
                    <a:gd name="connsiteX14" fmla="*/ 430997 w 785142"/>
                    <a:gd name="connsiteY14" fmla="*/ 1331843 h 2449001"/>
                    <a:gd name="connsiteX15" fmla="*/ 244140 w 785142"/>
                    <a:gd name="connsiteY15" fmla="*/ 0 h 2449001"/>
                    <a:gd name="connsiteX16" fmla="*/ 558216 w 785142"/>
                    <a:gd name="connsiteY16" fmla="*/ 0 h 2449001"/>
                    <a:gd name="connsiteX17" fmla="*/ 689414 w 785142"/>
                    <a:gd name="connsiteY17" fmla="*/ 962108 h 2449001"/>
                    <a:gd name="connsiteX18" fmla="*/ 725194 w 785142"/>
                    <a:gd name="connsiteY18" fmla="*/ 1307990 h 2449001"/>
                    <a:gd name="connsiteX19" fmla="*/ 415093 w 785142"/>
                    <a:gd name="connsiteY19" fmla="*/ 1268233 h 2449001"/>
                    <a:gd name="connsiteX20" fmla="*/ 104993 w 785142"/>
                    <a:gd name="connsiteY20" fmla="*/ 1288111 h 2449001"/>
                    <a:gd name="connsiteX21" fmla="*/ 124871 w 785142"/>
                    <a:gd name="connsiteY21" fmla="*/ 1017766 h 2449001"/>
                    <a:gd name="connsiteX22" fmla="*/ 244140 w 785142"/>
                    <a:gd name="connsiteY22" fmla="*/ 0 h 2449001"/>
                    <a:gd name="connsiteX0" fmla="*/ 430997 w 785142"/>
                    <a:gd name="connsiteY0" fmla="*/ 1331843 h 2449001"/>
                    <a:gd name="connsiteX1" fmla="*/ 542316 w 785142"/>
                    <a:gd name="connsiteY1" fmla="*/ 1379551 h 2449001"/>
                    <a:gd name="connsiteX2" fmla="*/ 763746 w 785142"/>
                    <a:gd name="connsiteY2" fmla="*/ 1406369 h 2449001"/>
                    <a:gd name="connsiteX3" fmla="*/ 625804 w 785142"/>
                    <a:gd name="connsiteY3" fmla="*/ 1741335 h 2449001"/>
                    <a:gd name="connsiteX4" fmla="*/ 609901 w 785142"/>
                    <a:gd name="connsiteY4" fmla="*/ 2441050 h 2449001"/>
                    <a:gd name="connsiteX5" fmla="*/ 319679 w 785142"/>
                    <a:gd name="connsiteY5" fmla="*/ 2445025 h 2449001"/>
                    <a:gd name="connsiteX6" fmla="*/ 212336 w 785142"/>
                    <a:gd name="connsiteY6" fmla="*/ 1673750 h 2449001"/>
                    <a:gd name="connsiteX7" fmla="*/ 208361 w 785142"/>
                    <a:gd name="connsiteY7" fmla="*/ 2441050 h 2449001"/>
                    <a:gd name="connsiteX8" fmla="*/ 136799 w 785142"/>
                    <a:gd name="connsiteY8" fmla="*/ 2449001 h 2449001"/>
                    <a:gd name="connsiteX9" fmla="*/ 5602 w 785142"/>
                    <a:gd name="connsiteY9" fmla="*/ 1701579 h 2449001"/>
                    <a:gd name="connsiteX10" fmla="*/ 37407 w 785142"/>
                    <a:gd name="connsiteY10" fmla="*/ 1582309 h 2449001"/>
                    <a:gd name="connsiteX11" fmla="*/ 101115 w 785142"/>
                    <a:gd name="connsiteY11" fmla="*/ 1597201 h 2449001"/>
                    <a:gd name="connsiteX12" fmla="*/ 89644 w 785142"/>
                    <a:gd name="connsiteY12" fmla="*/ 1389262 h 2449001"/>
                    <a:gd name="connsiteX13" fmla="*/ 339557 w 785142"/>
                    <a:gd name="connsiteY13" fmla="*/ 1375575 h 2449001"/>
                    <a:gd name="connsiteX14" fmla="*/ 430997 w 785142"/>
                    <a:gd name="connsiteY14" fmla="*/ 1331843 h 2449001"/>
                    <a:gd name="connsiteX15" fmla="*/ 244140 w 785142"/>
                    <a:gd name="connsiteY15" fmla="*/ 0 h 2449001"/>
                    <a:gd name="connsiteX16" fmla="*/ 558216 w 785142"/>
                    <a:gd name="connsiteY16" fmla="*/ 0 h 2449001"/>
                    <a:gd name="connsiteX17" fmla="*/ 689414 w 785142"/>
                    <a:gd name="connsiteY17" fmla="*/ 962108 h 2449001"/>
                    <a:gd name="connsiteX18" fmla="*/ 725194 w 785142"/>
                    <a:gd name="connsiteY18" fmla="*/ 1307990 h 2449001"/>
                    <a:gd name="connsiteX19" fmla="*/ 415093 w 785142"/>
                    <a:gd name="connsiteY19" fmla="*/ 1268233 h 2449001"/>
                    <a:gd name="connsiteX20" fmla="*/ 104993 w 785142"/>
                    <a:gd name="connsiteY20" fmla="*/ 1288111 h 2449001"/>
                    <a:gd name="connsiteX21" fmla="*/ 124871 w 785142"/>
                    <a:gd name="connsiteY21" fmla="*/ 1017766 h 2449001"/>
                    <a:gd name="connsiteX22" fmla="*/ 244140 w 785142"/>
                    <a:gd name="connsiteY22" fmla="*/ 0 h 2449001"/>
                    <a:gd name="connsiteX0" fmla="*/ 425685 w 779830"/>
                    <a:gd name="connsiteY0" fmla="*/ 1331843 h 2449001"/>
                    <a:gd name="connsiteX1" fmla="*/ 537004 w 779830"/>
                    <a:gd name="connsiteY1" fmla="*/ 1379551 h 2449001"/>
                    <a:gd name="connsiteX2" fmla="*/ 758434 w 779830"/>
                    <a:gd name="connsiteY2" fmla="*/ 1406369 h 2449001"/>
                    <a:gd name="connsiteX3" fmla="*/ 620492 w 779830"/>
                    <a:gd name="connsiteY3" fmla="*/ 1741335 h 2449001"/>
                    <a:gd name="connsiteX4" fmla="*/ 604589 w 779830"/>
                    <a:gd name="connsiteY4" fmla="*/ 2441050 h 2449001"/>
                    <a:gd name="connsiteX5" fmla="*/ 314367 w 779830"/>
                    <a:gd name="connsiteY5" fmla="*/ 2445025 h 2449001"/>
                    <a:gd name="connsiteX6" fmla="*/ 207024 w 779830"/>
                    <a:gd name="connsiteY6" fmla="*/ 1673750 h 2449001"/>
                    <a:gd name="connsiteX7" fmla="*/ 203049 w 779830"/>
                    <a:gd name="connsiteY7" fmla="*/ 2441050 h 2449001"/>
                    <a:gd name="connsiteX8" fmla="*/ 131487 w 779830"/>
                    <a:gd name="connsiteY8" fmla="*/ 2449001 h 2449001"/>
                    <a:gd name="connsiteX9" fmla="*/ 290 w 779830"/>
                    <a:gd name="connsiteY9" fmla="*/ 1701579 h 2449001"/>
                    <a:gd name="connsiteX10" fmla="*/ 95803 w 779830"/>
                    <a:gd name="connsiteY10" fmla="*/ 1597201 h 2449001"/>
                    <a:gd name="connsiteX11" fmla="*/ 84332 w 779830"/>
                    <a:gd name="connsiteY11" fmla="*/ 1389262 h 2449001"/>
                    <a:gd name="connsiteX12" fmla="*/ 334245 w 779830"/>
                    <a:gd name="connsiteY12" fmla="*/ 1375575 h 2449001"/>
                    <a:gd name="connsiteX13" fmla="*/ 425685 w 779830"/>
                    <a:gd name="connsiteY13" fmla="*/ 1331843 h 2449001"/>
                    <a:gd name="connsiteX14" fmla="*/ 238828 w 779830"/>
                    <a:gd name="connsiteY14" fmla="*/ 0 h 2449001"/>
                    <a:gd name="connsiteX15" fmla="*/ 552904 w 779830"/>
                    <a:gd name="connsiteY15" fmla="*/ 0 h 2449001"/>
                    <a:gd name="connsiteX16" fmla="*/ 684102 w 779830"/>
                    <a:gd name="connsiteY16" fmla="*/ 962108 h 2449001"/>
                    <a:gd name="connsiteX17" fmla="*/ 719882 w 779830"/>
                    <a:gd name="connsiteY17" fmla="*/ 1307990 h 2449001"/>
                    <a:gd name="connsiteX18" fmla="*/ 409781 w 779830"/>
                    <a:gd name="connsiteY18" fmla="*/ 1268233 h 2449001"/>
                    <a:gd name="connsiteX19" fmla="*/ 99681 w 779830"/>
                    <a:gd name="connsiteY19" fmla="*/ 1288111 h 2449001"/>
                    <a:gd name="connsiteX20" fmla="*/ 119559 w 779830"/>
                    <a:gd name="connsiteY20" fmla="*/ 1017766 h 2449001"/>
                    <a:gd name="connsiteX21" fmla="*/ 238828 w 779830"/>
                    <a:gd name="connsiteY21" fmla="*/ 0 h 2449001"/>
                    <a:gd name="connsiteX0" fmla="*/ 425766 w 779911"/>
                    <a:gd name="connsiteY0" fmla="*/ 1331843 h 2449001"/>
                    <a:gd name="connsiteX1" fmla="*/ 537085 w 779911"/>
                    <a:gd name="connsiteY1" fmla="*/ 1379551 h 2449001"/>
                    <a:gd name="connsiteX2" fmla="*/ 758515 w 779911"/>
                    <a:gd name="connsiteY2" fmla="*/ 1406369 h 2449001"/>
                    <a:gd name="connsiteX3" fmla="*/ 620573 w 779911"/>
                    <a:gd name="connsiteY3" fmla="*/ 1741335 h 2449001"/>
                    <a:gd name="connsiteX4" fmla="*/ 604670 w 779911"/>
                    <a:gd name="connsiteY4" fmla="*/ 2441050 h 2449001"/>
                    <a:gd name="connsiteX5" fmla="*/ 314448 w 779911"/>
                    <a:gd name="connsiteY5" fmla="*/ 2445025 h 2449001"/>
                    <a:gd name="connsiteX6" fmla="*/ 207105 w 779911"/>
                    <a:gd name="connsiteY6" fmla="*/ 1673750 h 2449001"/>
                    <a:gd name="connsiteX7" fmla="*/ 203130 w 779911"/>
                    <a:gd name="connsiteY7" fmla="*/ 2441050 h 2449001"/>
                    <a:gd name="connsiteX8" fmla="*/ 131568 w 779911"/>
                    <a:gd name="connsiteY8" fmla="*/ 2449001 h 2449001"/>
                    <a:gd name="connsiteX9" fmla="*/ 371 w 779911"/>
                    <a:gd name="connsiteY9" fmla="*/ 1701579 h 2449001"/>
                    <a:gd name="connsiteX10" fmla="*/ 95884 w 779911"/>
                    <a:gd name="connsiteY10" fmla="*/ 1597201 h 2449001"/>
                    <a:gd name="connsiteX11" fmla="*/ 84413 w 779911"/>
                    <a:gd name="connsiteY11" fmla="*/ 1389262 h 2449001"/>
                    <a:gd name="connsiteX12" fmla="*/ 334326 w 779911"/>
                    <a:gd name="connsiteY12" fmla="*/ 1375575 h 2449001"/>
                    <a:gd name="connsiteX13" fmla="*/ 425766 w 779911"/>
                    <a:gd name="connsiteY13" fmla="*/ 1331843 h 2449001"/>
                    <a:gd name="connsiteX14" fmla="*/ 238909 w 779911"/>
                    <a:gd name="connsiteY14" fmla="*/ 0 h 2449001"/>
                    <a:gd name="connsiteX15" fmla="*/ 552985 w 779911"/>
                    <a:gd name="connsiteY15" fmla="*/ 0 h 2449001"/>
                    <a:gd name="connsiteX16" fmla="*/ 684183 w 779911"/>
                    <a:gd name="connsiteY16" fmla="*/ 962108 h 2449001"/>
                    <a:gd name="connsiteX17" fmla="*/ 719963 w 779911"/>
                    <a:gd name="connsiteY17" fmla="*/ 1307990 h 2449001"/>
                    <a:gd name="connsiteX18" fmla="*/ 409862 w 779911"/>
                    <a:gd name="connsiteY18" fmla="*/ 1268233 h 2449001"/>
                    <a:gd name="connsiteX19" fmla="*/ 99762 w 779911"/>
                    <a:gd name="connsiteY19" fmla="*/ 1288111 h 2449001"/>
                    <a:gd name="connsiteX20" fmla="*/ 119640 w 779911"/>
                    <a:gd name="connsiteY20" fmla="*/ 1017766 h 2449001"/>
                    <a:gd name="connsiteX21" fmla="*/ 238909 w 779911"/>
                    <a:gd name="connsiteY21" fmla="*/ 0 h 2449001"/>
                    <a:gd name="connsiteX0" fmla="*/ 425696 w 779841"/>
                    <a:gd name="connsiteY0" fmla="*/ 1331843 h 2449001"/>
                    <a:gd name="connsiteX1" fmla="*/ 537015 w 779841"/>
                    <a:gd name="connsiteY1" fmla="*/ 1379551 h 2449001"/>
                    <a:gd name="connsiteX2" fmla="*/ 758445 w 779841"/>
                    <a:gd name="connsiteY2" fmla="*/ 1406369 h 2449001"/>
                    <a:gd name="connsiteX3" fmla="*/ 620503 w 779841"/>
                    <a:gd name="connsiteY3" fmla="*/ 1741335 h 2449001"/>
                    <a:gd name="connsiteX4" fmla="*/ 604600 w 779841"/>
                    <a:gd name="connsiteY4" fmla="*/ 2441050 h 2449001"/>
                    <a:gd name="connsiteX5" fmla="*/ 314378 w 779841"/>
                    <a:gd name="connsiteY5" fmla="*/ 2445025 h 2449001"/>
                    <a:gd name="connsiteX6" fmla="*/ 207035 w 779841"/>
                    <a:gd name="connsiteY6" fmla="*/ 1673750 h 2449001"/>
                    <a:gd name="connsiteX7" fmla="*/ 203060 w 779841"/>
                    <a:gd name="connsiteY7" fmla="*/ 2441050 h 2449001"/>
                    <a:gd name="connsiteX8" fmla="*/ 131498 w 779841"/>
                    <a:gd name="connsiteY8" fmla="*/ 2449001 h 2449001"/>
                    <a:gd name="connsiteX9" fmla="*/ 301 w 779841"/>
                    <a:gd name="connsiteY9" fmla="*/ 1701579 h 2449001"/>
                    <a:gd name="connsiteX10" fmla="*/ 95814 w 779841"/>
                    <a:gd name="connsiteY10" fmla="*/ 1597201 h 2449001"/>
                    <a:gd name="connsiteX11" fmla="*/ 84343 w 779841"/>
                    <a:gd name="connsiteY11" fmla="*/ 1389262 h 2449001"/>
                    <a:gd name="connsiteX12" fmla="*/ 334256 w 779841"/>
                    <a:gd name="connsiteY12" fmla="*/ 1375575 h 2449001"/>
                    <a:gd name="connsiteX13" fmla="*/ 425696 w 779841"/>
                    <a:gd name="connsiteY13" fmla="*/ 1331843 h 2449001"/>
                    <a:gd name="connsiteX14" fmla="*/ 238839 w 779841"/>
                    <a:gd name="connsiteY14" fmla="*/ 0 h 2449001"/>
                    <a:gd name="connsiteX15" fmla="*/ 552915 w 779841"/>
                    <a:gd name="connsiteY15" fmla="*/ 0 h 2449001"/>
                    <a:gd name="connsiteX16" fmla="*/ 684113 w 779841"/>
                    <a:gd name="connsiteY16" fmla="*/ 962108 h 2449001"/>
                    <a:gd name="connsiteX17" fmla="*/ 719893 w 779841"/>
                    <a:gd name="connsiteY17" fmla="*/ 1307990 h 2449001"/>
                    <a:gd name="connsiteX18" fmla="*/ 409792 w 779841"/>
                    <a:gd name="connsiteY18" fmla="*/ 1268233 h 2449001"/>
                    <a:gd name="connsiteX19" fmla="*/ 99692 w 779841"/>
                    <a:gd name="connsiteY19" fmla="*/ 1288111 h 2449001"/>
                    <a:gd name="connsiteX20" fmla="*/ 119570 w 779841"/>
                    <a:gd name="connsiteY20" fmla="*/ 1017766 h 2449001"/>
                    <a:gd name="connsiteX21" fmla="*/ 238839 w 779841"/>
                    <a:gd name="connsiteY21" fmla="*/ 0 h 2449001"/>
                    <a:gd name="connsiteX0" fmla="*/ 425696 w 794874"/>
                    <a:gd name="connsiteY0" fmla="*/ 1331843 h 2449001"/>
                    <a:gd name="connsiteX1" fmla="*/ 537015 w 794874"/>
                    <a:gd name="connsiteY1" fmla="*/ 1379551 h 2449001"/>
                    <a:gd name="connsiteX2" fmla="*/ 758445 w 794874"/>
                    <a:gd name="connsiteY2" fmla="*/ 1406369 h 2449001"/>
                    <a:gd name="connsiteX3" fmla="*/ 620503 w 794874"/>
                    <a:gd name="connsiteY3" fmla="*/ 1741335 h 2449001"/>
                    <a:gd name="connsiteX4" fmla="*/ 604600 w 794874"/>
                    <a:gd name="connsiteY4" fmla="*/ 2441050 h 2449001"/>
                    <a:gd name="connsiteX5" fmla="*/ 314378 w 794874"/>
                    <a:gd name="connsiteY5" fmla="*/ 2445025 h 2449001"/>
                    <a:gd name="connsiteX6" fmla="*/ 207035 w 794874"/>
                    <a:gd name="connsiteY6" fmla="*/ 1673750 h 2449001"/>
                    <a:gd name="connsiteX7" fmla="*/ 203060 w 794874"/>
                    <a:gd name="connsiteY7" fmla="*/ 2441050 h 2449001"/>
                    <a:gd name="connsiteX8" fmla="*/ 131498 w 794874"/>
                    <a:gd name="connsiteY8" fmla="*/ 2449001 h 2449001"/>
                    <a:gd name="connsiteX9" fmla="*/ 301 w 794874"/>
                    <a:gd name="connsiteY9" fmla="*/ 1701579 h 2449001"/>
                    <a:gd name="connsiteX10" fmla="*/ 95814 w 794874"/>
                    <a:gd name="connsiteY10" fmla="*/ 1597201 h 2449001"/>
                    <a:gd name="connsiteX11" fmla="*/ 84343 w 794874"/>
                    <a:gd name="connsiteY11" fmla="*/ 1389262 h 2449001"/>
                    <a:gd name="connsiteX12" fmla="*/ 334256 w 794874"/>
                    <a:gd name="connsiteY12" fmla="*/ 1375575 h 2449001"/>
                    <a:gd name="connsiteX13" fmla="*/ 425696 w 794874"/>
                    <a:gd name="connsiteY13" fmla="*/ 1331843 h 2449001"/>
                    <a:gd name="connsiteX14" fmla="*/ 238839 w 794874"/>
                    <a:gd name="connsiteY14" fmla="*/ 0 h 2449001"/>
                    <a:gd name="connsiteX15" fmla="*/ 552915 w 794874"/>
                    <a:gd name="connsiteY15" fmla="*/ 0 h 2449001"/>
                    <a:gd name="connsiteX16" fmla="*/ 684113 w 794874"/>
                    <a:gd name="connsiteY16" fmla="*/ 962108 h 2449001"/>
                    <a:gd name="connsiteX17" fmla="*/ 719893 w 794874"/>
                    <a:gd name="connsiteY17" fmla="*/ 1307990 h 2449001"/>
                    <a:gd name="connsiteX18" fmla="*/ 409792 w 794874"/>
                    <a:gd name="connsiteY18" fmla="*/ 1268233 h 2449001"/>
                    <a:gd name="connsiteX19" fmla="*/ 99692 w 794874"/>
                    <a:gd name="connsiteY19" fmla="*/ 1288111 h 2449001"/>
                    <a:gd name="connsiteX20" fmla="*/ 119570 w 794874"/>
                    <a:gd name="connsiteY20" fmla="*/ 1017766 h 2449001"/>
                    <a:gd name="connsiteX21" fmla="*/ 238839 w 794874"/>
                    <a:gd name="connsiteY21" fmla="*/ 0 h 2449001"/>
                    <a:gd name="connsiteX0" fmla="*/ 425696 w 794874"/>
                    <a:gd name="connsiteY0" fmla="*/ 1331843 h 2449001"/>
                    <a:gd name="connsiteX1" fmla="*/ 537015 w 794874"/>
                    <a:gd name="connsiteY1" fmla="*/ 1379551 h 2449001"/>
                    <a:gd name="connsiteX2" fmla="*/ 758445 w 794874"/>
                    <a:gd name="connsiteY2" fmla="*/ 1406369 h 2449001"/>
                    <a:gd name="connsiteX3" fmla="*/ 620503 w 794874"/>
                    <a:gd name="connsiteY3" fmla="*/ 1741335 h 2449001"/>
                    <a:gd name="connsiteX4" fmla="*/ 604600 w 794874"/>
                    <a:gd name="connsiteY4" fmla="*/ 2441050 h 2449001"/>
                    <a:gd name="connsiteX5" fmla="*/ 314378 w 794874"/>
                    <a:gd name="connsiteY5" fmla="*/ 2445025 h 2449001"/>
                    <a:gd name="connsiteX6" fmla="*/ 207035 w 794874"/>
                    <a:gd name="connsiteY6" fmla="*/ 1673750 h 2449001"/>
                    <a:gd name="connsiteX7" fmla="*/ 203060 w 794874"/>
                    <a:gd name="connsiteY7" fmla="*/ 2441050 h 2449001"/>
                    <a:gd name="connsiteX8" fmla="*/ 131498 w 794874"/>
                    <a:gd name="connsiteY8" fmla="*/ 2449001 h 2449001"/>
                    <a:gd name="connsiteX9" fmla="*/ 301 w 794874"/>
                    <a:gd name="connsiteY9" fmla="*/ 1701579 h 2449001"/>
                    <a:gd name="connsiteX10" fmla="*/ 95814 w 794874"/>
                    <a:gd name="connsiteY10" fmla="*/ 1597201 h 2449001"/>
                    <a:gd name="connsiteX11" fmla="*/ 84343 w 794874"/>
                    <a:gd name="connsiteY11" fmla="*/ 1389262 h 2449001"/>
                    <a:gd name="connsiteX12" fmla="*/ 334256 w 794874"/>
                    <a:gd name="connsiteY12" fmla="*/ 1375575 h 2449001"/>
                    <a:gd name="connsiteX13" fmla="*/ 425696 w 794874"/>
                    <a:gd name="connsiteY13" fmla="*/ 1331843 h 2449001"/>
                    <a:gd name="connsiteX14" fmla="*/ 238839 w 794874"/>
                    <a:gd name="connsiteY14" fmla="*/ 0 h 2449001"/>
                    <a:gd name="connsiteX15" fmla="*/ 552915 w 794874"/>
                    <a:gd name="connsiteY15" fmla="*/ 0 h 2449001"/>
                    <a:gd name="connsiteX16" fmla="*/ 684113 w 794874"/>
                    <a:gd name="connsiteY16" fmla="*/ 962108 h 2449001"/>
                    <a:gd name="connsiteX17" fmla="*/ 719893 w 794874"/>
                    <a:gd name="connsiteY17" fmla="*/ 1307990 h 2449001"/>
                    <a:gd name="connsiteX18" fmla="*/ 409792 w 794874"/>
                    <a:gd name="connsiteY18" fmla="*/ 1268233 h 2449001"/>
                    <a:gd name="connsiteX19" fmla="*/ 99692 w 794874"/>
                    <a:gd name="connsiteY19" fmla="*/ 1288111 h 2449001"/>
                    <a:gd name="connsiteX20" fmla="*/ 133257 w 794874"/>
                    <a:gd name="connsiteY20" fmla="*/ 945913 h 2449001"/>
                    <a:gd name="connsiteX21" fmla="*/ 238839 w 794874"/>
                    <a:gd name="connsiteY21" fmla="*/ 0 h 2449001"/>
                    <a:gd name="connsiteX0" fmla="*/ 425696 w 794874"/>
                    <a:gd name="connsiteY0" fmla="*/ 1331843 h 2449001"/>
                    <a:gd name="connsiteX1" fmla="*/ 537015 w 794874"/>
                    <a:gd name="connsiteY1" fmla="*/ 1379551 h 2449001"/>
                    <a:gd name="connsiteX2" fmla="*/ 758445 w 794874"/>
                    <a:gd name="connsiteY2" fmla="*/ 1406369 h 2449001"/>
                    <a:gd name="connsiteX3" fmla="*/ 620503 w 794874"/>
                    <a:gd name="connsiteY3" fmla="*/ 1741335 h 2449001"/>
                    <a:gd name="connsiteX4" fmla="*/ 604600 w 794874"/>
                    <a:gd name="connsiteY4" fmla="*/ 2441050 h 2449001"/>
                    <a:gd name="connsiteX5" fmla="*/ 314378 w 794874"/>
                    <a:gd name="connsiteY5" fmla="*/ 2445025 h 2449001"/>
                    <a:gd name="connsiteX6" fmla="*/ 207035 w 794874"/>
                    <a:gd name="connsiteY6" fmla="*/ 1673750 h 2449001"/>
                    <a:gd name="connsiteX7" fmla="*/ 203060 w 794874"/>
                    <a:gd name="connsiteY7" fmla="*/ 2441050 h 2449001"/>
                    <a:gd name="connsiteX8" fmla="*/ 131498 w 794874"/>
                    <a:gd name="connsiteY8" fmla="*/ 2449001 h 2449001"/>
                    <a:gd name="connsiteX9" fmla="*/ 301 w 794874"/>
                    <a:gd name="connsiteY9" fmla="*/ 1701579 h 2449001"/>
                    <a:gd name="connsiteX10" fmla="*/ 95814 w 794874"/>
                    <a:gd name="connsiteY10" fmla="*/ 1597201 h 2449001"/>
                    <a:gd name="connsiteX11" fmla="*/ 84343 w 794874"/>
                    <a:gd name="connsiteY11" fmla="*/ 1389262 h 2449001"/>
                    <a:gd name="connsiteX12" fmla="*/ 334256 w 794874"/>
                    <a:gd name="connsiteY12" fmla="*/ 1375575 h 2449001"/>
                    <a:gd name="connsiteX13" fmla="*/ 425696 w 794874"/>
                    <a:gd name="connsiteY13" fmla="*/ 1331843 h 2449001"/>
                    <a:gd name="connsiteX14" fmla="*/ 238839 w 794874"/>
                    <a:gd name="connsiteY14" fmla="*/ 0 h 2449001"/>
                    <a:gd name="connsiteX15" fmla="*/ 552915 w 794874"/>
                    <a:gd name="connsiteY15" fmla="*/ 0 h 2449001"/>
                    <a:gd name="connsiteX16" fmla="*/ 684113 w 794874"/>
                    <a:gd name="connsiteY16" fmla="*/ 962108 h 2449001"/>
                    <a:gd name="connsiteX17" fmla="*/ 719893 w 794874"/>
                    <a:gd name="connsiteY17" fmla="*/ 1307990 h 2449001"/>
                    <a:gd name="connsiteX18" fmla="*/ 409792 w 794874"/>
                    <a:gd name="connsiteY18" fmla="*/ 1268233 h 2449001"/>
                    <a:gd name="connsiteX19" fmla="*/ 99692 w 794874"/>
                    <a:gd name="connsiteY19" fmla="*/ 1288111 h 2449001"/>
                    <a:gd name="connsiteX20" fmla="*/ 133257 w 794874"/>
                    <a:gd name="connsiteY20" fmla="*/ 945913 h 2449001"/>
                    <a:gd name="connsiteX21" fmla="*/ 238839 w 794874"/>
                    <a:gd name="connsiteY21" fmla="*/ 0 h 2449001"/>
                    <a:gd name="connsiteX0" fmla="*/ 425696 w 794874"/>
                    <a:gd name="connsiteY0" fmla="*/ 1331843 h 2449001"/>
                    <a:gd name="connsiteX1" fmla="*/ 537015 w 794874"/>
                    <a:gd name="connsiteY1" fmla="*/ 1379551 h 2449001"/>
                    <a:gd name="connsiteX2" fmla="*/ 758445 w 794874"/>
                    <a:gd name="connsiteY2" fmla="*/ 1406369 h 2449001"/>
                    <a:gd name="connsiteX3" fmla="*/ 620503 w 794874"/>
                    <a:gd name="connsiteY3" fmla="*/ 1741335 h 2449001"/>
                    <a:gd name="connsiteX4" fmla="*/ 604600 w 794874"/>
                    <a:gd name="connsiteY4" fmla="*/ 2441050 h 2449001"/>
                    <a:gd name="connsiteX5" fmla="*/ 314378 w 794874"/>
                    <a:gd name="connsiteY5" fmla="*/ 2445025 h 2449001"/>
                    <a:gd name="connsiteX6" fmla="*/ 207035 w 794874"/>
                    <a:gd name="connsiteY6" fmla="*/ 1673750 h 2449001"/>
                    <a:gd name="connsiteX7" fmla="*/ 203060 w 794874"/>
                    <a:gd name="connsiteY7" fmla="*/ 2441050 h 2449001"/>
                    <a:gd name="connsiteX8" fmla="*/ 131498 w 794874"/>
                    <a:gd name="connsiteY8" fmla="*/ 2449001 h 2449001"/>
                    <a:gd name="connsiteX9" fmla="*/ 301 w 794874"/>
                    <a:gd name="connsiteY9" fmla="*/ 1701579 h 2449001"/>
                    <a:gd name="connsiteX10" fmla="*/ 95814 w 794874"/>
                    <a:gd name="connsiteY10" fmla="*/ 1597201 h 2449001"/>
                    <a:gd name="connsiteX11" fmla="*/ 84343 w 794874"/>
                    <a:gd name="connsiteY11" fmla="*/ 1389262 h 2449001"/>
                    <a:gd name="connsiteX12" fmla="*/ 334256 w 794874"/>
                    <a:gd name="connsiteY12" fmla="*/ 1375575 h 2449001"/>
                    <a:gd name="connsiteX13" fmla="*/ 425696 w 794874"/>
                    <a:gd name="connsiteY13" fmla="*/ 1331843 h 2449001"/>
                    <a:gd name="connsiteX14" fmla="*/ 218310 w 794874"/>
                    <a:gd name="connsiteY14" fmla="*/ 0 h 2449001"/>
                    <a:gd name="connsiteX15" fmla="*/ 552915 w 794874"/>
                    <a:gd name="connsiteY15" fmla="*/ 0 h 2449001"/>
                    <a:gd name="connsiteX16" fmla="*/ 684113 w 794874"/>
                    <a:gd name="connsiteY16" fmla="*/ 962108 h 2449001"/>
                    <a:gd name="connsiteX17" fmla="*/ 719893 w 794874"/>
                    <a:gd name="connsiteY17" fmla="*/ 1307990 h 2449001"/>
                    <a:gd name="connsiteX18" fmla="*/ 409792 w 794874"/>
                    <a:gd name="connsiteY18" fmla="*/ 1268233 h 2449001"/>
                    <a:gd name="connsiteX19" fmla="*/ 99692 w 794874"/>
                    <a:gd name="connsiteY19" fmla="*/ 1288111 h 2449001"/>
                    <a:gd name="connsiteX20" fmla="*/ 133257 w 794874"/>
                    <a:gd name="connsiteY20" fmla="*/ 945913 h 2449001"/>
                    <a:gd name="connsiteX21" fmla="*/ 218310 w 794874"/>
                    <a:gd name="connsiteY21" fmla="*/ 0 h 2449001"/>
                    <a:gd name="connsiteX0" fmla="*/ 425696 w 794874"/>
                    <a:gd name="connsiteY0" fmla="*/ 1331843 h 2449001"/>
                    <a:gd name="connsiteX1" fmla="*/ 537015 w 794874"/>
                    <a:gd name="connsiteY1" fmla="*/ 1379551 h 2449001"/>
                    <a:gd name="connsiteX2" fmla="*/ 758445 w 794874"/>
                    <a:gd name="connsiteY2" fmla="*/ 1406369 h 2449001"/>
                    <a:gd name="connsiteX3" fmla="*/ 620503 w 794874"/>
                    <a:gd name="connsiteY3" fmla="*/ 1741335 h 2449001"/>
                    <a:gd name="connsiteX4" fmla="*/ 604600 w 794874"/>
                    <a:gd name="connsiteY4" fmla="*/ 2441050 h 2449001"/>
                    <a:gd name="connsiteX5" fmla="*/ 314378 w 794874"/>
                    <a:gd name="connsiteY5" fmla="*/ 2445025 h 2449001"/>
                    <a:gd name="connsiteX6" fmla="*/ 207035 w 794874"/>
                    <a:gd name="connsiteY6" fmla="*/ 1673750 h 2449001"/>
                    <a:gd name="connsiteX7" fmla="*/ 203060 w 794874"/>
                    <a:gd name="connsiteY7" fmla="*/ 2441050 h 2449001"/>
                    <a:gd name="connsiteX8" fmla="*/ 131498 w 794874"/>
                    <a:gd name="connsiteY8" fmla="*/ 2449001 h 2449001"/>
                    <a:gd name="connsiteX9" fmla="*/ 301 w 794874"/>
                    <a:gd name="connsiteY9" fmla="*/ 1701579 h 2449001"/>
                    <a:gd name="connsiteX10" fmla="*/ 95814 w 794874"/>
                    <a:gd name="connsiteY10" fmla="*/ 1597201 h 2449001"/>
                    <a:gd name="connsiteX11" fmla="*/ 84343 w 794874"/>
                    <a:gd name="connsiteY11" fmla="*/ 1389262 h 2449001"/>
                    <a:gd name="connsiteX12" fmla="*/ 334256 w 794874"/>
                    <a:gd name="connsiteY12" fmla="*/ 1375575 h 2449001"/>
                    <a:gd name="connsiteX13" fmla="*/ 425696 w 794874"/>
                    <a:gd name="connsiteY13" fmla="*/ 1331843 h 2449001"/>
                    <a:gd name="connsiteX14" fmla="*/ 218310 w 794874"/>
                    <a:gd name="connsiteY14" fmla="*/ 0 h 2449001"/>
                    <a:gd name="connsiteX15" fmla="*/ 570023 w 794874"/>
                    <a:gd name="connsiteY15" fmla="*/ 3422 h 2449001"/>
                    <a:gd name="connsiteX16" fmla="*/ 684113 w 794874"/>
                    <a:gd name="connsiteY16" fmla="*/ 962108 h 2449001"/>
                    <a:gd name="connsiteX17" fmla="*/ 719893 w 794874"/>
                    <a:gd name="connsiteY17" fmla="*/ 1307990 h 2449001"/>
                    <a:gd name="connsiteX18" fmla="*/ 409792 w 794874"/>
                    <a:gd name="connsiteY18" fmla="*/ 1268233 h 2449001"/>
                    <a:gd name="connsiteX19" fmla="*/ 99692 w 794874"/>
                    <a:gd name="connsiteY19" fmla="*/ 1288111 h 2449001"/>
                    <a:gd name="connsiteX20" fmla="*/ 133257 w 794874"/>
                    <a:gd name="connsiteY20" fmla="*/ 945913 h 2449001"/>
                    <a:gd name="connsiteX21" fmla="*/ 218310 w 794874"/>
                    <a:gd name="connsiteY21" fmla="*/ 0 h 2449001"/>
                    <a:gd name="connsiteX0" fmla="*/ 425696 w 794874"/>
                    <a:gd name="connsiteY0" fmla="*/ 1331843 h 2449001"/>
                    <a:gd name="connsiteX1" fmla="*/ 537015 w 794874"/>
                    <a:gd name="connsiteY1" fmla="*/ 1379551 h 2449001"/>
                    <a:gd name="connsiteX2" fmla="*/ 758445 w 794874"/>
                    <a:gd name="connsiteY2" fmla="*/ 1406369 h 2449001"/>
                    <a:gd name="connsiteX3" fmla="*/ 620503 w 794874"/>
                    <a:gd name="connsiteY3" fmla="*/ 1741335 h 2449001"/>
                    <a:gd name="connsiteX4" fmla="*/ 604600 w 794874"/>
                    <a:gd name="connsiteY4" fmla="*/ 2441050 h 2449001"/>
                    <a:gd name="connsiteX5" fmla="*/ 314378 w 794874"/>
                    <a:gd name="connsiteY5" fmla="*/ 2445025 h 2449001"/>
                    <a:gd name="connsiteX6" fmla="*/ 207035 w 794874"/>
                    <a:gd name="connsiteY6" fmla="*/ 1673750 h 2449001"/>
                    <a:gd name="connsiteX7" fmla="*/ 203060 w 794874"/>
                    <a:gd name="connsiteY7" fmla="*/ 2441050 h 2449001"/>
                    <a:gd name="connsiteX8" fmla="*/ 131498 w 794874"/>
                    <a:gd name="connsiteY8" fmla="*/ 2449001 h 2449001"/>
                    <a:gd name="connsiteX9" fmla="*/ 301 w 794874"/>
                    <a:gd name="connsiteY9" fmla="*/ 1701579 h 2449001"/>
                    <a:gd name="connsiteX10" fmla="*/ 95814 w 794874"/>
                    <a:gd name="connsiteY10" fmla="*/ 1597201 h 2449001"/>
                    <a:gd name="connsiteX11" fmla="*/ 84343 w 794874"/>
                    <a:gd name="connsiteY11" fmla="*/ 1389262 h 2449001"/>
                    <a:gd name="connsiteX12" fmla="*/ 334256 w 794874"/>
                    <a:gd name="connsiteY12" fmla="*/ 1375575 h 2449001"/>
                    <a:gd name="connsiteX13" fmla="*/ 425696 w 794874"/>
                    <a:gd name="connsiteY13" fmla="*/ 1331843 h 2449001"/>
                    <a:gd name="connsiteX14" fmla="*/ 218310 w 794874"/>
                    <a:gd name="connsiteY14" fmla="*/ 0 h 2449001"/>
                    <a:gd name="connsiteX15" fmla="*/ 570023 w 794874"/>
                    <a:gd name="connsiteY15" fmla="*/ 3422 h 2449001"/>
                    <a:gd name="connsiteX16" fmla="*/ 684113 w 794874"/>
                    <a:gd name="connsiteY16" fmla="*/ 962108 h 2449001"/>
                    <a:gd name="connsiteX17" fmla="*/ 719893 w 794874"/>
                    <a:gd name="connsiteY17" fmla="*/ 1307990 h 2449001"/>
                    <a:gd name="connsiteX18" fmla="*/ 409792 w 794874"/>
                    <a:gd name="connsiteY18" fmla="*/ 1268233 h 2449001"/>
                    <a:gd name="connsiteX19" fmla="*/ 99692 w 794874"/>
                    <a:gd name="connsiteY19" fmla="*/ 1288111 h 2449001"/>
                    <a:gd name="connsiteX20" fmla="*/ 133257 w 794874"/>
                    <a:gd name="connsiteY20" fmla="*/ 945913 h 2449001"/>
                    <a:gd name="connsiteX21" fmla="*/ 218310 w 794874"/>
                    <a:gd name="connsiteY21" fmla="*/ 0 h 2449001"/>
                    <a:gd name="connsiteX0" fmla="*/ 425696 w 794874"/>
                    <a:gd name="connsiteY0" fmla="*/ 1331843 h 2449001"/>
                    <a:gd name="connsiteX1" fmla="*/ 537015 w 794874"/>
                    <a:gd name="connsiteY1" fmla="*/ 1379551 h 2449001"/>
                    <a:gd name="connsiteX2" fmla="*/ 758445 w 794874"/>
                    <a:gd name="connsiteY2" fmla="*/ 1406369 h 2449001"/>
                    <a:gd name="connsiteX3" fmla="*/ 620503 w 794874"/>
                    <a:gd name="connsiteY3" fmla="*/ 1741335 h 2449001"/>
                    <a:gd name="connsiteX4" fmla="*/ 604600 w 794874"/>
                    <a:gd name="connsiteY4" fmla="*/ 2441050 h 2449001"/>
                    <a:gd name="connsiteX5" fmla="*/ 314378 w 794874"/>
                    <a:gd name="connsiteY5" fmla="*/ 2445025 h 2449001"/>
                    <a:gd name="connsiteX6" fmla="*/ 207035 w 794874"/>
                    <a:gd name="connsiteY6" fmla="*/ 1673750 h 2449001"/>
                    <a:gd name="connsiteX7" fmla="*/ 203060 w 794874"/>
                    <a:gd name="connsiteY7" fmla="*/ 2441050 h 2449001"/>
                    <a:gd name="connsiteX8" fmla="*/ 131498 w 794874"/>
                    <a:gd name="connsiteY8" fmla="*/ 2449001 h 2449001"/>
                    <a:gd name="connsiteX9" fmla="*/ 301 w 794874"/>
                    <a:gd name="connsiteY9" fmla="*/ 1701579 h 2449001"/>
                    <a:gd name="connsiteX10" fmla="*/ 95814 w 794874"/>
                    <a:gd name="connsiteY10" fmla="*/ 1597201 h 2449001"/>
                    <a:gd name="connsiteX11" fmla="*/ 84343 w 794874"/>
                    <a:gd name="connsiteY11" fmla="*/ 1389262 h 2449001"/>
                    <a:gd name="connsiteX12" fmla="*/ 334256 w 794874"/>
                    <a:gd name="connsiteY12" fmla="*/ 1375575 h 2449001"/>
                    <a:gd name="connsiteX13" fmla="*/ 425696 w 794874"/>
                    <a:gd name="connsiteY13" fmla="*/ 1331843 h 2449001"/>
                    <a:gd name="connsiteX14" fmla="*/ 218310 w 794874"/>
                    <a:gd name="connsiteY14" fmla="*/ 0 h 2449001"/>
                    <a:gd name="connsiteX15" fmla="*/ 570023 w 794874"/>
                    <a:gd name="connsiteY15" fmla="*/ 3422 h 2449001"/>
                    <a:gd name="connsiteX16" fmla="*/ 684113 w 794874"/>
                    <a:gd name="connsiteY16" fmla="*/ 962108 h 2449001"/>
                    <a:gd name="connsiteX17" fmla="*/ 719893 w 794874"/>
                    <a:gd name="connsiteY17" fmla="*/ 1307990 h 2449001"/>
                    <a:gd name="connsiteX18" fmla="*/ 409792 w 794874"/>
                    <a:gd name="connsiteY18" fmla="*/ 1268233 h 2449001"/>
                    <a:gd name="connsiteX19" fmla="*/ 99692 w 794874"/>
                    <a:gd name="connsiteY19" fmla="*/ 1288111 h 2449001"/>
                    <a:gd name="connsiteX20" fmla="*/ 133257 w 794874"/>
                    <a:gd name="connsiteY20" fmla="*/ 945913 h 2449001"/>
                    <a:gd name="connsiteX21" fmla="*/ 218310 w 794874"/>
                    <a:gd name="connsiteY21" fmla="*/ 0 h 2449001"/>
                    <a:gd name="connsiteX0" fmla="*/ 425696 w 791314"/>
                    <a:gd name="connsiteY0" fmla="*/ 1331843 h 2449001"/>
                    <a:gd name="connsiteX1" fmla="*/ 537015 w 791314"/>
                    <a:gd name="connsiteY1" fmla="*/ 1379551 h 2449001"/>
                    <a:gd name="connsiteX2" fmla="*/ 758445 w 791314"/>
                    <a:gd name="connsiteY2" fmla="*/ 1406369 h 2449001"/>
                    <a:gd name="connsiteX3" fmla="*/ 620503 w 791314"/>
                    <a:gd name="connsiteY3" fmla="*/ 1741335 h 2449001"/>
                    <a:gd name="connsiteX4" fmla="*/ 604600 w 791314"/>
                    <a:gd name="connsiteY4" fmla="*/ 2441050 h 2449001"/>
                    <a:gd name="connsiteX5" fmla="*/ 314378 w 791314"/>
                    <a:gd name="connsiteY5" fmla="*/ 2445025 h 2449001"/>
                    <a:gd name="connsiteX6" fmla="*/ 207035 w 791314"/>
                    <a:gd name="connsiteY6" fmla="*/ 1673750 h 2449001"/>
                    <a:gd name="connsiteX7" fmla="*/ 203060 w 791314"/>
                    <a:gd name="connsiteY7" fmla="*/ 2441050 h 2449001"/>
                    <a:gd name="connsiteX8" fmla="*/ 131498 w 791314"/>
                    <a:gd name="connsiteY8" fmla="*/ 2449001 h 2449001"/>
                    <a:gd name="connsiteX9" fmla="*/ 301 w 791314"/>
                    <a:gd name="connsiteY9" fmla="*/ 1701579 h 2449001"/>
                    <a:gd name="connsiteX10" fmla="*/ 95814 w 791314"/>
                    <a:gd name="connsiteY10" fmla="*/ 1597201 h 2449001"/>
                    <a:gd name="connsiteX11" fmla="*/ 84343 w 791314"/>
                    <a:gd name="connsiteY11" fmla="*/ 1389262 h 2449001"/>
                    <a:gd name="connsiteX12" fmla="*/ 334256 w 791314"/>
                    <a:gd name="connsiteY12" fmla="*/ 1375575 h 2449001"/>
                    <a:gd name="connsiteX13" fmla="*/ 425696 w 791314"/>
                    <a:gd name="connsiteY13" fmla="*/ 1331843 h 2449001"/>
                    <a:gd name="connsiteX14" fmla="*/ 218310 w 791314"/>
                    <a:gd name="connsiteY14" fmla="*/ 0 h 2449001"/>
                    <a:gd name="connsiteX15" fmla="*/ 570023 w 791314"/>
                    <a:gd name="connsiteY15" fmla="*/ 3422 h 2449001"/>
                    <a:gd name="connsiteX16" fmla="*/ 677271 w 791314"/>
                    <a:gd name="connsiteY16" fmla="*/ 938156 h 2449001"/>
                    <a:gd name="connsiteX17" fmla="*/ 719893 w 791314"/>
                    <a:gd name="connsiteY17" fmla="*/ 1307990 h 2449001"/>
                    <a:gd name="connsiteX18" fmla="*/ 409792 w 791314"/>
                    <a:gd name="connsiteY18" fmla="*/ 1268233 h 2449001"/>
                    <a:gd name="connsiteX19" fmla="*/ 99692 w 791314"/>
                    <a:gd name="connsiteY19" fmla="*/ 1288111 h 2449001"/>
                    <a:gd name="connsiteX20" fmla="*/ 133257 w 791314"/>
                    <a:gd name="connsiteY20" fmla="*/ 945913 h 2449001"/>
                    <a:gd name="connsiteX21" fmla="*/ 218310 w 791314"/>
                    <a:gd name="connsiteY21" fmla="*/ 0 h 2449001"/>
                    <a:gd name="connsiteX0" fmla="*/ 425696 w 791740"/>
                    <a:gd name="connsiteY0" fmla="*/ 1331843 h 2449001"/>
                    <a:gd name="connsiteX1" fmla="*/ 537015 w 791740"/>
                    <a:gd name="connsiteY1" fmla="*/ 1379551 h 2449001"/>
                    <a:gd name="connsiteX2" fmla="*/ 775553 w 791740"/>
                    <a:gd name="connsiteY2" fmla="*/ 1406369 h 2449001"/>
                    <a:gd name="connsiteX3" fmla="*/ 620503 w 791740"/>
                    <a:gd name="connsiteY3" fmla="*/ 1741335 h 2449001"/>
                    <a:gd name="connsiteX4" fmla="*/ 604600 w 791740"/>
                    <a:gd name="connsiteY4" fmla="*/ 2441050 h 2449001"/>
                    <a:gd name="connsiteX5" fmla="*/ 314378 w 791740"/>
                    <a:gd name="connsiteY5" fmla="*/ 2445025 h 2449001"/>
                    <a:gd name="connsiteX6" fmla="*/ 207035 w 791740"/>
                    <a:gd name="connsiteY6" fmla="*/ 1673750 h 2449001"/>
                    <a:gd name="connsiteX7" fmla="*/ 203060 w 791740"/>
                    <a:gd name="connsiteY7" fmla="*/ 2441050 h 2449001"/>
                    <a:gd name="connsiteX8" fmla="*/ 131498 w 791740"/>
                    <a:gd name="connsiteY8" fmla="*/ 2449001 h 2449001"/>
                    <a:gd name="connsiteX9" fmla="*/ 301 w 791740"/>
                    <a:gd name="connsiteY9" fmla="*/ 1701579 h 2449001"/>
                    <a:gd name="connsiteX10" fmla="*/ 95814 w 791740"/>
                    <a:gd name="connsiteY10" fmla="*/ 1597201 h 2449001"/>
                    <a:gd name="connsiteX11" fmla="*/ 84343 w 791740"/>
                    <a:gd name="connsiteY11" fmla="*/ 1389262 h 2449001"/>
                    <a:gd name="connsiteX12" fmla="*/ 334256 w 791740"/>
                    <a:gd name="connsiteY12" fmla="*/ 1375575 h 2449001"/>
                    <a:gd name="connsiteX13" fmla="*/ 425696 w 791740"/>
                    <a:gd name="connsiteY13" fmla="*/ 1331843 h 2449001"/>
                    <a:gd name="connsiteX14" fmla="*/ 218310 w 791740"/>
                    <a:gd name="connsiteY14" fmla="*/ 0 h 2449001"/>
                    <a:gd name="connsiteX15" fmla="*/ 570023 w 791740"/>
                    <a:gd name="connsiteY15" fmla="*/ 3422 h 2449001"/>
                    <a:gd name="connsiteX16" fmla="*/ 677271 w 791740"/>
                    <a:gd name="connsiteY16" fmla="*/ 938156 h 2449001"/>
                    <a:gd name="connsiteX17" fmla="*/ 719893 w 791740"/>
                    <a:gd name="connsiteY17" fmla="*/ 1307990 h 2449001"/>
                    <a:gd name="connsiteX18" fmla="*/ 409792 w 791740"/>
                    <a:gd name="connsiteY18" fmla="*/ 1268233 h 2449001"/>
                    <a:gd name="connsiteX19" fmla="*/ 99692 w 791740"/>
                    <a:gd name="connsiteY19" fmla="*/ 1288111 h 2449001"/>
                    <a:gd name="connsiteX20" fmla="*/ 133257 w 791740"/>
                    <a:gd name="connsiteY20" fmla="*/ 945913 h 2449001"/>
                    <a:gd name="connsiteX21" fmla="*/ 218310 w 791740"/>
                    <a:gd name="connsiteY21" fmla="*/ 0 h 2449001"/>
                    <a:gd name="connsiteX0" fmla="*/ 425696 w 798638"/>
                    <a:gd name="connsiteY0" fmla="*/ 1331843 h 2449001"/>
                    <a:gd name="connsiteX1" fmla="*/ 537015 w 798638"/>
                    <a:gd name="connsiteY1" fmla="*/ 1379551 h 2449001"/>
                    <a:gd name="connsiteX2" fmla="*/ 775553 w 798638"/>
                    <a:gd name="connsiteY2" fmla="*/ 1406369 h 2449001"/>
                    <a:gd name="connsiteX3" fmla="*/ 620503 w 798638"/>
                    <a:gd name="connsiteY3" fmla="*/ 1741335 h 2449001"/>
                    <a:gd name="connsiteX4" fmla="*/ 604600 w 798638"/>
                    <a:gd name="connsiteY4" fmla="*/ 2441050 h 2449001"/>
                    <a:gd name="connsiteX5" fmla="*/ 314378 w 798638"/>
                    <a:gd name="connsiteY5" fmla="*/ 2445025 h 2449001"/>
                    <a:gd name="connsiteX6" fmla="*/ 207035 w 798638"/>
                    <a:gd name="connsiteY6" fmla="*/ 1673750 h 2449001"/>
                    <a:gd name="connsiteX7" fmla="*/ 203060 w 798638"/>
                    <a:gd name="connsiteY7" fmla="*/ 2441050 h 2449001"/>
                    <a:gd name="connsiteX8" fmla="*/ 131498 w 798638"/>
                    <a:gd name="connsiteY8" fmla="*/ 2449001 h 2449001"/>
                    <a:gd name="connsiteX9" fmla="*/ 301 w 798638"/>
                    <a:gd name="connsiteY9" fmla="*/ 1701579 h 2449001"/>
                    <a:gd name="connsiteX10" fmla="*/ 95814 w 798638"/>
                    <a:gd name="connsiteY10" fmla="*/ 1597201 h 2449001"/>
                    <a:gd name="connsiteX11" fmla="*/ 84343 w 798638"/>
                    <a:gd name="connsiteY11" fmla="*/ 1389262 h 2449001"/>
                    <a:gd name="connsiteX12" fmla="*/ 334256 w 798638"/>
                    <a:gd name="connsiteY12" fmla="*/ 1375575 h 2449001"/>
                    <a:gd name="connsiteX13" fmla="*/ 425696 w 798638"/>
                    <a:gd name="connsiteY13" fmla="*/ 1331843 h 2449001"/>
                    <a:gd name="connsiteX14" fmla="*/ 218310 w 798638"/>
                    <a:gd name="connsiteY14" fmla="*/ 0 h 2449001"/>
                    <a:gd name="connsiteX15" fmla="*/ 570023 w 798638"/>
                    <a:gd name="connsiteY15" fmla="*/ 3422 h 2449001"/>
                    <a:gd name="connsiteX16" fmla="*/ 677271 w 798638"/>
                    <a:gd name="connsiteY16" fmla="*/ 938156 h 2449001"/>
                    <a:gd name="connsiteX17" fmla="*/ 719893 w 798638"/>
                    <a:gd name="connsiteY17" fmla="*/ 1307990 h 2449001"/>
                    <a:gd name="connsiteX18" fmla="*/ 409792 w 798638"/>
                    <a:gd name="connsiteY18" fmla="*/ 1268233 h 2449001"/>
                    <a:gd name="connsiteX19" fmla="*/ 99692 w 798638"/>
                    <a:gd name="connsiteY19" fmla="*/ 1288111 h 2449001"/>
                    <a:gd name="connsiteX20" fmla="*/ 133257 w 798638"/>
                    <a:gd name="connsiteY20" fmla="*/ 945913 h 2449001"/>
                    <a:gd name="connsiteX21" fmla="*/ 218310 w 798638"/>
                    <a:gd name="connsiteY21" fmla="*/ 0 h 2449001"/>
                    <a:gd name="connsiteX0" fmla="*/ 425696 w 798137"/>
                    <a:gd name="connsiteY0" fmla="*/ 1331843 h 2449001"/>
                    <a:gd name="connsiteX1" fmla="*/ 537015 w 798137"/>
                    <a:gd name="connsiteY1" fmla="*/ 1379551 h 2449001"/>
                    <a:gd name="connsiteX2" fmla="*/ 775553 w 798137"/>
                    <a:gd name="connsiteY2" fmla="*/ 1406369 h 2449001"/>
                    <a:gd name="connsiteX3" fmla="*/ 613659 w 798137"/>
                    <a:gd name="connsiteY3" fmla="*/ 1785816 h 2449001"/>
                    <a:gd name="connsiteX4" fmla="*/ 604600 w 798137"/>
                    <a:gd name="connsiteY4" fmla="*/ 2441050 h 2449001"/>
                    <a:gd name="connsiteX5" fmla="*/ 314378 w 798137"/>
                    <a:gd name="connsiteY5" fmla="*/ 2445025 h 2449001"/>
                    <a:gd name="connsiteX6" fmla="*/ 207035 w 798137"/>
                    <a:gd name="connsiteY6" fmla="*/ 1673750 h 2449001"/>
                    <a:gd name="connsiteX7" fmla="*/ 203060 w 798137"/>
                    <a:gd name="connsiteY7" fmla="*/ 2441050 h 2449001"/>
                    <a:gd name="connsiteX8" fmla="*/ 131498 w 798137"/>
                    <a:gd name="connsiteY8" fmla="*/ 2449001 h 2449001"/>
                    <a:gd name="connsiteX9" fmla="*/ 301 w 798137"/>
                    <a:gd name="connsiteY9" fmla="*/ 1701579 h 2449001"/>
                    <a:gd name="connsiteX10" fmla="*/ 95814 w 798137"/>
                    <a:gd name="connsiteY10" fmla="*/ 1597201 h 2449001"/>
                    <a:gd name="connsiteX11" fmla="*/ 84343 w 798137"/>
                    <a:gd name="connsiteY11" fmla="*/ 1389262 h 2449001"/>
                    <a:gd name="connsiteX12" fmla="*/ 334256 w 798137"/>
                    <a:gd name="connsiteY12" fmla="*/ 1375575 h 2449001"/>
                    <a:gd name="connsiteX13" fmla="*/ 425696 w 798137"/>
                    <a:gd name="connsiteY13" fmla="*/ 1331843 h 2449001"/>
                    <a:gd name="connsiteX14" fmla="*/ 218310 w 798137"/>
                    <a:gd name="connsiteY14" fmla="*/ 0 h 2449001"/>
                    <a:gd name="connsiteX15" fmla="*/ 570023 w 798137"/>
                    <a:gd name="connsiteY15" fmla="*/ 3422 h 2449001"/>
                    <a:gd name="connsiteX16" fmla="*/ 677271 w 798137"/>
                    <a:gd name="connsiteY16" fmla="*/ 938156 h 2449001"/>
                    <a:gd name="connsiteX17" fmla="*/ 719893 w 798137"/>
                    <a:gd name="connsiteY17" fmla="*/ 1307990 h 2449001"/>
                    <a:gd name="connsiteX18" fmla="*/ 409792 w 798137"/>
                    <a:gd name="connsiteY18" fmla="*/ 1268233 h 2449001"/>
                    <a:gd name="connsiteX19" fmla="*/ 99692 w 798137"/>
                    <a:gd name="connsiteY19" fmla="*/ 1288111 h 2449001"/>
                    <a:gd name="connsiteX20" fmla="*/ 133257 w 798137"/>
                    <a:gd name="connsiteY20" fmla="*/ 945913 h 2449001"/>
                    <a:gd name="connsiteX21" fmla="*/ 218310 w 798137"/>
                    <a:gd name="connsiteY21" fmla="*/ 0 h 2449001"/>
                    <a:gd name="connsiteX0" fmla="*/ 425696 w 797686"/>
                    <a:gd name="connsiteY0" fmla="*/ 1331843 h 2449001"/>
                    <a:gd name="connsiteX1" fmla="*/ 537015 w 797686"/>
                    <a:gd name="connsiteY1" fmla="*/ 1379551 h 2449001"/>
                    <a:gd name="connsiteX2" fmla="*/ 775553 w 797686"/>
                    <a:gd name="connsiteY2" fmla="*/ 1406369 h 2449001"/>
                    <a:gd name="connsiteX3" fmla="*/ 613659 w 797686"/>
                    <a:gd name="connsiteY3" fmla="*/ 1785816 h 2449001"/>
                    <a:gd name="connsiteX4" fmla="*/ 604600 w 797686"/>
                    <a:gd name="connsiteY4" fmla="*/ 2441050 h 2449001"/>
                    <a:gd name="connsiteX5" fmla="*/ 314378 w 797686"/>
                    <a:gd name="connsiteY5" fmla="*/ 2445025 h 2449001"/>
                    <a:gd name="connsiteX6" fmla="*/ 207035 w 797686"/>
                    <a:gd name="connsiteY6" fmla="*/ 1673750 h 2449001"/>
                    <a:gd name="connsiteX7" fmla="*/ 203060 w 797686"/>
                    <a:gd name="connsiteY7" fmla="*/ 2441050 h 2449001"/>
                    <a:gd name="connsiteX8" fmla="*/ 131498 w 797686"/>
                    <a:gd name="connsiteY8" fmla="*/ 2449001 h 2449001"/>
                    <a:gd name="connsiteX9" fmla="*/ 301 w 797686"/>
                    <a:gd name="connsiteY9" fmla="*/ 1701579 h 2449001"/>
                    <a:gd name="connsiteX10" fmla="*/ 95814 w 797686"/>
                    <a:gd name="connsiteY10" fmla="*/ 1597201 h 2449001"/>
                    <a:gd name="connsiteX11" fmla="*/ 84343 w 797686"/>
                    <a:gd name="connsiteY11" fmla="*/ 1389262 h 2449001"/>
                    <a:gd name="connsiteX12" fmla="*/ 334256 w 797686"/>
                    <a:gd name="connsiteY12" fmla="*/ 1375575 h 2449001"/>
                    <a:gd name="connsiteX13" fmla="*/ 425696 w 797686"/>
                    <a:gd name="connsiteY13" fmla="*/ 1331843 h 2449001"/>
                    <a:gd name="connsiteX14" fmla="*/ 218310 w 797686"/>
                    <a:gd name="connsiteY14" fmla="*/ 0 h 2449001"/>
                    <a:gd name="connsiteX15" fmla="*/ 570023 w 797686"/>
                    <a:gd name="connsiteY15" fmla="*/ 3422 h 2449001"/>
                    <a:gd name="connsiteX16" fmla="*/ 677271 w 797686"/>
                    <a:gd name="connsiteY16" fmla="*/ 938156 h 2449001"/>
                    <a:gd name="connsiteX17" fmla="*/ 719893 w 797686"/>
                    <a:gd name="connsiteY17" fmla="*/ 1307990 h 2449001"/>
                    <a:gd name="connsiteX18" fmla="*/ 409792 w 797686"/>
                    <a:gd name="connsiteY18" fmla="*/ 1268233 h 2449001"/>
                    <a:gd name="connsiteX19" fmla="*/ 99692 w 797686"/>
                    <a:gd name="connsiteY19" fmla="*/ 1288111 h 2449001"/>
                    <a:gd name="connsiteX20" fmla="*/ 133257 w 797686"/>
                    <a:gd name="connsiteY20" fmla="*/ 945913 h 2449001"/>
                    <a:gd name="connsiteX21" fmla="*/ 218310 w 797686"/>
                    <a:gd name="connsiteY21" fmla="*/ 0 h 2449001"/>
                    <a:gd name="connsiteX0" fmla="*/ 425696 w 797686"/>
                    <a:gd name="connsiteY0" fmla="*/ 1331843 h 2449001"/>
                    <a:gd name="connsiteX1" fmla="*/ 537015 w 797686"/>
                    <a:gd name="connsiteY1" fmla="*/ 1379551 h 2449001"/>
                    <a:gd name="connsiteX2" fmla="*/ 775553 w 797686"/>
                    <a:gd name="connsiteY2" fmla="*/ 1406369 h 2449001"/>
                    <a:gd name="connsiteX3" fmla="*/ 613659 w 797686"/>
                    <a:gd name="connsiteY3" fmla="*/ 1785816 h 2449001"/>
                    <a:gd name="connsiteX4" fmla="*/ 604600 w 797686"/>
                    <a:gd name="connsiteY4" fmla="*/ 2441050 h 2449001"/>
                    <a:gd name="connsiteX5" fmla="*/ 314378 w 797686"/>
                    <a:gd name="connsiteY5" fmla="*/ 2445025 h 2449001"/>
                    <a:gd name="connsiteX6" fmla="*/ 213878 w 797686"/>
                    <a:gd name="connsiteY6" fmla="*/ 1707967 h 2449001"/>
                    <a:gd name="connsiteX7" fmla="*/ 203060 w 797686"/>
                    <a:gd name="connsiteY7" fmla="*/ 2441050 h 2449001"/>
                    <a:gd name="connsiteX8" fmla="*/ 131498 w 797686"/>
                    <a:gd name="connsiteY8" fmla="*/ 2449001 h 2449001"/>
                    <a:gd name="connsiteX9" fmla="*/ 301 w 797686"/>
                    <a:gd name="connsiteY9" fmla="*/ 1701579 h 2449001"/>
                    <a:gd name="connsiteX10" fmla="*/ 95814 w 797686"/>
                    <a:gd name="connsiteY10" fmla="*/ 1597201 h 2449001"/>
                    <a:gd name="connsiteX11" fmla="*/ 84343 w 797686"/>
                    <a:gd name="connsiteY11" fmla="*/ 1389262 h 2449001"/>
                    <a:gd name="connsiteX12" fmla="*/ 334256 w 797686"/>
                    <a:gd name="connsiteY12" fmla="*/ 1375575 h 2449001"/>
                    <a:gd name="connsiteX13" fmla="*/ 425696 w 797686"/>
                    <a:gd name="connsiteY13" fmla="*/ 1331843 h 2449001"/>
                    <a:gd name="connsiteX14" fmla="*/ 218310 w 797686"/>
                    <a:gd name="connsiteY14" fmla="*/ 0 h 2449001"/>
                    <a:gd name="connsiteX15" fmla="*/ 570023 w 797686"/>
                    <a:gd name="connsiteY15" fmla="*/ 3422 h 2449001"/>
                    <a:gd name="connsiteX16" fmla="*/ 677271 w 797686"/>
                    <a:gd name="connsiteY16" fmla="*/ 938156 h 2449001"/>
                    <a:gd name="connsiteX17" fmla="*/ 719893 w 797686"/>
                    <a:gd name="connsiteY17" fmla="*/ 1307990 h 2449001"/>
                    <a:gd name="connsiteX18" fmla="*/ 409792 w 797686"/>
                    <a:gd name="connsiteY18" fmla="*/ 1268233 h 2449001"/>
                    <a:gd name="connsiteX19" fmla="*/ 99692 w 797686"/>
                    <a:gd name="connsiteY19" fmla="*/ 1288111 h 2449001"/>
                    <a:gd name="connsiteX20" fmla="*/ 133257 w 797686"/>
                    <a:gd name="connsiteY20" fmla="*/ 945913 h 2449001"/>
                    <a:gd name="connsiteX21" fmla="*/ 218310 w 797686"/>
                    <a:gd name="connsiteY21" fmla="*/ 0 h 2449001"/>
                    <a:gd name="connsiteX0" fmla="*/ 425696 w 797686"/>
                    <a:gd name="connsiteY0" fmla="*/ 1331843 h 2449001"/>
                    <a:gd name="connsiteX1" fmla="*/ 537015 w 797686"/>
                    <a:gd name="connsiteY1" fmla="*/ 1379551 h 2449001"/>
                    <a:gd name="connsiteX2" fmla="*/ 775553 w 797686"/>
                    <a:gd name="connsiteY2" fmla="*/ 1406369 h 2449001"/>
                    <a:gd name="connsiteX3" fmla="*/ 613659 w 797686"/>
                    <a:gd name="connsiteY3" fmla="*/ 1785816 h 2449001"/>
                    <a:gd name="connsiteX4" fmla="*/ 604600 w 797686"/>
                    <a:gd name="connsiteY4" fmla="*/ 2441050 h 2449001"/>
                    <a:gd name="connsiteX5" fmla="*/ 314378 w 797686"/>
                    <a:gd name="connsiteY5" fmla="*/ 2445025 h 2449001"/>
                    <a:gd name="connsiteX6" fmla="*/ 213878 w 797686"/>
                    <a:gd name="connsiteY6" fmla="*/ 1707967 h 2449001"/>
                    <a:gd name="connsiteX7" fmla="*/ 203060 w 797686"/>
                    <a:gd name="connsiteY7" fmla="*/ 2441050 h 2449001"/>
                    <a:gd name="connsiteX8" fmla="*/ 131498 w 797686"/>
                    <a:gd name="connsiteY8" fmla="*/ 2449001 h 2449001"/>
                    <a:gd name="connsiteX9" fmla="*/ 301 w 797686"/>
                    <a:gd name="connsiteY9" fmla="*/ 1701579 h 2449001"/>
                    <a:gd name="connsiteX10" fmla="*/ 95814 w 797686"/>
                    <a:gd name="connsiteY10" fmla="*/ 1597201 h 2449001"/>
                    <a:gd name="connsiteX11" fmla="*/ 84343 w 797686"/>
                    <a:gd name="connsiteY11" fmla="*/ 1389262 h 2449001"/>
                    <a:gd name="connsiteX12" fmla="*/ 334256 w 797686"/>
                    <a:gd name="connsiteY12" fmla="*/ 1375575 h 2449001"/>
                    <a:gd name="connsiteX13" fmla="*/ 425696 w 797686"/>
                    <a:gd name="connsiteY13" fmla="*/ 1331843 h 2449001"/>
                    <a:gd name="connsiteX14" fmla="*/ 218310 w 797686"/>
                    <a:gd name="connsiteY14" fmla="*/ 0 h 2449001"/>
                    <a:gd name="connsiteX15" fmla="*/ 570023 w 797686"/>
                    <a:gd name="connsiteY15" fmla="*/ 3422 h 2449001"/>
                    <a:gd name="connsiteX16" fmla="*/ 677271 w 797686"/>
                    <a:gd name="connsiteY16" fmla="*/ 938156 h 2449001"/>
                    <a:gd name="connsiteX17" fmla="*/ 719893 w 797686"/>
                    <a:gd name="connsiteY17" fmla="*/ 1307990 h 2449001"/>
                    <a:gd name="connsiteX18" fmla="*/ 409792 w 797686"/>
                    <a:gd name="connsiteY18" fmla="*/ 1268233 h 2449001"/>
                    <a:gd name="connsiteX19" fmla="*/ 99692 w 797686"/>
                    <a:gd name="connsiteY19" fmla="*/ 1288111 h 2449001"/>
                    <a:gd name="connsiteX20" fmla="*/ 133257 w 797686"/>
                    <a:gd name="connsiteY20" fmla="*/ 945913 h 2449001"/>
                    <a:gd name="connsiteX21" fmla="*/ 218310 w 797686"/>
                    <a:gd name="connsiteY21" fmla="*/ 0 h 2449001"/>
                    <a:gd name="connsiteX0" fmla="*/ 425696 w 797686"/>
                    <a:gd name="connsiteY0" fmla="*/ 1331843 h 2449001"/>
                    <a:gd name="connsiteX1" fmla="*/ 537015 w 797686"/>
                    <a:gd name="connsiteY1" fmla="*/ 1379551 h 2449001"/>
                    <a:gd name="connsiteX2" fmla="*/ 775553 w 797686"/>
                    <a:gd name="connsiteY2" fmla="*/ 1406369 h 2449001"/>
                    <a:gd name="connsiteX3" fmla="*/ 613659 w 797686"/>
                    <a:gd name="connsiteY3" fmla="*/ 1785816 h 2449001"/>
                    <a:gd name="connsiteX4" fmla="*/ 604600 w 797686"/>
                    <a:gd name="connsiteY4" fmla="*/ 2441050 h 2449001"/>
                    <a:gd name="connsiteX5" fmla="*/ 314378 w 797686"/>
                    <a:gd name="connsiteY5" fmla="*/ 2445025 h 2449001"/>
                    <a:gd name="connsiteX6" fmla="*/ 224143 w 797686"/>
                    <a:gd name="connsiteY6" fmla="*/ 1721654 h 2449001"/>
                    <a:gd name="connsiteX7" fmla="*/ 203060 w 797686"/>
                    <a:gd name="connsiteY7" fmla="*/ 2441050 h 2449001"/>
                    <a:gd name="connsiteX8" fmla="*/ 131498 w 797686"/>
                    <a:gd name="connsiteY8" fmla="*/ 2449001 h 2449001"/>
                    <a:gd name="connsiteX9" fmla="*/ 301 w 797686"/>
                    <a:gd name="connsiteY9" fmla="*/ 1701579 h 2449001"/>
                    <a:gd name="connsiteX10" fmla="*/ 95814 w 797686"/>
                    <a:gd name="connsiteY10" fmla="*/ 1597201 h 2449001"/>
                    <a:gd name="connsiteX11" fmla="*/ 84343 w 797686"/>
                    <a:gd name="connsiteY11" fmla="*/ 1389262 h 2449001"/>
                    <a:gd name="connsiteX12" fmla="*/ 334256 w 797686"/>
                    <a:gd name="connsiteY12" fmla="*/ 1375575 h 2449001"/>
                    <a:gd name="connsiteX13" fmla="*/ 425696 w 797686"/>
                    <a:gd name="connsiteY13" fmla="*/ 1331843 h 2449001"/>
                    <a:gd name="connsiteX14" fmla="*/ 218310 w 797686"/>
                    <a:gd name="connsiteY14" fmla="*/ 0 h 2449001"/>
                    <a:gd name="connsiteX15" fmla="*/ 570023 w 797686"/>
                    <a:gd name="connsiteY15" fmla="*/ 3422 h 2449001"/>
                    <a:gd name="connsiteX16" fmla="*/ 677271 w 797686"/>
                    <a:gd name="connsiteY16" fmla="*/ 938156 h 2449001"/>
                    <a:gd name="connsiteX17" fmla="*/ 719893 w 797686"/>
                    <a:gd name="connsiteY17" fmla="*/ 1307990 h 2449001"/>
                    <a:gd name="connsiteX18" fmla="*/ 409792 w 797686"/>
                    <a:gd name="connsiteY18" fmla="*/ 1268233 h 2449001"/>
                    <a:gd name="connsiteX19" fmla="*/ 99692 w 797686"/>
                    <a:gd name="connsiteY19" fmla="*/ 1288111 h 2449001"/>
                    <a:gd name="connsiteX20" fmla="*/ 133257 w 797686"/>
                    <a:gd name="connsiteY20" fmla="*/ 945913 h 2449001"/>
                    <a:gd name="connsiteX21" fmla="*/ 218310 w 797686"/>
                    <a:gd name="connsiteY21" fmla="*/ 0 h 2449001"/>
                    <a:gd name="connsiteX0" fmla="*/ 425647 w 797637"/>
                    <a:gd name="connsiteY0" fmla="*/ 1331843 h 2449001"/>
                    <a:gd name="connsiteX1" fmla="*/ 536966 w 797637"/>
                    <a:gd name="connsiteY1" fmla="*/ 1379551 h 2449001"/>
                    <a:gd name="connsiteX2" fmla="*/ 775504 w 797637"/>
                    <a:gd name="connsiteY2" fmla="*/ 1406369 h 2449001"/>
                    <a:gd name="connsiteX3" fmla="*/ 613610 w 797637"/>
                    <a:gd name="connsiteY3" fmla="*/ 1785816 h 2449001"/>
                    <a:gd name="connsiteX4" fmla="*/ 604551 w 797637"/>
                    <a:gd name="connsiteY4" fmla="*/ 2441050 h 2449001"/>
                    <a:gd name="connsiteX5" fmla="*/ 314329 w 797637"/>
                    <a:gd name="connsiteY5" fmla="*/ 2445025 h 2449001"/>
                    <a:gd name="connsiteX6" fmla="*/ 224094 w 797637"/>
                    <a:gd name="connsiteY6" fmla="*/ 1721654 h 2449001"/>
                    <a:gd name="connsiteX7" fmla="*/ 203011 w 797637"/>
                    <a:gd name="connsiteY7" fmla="*/ 2441050 h 2449001"/>
                    <a:gd name="connsiteX8" fmla="*/ 131449 w 797637"/>
                    <a:gd name="connsiteY8" fmla="*/ 2449001 h 2449001"/>
                    <a:gd name="connsiteX9" fmla="*/ 252 w 797637"/>
                    <a:gd name="connsiteY9" fmla="*/ 1701579 h 2449001"/>
                    <a:gd name="connsiteX10" fmla="*/ 112873 w 797637"/>
                    <a:gd name="connsiteY10" fmla="*/ 1641682 h 2449001"/>
                    <a:gd name="connsiteX11" fmla="*/ 84294 w 797637"/>
                    <a:gd name="connsiteY11" fmla="*/ 1389262 h 2449001"/>
                    <a:gd name="connsiteX12" fmla="*/ 334207 w 797637"/>
                    <a:gd name="connsiteY12" fmla="*/ 1375575 h 2449001"/>
                    <a:gd name="connsiteX13" fmla="*/ 425647 w 797637"/>
                    <a:gd name="connsiteY13" fmla="*/ 1331843 h 2449001"/>
                    <a:gd name="connsiteX14" fmla="*/ 218261 w 797637"/>
                    <a:gd name="connsiteY14" fmla="*/ 0 h 2449001"/>
                    <a:gd name="connsiteX15" fmla="*/ 569974 w 797637"/>
                    <a:gd name="connsiteY15" fmla="*/ 3422 h 2449001"/>
                    <a:gd name="connsiteX16" fmla="*/ 677222 w 797637"/>
                    <a:gd name="connsiteY16" fmla="*/ 938156 h 2449001"/>
                    <a:gd name="connsiteX17" fmla="*/ 719844 w 797637"/>
                    <a:gd name="connsiteY17" fmla="*/ 1307990 h 2449001"/>
                    <a:gd name="connsiteX18" fmla="*/ 409743 w 797637"/>
                    <a:gd name="connsiteY18" fmla="*/ 1268233 h 2449001"/>
                    <a:gd name="connsiteX19" fmla="*/ 99643 w 797637"/>
                    <a:gd name="connsiteY19" fmla="*/ 1288111 h 2449001"/>
                    <a:gd name="connsiteX20" fmla="*/ 133208 w 797637"/>
                    <a:gd name="connsiteY20" fmla="*/ 945913 h 2449001"/>
                    <a:gd name="connsiteX21" fmla="*/ 218261 w 797637"/>
                    <a:gd name="connsiteY21" fmla="*/ 0 h 2449001"/>
                    <a:gd name="connsiteX0" fmla="*/ 425647 w 797637"/>
                    <a:gd name="connsiteY0" fmla="*/ 1331843 h 2449001"/>
                    <a:gd name="connsiteX1" fmla="*/ 536966 w 797637"/>
                    <a:gd name="connsiteY1" fmla="*/ 1379551 h 2449001"/>
                    <a:gd name="connsiteX2" fmla="*/ 775504 w 797637"/>
                    <a:gd name="connsiteY2" fmla="*/ 1406369 h 2449001"/>
                    <a:gd name="connsiteX3" fmla="*/ 613610 w 797637"/>
                    <a:gd name="connsiteY3" fmla="*/ 1785816 h 2449001"/>
                    <a:gd name="connsiteX4" fmla="*/ 604551 w 797637"/>
                    <a:gd name="connsiteY4" fmla="*/ 2441050 h 2449001"/>
                    <a:gd name="connsiteX5" fmla="*/ 314329 w 797637"/>
                    <a:gd name="connsiteY5" fmla="*/ 2445025 h 2449001"/>
                    <a:gd name="connsiteX6" fmla="*/ 224094 w 797637"/>
                    <a:gd name="connsiteY6" fmla="*/ 1721654 h 2449001"/>
                    <a:gd name="connsiteX7" fmla="*/ 203011 w 797637"/>
                    <a:gd name="connsiteY7" fmla="*/ 2441050 h 2449001"/>
                    <a:gd name="connsiteX8" fmla="*/ 131449 w 797637"/>
                    <a:gd name="connsiteY8" fmla="*/ 2449001 h 2449001"/>
                    <a:gd name="connsiteX9" fmla="*/ 252 w 797637"/>
                    <a:gd name="connsiteY9" fmla="*/ 1701579 h 2449001"/>
                    <a:gd name="connsiteX10" fmla="*/ 112873 w 797637"/>
                    <a:gd name="connsiteY10" fmla="*/ 1641682 h 2449001"/>
                    <a:gd name="connsiteX11" fmla="*/ 84294 w 797637"/>
                    <a:gd name="connsiteY11" fmla="*/ 1389262 h 2449001"/>
                    <a:gd name="connsiteX12" fmla="*/ 334207 w 797637"/>
                    <a:gd name="connsiteY12" fmla="*/ 1375575 h 2449001"/>
                    <a:gd name="connsiteX13" fmla="*/ 425647 w 797637"/>
                    <a:gd name="connsiteY13" fmla="*/ 1331843 h 2449001"/>
                    <a:gd name="connsiteX14" fmla="*/ 218261 w 797637"/>
                    <a:gd name="connsiteY14" fmla="*/ 0 h 2449001"/>
                    <a:gd name="connsiteX15" fmla="*/ 569974 w 797637"/>
                    <a:gd name="connsiteY15" fmla="*/ 3422 h 2449001"/>
                    <a:gd name="connsiteX16" fmla="*/ 677222 w 797637"/>
                    <a:gd name="connsiteY16" fmla="*/ 938156 h 2449001"/>
                    <a:gd name="connsiteX17" fmla="*/ 719844 w 797637"/>
                    <a:gd name="connsiteY17" fmla="*/ 1307990 h 2449001"/>
                    <a:gd name="connsiteX18" fmla="*/ 409743 w 797637"/>
                    <a:gd name="connsiteY18" fmla="*/ 1268233 h 2449001"/>
                    <a:gd name="connsiteX19" fmla="*/ 99643 w 797637"/>
                    <a:gd name="connsiteY19" fmla="*/ 1288111 h 2449001"/>
                    <a:gd name="connsiteX20" fmla="*/ 133208 w 797637"/>
                    <a:gd name="connsiteY20" fmla="*/ 945913 h 2449001"/>
                    <a:gd name="connsiteX21" fmla="*/ 218261 w 797637"/>
                    <a:gd name="connsiteY21" fmla="*/ 0 h 2449001"/>
                    <a:gd name="connsiteX0" fmla="*/ 425647 w 797637"/>
                    <a:gd name="connsiteY0" fmla="*/ 1331843 h 2449001"/>
                    <a:gd name="connsiteX1" fmla="*/ 536966 w 797637"/>
                    <a:gd name="connsiteY1" fmla="*/ 1379551 h 2449001"/>
                    <a:gd name="connsiteX2" fmla="*/ 775504 w 797637"/>
                    <a:gd name="connsiteY2" fmla="*/ 1406369 h 2449001"/>
                    <a:gd name="connsiteX3" fmla="*/ 613610 w 797637"/>
                    <a:gd name="connsiteY3" fmla="*/ 1785816 h 2449001"/>
                    <a:gd name="connsiteX4" fmla="*/ 604551 w 797637"/>
                    <a:gd name="connsiteY4" fmla="*/ 2441050 h 2449001"/>
                    <a:gd name="connsiteX5" fmla="*/ 314329 w 797637"/>
                    <a:gd name="connsiteY5" fmla="*/ 2445025 h 2449001"/>
                    <a:gd name="connsiteX6" fmla="*/ 224094 w 797637"/>
                    <a:gd name="connsiteY6" fmla="*/ 1721654 h 2449001"/>
                    <a:gd name="connsiteX7" fmla="*/ 203011 w 797637"/>
                    <a:gd name="connsiteY7" fmla="*/ 2441050 h 2449001"/>
                    <a:gd name="connsiteX8" fmla="*/ 131449 w 797637"/>
                    <a:gd name="connsiteY8" fmla="*/ 2449001 h 2449001"/>
                    <a:gd name="connsiteX9" fmla="*/ 252 w 797637"/>
                    <a:gd name="connsiteY9" fmla="*/ 1701579 h 2449001"/>
                    <a:gd name="connsiteX10" fmla="*/ 112873 w 797637"/>
                    <a:gd name="connsiteY10" fmla="*/ 1641682 h 2449001"/>
                    <a:gd name="connsiteX11" fmla="*/ 84294 w 797637"/>
                    <a:gd name="connsiteY11" fmla="*/ 1389262 h 2449001"/>
                    <a:gd name="connsiteX12" fmla="*/ 334207 w 797637"/>
                    <a:gd name="connsiteY12" fmla="*/ 1375575 h 2449001"/>
                    <a:gd name="connsiteX13" fmla="*/ 425647 w 797637"/>
                    <a:gd name="connsiteY13" fmla="*/ 1331843 h 2449001"/>
                    <a:gd name="connsiteX14" fmla="*/ 218261 w 797637"/>
                    <a:gd name="connsiteY14" fmla="*/ 0 h 2449001"/>
                    <a:gd name="connsiteX15" fmla="*/ 569974 w 797637"/>
                    <a:gd name="connsiteY15" fmla="*/ 3422 h 2449001"/>
                    <a:gd name="connsiteX16" fmla="*/ 677222 w 797637"/>
                    <a:gd name="connsiteY16" fmla="*/ 938156 h 2449001"/>
                    <a:gd name="connsiteX17" fmla="*/ 719844 w 797637"/>
                    <a:gd name="connsiteY17" fmla="*/ 1307990 h 2449001"/>
                    <a:gd name="connsiteX18" fmla="*/ 409743 w 797637"/>
                    <a:gd name="connsiteY18" fmla="*/ 1268233 h 2449001"/>
                    <a:gd name="connsiteX19" fmla="*/ 99643 w 797637"/>
                    <a:gd name="connsiteY19" fmla="*/ 1288111 h 2449001"/>
                    <a:gd name="connsiteX20" fmla="*/ 133208 w 797637"/>
                    <a:gd name="connsiteY20" fmla="*/ 945913 h 2449001"/>
                    <a:gd name="connsiteX21" fmla="*/ 218261 w 797637"/>
                    <a:gd name="connsiteY21" fmla="*/ 0 h 2449001"/>
                    <a:gd name="connsiteX0" fmla="*/ 405179 w 777169"/>
                    <a:gd name="connsiteY0" fmla="*/ 1331843 h 2449001"/>
                    <a:gd name="connsiteX1" fmla="*/ 516498 w 777169"/>
                    <a:gd name="connsiteY1" fmla="*/ 1379551 h 2449001"/>
                    <a:gd name="connsiteX2" fmla="*/ 755036 w 777169"/>
                    <a:gd name="connsiteY2" fmla="*/ 1406369 h 2449001"/>
                    <a:gd name="connsiteX3" fmla="*/ 593142 w 777169"/>
                    <a:gd name="connsiteY3" fmla="*/ 1785816 h 2449001"/>
                    <a:gd name="connsiteX4" fmla="*/ 584083 w 777169"/>
                    <a:gd name="connsiteY4" fmla="*/ 2441050 h 2449001"/>
                    <a:gd name="connsiteX5" fmla="*/ 293861 w 777169"/>
                    <a:gd name="connsiteY5" fmla="*/ 2445025 h 2449001"/>
                    <a:gd name="connsiteX6" fmla="*/ 203626 w 777169"/>
                    <a:gd name="connsiteY6" fmla="*/ 1721654 h 2449001"/>
                    <a:gd name="connsiteX7" fmla="*/ 182543 w 777169"/>
                    <a:gd name="connsiteY7" fmla="*/ 2441050 h 2449001"/>
                    <a:gd name="connsiteX8" fmla="*/ 110981 w 777169"/>
                    <a:gd name="connsiteY8" fmla="*/ 2449001 h 2449001"/>
                    <a:gd name="connsiteX9" fmla="*/ 313 w 777169"/>
                    <a:gd name="connsiteY9" fmla="*/ 1749481 h 2449001"/>
                    <a:gd name="connsiteX10" fmla="*/ 92405 w 777169"/>
                    <a:gd name="connsiteY10" fmla="*/ 1641682 h 2449001"/>
                    <a:gd name="connsiteX11" fmla="*/ 63826 w 777169"/>
                    <a:gd name="connsiteY11" fmla="*/ 1389262 h 2449001"/>
                    <a:gd name="connsiteX12" fmla="*/ 313739 w 777169"/>
                    <a:gd name="connsiteY12" fmla="*/ 1375575 h 2449001"/>
                    <a:gd name="connsiteX13" fmla="*/ 405179 w 777169"/>
                    <a:gd name="connsiteY13" fmla="*/ 1331843 h 2449001"/>
                    <a:gd name="connsiteX14" fmla="*/ 197793 w 777169"/>
                    <a:gd name="connsiteY14" fmla="*/ 0 h 2449001"/>
                    <a:gd name="connsiteX15" fmla="*/ 549506 w 777169"/>
                    <a:gd name="connsiteY15" fmla="*/ 3422 h 2449001"/>
                    <a:gd name="connsiteX16" fmla="*/ 656754 w 777169"/>
                    <a:gd name="connsiteY16" fmla="*/ 938156 h 2449001"/>
                    <a:gd name="connsiteX17" fmla="*/ 699376 w 777169"/>
                    <a:gd name="connsiteY17" fmla="*/ 1307990 h 2449001"/>
                    <a:gd name="connsiteX18" fmla="*/ 389275 w 777169"/>
                    <a:gd name="connsiteY18" fmla="*/ 1268233 h 2449001"/>
                    <a:gd name="connsiteX19" fmla="*/ 79175 w 777169"/>
                    <a:gd name="connsiteY19" fmla="*/ 1288111 h 2449001"/>
                    <a:gd name="connsiteX20" fmla="*/ 112740 w 777169"/>
                    <a:gd name="connsiteY20" fmla="*/ 945913 h 2449001"/>
                    <a:gd name="connsiteX21" fmla="*/ 197793 w 777169"/>
                    <a:gd name="connsiteY21" fmla="*/ 0 h 2449001"/>
                    <a:gd name="connsiteX0" fmla="*/ 413332 w 785322"/>
                    <a:gd name="connsiteY0" fmla="*/ 1331843 h 2449001"/>
                    <a:gd name="connsiteX1" fmla="*/ 524651 w 785322"/>
                    <a:gd name="connsiteY1" fmla="*/ 1379551 h 2449001"/>
                    <a:gd name="connsiteX2" fmla="*/ 763189 w 785322"/>
                    <a:gd name="connsiteY2" fmla="*/ 1406369 h 2449001"/>
                    <a:gd name="connsiteX3" fmla="*/ 601295 w 785322"/>
                    <a:gd name="connsiteY3" fmla="*/ 1785816 h 2449001"/>
                    <a:gd name="connsiteX4" fmla="*/ 592236 w 785322"/>
                    <a:gd name="connsiteY4" fmla="*/ 2441050 h 2449001"/>
                    <a:gd name="connsiteX5" fmla="*/ 302014 w 785322"/>
                    <a:gd name="connsiteY5" fmla="*/ 2445025 h 2449001"/>
                    <a:gd name="connsiteX6" fmla="*/ 211779 w 785322"/>
                    <a:gd name="connsiteY6" fmla="*/ 1721654 h 2449001"/>
                    <a:gd name="connsiteX7" fmla="*/ 190696 w 785322"/>
                    <a:gd name="connsiteY7" fmla="*/ 2441050 h 2449001"/>
                    <a:gd name="connsiteX8" fmla="*/ 119134 w 785322"/>
                    <a:gd name="connsiteY8" fmla="*/ 2449001 h 2449001"/>
                    <a:gd name="connsiteX9" fmla="*/ 8466 w 785322"/>
                    <a:gd name="connsiteY9" fmla="*/ 1749481 h 2449001"/>
                    <a:gd name="connsiteX10" fmla="*/ 100558 w 785322"/>
                    <a:gd name="connsiteY10" fmla="*/ 1641682 h 2449001"/>
                    <a:gd name="connsiteX11" fmla="*/ 71979 w 785322"/>
                    <a:gd name="connsiteY11" fmla="*/ 1389262 h 2449001"/>
                    <a:gd name="connsiteX12" fmla="*/ 321892 w 785322"/>
                    <a:gd name="connsiteY12" fmla="*/ 1375575 h 2449001"/>
                    <a:gd name="connsiteX13" fmla="*/ 413332 w 785322"/>
                    <a:gd name="connsiteY13" fmla="*/ 1331843 h 2449001"/>
                    <a:gd name="connsiteX14" fmla="*/ 205946 w 785322"/>
                    <a:gd name="connsiteY14" fmla="*/ 0 h 2449001"/>
                    <a:gd name="connsiteX15" fmla="*/ 557659 w 785322"/>
                    <a:gd name="connsiteY15" fmla="*/ 3422 h 2449001"/>
                    <a:gd name="connsiteX16" fmla="*/ 664907 w 785322"/>
                    <a:gd name="connsiteY16" fmla="*/ 938156 h 2449001"/>
                    <a:gd name="connsiteX17" fmla="*/ 707529 w 785322"/>
                    <a:gd name="connsiteY17" fmla="*/ 1307990 h 2449001"/>
                    <a:gd name="connsiteX18" fmla="*/ 397428 w 785322"/>
                    <a:gd name="connsiteY18" fmla="*/ 1268233 h 2449001"/>
                    <a:gd name="connsiteX19" fmla="*/ 87328 w 785322"/>
                    <a:gd name="connsiteY19" fmla="*/ 1288111 h 2449001"/>
                    <a:gd name="connsiteX20" fmla="*/ 120893 w 785322"/>
                    <a:gd name="connsiteY20" fmla="*/ 945913 h 2449001"/>
                    <a:gd name="connsiteX21" fmla="*/ 205946 w 785322"/>
                    <a:gd name="connsiteY21" fmla="*/ 0 h 24490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85322" h="2449001">
                      <a:moveTo>
                        <a:pt x="413332" y="1331843"/>
                      </a:moveTo>
                      <a:cubicBezTo>
                        <a:pt x="470316" y="1339795"/>
                        <a:pt x="487545" y="1363648"/>
                        <a:pt x="524651" y="1379551"/>
                      </a:cubicBezTo>
                      <a:cubicBezTo>
                        <a:pt x="598461" y="1388490"/>
                        <a:pt x="730438" y="1342684"/>
                        <a:pt x="763189" y="1406369"/>
                      </a:cubicBezTo>
                      <a:cubicBezTo>
                        <a:pt x="860365" y="1644887"/>
                        <a:pt x="606378" y="1660931"/>
                        <a:pt x="601295" y="1785816"/>
                      </a:cubicBezTo>
                      <a:cubicBezTo>
                        <a:pt x="592018" y="1995200"/>
                        <a:pt x="585610" y="2024932"/>
                        <a:pt x="592236" y="2441050"/>
                      </a:cubicBezTo>
                      <a:lnTo>
                        <a:pt x="302014" y="2445025"/>
                      </a:lnTo>
                      <a:cubicBezTo>
                        <a:pt x="266233" y="2198535"/>
                        <a:pt x="340856" y="1660357"/>
                        <a:pt x="211779" y="1721654"/>
                      </a:cubicBezTo>
                      <a:cubicBezTo>
                        <a:pt x="170697" y="1762736"/>
                        <a:pt x="192021" y="2185283"/>
                        <a:pt x="190696" y="2441050"/>
                      </a:cubicBezTo>
                      <a:cubicBezTo>
                        <a:pt x="146301" y="2445688"/>
                        <a:pt x="179432" y="2445688"/>
                        <a:pt x="119134" y="2449001"/>
                      </a:cubicBezTo>
                      <a:cubicBezTo>
                        <a:pt x="103231" y="1623390"/>
                        <a:pt x="60150" y="1875377"/>
                        <a:pt x="8466" y="1749481"/>
                      </a:cubicBezTo>
                      <a:cubicBezTo>
                        <a:pt x="-31697" y="1604092"/>
                        <a:pt x="83130" y="1642413"/>
                        <a:pt x="100558" y="1641682"/>
                      </a:cubicBezTo>
                      <a:cubicBezTo>
                        <a:pt x="5622" y="1561516"/>
                        <a:pt x="-3874" y="1450657"/>
                        <a:pt x="71979" y="1389262"/>
                      </a:cubicBezTo>
                      <a:cubicBezTo>
                        <a:pt x="119567" y="1358010"/>
                        <a:pt x="239728" y="1375575"/>
                        <a:pt x="321892" y="1375575"/>
                      </a:cubicBezTo>
                      <a:cubicBezTo>
                        <a:pt x="347071" y="1360998"/>
                        <a:pt x="364299" y="1334493"/>
                        <a:pt x="413332" y="1331843"/>
                      </a:cubicBezTo>
                      <a:close/>
                      <a:moveTo>
                        <a:pt x="205946" y="0"/>
                      </a:moveTo>
                      <a:lnTo>
                        <a:pt x="557659" y="3422"/>
                      </a:lnTo>
                      <a:cubicBezTo>
                        <a:pt x="580863" y="327547"/>
                        <a:pt x="489978" y="820211"/>
                        <a:pt x="664907" y="938156"/>
                      </a:cubicBezTo>
                      <a:cubicBezTo>
                        <a:pt x="834535" y="1061401"/>
                        <a:pt x="785141" y="1256861"/>
                        <a:pt x="707529" y="1307990"/>
                      </a:cubicBezTo>
                      <a:cubicBezTo>
                        <a:pt x="596211" y="1362324"/>
                        <a:pt x="496819" y="1313291"/>
                        <a:pt x="397428" y="1268233"/>
                      </a:cubicBezTo>
                      <a:cubicBezTo>
                        <a:pt x="324542" y="1317265"/>
                        <a:pt x="192020" y="1358347"/>
                        <a:pt x="87328" y="1288111"/>
                      </a:cubicBezTo>
                      <a:cubicBezTo>
                        <a:pt x="-33267" y="1184744"/>
                        <a:pt x="58608" y="985670"/>
                        <a:pt x="120893" y="945913"/>
                      </a:cubicBezTo>
                      <a:cubicBezTo>
                        <a:pt x="259584" y="846619"/>
                        <a:pt x="211126" y="365206"/>
                        <a:pt x="20594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F4EC4858-9A1E-4148-B828-15C63F92E292}"/>
                </a:ext>
              </a:extLst>
            </p:cNvPr>
            <p:cNvGrpSpPr/>
            <p:nvPr/>
          </p:nvGrpSpPr>
          <p:grpSpPr>
            <a:xfrm>
              <a:off x="4967498" y="2790563"/>
              <a:ext cx="1404000" cy="3179380"/>
              <a:chOff x="4967498" y="2790563"/>
              <a:chExt cx="1404000" cy="3179380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D585F342-713F-45CC-9798-DD1F69C613E2}"/>
                  </a:ext>
                </a:extLst>
              </p:cNvPr>
              <p:cNvGrpSpPr/>
              <p:nvPr/>
            </p:nvGrpSpPr>
            <p:grpSpPr>
              <a:xfrm>
                <a:off x="4967498" y="4565943"/>
                <a:ext cx="1404000" cy="1404000"/>
                <a:chOff x="5619394" y="2264701"/>
                <a:chExt cx="1388740" cy="1638000"/>
              </a:xfrm>
            </p:grpSpPr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B52219B7-1A29-4F9C-866C-152B12E1EACB}"/>
                    </a:ext>
                  </a:extLst>
                </p:cNvPr>
                <p:cNvSpPr/>
                <p:nvPr/>
              </p:nvSpPr>
              <p:spPr>
                <a:xfrm>
                  <a:off x="5619394" y="2264701"/>
                  <a:ext cx="1388740" cy="1638000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57597006-6D2F-4343-B4B9-EC77654FE30C}"/>
                    </a:ext>
                  </a:extLst>
                </p:cNvPr>
                <p:cNvSpPr txBox="1"/>
                <p:nvPr/>
              </p:nvSpPr>
              <p:spPr>
                <a:xfrm>
                  <a:off x="5671804" y="2871489"/>
                  <a:ext cx="1320799" cy="75405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panose="020B060402020202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MUSCLES</a:t>
                  </a:r>
                  <a:endParaRPr lang="en-ID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F929288E-3D1F-473D-AAAA-8659D9C413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18347" y="2790563"/>
                <a:ext cx="1" cy="1836477"/>
              </a:xfrm>
              <a:prstGeom prst="line">
                <a:avLst/>
              </a:prstGeom>
              <a:ln w="57150">
                <a:solidFill>
                  <a:schemeClr val="accent4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72F3360-9421-43C9-87D0-2938000765BB}"/>
              </a:ext>
            </a:extLst>
          </p:cNvPr>
          <p:cNvGrpSpPr/>
          <p:nvPr/>
        </p:nvGrpSpPr>
        <p:grpSpPr>
          <a:xfrm>
            <a:off x="4942284" y="555735"/>
            <a:ext cx="1378353" cy="1371601"/>
            <a:chOff x="4942284" y="555735"/>
            <a:chExt cx="1378353" cy="1371601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F6A9EDB-8983-466D-8699-2117840A1476}"/>
                </a:ext>
              </a:extLst>
            </p:cNvPr>
            <p:cNvSpPr/>
            <p:nvPr/>
          </p:nvSpPr>
          <p:spPr>
            <a:xfrm>
              <a:off x="4942284" y="555735"/>
              <a:ext cx="1378353" cy="1371601"/>
            </a:xfrm>
            <a:custGeom>
              <a:avLst/>
              <a:gdLst>
                <a:gd name="connsiteX0" fmla="*/ 945743 w 1643915"/>
                <a:gd name="connsiteY0" fmla="*/ 1610486 h 1635040"/>
                <a:gd name="connsiteX1" fmla="*/ 991910 w 1643915"/>
                <a:gd name="connsiteY1" fmla="*/ 1610987 h 1635040"/>
                <a:gd name="connsiteX2" fmla="*/ 905590 w 1643915"/>
                <a:gd name="connsiteY2" fmla="*/ 1635040 h 1635040"/>
                <a:gd name="connsiteX3" fmla="*/ 945743 w 1643915"/>
                <a:gd name="connsiteY3" fmla="*/ 1610486 h 1635040"/>
                <a:gd name="connsiteX4" fmla="*/ 716382 w 1643915"/>
                <a:gd name="connsiteY4" fmla="*/ 1605909 h 1635040"/>
                <a:gd name="connsiteX5" fmla="*/ 775710 w 1643915"/>
                <a:gd name="connsiteY5" fmla="*/ 1613926 h 1635040"/>
                <a:gd name="connsiteX6" fmla="*/ 716382 w 1643915"/>
                <a:gd name="connsiteY6" fmla="*/ 1605909 h 1635040"/>
                <a:gd name="connsiteX7" fmla="*/ 913607 w 1643915"/>
                <a:gd name="connsiteY7" fmla="*/ 1603237 h 1635040"/>
                <a:gd name="connsiteX8" fmla="*/ 805374 w 1643915"/>
                <a:gd name="connsiteY8" fmla="*/ 1630496 h 1635040"/>
                <a:gd name="connsiteX9" fmla="*/ 913607 w 1643915"/>
                <a:gd name="connsiteY9" fmla="*/ 1603237 h 1635040"/>
                <a:gd name="connsiteX10" fmla="*/ 1216127 w 1643915"/>
                <a:gd name="connsiteY10" fmla="*/ 1379555 h 1635040"/>
                <a:gd name="connsiteX11" fmla="*/ 969729 w 1643915"/>
                <a:gd name="connsiteY11" fmla="*/ 1489392 h 1635040"/>
                <a:gd name="connsiteX12" fmla="*/ 726805 w 1643915"/>
                <a:gd name="connsiteY12" fmla="*/ 1497676 h 1635040"/>
                <a:gd name="connsiteX13" fmla="*/ 960910 w 1643915"/>
                <a:gd name="connsiteY13" fmla="*/ 1481107 h 1635040"/>
                <a:gd name="connsiteX14" fmla="*/ 1216127 w 1643915"/>
                <a:gd name="connsiteY14" fmla="*/ 1379555 h 1635040"/>
                <a:gd name="connsiteX15" fmla="*/ 1389299 w 1643915"/>
                <a:gd name="connsiteY15" fmla="*/ 1108571 h 1635040"/>
                <a:gd name="connsiteX16" fmla="*/ 1363911 w 1643915"/>
                <a:gd name="connsiteY16" fmla="*/ 1136097 h 1635040"/>
                <a:gd name="connsiteX17" fmla="*/ 1267291 w 1643915"/>
                <a:gd name="connsiteY17" fmla="*/ 1243354 h 1635040"/>
                <a:gd name="connsiteX18" fmla="*/ 1265880 w 1643915"/>
                <a:gd name="connsiteY18" fmla="*/ 1244055 h 1635040"/>
                <a:gd name="connsiteX19" fmla="*/ 1264407 w 1643915"/>
                <a:gd name="connsiteY19" fmla="*/ 1245839 h 1635040"/>
                <a:gd name="connsiteX20" fmla="*/ 1187755 w 1643915"/>
                <a:gd name="connsiteY20" fmla="*/ 1309083 h 1635040"/>
                <a:gd name="connsiteX21" fmla="*/ 1188868 w 1643915"/>
                <a:gd name="connsiteY21" fmla="*/ 1314883 h 1635040"/>
                <a:gd name="connsiteX22" fmla="*/ 1196350 w 1643915"/>
                <a:gd name="connsiteY22" fmla="*/ 1323167 h 1635040"/>
                <a:gd name="connsiteX23" fmla="*/ 1389299 w 1643915"/>
                <a:gd name="connsiteY23" fmla="*/ 1108571 h 1635040"/>
                <a:gd name="connsiteX24" fmla="*/ 1547240 w 1643915"/>
                <a:gd name="connsiteY24" fmla="*/ 1027329 h 1635040"/>
                <a:gd name="connsiteX25" fmla="*/ 1535214 w 1643915"/>
                <a:gd name="connsiteY25" fmla="*/ 1040157 h 1635040"/>
                <a:gd name="connsiteX26" fmla="*/ 1528533 w 1643915"/>
                <a:gd name="connsiteY26" fmla="*/ 1082381 h 1635040"/>
                <a:gd name="connsiteX27" fmla="*/ 1485507 w 1643915"/>
                <a:gd name="connsiteY27" fmla="*/ 1195425 h 1635040"/>
                <a:gd name="connsiteX28" fmla="*/ 1439808 w 1643915"/>
                <a:gd name="connsiteY28" fmla="*/ 1247805 h 1635040"/>
                <a:gd name="connsiteX29" fmla="*/ 1430188 w 1643915"/>
                <a:gd name="connsiteY29" fmla="*/ 1276132 h 1635040"/>
                <a:gd name="connsiteX30" fmla="*/ 1460386 w 1643915"/>
                <a:gd name="connsiteY30" fmla="*/ 1262503 h 1635040"/>
                <a:gd name="connsiteX31" fmla="*/ 1552852 w 1643915"/>
                <a:gd name="connsiteY31" fmla="*/ 1044967 h 1635040"/>
                <a:gd name="connsiteX32" fmla="*/ 1547240 w 1643915"/>
                <a:gd name="connsiteY32" fmla="*/ 1027329 h 1635040"/>
                <a:gd name="connsiteX33" fmla="*/ 1455843 w 1643915"/>
                <a:gd name="connsiteY33" fmla="*/ 914553 h 1635040"/>
                <a:gd name="connsiteX34" fmla="*/ 1416825 w 1643915"/>
                <a:gd name="connsiteY34" fmla="*/ 1045769 h 1635040"/>
                <a:gd name="connsiteX35" fmla="*/ 1455843 w 1643915"/>
                <a:gd name="connsiteY35" fmla="*/ 914553 h 1635040"/>
                <a:gd name="connsiteX36" fmla="*/ 3647 w 1643915"/>
                <a:gd name="connsiteY36" fmla="*/ 889699 h 1635040"/>
                <a:gd name="connsiteX37" fmla="*/ 19415 w 1643915"/>
                <a:gd name="connsiteY37" fmla="*/ 981364 h 1635040"/>
                <a:gd name="connsiteX38" fmla="*/ 3647 w 1643915"/>
                <a:gd name="connsiteY38" fmla="*/ 889699 h 1635040"/>
                <a:gd name="connsiteX39" fmla="*/ 14336 w 1643915"/>
                <a:gd name="connsiteY39" fmla="*/ 695681 h 1635040"/>
                <a:gd name="connsiteX40" fmla="*/ 14336 w 1643915"/>
                <a:gd name="connsiteY40" fmla="*/ 847209 h 1635040"/>
                <a:gd name="connsiteX41" fmla="*/ 14336 w 1643915"/>
                <a:gd name="connsiteY41" fmla="*/ 695681 h 1635040"/>
                <a:gd name="connsiteX42" fmla="*/ 1526394 w 1643915"/>
                <a:gd name="connsiteY42" fmla="*/ 538810 h 1635040"/>
                <a:gd name="connsiteX43" fmla="*/ 1546170 w 1643915"/>
                <a:gd name="connsiteY43" fmla="*/ 599741 h 1635040"/>
                <a:gd name="connsiteX44" fmla="*/ 1526394 w 1643915"/>
                <a:gd name="connsiteY44" fmla="*/ 538810 h 1635040"/>
                <a:gd name="connsiteX45" fmla="*/ 1417627 w 1643915"/>
                <a:gd name="connsiteY45" fmla="*/ 335171 h 1635040"/>
                <a:gd name="connsiteX46" fmla="*/ 1506886 w 1643915"/>
                <a:gd name="connsiteY46" fmla="*/ 492042 h 1635040"/>
                <a:gd name="connsiteX47" fmla="*/ 1481231 w 1643915"/>
                <a:gd name="connsiteY47" fmla="*/ 479215 h 1635040"/>
                <a:gd name="connsiteX48" fmla="*/ 1506085 w 1643915"/>
                <a:gd name="connsiteY48" fmla="*/ 520103 h 1635040"/>
                <a:gd name="connsiteX49" fmla="*/ 1587326 w 1643915"/>
                <a:gd name="connsiteY49" fmla="*/ 879811 h 1635040"/>
                <a:gd name="connsiteX50" fmla="*/ 1579576 w 1643915"/>
                <a:gd name="connsiteY50" fmla="*/ 954372 h 1635040"/>
                <a:gd name="connsiteX51" fmla="*/ 1417627 w 1643915"/>
                <a:gd name="connsiteY51" fmla="*/ 335171 h 1635040"/>
                <a:gd name="connsiteX52" fmla="*/ 377785 w 1643915"/>
                <a:gd name="connsiteY52" fmla="*/ 140885 h 1635040"/>
                <a:gd name="connsiteX53" fmla="*/ 377785 w 1643915"/>
                <a:gd name="connsiteY53" fmla="*/ 141154 h 1635040"/>
                <a:gd name="connsiteX54" fmla="*/ 377785 w 1643915"/>
                <a:gd name="connsiteY54" fmla="*/ 141687 h 1635040"/>
                <a:gd name="connsiteX55" fmla="*/ 377251 w 1643915"/>
                <a:gd name="connsiteY55" fmla="*/ 141152 h 1635040"/>
                <a:gd name="connsiteX56" fmla="*/ 377785 w 1643915"/>
                <a:gd name="connsiteY56" fmla="*/ 140885 h 1635040"/>
                <a:gd name="connsiteX57" fmla="*/ 525571 w 1643915"/>
                <a:gd name="connsiteY57" fmla="*/ 48687 h 1635040"/>
                <a:gd name="connsiteX58" fmla="*/ 377785 w 1643915"/>
                <a:gd name="connsiteY58" fmla="*/ 141154 h 1635040"/>
                <a:gd name="connsiteX59" fmla="*/ 386604 w 1643915"/>
                <a:gd name="connsiteY59" fmla="*/ 121111 h 1635040"/>
                <a:gd name="connsiteX60" fmla="*/ 525571 w 1643915"/>
                <a:gd name="connsiteY60" fmla="*/ 48687 h 1635040"/>
                <a:gd name="connsiteX61" fmla="*/ 921859 w 1643915"/>
                <a:gd name="connsiteY61" fmla="*/ 921 h 1635040"/>
                <a:gd name="connsiteX62" fmla="*/ 951489 w 1643915"/>
                <a:gd name="connsiteY62" fmla="*/ 4024 h 1635040"/>
                <a:gd name="connsiteX63" fmla="*/ 1015962 w 1643915"/>
                <a:gd name="connsiteY63" fmla="*/ 19825 h 1635040"/>
                <a:gd name="connsiteX64" fmla="*/ 892228 w 1643915"/>
                <a:gd name="connsiteY64" fmla="*/ 4057 h 1635040"/>
                <a:gd name="connsiteX65" fmla="*/ 921859 w 1643915"/>
                <a:gd name="connsiteY65" fmla="*/ 921 h 1635040"/>
                <a:gd name="connsiteX66" fmla="*/ 772599 w 1643915"/>
                <a:gd name="connsiteY66" fmla="*/ 61 h 1635040"/>
                <a:gd name="connsiteX67" fmla="*/ 882073 w 1643915"/>
                <a:gd name="connsiteY67" fmla="*/ 22497 h 1635040"/>
                <a:gd name="connsiteX68" fmla="*/ 1048031 w 1643915"/>
                <a:gd name="connsiteY68" fmla="*/ 47351 h 1635040"/>
                <a:gd name="connsiteX69" fmla="*/ 1045626 w 1643915"/>
                <a:gd name="connsiteY69" fmla="*/ 19290 h 1635040"/>
                <a:gd name="connsiteX70" fmla="*/ 1210247 w 1643915"/>
                <a:gd name="connsiteY70" fmla="*/ 101601 h 1635040"/>
                <a:gd name="connsiteX71" fmla="*/ 1298437 w 1643915"/>
                <a:gd name="connsiteY71" fmla="*/ 141420 h 1635040"/>
                <a:gd name="connsiteX72" fmla="*/ 1419498 w 1643915"/>
                <a:gd name="connsiteY72" fmla="*/ 253662 h 1635040"/>
                <a:gd name="connsiteX73" fmla="*/ 1297101 w 1643915"/>
                <a:gd name="connsiteY73" fmla="*/ 143023 h 1635040"/>
                <a:gd name="connsiteX74" fmla="*/ 1230825 w 1643915"/>
                <a:gd name="connsiteY74" fmla="*/ 140084 h 1635040"/>
                <a:gd name="connsiteX75" fmla="*/ 1465731 w 1643915"/>
                <a:gd name="connsiteY75" fmla="*/ 343990 h 1635040"/>
                <a:gd name="connsiteX76" fmla="*/ 1432326 w 1643915"/>
                <a:gd name="connsiteY76" fmla="*/ 289472 h 1635040"/>
                <a:gd name="connsiteX77" fmla="*/ 1496731 w 1643915"/>
                <a:gd name="connsiteY77" fmla="*/ 343990 h 1635040"/>
                <a:gd name="connsiteX78" fmla="*/ 1537886 w 1643915"/>
                <a:gd name="connsiteY78" fmla="*/ 425232 h 1635040"/>
                <a:gd name="connsiteX79" fmla="*/ 1589731 w 1643915"/>
                <a:gd name="connsiteY79" fmla="*/ 503801 h 1635040"/>
                <a:gd name="connsiteX80" fmla="*/ 1592137 w 1643915"/>
                <a:gd name="connsiteY80" fmla="*/ 540146 h 1635040"/>
                <a:gd name="connsiteX81" fmla="*/ 1619663 w 1643915"/>
                <a:gd name="connsiteY81" fmla="*/ 646241 h 1635040"/>
                <a:gd name="connsiteX82" fmla="*/ 1622335 w 1643915"/>
                <a:gd name="connsiteY82" fmla="*/ 690604 h 1635040"/>
                <a:gd name="connsiteX83" fmla="*/ 1629818 w 1643915"/>
                <a:gd name="connsiteY83" fmla="*/ 835716 h 1635040"/>
                <a:gd name="connsiteX84" fmla="*/ 1626344 w 1643915"/>
                <a:gd name="connsiteY84" fmla="*/ 1017976 h 1635040"/>
                <a:gd name="connsiteX85" fmla="*/ 1616723 w 1643915"/>
                <a:gd name="connsiteY85" fmla="*/ 981096 h 1635040"/>
                <a:gd name="connsiteX86" fmla="*/ 1591335 w 1643915"/>
                <a:gd name="connsiteY86" fmla="*/ 1063674 h 1635040"/>
                <a:gd name="connsiteX87" fmla="*/ 1565145 w 1643915"/>
                <a:gd name="connsiteY87" fmla="*/ 1128080 h 1635040"/>
                <a:gd name="connsiteX88" fmla="*/ 1409075 w 1643915"/>
                <a:gd name="connsiteY88" fmla="*/ 1393185 h 1635040"/>
                <a:gd name="connsiteX89" fmla="*/ 1362308 w 1643915"/>
                <a:gd name="connsiteY89" fmla="*/ 1420711 h 1635040"/>
                <a:gd name="connsiteX90" fmla="*/ 1282135 w 1643915"/>
                <a:gd name="connsiteY90" fmla="*/ 1491263 h 1635040"/>
                <a:gd name="connsiteX91" fmla="*/ 1256747 w 1643915"/>
                <a:gd name="connsiteY91" fmla="*/ 1519056 h 1635040"/>
                <a:gd name="connsiteX92" fmla="*/ 1259954 w 1643915"/>
                <a:gd name="connsiteY92" fmla="*/ 1487254 h 1635040"/>
                <a:gd name="connsiteX93" fmla="*/ 1001263 w 1643915"/>
                <a:gd name="connsiteY93" fmla="*/ 1589073 h 1635040"/>
                <a:gd name="connsiteX94" fmla="*/ 1174436 w 1643915"/>
                <a:gd name="connsiteY94" fmla="*/ 1494202 h 1635040"/>
                <a:gd name="connsiteX95" fmla="*/ 987901 w 1643915"/>
                <a:gd name="connsiteY95" fmla="*/ 1561815 h 1635040"/>
                <a:gd name="connsiteX96" fmla="*/ 1011151 w 1643915"/>
                <a:gd name="connsiteY96" fmla="*/ 1536427 h 1635040"/>
                <a:gd name="connsiteX97" fmla="*/ 1262092 w 1643915"/>
                <a:gd name="connsiteY97" fmla="*/ 1398797 h 1635040"/>
                <a:gd name="connsiteX98" fmla="*/ 1408541 w 1643915"/>
                <a:gd name="connsiteY98" fmla="*/ 1241124 h 1635040"/>
                <a:gd name="connsiteX99" fmla="*/ 1472145 w 1643915"/>
                <a:gd name="connsiteY99" fmla="*/ 1176451 h 1635040"/>
                <a:gd name="connsiteX100" fmla="*/ 1521585 w 1643915"/>
                <a:gd name="connsiteY100" fmla="*/ 1036416 h 1635040"/>
                <a:gd name="connsiteX101" fmla="*/ 1549645 w 1643915"/>
                <a:gd name="connsiteY101" fmla="*/ 961053 h 1635040"/>
                <a:gd name="connsiteX102" fmla="*/ 1550714 w 1643915"/>
                <a:gd name="connsiteY102" fmla="*/ 911881 h 1635040"/>
                <a:gd name="connsiteX103" fmla="*/ 1523722 w 1643915"/>
                <a:gd name="connsiteY103" fmla="*/ 676974 h 1635040"/>
                <a:gd name="connsiteX104" fmla="*/ 1536283 w 1643915"/>
                <a:gd name="connsiteY104" fmla="*/ 849613 h 1635040"/>
                <a:gd name="connsiteX105" fmla="*/ 1371929 w 1643915"/>
                <a:gd name="connsiteY105" fmla="*/ 1235511 h 1635040"/>
                <a:gd name="connsiteX106" fmla="*/ 1143169 w 1643915"/>
                <a:gd name="connsiteY106" fmla="*/ 1400935 h 1635040"/>
                <a:gd name="connsiteX107" fmla="*/ 998591 w 1643915"/>
                <a:gd name="connsiteY107" fmla="*/ 1441021 h 1635040"/>
                <a:gd name="connsiteX108" fmla="*/ 934185 w 1643915"/>
                <a:gd name="connsiteY108" fmla="*/ 1443693 h 1635040"/>
                <a:gd name="connsiteX109" fmla="*/ 1019168 w 1643915"/>
                <a:gd name="connsiteY109" fmla="*/ 1411892 h 1635040"/>
                <a:gd name="connsiteX110" fmla="*/ 1162678 w 1643915"/>
                <a:gd name="connsiteY110" fmla="*/ 1338934 h 1635040"/>
                <a:gd name="connsiteX111" fmla="*/ 1171764 w 1643915"/>
                <a:gd name="connsiteY111" fmla="*/ 1322900 h 1635040"/>
                <a:gd name="connsiteX112" fmla="*/ 1168920 w 1643915"/>
                <a:gd name="connsiteY112" fmla="*/ 1323054 h 1635040"/>
                <a:gd name="connsiteX113" fmla="*/ 1071263 w 1643915"/>
                <a:gd name="connsiteY113" fmla="*/ 1376060 h 1635040"/>
                <a:gd name="connsiteX114" fmla="*/ 834744 w 1643915"/>
                <a:gd name="connsiteY114" fmla="*/ 1423811 h 1635040"/>
                <a:gd name="connsiteX115" fmla="*/ 405081 w 1643915"/>
                <a:gd name="connsiteY115" fmla="*/ 1245839 h 1635040"/>
                <a:gd name="connsiteX116" fmla="*/ 372216 w 1643915"/>
                <a:gd name="connsiteY116" fmla="*/ 1206006 h 1635040"/>
                <a:gd name="connsiteX117" fmla="*/ 370571 w 1643915"/>
                <a:gd name="connsiteY117" fmla="*/ 1206649 h 1635040"/>
                <a:gd name="connsiteX118" fmla="*/ 381260 w 1643915"/>
                <a:gd name="connsiteY118" fmla="*/ 1233106 h 1635040"/>
                <a:gd name="connsiteX119" fmla="*/ 527977 w 1643915"/>
                <a:gd name="connsiteY119" fmla="*/ 1369133 h 1635040"/>
                <a:gd name="connsiteX120" fmla="*/ 571804 w 1643915"/>
                <a:gd name="connsiteY120" fmla="*/ 1384366 h 1635040"/>
                <a:gd name="connsiteX121" fmla="*/ 518890 w 1643915"/>
                <a:gd name="connsiteY121" fmla="*/ 1376081 h 1635040"/>
                <a:gd name="connsiteX122" fmla="*/ 491899 w 1643915"/>
                <a:gd name="connsiteY122" fmla="*/ 1387573 h 1635040"/>
                <a:gd name="connsiteX123" fmla="*/ 604141 w 1643915"/>
                <a:gd name="connsiteY123" fmla="*/ 1444228 h 1635040"/>
                <a:gd name="connsiteX124" fmla="*/ 700883 w 1643915"/>
                <a:gd name="connsiteY124" fmla="*/ 1477901 h 1635040"/>
                <a:gd name="connsiteX125" fmla="*/ 620977 w 1643915"/>
                <a:gd name="connsiteY125" fmla="*/ 1463202 h 1635040"/>
                <a:gd name="connsiteX126" fmla="*/ 533589 w 1643915"/>
                <a:gd name="connsiteY126" fmla="*/ 1469883 h 1635040"/>
                <a:gd name="connsiteX127" fmla="*/ 103595 w 1643915"/>
                <a:gd name="connsiteY127" fmla="*/ 973079 h 1635040"/>
                <a:gd name="connsiteX128" fmla="*/ 88897 w 1643915"/>
                <a:gd name="connsiteY128" fmla="*/ 903863 h 1635040"/>
                <a:gd name="connsiteX129" fmla="*/ 70457 w 1643915"/>
                <a:gd name="connsiteY129" fmla="*/ 840527 h 1635040"/>
                <a:gd name="connsiteX130" fmla="*/ 118561 w 1643915"/>
                <a:gd name="connsiteY130" fmla="*/ 1085321 h 1635040"/>
                <a:gd name="connsiteX131" fmla="*/ 627391 w 1643915"/>
                <a:gd name="connsiteY131" fmla="*/ 1549789 h 1635040"/>
                <a:gd name="connsiteX132" fmla="*/ 676563 w 1643915"/>
                <a:gd name="connsiteY132" fmla="*/ 1554332 h 1635040"/>
                <a:gd name="connsiteX133" fmla="*/ 624451 w 1643915"/>
                <a:gd name="connsiteY133" fmla="*/ 1564220 h 1635040"/>
                <a:gd name="connsiteX134" fmla="*/ 564054 w 1643915"/>
                <a:gd name="connsiteY134" fmla="*/ 1561013 h 1635040"/>
                <a:gd name="connsiteX135" fmla="*/ 182432 w 1643915"/>
                <a:gd name="connsiteY135" fmla="*/ 1277469 h 1635040"/>
                <a:gd name="connsiteX136" fmla="*/ 59767 w 1643915"/>
                <a:gd name="connsiteY136" fmla="*/ 1020916 h 1635040"/>
                <a:gd name="connsiteX137" fmla="*/ 25026 w 1643915"/>
                <a:gd name="connsiteY137" fmla="*/ 872329 h 1635040"/>
                <a:gd name="connsiteX138" fmla="*/ 67785 w 1643915"/>
                <a:gd name="connsiteY138" fmla="*/ 573551 h 1635040"/>
                <a:gd name="connsiteX139" fmla="*/ 155975 w 1643915"/>
                <a:gd name="connsiteY139" fmla="*/ 388619 h 1635040"/>
                <a:gd name="connsiteX140" fmla="*/ 167734 w 1643915"/>
                <a:gd name="connsiteY140" fmla="*/ 355749 h 1635040"/>
                <a:gd name="connsiteX141" fmla="*/ 44802 w 1643915"/>
                <a:gd name="connsiteY141" fmla="*/ 593862 h 1635040"/>
                <a:gd name="connsiteX142" fmla="*/ 14069 w 1643915"/>
                <a:gd name="connsiteY142" fmla="*/ 644371 h 1635040"/>
                <a:gd name="connsiteX143" fmla="*/ 243630 w 1643915"/>
                <a:gd name="connsiteY143" fmla="*/ 238696 h 1635040"/>
                <a:gd name="connsiteX144" fmla="*/ 177889 w 1643915"/>
                <a:gd name="connsiteY144" fmla="*/ 343990 h 1635040"/>
                <a:gd name="connsiteX145" fmla="*/ 346252 w 1643915"/>
                <a:gd name="connsiteY145" fmla="*/ 179101 h 1635040"/>
                <a:gd name="connsiteX146" fmla="*/ 329415 w 1643915"/>
                <a:gd name="connsiteY146" fmla="*/ 179101 h 1635040"/>
                <a:gd name="connsiteX147" fmla="*/ 310441 w 1643915"/>
                <a:gd name="connsiteY147" fmla="*/ 178299 h 1635040"/>
                <a:gd name="connsiteX148" fmla="*/ 320596 w 1643915"/>
                <a:gd name="connsiteY148" fmla="*/ 164670 h 1635040"/>
                <a:gd name="connsiteX149" fmla="*/ 377519 w 1643915"/>
                <a:gd name="connsiteY149" fmla="*/ 141954 h 1635040"/>
                <a:gd name="connsiteX150" fmla="*/ 380459 w 1643915"/>
                <a:gd name="connsiteY150" fmla="*/ 153713 h 1635040"/>
                <a:gd name="connsiteX151" fmla="*/ 596391 w 1643915"/>
                <a:gd name="connsiteY151" fmla="*/ 43075 h 1635040"/>
                <a:gd name="connsiteX152" fmla="*/ 723331 w 1643915"/>
                <a:gd name="connsiteY152" fmla="*/ 7799 h 1635040"/>
                <a:gd name="connsiteX153" fmla="*/ 723331 w 1643915"/>
                <a:gd name="connsiteY153" fmla="*/ 7531 h 1635040"/>
                <a:gd name="connsiteX154" fmla="*/ 734555 w 1643915"/>
                <a:gd name="connsiteY154" fmla="*/ 7799 h 1635040"/>
                <a:gd name="connsiteX155" fmla="*/ 772599 w 1643915"/>
                <a:gd name="connsiteY155" fmla="*/ 61 h 163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1643915" h="1635040">
                  <a:moveTo>
                    <a:pt x="945743" y="1610486"/>
                  </a:moveTo>
                  <a:cubicBezTo>
                    <a:pt x="959907" y="1608314"/>
                    <a:pt x="975074" y="1610319"/>
                    <a:pt x="991910" y="1610987"/>
                  </a:cubicBezTo>
                  <a:cubicBezTo>
                    <a:pt x="963047" y="1629695"/>
                    <a:pt x="937392" y="1631833"/>
                    <a:pt x="905590" y="1635040"/>
                  </a:cubicBezTo>
                  <a:cubicBezTo>
                    <a:pt x="918418" y="1619005"/>
                    <a:pt x="931579" y="1612657"/>
                    <a:pt x="945743" y="1610486"/>
                  </a:cubicBezTo>
                  <a:close/>
                  <a:moveTo>
                    <a:pt x="716382" y="1605909"/>
                  </a:moveTo>
                  <a:cubicBezTo>
                    <a:pt x="736158" y="1608581"/>
                    <a:pt x="755934" y="1611254"/>
                    <a:pt x="775710" y="1613926"/>
                  </a:cubicBezTo>
                  <a:cubicBezTo>
                    <a:pt x="755132" y="1620875"/>
                    <a:pt x="734554" y="1626220"/>
                    <a:pt x="716382" y="1605909"/>
                  </a:cubicBezTo>
                  <a:close/>
                  <a:moveTo>
                    <a:pt x="913607" y="1603237"/>
                  </a:moveTo>
                  <a:cubicBezTo>
                    <a:pt x="873521" y="1628625"/>
                    <a:pt x="843590" y="1636642"/>
                    <a:pt x="805374" y="1630496"/>
                  </a:cubicBezTo>
                  <a:cubicBezTo>
                    <a:pt x="841452" y="1601901"/>
                    <a:pt x="876193" y="1611522"/>
                    <a:pt x="913607" y="1603237"/>
                  </a:cubicBezTo>
                  <a:close/>
                  <a:moveTo>
                    <a:pt x="1216127" y="1379555"/>
                  </a:moveTo>
                  <a:cubicBezTo>
                    <a:pt x="1142101" y="1434874"/>
                    <a:pt x="1059790" y="1470952"/>
                    <a:pt x="969729" y="1489392"/>
                  </a:cubicBezTo>
                  <a:cubicBezTo>
                    <a:pt x="889289" y="1511306"/>
                    <a:pt x="808581" y="1515581"/>
                    <a:pt x="726805" y="1497676"/>
                  </a:cubicBezTo>
                  <a:cubicBezTo>
                    <a:pt x="805107" y="1495004"/>
                    <a:pt x="883676" y="1498745"/>
                    <a:pt x="960910" y="1481107"/>
                  </a:cubicBezTo>
                  <a:cubicBezTo>
                    <a:pt x="1052308" y="1463469"/>
                    <a:pt x="1134886" y="1423116"/>
                    <a:pt x="1216127" y="1379555"/>
                  </a:cubicBezTo>
                  <a:close/>
                  <a:moveTo>
                    <a:pt x="1389299" y="1108571"/>
                  </a:moveTo>
                  <a:cubicBezTo>
                    <a:pt x="1378877" y="1116321"/>
                    <a:pt x="1371394" y="1126209"/>
                    <a:pt x="1363911" y="1136097"/>
                  </a:cubicBezTo>
                  <a:cubicBezTo>
                    <a:pt x="1334448" y="1174781"/>
                    <a:pt x="1307390" y="1215870"/>
                    <a:pt x="1267291" y="1243354"/>
                  </a:cubicBezTo>
                  <a:lnTo>
                    <a:pt x="1265880" y="1244055"/>
                  </a:lnTo>
                  <a:lnTo>
                    <a:pt x="1264407" y="1245839"/>
                  </a:lnTo>
                  <a:lnTo>
                    <a:pt x="1187755" y="1309083"/>
                  </a:lnTo>
                  <a:lnTo>
                    <a:pt x="1188868" y="1314883"/>
                  </a:lnTo>
                  <a:cubicBezTo>
                    <a:pt x="1192609" y="1316486"/>
                    <a:pt x="1196350" y="1318089"/>
                    <a:pt x="1196350" y="1323167"/>
                  </a:cubicBezTo>
                  <a:cubicBezTo>
                    <a:pt x="1277325" y="1266244"/>
                    <a:pt x="1343868" y="1196761"/>
                    <a:pt x="1389299" y="1108571"/>
                  </a:cubicBezTo>
                  <a:close/>
                  <a:moveTo>
                    <a:pt x="1547240" y="1027329"/>
                  </a:moveTo>
                  <a:cubicBezTo>
                    <a:pt x="1539223" y="1026528"/>
                    <a:pt x="1536550" y="1033476"/>
                    <a:pt x="1535214" y="1040157"/>
                  </a:cubicBezTo>
                  <a:cubicBezTo>
                    <a:pt x="1532542" y="1054321"/>
                    <a:pt x="1527731" y="1068485"/>
                    <a:pt x="1528533" y="1082381"/>
                  </a:cubicBezTo>
                  <a:cubicBezTo>
                    <a:pt x="1531205" y="1127011"/>
                    <a:pt x="1512231" y="1163623"/>
                    <a:pt x="1485507" y="1195425"/>
                  </a:cubicBezTo>
                  <a:cubicBezTo>
                    <a:pt x="1470808" y="1213063"/>
                    <a:pt x="1452101" y="1227761"/>
                    <a:pt x="1439808" y="1247805"/>
                  </a:cubicBezTo>
                  <a:cubicBezTo>
                    <a:pt x="1434731" y="1256356"/>
                    <a:pt x="1416291" y="1263839"/>
                    <a:pt x="1430188" y="1276132"/>
                  </a:cubicBezTo>
                  <a:cubicBezTo>
                    <a:pt x="1445420" y="1289494"/>
                    <a:pt x="1453705" y="1271589"/>
                    <a:pt x="1460386" y="1262503"/>
                  </a:cubicBezTo>
                  <a:cubicBezTo>
                    <a:pt x="1508490" y="1197563"/>
                    <a:pt x="1541361" y="1125675"/>
                    <a:pt x="1552852" y="1044967"/>
                  </a:cubicBezTo>
                  <a:cubicBezTo>
                    <a:pt x="1553654" y="1038286"/>
                    <a:pt x="1560068" y="1028398"/>
                    <a:pt x="1547240" y="1027329"/>
                  </a:cubicBezTo>
                  <a:close/>
                  <a:moveTo>
                    <a:pt x="1455843" y="914553"/>
                  </a:moveTo>
                  <a:cubicBezTo>
                    <a:pt x="1443015" y="958114"/>
                    <a:pt x="1429920" y="1001941"/>
                    <a:pt x="1416825" y="1045769"/>
                  </a:cubicBezTo>
                  <a:cubicBezTo>
                    <a:pt x="1446222" y="1007019"/>
                    <a:pt x="1454774" y="961855"/>
                    <a:pt x="1455843" y="914553"/>
                  </a:cubicBezTo>
                  <a:close/>
                  <a:moveTo>
                    <a:pt x="3647" y="889699"/>
                  </a:moveTo>
                  <a:cubicBezTo>
                    <a:pt x="18613" y="918828"/>
                    <a:pt x="26363" y="949294"/>
                    <a:pt x="19415" y="981364"/>
                  </a:cubicBezTo>
                  <a:cubicBezTo>
                    <a:pt x="6319" y="951165"/>
                    <a:pt x="1509" y="921234"/>
                    <a:pt x="3647" y="889699"/>
                  </a:cubicBezTo>
                  <a:close/>
                  <a:moveTo>
                    <a:pt x="14336" y="695681"/>
                  </a:moveTo>
                  <a:cubicBezTo>
                    <a:pt x="14336" y="742983"/>
                    <a:pt x="14336" y="790286"/>
                    <a:pt x="14336" y="847209"/>
                  </a:cubicBezTo>
                  <a:cubicBezTo>
                    <a:pt x="-16397" y="790286"/>
                    <a:pt x="11396" y="742983"/>
                    <a:pt x="14336" y="695681"/>
                  </a:cubicBezTo>
                  <a:close/>
                  <a:moveTo>
                    <a:pt x="1526394" y="538810"/>
                  </a:moveTo>
                  <a:cubicBezTo>
                    <a:pt x="1545101" y="554845"/>
                    <a:pt x="1551515" y="575422"/>
                    <a:pt x="1546170" y="599741"/>
                  </a:cubicBezTo>
                  <a:cubicBezTo>
                    <a:pt x="1539489" y="579431"/>
                    <a:pt x="1533075" y="559120"/>
                    <a:pt x="1526394" y="538810"/>
                  </a:cubicBezTo>
                  <a:close/>
                  <a:moveTo>
                    <a:pt x="1417627" y="335171"/>
                  </a:moveTo>
                  <a:cubicBezTo>
                    <a:pt x="1438739" y="394231"/>
                    <a:pt x="1483369" y="436990"/>
                    <a:pt x="1506886" y="492042"/>
                  </a:cubicBezTo>
                  <a:cubicBezTo>
                    <a:pt x="1491921" y="496585"/>
                    <a:pt x="1489515" y="484827"/>
                    <a:pt x="1481231" y="479215"/>
                  </a:cubicBezTo>
                  <a:cubicBezTo>
                    <a:pt x="1478559" y="502999"/>
                    <a:pt x="1500740" y="505672"/>
                    <a:pt x="1506085" y="520103"/>
                  </a:cubicBezTo>
                  <a:cubicBezTo>
                    <a:pt x="1549645" y="636353"/>
                    <a:pt x="1589999" y="753138"/>
                    <a:pt x="1587326" y="879811"/>
                  </a:cubicBezTo>
                  <a:cubicBezTo>
                    <a:pt x="1587059" y="903863"/>
                    <a:pt x="1573697" y="926579"/>
                    <a:pt x="1579576" y="954372"/>
                  </a:cubicBezTo>
                  <a:cubicBezTo>
                    <a:pt x="1639171" y="812199"/>
                    <a:pt x="1564076" y="449551"/>
                    <a:pt x="1417627" y="335171"/>
                  </a:cubicBezTo>
                  <a:close/>
                  <a:moveTo>
                    <a:pt x="377785" y="140885"/>
                  </a:moveTo>
                  <a:lnTo>
                    <a:pt x="377785" y="141154"/>
                  </a:lnTo>
                  <a:lnTo>
                    <a:pt x="377785" y="141687"/>
                  </a:lnTo>
                  <a:cubicBezTo>
                    <a:pt x="377518" y="141419"/>
                    <a:pt x="377251" y="141152"/>
                    <a:pt x="377251" y="141152"/>
                  </a:cubicBezTo>
                  <a:cubicBezTo>
                    <a:pt x="377251" y="141152"/>
                    <a:pt x="377518" y="140885"/>
                    <a:pt x="377785" y="140885"/>
                  </a:cubicBezTo>
                  <a:close/>
                  <a:moveTo>
                    <a:pt x="525571" y="48687"/>
                  </a:moveTo>
                  <a:cubicBezTo>
                    <a:pt x="483613" y="91713"/>
                    <a:pt x="428027" y="112025"/>
                    <a:pt x="377785" y="141154"/>
                  </a:cubicBezTo>
                  <a:cubicBezTo>
                    <a:pt x="377518" y="133137"/>
                    <a:pt x="380992" y="126456"/>
                    <a:pt x="386604" y="121111"/>
                  </a:cubicBezTo>
                  <a:cubicBezTo>
                    <a:pt x="425889" y="83429"/>
                    <a:pt x="481476" y="77549"/>
                    <a:pt x="525571" y="48687"/>
                  </a:cubicBezTo>
                  <a:close/>
                  <a:moveTo>
                    <a:pt x="921859" y="921"/>
                  </a:moveTo>
                  <a:cubicBezTo>
                    <a:pt x="931663" y="1042"/>
                    <a:pt x="941467" y="2203"/>
                    <a:pt x="951489" y="4024"/>
                  </a:cubicBezTo>
                  <a:cubicBezTo>
                    <a:pt x="971533" y="7665"/>
                    <a:pt x="992445" y="13945"/>
                    <a:pt x="1015962" y="19825"/>
                  </a:cubicBezTo>
                  <a:cubicBezTo>
                    <a:pt x="965453" y="33721"/>
                    <a:pt x="930711" y="6730"/>
                    <a:pt x="892228" y="4057"/>
                  </a:cubicBezTo>
                  <a:cubicBezTo>
                    <a:pt x="902249" y="1719"/>
                    <a:pt x="912054" y="800"/>
                    <a:pt x="921859" y="921"/>
                  </a:cubicBezTo>
                  <a:close/>
                  <a:moveTo>
                    <a:pt x="772599" y="61"/>
                  </a:moveTo>
                  <a:cubicBezTo>
                    <a:pt x="809917" y="-1104"/>
                    <a:pt x="845394" y="14680"/>
                    <a:pt x="882073" y="22497"/>
                  </a:cubicBezTo>
                  <a:cubicBezTo>
                    <a:pt x="936858" y="33988"/>
                    <a:pt x="992444" y="43075"/>
                    <a:pt x="1048031" y="47351"/>
                  </a:cubicBezTo>
                  <a:cubicBezTo>
                    <a:pt x="1072884" y="49221"/>
                    <a:pt x="1048565" y="33988"/>
                    <a:pt x="1045626" y="19290"/>
                  </a:cubicBezTo>
                  <a:cubicBezTo>
                    <a:pt x="1104953" y="47885"/>
                    <a:pt x="1162945" y="67394"/>
                    <a:pt x="1210247" y="101601"/>
                  </a:cubicBezTo>
                  <a:cubicBezTo>
                    <a:pt x="1238842" y="122178"/>
                    <a:pt x="1278127" y="110153"/>
                    <a:pt x="1298437" y="141420"/>
                  </a:cubicBezTo>
                  <a:cubicBezTo>
                    <a:pt x="1347342" y="169480"/>
                    <a:pt x="1386093" y="208498"/>
                    <a:pt x="1419498" y="253662"/>
                  </a:cubicBezTo>
                  <a:cubicBezTo>
                    <a:pt x="1384222" y="210636"/>
                    <a:pt x="1325428" y="194067"/>
                    <a:pt x="1297101" y="143023"/>
                  </a:cubicBezTo>
                  <a:cubicBezTo>
                    <a:pt x="1276523" y="133937"/>
                    <a:pt x="1255411" y="133403"/>
                    <a:pt x="1230825" y="140084"/>
                  </a:cubicBezTo>
                  <a:cubicBezTo>
                    <a:pt x="1328635" y="181239"/>
                    <a:pt x="1387696" y="267024"/>
                    <a:pt x="1465731" y="343990"/>
                  </a:cubicBezTo>
                  <a:cubicBezTo>
                    <a:pt x="1462257" y="315662"/>
                    <a:pt x="1440877" y="310585"/>
                    <a:pt x="1432326" y="289472"/>
                  </a:cubicBezTo>
                  <a:cubicBezTo>
                    <a:pt x="1462524" y="303636"/>
                    <a:pt x="1482300" y="322878"/>
                    <a:pt x="1496731" y="343990"/>
                  </a:cubicBezTo>
                  <a:cubicBezTo>
                    <a:pt x="1513835" y="369378"/>
                    <a:pt x="1536283" y="399576"/>
                    <a:pt x="1537886" y="425232"/>
                  </a:cubicBezTo>
                  <a:cubicBezTo>
                    <a:pt x="1540559" y="466654"/>
                    <a:pt x="1578240" y="474672"/>
                    <a:pt x="1589731" y="503801"/>
                  </a:cubicBezTo>
                  <a:cubicBezTo>
                    <a:pt x="1590800" y="515560"/>
                    <a:pt x="1581981" y="525715"/>
                    <a:pt x="1592137" y="540146"/>
                  </a:cubicBezTo>
                  <a:cubicBezTo>
                    <a:pt x="1613783" y="571146"/>
                    <a:pt x="1618861" y="608560"/>
                    <a:pt x="1619663" y="646241"/>
                  </a:cubicBezTo>
                  <a:cubicBezTo>
                    <a:pt x="1620464" y="660940"/>
                    <a:pt x="1621533" y="675905"/>
                    <a:pt x="1622335" y="690604"/>
                  </a:cubicBezTo>
                  <a:cubicBezTo>
                    <a:pt x="1653335" y="737371"/>
                    <a:pt x="1646387" y="786276"/>
                    <a:pt x="1629818" y="835716"/>
                  </a:cubicBezTo>
                  <a:cubicBezTo>
                    <a:pt x="1620464" y="895312"/>
                    <a:pt x="1642913" y="956510"/>
                    <a:pt x="1626344" y="1017976"/>
                  </a:cubicBezTo>
                  <a:cubicBezTo>
                    <a:pt x="1612714" y="1004614"/>
                    <a:pt x="1627947" y="991786"/>
                    <a:pt x="1616723" y="981096"/>
                  </a:cubicBezTo>
                  <a:cubicBezTo>
                    <a:pt x="1604163" y="1007553"/>
                    <a:pt x="1589999" y="1033209"/>
                    <a:pt x="1591335" y="1063674"/>
                  </a:cubicBezTo>
                  <a:cubicBezTo>
                    <a:pt x="1592404" y="1089597"/>
                    <a:pt x="1568352" y="1104028"/>
                    <a:pt x="1565145" y="1128080"/>
                  </a:cubicBezTo>
                  <a:cubicBezTo>
                    <a:pt x="1550180" y="1238184"/>
                    <a:pt x="1479895" y="1315951"/>
                    <a:pt x="1409075" y="1393185"/>
                  </a:cubicBezTo>
                  <a:cubicBezTo>
                    <a:pt x="1396515" y="1407081"/>
                    <a:pt x="1382886" y="1415366"/>
                    <a:pt x="1362308" y="1420711"/>
                  </a:cubicBezTo>
                  <a:cubicBezTo>
                    <a:pt x="1326765" y="1429530"/>
                    <a:pt x="1300308" y="1458392"/>
                    <a:pt x="1282135" y="1491263"/>
                  </a:cubicBezTo>
                  <a:cubicBezTo>
                    <a:pt x="1275721" y="1503021"/>
                    <a:pt x="1270911" y="1514513"/>
                    <a:pt x="1256747" y="1519056"/>
                  </a:cubicBezTo>
                  <a:cubicBezTo>
                    <a:pt x="1246325" y="1505961"/>
                    <a:pt x="1270109" y="1503823"/>
                    <a:pt x="1259954" y="1487254"/>
                  </a:cubicBezTo>
                  <a:cubicBezTo>
                    <a:pt x="1187264" y="1543108"/>
                    <a:pt x="1109764" y="1593617"/>
                    <a:pt x="1001263" y="1589073"/>
                  </a:cubicBezTo>
                  <a:cubicBezTo>
                    <a:pt x="1062462" y="1550858"/>
                    <a:pt x="1125531" y="1536694"/>
                    <a:pt x="1174436" y="1494202"/>
                  </a:cubicBezTo>
                  <a:cubicBezTo>
                    <a:pt x="1112169" y="1516651"/>
                    <a:pt x="1050169" y="1539366"/>
                    <a:pt x="987901" y="1561815"/>
                  </a:cubicBezTo>
                  <a:cubicBezTo>
                    <a:pt x="994315" y="1542306"/>
                    <a:pt x="994048" y="1541237"/>
                    <a:pt x="1011151" y="1536427"/>
                  </a:cubicBezTo>
                  <a:cubicBezTo>
                    <a:pt x="1105488" y="1509702"/>
                    <a:pt x="1183523" y="1456788"/>
                    <a:pt x="1262092" y="1398797"/>
                  </a:cubicBezTo>
                  <a:cubicBezTo>
                    <a:pt x="1323023" y="1354167"/>
                    <a:pt x="1362041" y="1295641"/>
                    <a:pt x="1408541" y="1241124"/>
                  </a:cubicBezTo>
                  <a:cubicBezTo>
                    <a:pt x="1428050" y="1218141"/>
                    <a:pt x="1458515" y="1207184"/>
                    <a:pt x="1472145" y="1176451"/>
                  </a:cubicBezTo>
                  <a:cubicBezTo>
                    <a:pt x="1492722" y="1131020"/>
                    <a:pt x="1514102" y="1086924"/>
                    <a:pt x="1521585" y="1036416"/>
                  </a:cubicBezTo>
                  <a:cubicBezTo>
                    <a:pt x="1525326" y="1010760"/>
                    <a:pt x="1520248" y="980829"/>
                    <a:pt x="1549645" y="961053"/>
                  </a:cubicBezTo>
                  <a:cubicBezTo>
                    <a:pt x="1557395" y="955708"/>
                    <a:pt x="1550714" y="928984"/>
                    <a:pt x="1550714" y="911881"/>
                  </a:cubicBezTo>
                  <a:cubicBezTo>
                    <a:pt x="1544300" y="833578"/>
                    <a:pt x="1572895" y="751535"/>
                    <a:pt x="1523722" y="676974"/>
                  </a:cubicBezTo>
                  <a:cubicBezTo>
                    <a:pt x="1527998" y="734431"/>
                    <a:pt x="1532007" y="792156"/>
                    <a:pt x="1536283" y="849613"/>
                  </a:cubicBezTo>
                  <a:cubicBezTo>
                    <a:pt x="1522119" y="995795"/>
                    <a:pt x="1475886" y="1135028"/>
                    <a:pt x="1371929" y="1235511"/>
                  </a:cubicBezTo>
                  <a:cubicBezTo>
                    <a:pt x="1306454" y="1298848"/>
                    <a:pt x="1233764" y="1366193"/>
                    <a:pt x="1143169" y="1400935"/>
                  </a:cubicBezTo>
                  <a:cubicBezTo>
                    <a:pt x="1091858" y="1403340"/>
                    <a:pt x="1047763" y="1431133"/>
                    <a:pt x="998591" y="1441021"/>
                  </a:cubicBezTo>
                  <a:cubicBezTo>
                    <a:pt x="978815" y="1445030"/>
                    <a:pt x="959039" y="1452780"/>
                    <a:pt x="934185" y="1443693"/>
                  </a:cubicBezTo>
                  <a:cubicBezTo>
                    <a:pt x="960108" y="1419374"/>
                    <a:pt x="992177" y="1420176"/>
                    <a:pt x="1019168" y="1411892"/>
                  </a:cubicBezTo>
                  <a:cubicBezTo>
                    <a:pt x="1071548" y="1395857"/>
                    <a:pt x="1111100" y="1356038"/>
                    <a:pt x="1162678" y="1338934"/>
                  </a:cubicBezTo>
                  <a:cubicBezTo>
                    <a:pt x="1166954" y="1337598"/>
                    <a:pt x="1168824" y="1328512"/>
                    <a:pt x="1171764" y="1322900"/>
                  </a:cubicBezTo>
                  <a:lnTo>
                    <a:pt x="1168920" y="1323054"/>
                  </a:lnTo>
                  <a:lnTo>
                    <a:pt x="1071263" y="1376060"/>
                  </a:lnTo>
                  <a:cubicBezTo>
                    <a:pt x="998567" y="1406808"/>
                    <a:pt x="918641" y="1423811"/>
                    <a:pt x="834744" y="1423811"/>
                  </a:cubicBezTo>
                  <a:cubicBezTo>
                    <a:pt x="666950" y="1423811"/>
                    <a:pt x="515041" y="1355799"/>
                    <a:pt x="405081" y="1245839"/>
                  </a:cubicBezTo>
                  <a:lnTo>
                    <a:pt x="372216" y="1206006"/>
                  </a:lnTo>
                  <a:lnTo>
                    <a:pt x="370571" y="1206649"/>
                  </a:lnTo>
                  <a:cubicBezTo>
                    <a:pt x="356407" y="1218408"/>
                    <a:pt x="375381" y="1225891"/>
                    <a:pt x="381260" y="1233106"/>
                  </a:cubicBezTo>
                  <a:cubicBezTo>
                    <a:pt x="423752" y="1284951"/>
                    <a:pt x="473994" y="1328779"/>
                    <a:pt x="527977" y="1369133"/>
                  </a:cubicBezTo>
                  <a:cubicBezTo>
                    <a:pt x="542675" y="1373943"/>
                    <a:pt x="557373" y="1379021"/>
                    <a:pt x="571804" y="1384366"/>
                  </a:cubicBezTo>
                  <a:cubicBezTo>
                    <a:pt x="553899" y="1382495"/>
                    <a:pt x="536261" y="1379822"/>
                    <a:pt x="518890" y="1376081"/>
                  </a:cubicBezTo>
                  <a:cubicBezTo>
                    <a:pt x="510071" y="1377150"/>
                    <a:pt x="500718" y="1375279"/>
                    <a:pt x="491899" y="1387573"/>
                  </a:cubicBezTo>
                  <a:cubicBezTo>
                    <a:pt x="525571" y="1411624"/>
                    <a:pt x="566727" y="1422581"/>
                    <a:pt x="604141" y="1444228"/>
                  </a:cubicBezTo>
                  <a:cubicBezTo>
                    <a:pt x="636210" y="1455719"/>
                    <a:pt x="668813" y="1466409"/>
                    <a:pt x="700883" y="1477901"/>
                  </a:cubicBezTo>
                  <a:cubicBezTo>
                    <a:pt x="673357" y="1475228"/>
                    <a:pt x="646900" y="1470150"/>
                    <a:pt x="620977" y="1463202"/>
                  </a:cubicBezTo>
                  <a:cubicBezTo>
                    <a:pt x="591313" y="1469349"/>
                    <a:pt x="564589" y="1481909"/>
                    <a:pt x="533589" y="1469883"/>
                  </a:cubicBezTo>
                  <a:cubicBezTo>
                    <a:pt x="301355" y="1380891"/>
                    <a:pt x="169604" y="1205580"/>
                    <a:pt x="103595" y="973079"/>
                  </a:cubicBezTo>
                  <a:cubicBezTo>
                    <a:pt x="97181" y="950363"/>
                    <a:pt x="93440" y="927113"/>
                    <a:pt x="88897" y="903863"/>
                  </a:cubicBezTo>
                  <a:cubicBezTo>
                    <a:pt x="84621" y="882217"/>
                    <a:pt x="87293" y="859501"/>
                    <a:pt x="70457" y="840527"/>
                  </a:cubicBezTo>
                  <a:cubicBezTo>
                    <a:pt x="68586" y="925243"/>
                    <a:pt x="88897" y="1007821"/>
                    <a:pt x="118561" y="1085321"/>
                  </a:cubicBezTo>
                  <a:cubicBezTo>
                    <a:pt x="219311" y="1348288"/>
                    <a:pt x="420545" y="1499013"/>
                    <a:pt x="627391" y="1549789"/>
                  </a:cubicBezTo>
                  <a:cubicBezTo>
                    <a:pt x="643425" y="1548185"/>
                    <a:pt x="658391" y="1548720"/>
                    <a:pt x="676563" y="1554332"/>
                  </a:cubicBezTo>
                  <a:cubicBezTo>
                    <a:pt x="657589" y="1562349"/>
                    <a:pt x="642089" y="1565823"/>
                    <a:pt x="624451" y="1564220"/>
                  </a:cubicBezTo>
                  <a:cubicBezTo>
                    <a:pt x="606011" y="1577047"/>
                    <a:pt x="584899" y="1568496"/>
                    <a:pt x="564054" y="1561013"/>
                  </a:cubicBezTo>
                  <a:cubicBezTo>
                    <a:pt x="407985" y="1505159"/>
                    <a:pt x="274898" y="1415633"/>
                    <a:pt x="182432" y="1277469"/>
                  </a:cubicBezTo>
                  <a:cubicBezTo>
                    <a:pt x="130052" y="1199166"/>
                    <a:pt x="70724" y="1121399"/>
                    <a:pt x="59767" y="1020916"/>
                  </a:cubicBezTo>
                  <a:cubicBezTo>
                    <a:pt x="54155" y="970407"/>
                    <a:pt x="23422" y="923906"/>
                    <a:pt x="25026" y="872329"/>
                  </a:cubicBezTo>
                  <a:cubicBezTo>
                    <a:pt x="27966" y="771311"/>
                    <a:pt x="24759" y="666552"/>
                    <a:pt x="67785" y="573551"/>
                  </a:cubicBezTo>
                  <a:cubicBezTo>
                    <a:pt x="96647" y="511818"/>
                    <a:pt x="123104" y="448482"/>
                    <a:pt x="155975" y="388619"/>
                  </a:cubicBezTo>
                  <a:cubicBezTo>
                    <a:pt x="161587" y="378464"/>
                    <a:pt x="163992" y="366705"/>
                    <a:pt x="167734" y="355749"/>
                  </a:cubicBezTo>
                  <a:cubicBezTo>
                    <a:pt x="102526" y="422559"/>
                    <a:pt x="75802" y="509413"/>
                    <a:pt x="44802" y="593862"/>
                  </a:cubicBezTo>
                  <a:cubicBezTo>
                    <a:pt x="34379" y="622189"/>
                    <a:pt x="36517" y="622724"/>
                    <a:pt x="14069" y="644371"/>
                  </a:cubicBezTo>
                  <a:cubicBezTo>
                    <a:pt x="55224" y="483223"/>
                    <a:pt x="126311" y="347999"/>
                    <a:pt x="243630" y="238696"/>
                  </a:cubicBezTo>
                  <a:cubicBezTo>
                    <a:pt x="230268" y="279050"/>
                    <a:pt x="179225" y="296153"/>
                    <a:pt x="177889" y="343990"/>
                  </a:cubicBezTo>
                  <a:cubicBezTo>
                    <a:pt x="237751" y="292947"/>
                    <a:pt x="281579" y="225869"/>
                    <a:pt x="346252" y="179101"/>
                  </a:cubicBezTo>
                  <a:cubicBezTo>
                    <a:pt x="337165" y="171351"/>
                    <a:pt x="333157" y="176429"/>
                    <a:pt x="329415" y="179101"/>
                  </a:cubicBezTo>
                  <a:cubicBezTo>
                    <a:pt x="322467" y="184179"/>
                    <a:pt x="315251" y="188187"/>
                    <a:pt x="310441" y="178299"/>
                  </a:cubicBezTo>
                  <a:cubicBezTo>
                    <a:pt x="306700" y="170282"/>
                    <a:pt x="315519" y="166808"/>
                    <a:pt x="320596" y="164670"/>
                  </a:cubicBezTo>
                  <a:cubicBezTo>
                    <a:pt x="339303" y="156653"/>
                    <a:pt x="358545" y="149437"/>
                    <a:pt x="377519" y="141954"/>
                  </a:cubicBezTo>
                  <a:cubicBezTo>
                    <a:pt x="379390" y="147032"/>
                    <a:pt x="367097" y="161998"/>
                    <a:pt x="380459" y="153713"/>
                  </a:cubicBezTo>
                  <a:cubicBezTo>
                    <a:pt x="449674" y="111222"/>
                    <a:pt x="526373" y="83696"/>
                    <a:pt x="596391" y="43075"/>
                  </a:cubicBezTo>
                  <a:cubicBezTo>
                    <a:pt x="635675" y="20359"/>
                    <a:pt x="675762" y="583"/>
                    <a:pt x="723331" y="7799"/>
                  </a:cubicBezTo>
                  <a:cubicBezTo>
                    <a:pt x="723331" y="7799"/>
                    <a:pt x="723331" y="7531"/>
                    <a:pt x="723331" y="7531"/>
                  </a:cubicBezTo>
                  <a:cubicBezTo>
                    <a:pt x="727072" y="7531"/>
                    <a:pt x="731615" y="8600"/>
                    <a:pt x="734555" y="7799"/>
                  </a:cubicBezTo>
                  <a:cubicBezTo>
                    <a:pt x="747516" y="2721"/>
                    <a:pt x="760160" y="450"/>
                    <a:pt x="772599" y="61"/>
                  </a:cubicBezTo>
                  <a:close/>
                </a:path>
              </a:pathLst>
            </a:custGeom>
            <a:solidFill>
              <a:schemeClr val="accent1"/>
            </a:solidFill>
            <a:ln w="2664" cap="flat">
              <a:noFill/>
              <a:prstDash val="solid"/>
              <a:miter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5C405C-7F76-4FF6-A454-AA31D07335A5}"/>
                </a:ext>
              </a:extLst>
            </p:cNvPr>
            <p:cNvSpPr txBox="1"/>
            <p:nvPr/>
          </p:nvSpPr>
          <p:spPr>
            <a:xfrm>
              <a:off x="4942284" y="1016888"/>
              <a:ext cx="132079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ELBOW</a:t>
              </a:r>
              <a:endParaRPr lang="en-ID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3" name="Isosceles Triangle 15">
            <a:extLst>
              <a:ext uri="{FF2B5EF4-FFF2-40B4-BE49-F238E27FC236}">
                <a16:creationId xmlns:a16="http://schemas.microsoft.com/office/drawing/2014/main" id="{ABBDB440-F12A-4CDB-B150-E5299DE0CFAD}"/>
              </a:ext>
            </a:extLst>
          </p:cNvPr>
          <p:cNvSpPr/>
          <p:nvPr/>
        </p:nvSpPr>
        <p:spPr>
          <a:xfrm rot="16200000" flipV="1">
            <a:off x="8425591" y="4706475"/>
            <a:ext cx="1729939" cy="376457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5" name="Isosceles Triangle 15">
            <a:extLst>
              <a:ext uri="{FF2B5EF4-FFF2-40B4-BE49-F238E27FC236}">
                <a16:creationId xmlns:a16="http://schemas.microsoft.com/office/drawing/2014/main" id="{6EC23FBF-749F-4320-8D3C-64A2CFE67EFB}"/>
              </a:ext>
            </a:extLst>
          </p:cNvPr>
          <p:cNvSpPr/>
          <p:nvPr/>
        </p:nvSpPr>
        <p:spPr>
          <a:xfrm rot="16200000" flipV="1">
            <a:off x="8912969" y="6024761"/>
            <a:ext cx="746635" cy="32828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9C519A8-5CC5-4B96-90B6-C474A8599A6D}"/>
              </a:ext>
            </a:extLst>
          </p:cNvPr>
          <p:cNvGrpSpPr/>
          <p:nvPr/>
        </p:nvGrpSpPr>
        <p:grpSpPr>
          <a:xfrm>
            <a:off x="9504774" y="4413169"/>
            <a:ext cx="2331434" cy="888039"/>
            <a:chOff x="9504774" y="4304225"/>
            <a:chExt cx="2331434" cy="888039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F9980FAA-9B0C-4800-85A5-966740873CAE}"/>
                </a:ext>
              </a:extLst>
            </p:cNvPr>
            <p:cNvSpPr/>
            <p:nvPr/>
          </p:nvSpPr>
          <p:spPr>
            <a:xfrm>
              <a:off x="9504774" y="4304225"/>
              <a:ext cx="2331434" cy="888039"/>
            </a:xfrm>
            <a:prstGeom prst="roundRect">
              <a:avLst>
                <a:gd name="adj" fmla="val 23457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40B74CDA-240C-4EA9-9AAF-187BCED6190C}"/>
                </a:ext>
              </a:extLst>
            </p:cNvPr>
            <p:cNvSpPr txBox="1"/>
            <p:nvPr/>
          </p:nvSpPr>
          <p:spPr>
            <a:xfrm>
              <a:off x="9593470" y="4394301"/>
              <a:ext cx="213701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Flexion movements 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E749381-E50A-4C42-86E6-97A8A1214F5B}"/>
              </a:ext>
            </a:extLst>
          </p:cNvPr>
          <p:cNvGrpSpPr/>
          <p:nvPr/>
        </p:nvGrpSpPr>
        <p:grpSpPr>
          <a:xfrm>
            <a:off x="9478788" y="5731340"/>
            <a:ext cx="2331434" cy="888039"/>
            <a:chOff x="9504774" y="4304225"/>
            <a:chExt cx="2331434" cy="888039"/>
          </a:xfrm>
        </p:grpSpPr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497BB7A6-918F-4EB2-A61E-896B8045C437}"/>
                </a:ext>
              </a:extLst>
            </p:cNvPr>
            <p:cNvSpPr/>
            <p:nvPr/>
          </p:nvSpPr>
          <p:spPr>
            <a:xfrm>
              <a:off x="9504774" y="4304225"/>
              <a:ext cx="2331434" cy="888039"/>
            </a:xfrm>
            <a:prstGeom prst="roundRect">
              <a:avLst>
                <a:gd name="adj" fmla="val 23457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15F188D-8D27-411B-A157-E54AD42D8764}"/>
                </a:ext>
              </a:extLst>
            </p:cNvPr>
            <p:cNvSpPr txBox="1"/>
            <p:nvPr/>
          </p:nvSpPr>
          <p:spPr>
            <a:xfrm>
              <a:off x="9593470" y="4394301"/>
              <a:ext cx="213701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chemeClr val="bg1"/>
                  </a:solidFill>
                  <a:latin typeface="Arial Black" panose="020B0A04020102020204" pitchFamily="34" charset="0"/>
                </a:rPr>
                <a:t>Extenxion</a:t>
              </a:r>
              <a:r>
                <a:rPr lang="en-US" sz="2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 movements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22412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9273B-AA10-457B-A77C-7FD2365A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ARTICULATIO CUBITI</a:t>
            </a:r>
            <a:endParaRPr lang="en-ID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9E91DA1-A8CB-4065-890A-82E4E818EF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1" r="27232" b="15038"/>
          <a:stretch/>
        </p:blipFill>
        <p:spPr>
          <a:xfrm flipH="1">
            <a:off x="635338" y="1909777"/>
            <a:ext cx="4306946" cy="49482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468A652-9BD1-4A20-A5C9-C4D7F70DAFD7}"/>
              </a:ext>
            </a:extLst>
          </p:cNvPr>
          <p:cNvGrpSpPr/>
          <p:nvPr/>
        </p:nvGrpSpPr>
        <p:grpSpPr>
          <a:xfrm>
            <a:off x="6197530" y="779745"/>
            <a:ext cx="5441498" cy="724904"/>
            <a:chOff x="6197530" y="779745"/>
            <a:chExt cx="5441498" cy="72490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B58B791-A9F5-4350-8F49-98B03C51BA8D}"/>
                </a:ext>
              </a:extLst>
            </p:cNvPr>
            <p:cNvSpPr/>
            <p:nvPr/>
          </p:nvSpPr>
          <p:spPr>
            <a:xfrm>
              <a:off x="7108627" y="779745"/>
              <a:ext cx="4400379" cy="72490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2D7941B-F6F2-429F-9C32-253AC42F9E3E}"/>
                </a:ext>
              </a:extLst>
            </p:cNvPr>
            <p:cNvSpPr/>
            <p:nvPr/>
          </p:nvSpPr>
          <p:spPr>
            <a:xfrm flipH="1">
              <a:off x="7086701" y="823353"/>
              <a:ext cx="655200" cy="6552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38E3664-1E22-4C13-A293-3E96A10D19C9}"/>
                </a:ext>
              </a:extLst>
            </p:cNvPr>
            <p:cNvCxnSpPr>
              <a:endCxn id="8" idx="6"/>
            </p:cNvCxnSpPr>
            <p:nvPr/>
          </p:nvCxnSpPr>
          <p:spPr>
            <a:xfrm flipV="1">
              <a:off x="6197530" y="1150953"/>
              <a:ext cx="889171" cy="23522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DE8D26-C8C4-4696-8A18-C4C425D012A7}"/>
                </a:ext>
              </a:extLst>
            </p:cNvPr>
            <p:cNvSpPr txBox="1"/>
            <p:nvPr/>
          </p:nvSpPr>
          <p:spPr>
            <a:xfrm>
              <a:off x="7620113" y="920120"/>
              <a:ext cx="401891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MOST OFTEN INJURED </a:t>
              </a:r>
              <a:endParaRPr lang="en-ID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2AF2C9A-899B-46C4-B527-92B8EC77ECAB}"/>
              </a:ext>
            </a:extLst>
          </p:cNvPr>
          <p:cNvGrpSpPr/>
          <p:nvPr/>
        </p:nvGrpSpPr>
        <p:grpSpPr>
          <a:xfrm>
            <a:off x="4942284" y="555735"/>
            <a:ext cx="1378353" cy="1371601"/>
            <a:chOff x="4942284" y="555735"/>
            <a:chExt cx="1378353" cy="13716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857D9DB-80BB-4697-9E8E-1AB05DA4A40D}"/>
                </a:ext>
              </a:extLst>
            </p:cNvPr>
            <p:cNvSpPr/>
            <p:nvPr/>
          </p:nvSpPr>
          <p:spPr>
            <a:xfrm>
              <a:off x="4942284" y="555735"/>
              <a:ext cx="1378353" cy="1371601"/>
            </a:xfrm>
            <a:custGeom>
              <a:avLst/>
              <a:gdLst>
                <a:gd name="connsiteX0" fmla="*/ 945743 w 1643915"/>
                <a:gd name="connsiteY0" fmla="*/ 1610486 h 1635040"/>
                <a:gd name="connsiteX1" fmla="*/ 991910 w 1643915"/>
                <a:gd name="connsiteY1" fmla="*/ 1610987 h 1635040"/>
                <a:gd name="connsiteX2" fmla="*/ 905590 w 1643915"/>
                <a:gd name="connsiteY2" fmla="*/ 1635040 h 1635040"/>
                <a:gd name="connsiteX3" fmla="*/ 945743 w 1643915"/>
                <a:gd name="connsiteY3" fmla="*/ 1610486 h 1635040"/>
                <a:gd name="connsiteX4" fmla="*/ 716382 w 1643915"/>
                <a:gd name="connsiteY4" fmla="*/ 1605909 h 1635040"/>
                <a:gd name="connsiteX5" fmla="*/ 775710 w 1643915"/>
                <a:gd name="connsiteY5" fmla="*/ 1613926 h 1635040"/>
                <a:gd name="connsiteX6" fmla="*/ 716382 w 1643915"/>
                <a:gd name="connsiteY6" fmla="*/ 1605909 h 1635040"/>
                <a:gd name="connsiteX7" fmla="*/ 913607 w 1643915"/>
                <a:gd name="connsiteY7" fmla="*/ 1603237 h 1635040"/>
                <a:gd name="connsiteX8" fmla="*/ 805374 w 1643915"/>
                <a:gd name="connsiteY8" fmla="*/ 1630496 h 1635040"/>
                <a:gd name="connsiteX9" fmla="*/ 913607 w 1643915"/>
                <a:gd name="connsiteY9" fmla="*/ 1603237 h 1635040"/>
                <a:gd name="connsiteX10" fmla="*/ 1216127 w 1643915"/>
                <a:gd name="connsiteY10" fmla="*/ 1379555 h 1635040"/>
                <a:gd name="connsiteX11" fmla="*/ 969729 w 1643915"/>
                <a:gd name="connsiteY11" fmla="*/ 1489392 h 1635040"/>
                <a:gd name="connsiteX12" fmla="*/ 726805 w 1643915"/>
                <a:gd name="connsiteY12" fmla="*/ 1497676 h 1635040"/>
                <a:gd name="connsiteX13" fmla="*/ 960910 w 1643915"/>
                <a:gd name="connsiteY13" fmla="*/ 1481107 h 1635040"/>
                <a:gd name="connsiteX14" fmla="*/ 1216127 w 1643915"/>
                <a:gd name="connsiteY14" fmla="*/ 1379555 h 1635040"/>
                <a:gd name="connsiteX15" fmla="*/ 1389299 w 1643915"/>
                <a:gd name="connsiteY15" fmla="*/ 1108571 h 1635040"/>
                <a:gd name="connsiteX16" fmla="*/ 1363911 w 1643915"/>
                <a:gd name="connsiteY16" fmla="*/ 1136097 h 1635040"/>
                <a:gd name="connsiteX17" fmla="*/ 1267291 w 1643915"/>
                <a:gd name="connsiteY17" fmla="*/ 1243354 h 1635040"/>
                <a:gd name="connsiteX18" fmla="*/ 1265880 w 1643915"/>
                <a:gd name="connsiteY18" fmla="*/ 1244055 h 1635040"/>
                <a:gd name="connsiteX19" fmla="*/ 1264407 w 1643915"/>
                <a:gd name="connsiteY19" fmla="*/ 1245839 h 1635040"/>
                <a:gd name="connsiteX20" fmla="*/ 1187755 w 1643915"/>
                <a:gd name="connsiteY20" fmla="*/ 1309083 h 1635040"/>
                <a:gd name="connsiteX21" fmla="*/ 1188868 w 1643915"/>
                <a:gd name="connsiteY21" fmla="*/ 1314883 h 1635040"/>
                <a:gd name="connsiteX22" fmla="*/ 1196350 w 1643915"/>
                <a:gd name="connsiteY22" fmla="*/ 1323167 h 1635040"/>
                <a:gd name="connsiteX23" fmla="*/ 1389299 w 1643915"/>
                <a:gd name="connsiteY23" fmla="*/ 1108571 h 1635040"/>
                <a:gd name="connsiteX24" fmla="*/ 1547240 w 1643915"/>
                <a:gd name="connsiteY24" fmla="*/ 1027329 h 1635040"/>
                <a:gd name="connsiteX25" fmla="*/ 1535214 w 1643915"/>
                <a:gd name="connsiteY25" fmla="*/ 1040157 h 1635040"/>
                <a:gd name="connsiteX26" fmla="*/ 1528533 w 1643915"/>
                <a:gd name="connsiteY26" fmla="*/ 1082381 h 1635040"/>
                <a:gd name="connsiteX27" fmla="*/ 1485507 w 1643915"/>
                <a:gd name="connsiteY27" fmla="*/ 1195425 h 1635040"/>
                <a:gd name="connsiteX28" fmla="*/ 1439808 w 1643915"/>
                <a:gd name="connsiteY28" fmla="*/ 1247805 h 1635040"/>
                <a:gd name="connsiteX29" fmla="*/ 1430188 w 1643915"/>
                <a:gd name="connsiteY29" fmla="*/ 1276132 h 1635040"/>
                <a:gd name="connsiteX30" fmla="*/ 1460386 w 1643915"/>
                <a:gd name="connsiteY30" fmla="*/ 1262503 h 1635040"/>
                <a:gd name="connsiteX31" fmla="*/ 1552852 w 1643915"/>
                <a:gd name="connsiteY31" fmla="*/ 1044967 h 1635040"/>
                <a:gd name="connsiteX32" fmla="*/ 1547240 w 1643915"/>
                <a:gd name="connsiteY32" fmla="*/ 1027329 h 1635040"/>
                <a:gd name="connsiteX33" fmla="*/ 1455843 w 1643915"/>
                <a:gd name="connsiteY33" fmla="*/ 914553 h 1635040"/>
                <a:gd name="connsiteX34" fmla="*/ 1416825 w 1643915"/>
                <a:gd name="connsiteY34" fmla="*/ 1045769 h 1635040"/>
                <a:gd name="connsiteX35" fmla="*/ 1455843 w 1643915"/>
                <a:gd name="connsiteY35" fmla="*/ 914553 h 1635040"/>
                <a:gd name="connsiteX36" fmla="*/ 3647 w 1643915"/>
                <a:gd name="connsiteY36" fmla="*/ 889699 h 1635040"/>
                <a:gd name="connsiteX37" fmla="*/ 19415 w 1643915"/>
                <a:gd name="connsiteY37" fmla="*/ 981364 h 1635040"/>
                <a:gd name="connsiteX38" fmla="*/ 3647 w 1643915"/>
                <a:gd name="connsiteY38" fmla="*/ 889699 h 1635040"/>
                <a:gd name="connsiteX39" fmla="*/ 14336 w 1643915"/>
                <a:gd name="connsiteY39" fmla="*/ 695681 h 1635040"/>
                <a:gd name="connsiteX40" fmla="*/ 14336 w 1643915"/>
                <a:gd name="connsiteY40" fmla="*/ 847209 h 1635040"/>
                <a:gd name="connsiteX41" fmla="*/ 14336 w 1643915"/>
                <a:gd name="connsiteY41" fmla="*/ 695681 h 1635040"/>
                <a:gd name="connsiteX42" fmla="*/ 1526394 w 1643915"/>
                <a:gd name="connsiteY42" fmla="*/ 538810 h 1635040"/>
                <a:gd name="connsiteX43" fmla="*/ 1546170 w 1643915"/>
                <a:gd name="connsiteY43" fmla="*/ 599741 h 1635040"/>
                <a:gd name="connsiteX44" fmla="*/ 1526394 w 1643915"/>
                <a:gd name="connsiteY44" fmla="*/ 538810 h 1635040"/>
                <a:gd name="connsiteX45" fmla="*/ 1417627 w 1643915"/>
                <a:gd name="connsiteY45" fmla="*/ 335171 h 1635040"/>
                <a:gd name="connsiteX46" fmla="*/ 1506886 w 1643915"/>
                <a:gd name="connsiteY46" fmla="*/ 492042 h 1635040"/>
                <a:gd name="connsiteX47" fmla="*/ 1481231 w 1643915"/>
                <a:gd name="connsiteY47" fmla="*/ 479215 h 1635040"/>
                <a:gd name="connsiteX48" fmla="*/ 1506085 w 1643915"/>
                <a:gd name="connsiteY48" fmla="*/ 520103 h 1635040"/>
                <a:gd name="connsiteX49" fmla="*/ 1587326 w 1643915"/>
                <a:gd name="connsiteY49" fmla="*/ 879811 h 1635040"/>
                <a:gd name="connsiteX50" fmla="*/ 1579576 w 1643915"/>
                <a:gd name="connsiteY50" fmla="*/ 954372 h 1635040"/>
                <a:gd name="connsiteX51" fmla="*/ 1417627 w 1643915"/>
                <a:gd name="connsiteY51" fmla="*/ 335171 h 1635040"/>
                <a:gd name="connsiteX52" fmla="*/ 377785 w 1643915"/>
                <a:gd name="connsiteY52" fmla="*/ 140885 h 1635040"/>
                <a:gd name="connsiteX53" fmla="*/ 377785 w 1643915"/>
                <a:gd name="connsiteY53" fmla="*/ 141154 h 1635040"/>
                <a:gd name="connsiteX54" fmla="*/ 377785 w 1643915"/>
                <a:gd name="connsiteY54" fmla="*/ 141687 h 1635040"/>
                <a:gd name="connsiteX55" fmla="*/ 377251 w 1643915"/>
                <a:gd name="connsiteY55" fmla="*/ 141152 h 1635040"/>
                <a:gd name="connsiteX56" fmla="*/ 377785 w 1643915"/>
                <a:gd name="connsiteY56" fmla="*/ 140885 h 1635040"/>
                <a:gd name="connsiteX57" fmla="*/ 525571 w 1643915"/>
                <a:gd name="connsiteY57" fmla="*/ 48687 h 1635040"/>
                <a:gd name="connsiteX58" fmla="*/ 377785 w 1643915"/>
                <a:gd name="connsiteY58" fmla="*/ 141154 h 1635040"/>
                <a:gd name="connsiteX59" fmla="*/ 386604 w 1643915"/>
                <a:gd name="connsiteY59" fmla="*/ 121111 h 1635040"/>
                <a:gd name="connsiteX60" fmla="*/ 525571 w 1643915"/>
                <a:gd name="connsiteY60" fmla="*/ 48687 h 1635040"/>
                <a:gd name="connsiteX61" fmla="*/ 921859 w 1643915"/>
                <a:gd name="connsiteY61" fmla="*/ 921 h 1635040"/>
                <a:gd name="connsiteX62" fmla="*/ 951489 w 1643915"/>
                <a:gd name="connsiteY62" fmla="*/ 4024 h 1635040"/>
                <a:gd name="connsiteX63" fmla="*/ 1015962 w 1643915"/>
                <a:gd name="connsiteY63" fmla="*/ 19825 h 1635040"/>
                <a:gd name="connsiteX64" fmla="*/ 892228 w 1643915"/>
                <a:gd name="connsiteY64" fmla="*/ 4057 h 1635040"/>
                <a:gd name="connsiteX65" fmla="*/ 921859 w 1643915"/>
                <a:gd name="connsiteY65" fmla="*/ 921 h 1635040"/>
                <a:gd name="connsiteX66" fmla="*/ 772599 w 1643915"/>
                <a:gd name="connsiteY66" fmla="*/ 61 h 1635040"/>
                <a:gd name="connsiteX67" fmla="*/ 882073 w 1643915"/>
                <a:gd name="connsiteY67" fmla="*/ 22497 h 1635040"/>
                <a:gd name="connsiteX68" fmla="*/ 1048031 w 1643915"/>
                <a:gd name="connsiteY68" fmla="*/ 47351 h 1635040"/>
                <a:gd name="connsiteX69" fmla="*/ 1045626 w 1643915"/>
                <a:gd name="connsiteY69" fmla="*/ 19290 h 1635040"/>
                <a:gd name="connsiteX70" fmla="*/ 1210247 w 1643915"/>
                <a:gd name="connsiteY70" fmla="*/ 101601 h 1635040"/>
                <a:gd name="connsiteX71" fmla="*/ 1298437 w 1643915"/>
                <a:gd name="connsiteY71" fmla="*/ 141420 h 1635040"/>
                <a:gd name="connsiteX72" fmla="*/ 1419498 w 1643915"/>
                <a:gd name="connsiteY72" fmla="*/ 253662 h 1635040"/>
                <a:gd name="connsiteX73" fmla="*/ 1297101 w 1643915"/>
                <a:gd name="connsiteY73" fmla="*/ 143023 h 1635040"/>
                <a:gd name="connsiteX74" fmla="*/ 1230825 w 1643915"/>
                <a:gd name="connsiteY74" fmla="*/ 140084 h 1635040"/>
                <a:gd name="connsiteX75" fmla="*/ 1465731 w 1643915"/>
                <a:gd name="connsiteY75" fmla="*/ 343990 h 1635040"/>
                <a:gd name="connsiteX76" fmla="*/ 1432326 w 1643915"/>
                <a:gd name="connsiteY76" fmla="*/ 289472 h 1635040"/>
                <a:gd name="connsiteX77" fmla="*/ 1496731 w 1643915"/>
                <a:gd name="connsiteY77" fmla="*/ 343990 h 1635040"/>
                <a:gd name="connsiteX78" fmla="*/ 1537886 w 1643915"/>
                <a:gd name="connsiteY78" fmla="*/ 425232 h 1635040"/>
                <a:gd name="connsiteX79" fmla="*/ 1589731 w 1643915"/>
                <a:gd name="connsiteY79" fmla="*/ 503801 h 1635040"/>
                <a:gd name="connsiteX80" fmla="*/ 1592137 w 1643915"/>
                <a:gd name="connsiteY80" fmla="*/ 540146 h 1635040"/>
                <a:gd name="connsiteX81" fmla="*/ 1619663 w 1643915"/>
                <a:gd name="connsiteY81" fmla="*/ 646241 h 1635040"/>
                <a:gd name="connsiteX82" fmla="*/ 1622335 w 1643915"/>
                <a:gd name="connsiteY82" fmla="*/ 690604 h 1635040"/>
                <a:gd name="connsiteX83" fmla="*/ 1629818 w 1643915"/>
                <a:gd name="connsiteY83" fmla="*/ 835716 h 1635040"/>
                <a:gd name="connsiteX84" fmla="*/ 1626344 w 1643915"/>
                <a:gd name="connsiteY84" fmla="*/ 1017976 h 1635040"/>
                <a:gd name="connsiteX85" fmla="*/ 1616723 w 1643915"/>
                <a:gd name="connsiteY85" fmla="*/ 981096 h 1635040"/>
                <a:gd name="connsiteX86" fmla="*/ 1591335 w 1643915"/>
                <a:gd name="connsiteY86" fmla="*/ 1063674 h 1635040"/>
                <a:gd name="connsiteX87" fmla="*/ 1565145 w 1643915"/>
                <a:gd name="connsiteY87" fmla="*/ 1128080 h 1635040"/>
                <a:gd name="connsiteX88" fmla="*/ 1409075 w 1643915"/>
                <a:gd name="connsiteY88" fmla="*/ 1393185 h 1635040"/>
                <a:gd name="connsiteX89" fmla="*/ 1362308 w 1643915"/>
                <a:gd name="connsiteY89" fmla="*/ 1420711 h 1635040"/>
                <a:gd name="connsiteX90" fmla="*/ 1282135 w 1643915"/>
                <a:gd name="connsiteY90" fmla="*/ 1491263 h 1635040"/>
                <a:gd name="connsiteX91" fmla="*/ 1256747 w 1643915"/>
                <a:gd name="connsiteY91" fmla="*/ 1519056 h 1635040"/>
                <a:gd name="connsiteX92" fmla="*/ 1259954 w 1643915"/>
                <a:gd name="connsiteY92" fmla="*/ 1487254 h 1635040"/>
                <a:gd name="connsiteX93" fmla="*/ 1001263 w 1643915"/>
                <a:gd name="connsiteY93" fmla="*/ 1589073 h 1635040"/>
                <a:gd name="connsiteX94" fmla="*/ 1174436 w 1643915"/>
                <a:gd name="connsiteY94" fmla="*/ 1494202 h 1635040"/>
                <a:gd name="connsiteX95" fmla="*/ 987901 w 1643915"/>
                <a:gd name="connsiteY95" fmla="*/ 1561815 h 1635040"/>
                <a:gd name="connsiteX96" fmla="*/ 1011151 w 1643915"/>
                <a:gd name="connsiteY96" fmla="*/ 1536427 h 1635040"/>
                <a:gd name="connsiteX97" fmla="*/ 1262092 w 1643915"/>
                <a:gd name="connsiteY97" fmla="*/ 1398797 h 1635040"/>
                <a:gd name="connsiteX98" fmla="*/ 1408541 w 1643915"/>
                <a:gd name="connsiteY98" fmla="*/ 1241124 h 1635040"/>
                <a:gd name="connsiteX99" fmla="*/ 1472145 w 1643915"/>
                <a:gd name="connsiteY99" fmla="*/ 1176451 h 1635040"/>
                <a:gd name="connsiteX100" fmla="*/ 1521585 w 1643915"/>
                <a:gd name="connsiteY100" fmla="*/ 1036416 h 1635040"/>
                <a:gd name="connsiteX101" fmla="*/ 1549645 w 1643915"/>
                <a:gd name="connsiteY101" fmla="*/ 961053 h 1635040"/>
                <a:gd name="connsiteX102" fmla="*/ 1550714 w 1643915"/>
                <a:gd name="connsiteY102" fmla="*/ 911881 h 1635040"/>
                <a:gd name="connsiteX103" fmla="*/ 1523722 w 1643915"/>
                <a:gd name="connsiteY103" fmla="*/ 676974 h 1635040"/>
                <a:gd name="connsiteX104" fmla="*/ 1536283 w 1643915"/>
                <a:gd name="connsiteY104" fmla="*/ 849613 h 1635040"/>
                <a:gd name="connsiteX105" fmla="*/ 1371929 w 1643915"/>
                <a:gd name="connsiteY105" fmla="*/ 1235511 h 1635040"/>
                <a:gd name="connsiteX106" fmla="*/ 1143169 w 1643915"/>
                <a:gd name="connsiteY106" fmla="*/ 1400935 h 1635040"/>
                <a:gd name="connsiteX107" fmla="*/ 998591 w 1643915"/>
                <a:gd name="connsiteY107" fmla="*/ 1441021 h 1635040"/>
                <a:gd name="connsiteX108" fmla="*/ 934185 w 1643915"/>
                <a:gd name="connsiteY108" fmla="*/ 1443693 h 1635040"/>
                <a:gd name="connsiteX109" fmla="*/ 1019168 w 1643915"/>
                <a:gd name="connsiteY109" fmla="*/ 1411892 h 1635040"/>
                <a:gd name="connsiteX110" fmla="*/ 1162678 w 1643915"/>
                <a:gd name="connsiteY110" fmla="*/ 1338934 h 1635040"/>
                <a:gd name="connsiteX111" fmla="*/ 1171764 w 1643915"/>
                <a:gd name="connsiteY111" fmla="*/ 1322900 h 1635040"/>
                <a:gd name="connsiteX112" fmla="*/ 1168920 w 1643915"/>
                <a:gd name="connsiteY112" fmla="*/ 1323054 h 1635040"/>
                <a:gd name="connsiteX113" fmla="*/ 1071263 w 1643915"/>
                <a:gd name="connsiteY113" fmla="*/ 1376060 h 1635040"/>
                <a:gd name="connsiteX114" fmla="*/ 834744 w 1643915"/>
                <a:gd name="connsiteY114" fmla="*/ 1423811 h 1635040"/>
                <a:gd name="connsiteX115" fmla="*/ 405081 w 1643915"/>
                <a:gd name="connsiteY115" fmla="*/ 1245839 h 1635040"/>
                <a:gd name="connsiteX116" fmla="*/ 372216 w 1643915"/>
                <a:gd name="connsiteY116" fmla="*/ 1206006 h 1635040"/>
                <a:gd name="connsiteX117" fmla="*/ 370571 w 1643915"/>
                <a:gd name="connsiteY117" fmla="*/ 1206649 h 1635040"/>
                <a:gd name="connsiteX118" fmla="*/ 381260 w 1643915"/>
                <a:gd name="connsiteY118" fmla="*/ 1233106 h 1635040"/>
                <a:gd name="connsiteX119" fmla="*/ 527977 w 1643915"/>
                <a:gd name="connsiteY119" fmla="*/ 1369133 h 1635040"/>
                <a:gd name="connsiteX120" fmla="*/ 571804 w 1643915"/>
                <a:gd name="connsiteY120" fmla="*/ 1384366 h 1635040"/>
                <a:gd name="connsiteX121" fmla="*/ 518890 w 1643915"/>
                <a:gd name="connsiteY121" fmla="*/ 1376081 h 1635040"/>
                <a:gd name="connsiteX122" fmla="*/ 491899 w 1643915"/>
                <a:gd name="connsiteY122" fmla="*/ 1387573 h 1635040"/>
                <a:gd name="connsiteX123" fmla="*/ 604141 w 1643915"/>
                <a:gd name="connsiteY123" fmla="*/ 1444228 h 1635040"/>
                <a:gd name="connsiteX124" fmla="*/ 700883 w 1643915"/>
                <a:gd name="connsiteY124" fmla="*/ 1477901 h 1635040"/>
                <a:gd name="connsiteX125" fmla="*/ 620977 w 1643915"/>
                <a:gd name="connsiteY125" fmla="*/ 1463202 h 1635040"/>
                <a:gd name="connsiteX126" fmla="*/ 533589 w 1643915"/>
                <a:gd name="connsiteY126" fmla="*/ 1469883 h 1635040"/>
                <a:gd name="connsiteX127" fmla="*/ 103595 w 1643915"/>
                <a:gd name="connsiteY127" fmla="*/ 973079 h 1635040"/>
                <a:gd name="connsiteX128" fmla="*/ 88897 w 1643915"/>
                <a:gd name="connsiteY128" fmla="*/ 903863 h 1635040"/>
                <a:gd name="connsiteX129" fmla="*/ 70457 w 1643915"/>
                <a:gd name="connsiteY129" fmla="*/ 840527 h 1635040"/>
                <a:gd name="connsiteX130" fmla="*/ 118561 w 1643915"/>
                <a:gd name="connsiteY130" fmla="*/ 1085321 h 1635040"/>
                <a:gd name="connsiteX131" fmla="*/ 627391 w 1643915"/>
                <a:gd name="connsiteY131" fmla="*/ 1549789 h 1635040"/>
                <a:gd name="connsiteX132" fmla="*/ 676563 w 1643915"/>
                <a:gd name="connsiteY132" fmla="*/ 1554332 h 1635040"/>
                <a:gd name="connsiteX133" fmla="*/ 624451 w 1643915"/>
                <a:gd name="connsiteY133" fmla="*/ 1564220 h 1635040"/>
                <a:gd name="connsiteX134" fmla="*/ 564054 w 1643915"/>
                <a:gd name="connsiteY134" fmla="*/ 1561013 h 1635040"/>
                <a:gd name="connsiteX135" fmla="*/ 182432 w 1643915"/>
                <a:gd name="connsiteY135" fmla="*/ 1277469 h 1635040"/>
                <a:gd name="connsiteX136" fmla="*/ 59767 w 1643915"/>
                <a:gd name="connsiteY136" fmla="*/ 1020916 h 1635040"/>
                <a:gd name="connsiteX137" fmla="*/ 25026 w 1643915"/>
                <a:gd name="connsiteY137" fmla="*/ 872329 h 1635040"/>
                <a:gd name="connsiteX138" fmla="*/ 67785 w 1643915"/>
                <a:gd name="connsiteY138" fmla="*/ 573551 h 1635040"/>
                <a:gd name="connsiteX139" fmla="*/ 155975 w 1643915"/>
                <a:gd name="connsiteY139" fmla="*/ 388619 h 1635040"/>
                <a:gd name="connsiteX140" fmla="*/ 167734 w 1643915"/>
                <a:gd name="connsiteY140" fmla="*/ 355749 h 1635040"/>
                <a:gd name="connsiteX141" fmla="*/ 44802 w 1643915"/>
                <a:gd name="connsiteY141" fmla="*/ 593862 h 1635040"/>
                <a:gd name="connsiteX142" fmla="*/ 14069 w 1643915"/>
                <a:gd name="connsiteY142" fmla="*/ 644371 h 1635040"/>
                <a:gd name="connsiteX143" fmla="*/ 243630 w 1643915"/>
                <a:gd name="connsiteY143" fmla="*/ 238696 h 1635040"/>
                <a:gd name="connsiteX144" fmla="*/ 177889 w 1643915"/>
                <a:gd name="connsiteY144" fmla="*/ 343990 h 1635040"/>
                <a:gd name="connsiteX145" fmla="*/ 346252 w 1643915"/>
                <a:gd name="connsiteY145" fmla="*/ 179101 h 1635040"/>
                <a:gd name="connsiteX146" fmla="*/ 329415 w 1643915"/>
                <a:gd name="connsiteY146" fmla="*/ 179101 h 1635040"/>
                <a:gd name="connsiteX147" fmla="*/ 310441 w 1643915"/>
                <a:gd name="connsiteY147" fmla="*/ 178299 h 1635040"/>
                <a:gd name="connsiteX148" fmla="*/ 320596 w 1643915"/>
                <a:gd name="connsiteY148" fmla="*/ 164670 h 1635040"/>
                <a:gd name="connsiteX149" fmla="*/ 377519 w 1643915"/>
                <a:gd name="connsiteY149" fmla="*/ 141954 h 1635040"/>
                <a:gd name="connsiteX150" fmla="*/ 380459 w 1643915"/>
                <a:gd name="connsiteY150" fmla="*/ 153713 h 1635040"/>
                <a:gd name="connsiteX151" fmla="*/ 596391 w 1643915"/>
                <a:gd name="connsiteY151" fmla="*/ 43075 h 1635040"/>
                <a:gd name="connsiteX152" fmla="*/ 723331 w 1643915"/>
                <a:gd name="connsiteY152" fmla="*/ 7799 h 1635040"/>
                <a:gd name="connsiteX153" fmla="*/ 723331 w 1643915"/>
                <a:gd name="connsiteY153" fmla="*/ 7531 h 1635040"/>
                <a:gd name="connsiteX154" fmla="*/ 734555 w 1643915"/>
                <a:gd name="connsiteY154" fmla="*/ 7799 h 1635040"/>
                <a:gd name="connsiteX155" fmla="*/ 772599 w 1643915"/>
                <a:gd name="connsiteY155" fmla="*/ 61 h 163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1643915" h="1635040">
                  <a:moveTo>
                    <a:pt x="945743" y="1610486"/>
                  </a:moveTo>
                  <a:cubicBezTo>
                    <a:pt x="959907" y="1608314"/>
                    <a:pt x="975074" y="1610319"/>
                    <a:pt x="991910" y="1610987"/>
                  </a:cubicBezTo>
                  <a:cubicBezTo>
                    <a:pt x="963047" y="1629695"/>
                    <a:pt x="937392" y="1631833"/>
                    <a:pt x="905590" y="1635040"/>
                  </a:cubicBezTo>
                  <a:cubicBezTo>
                    <a:pt x="918418" y="1619005"/>
                    <a:pt x="931579" y="1612657"/>
                    <a:pt x="945743" y="1610486"/>
                  </a:cubicBezTo>
                  <a:close/>
                  <a:moveTo>
                    <a:pt x="716382" y="1605909"/>
                  </a:moveTo>
                  <a:cubicBezTo>
                    <a:pt x="736158" y="1608581"/>
                    <a:pt x="755934" y="1611254"/>
                    <a:pt x="775710" y="1613926"/>
                  </a:cubicBezTo>
                  <a:cubicBezTo>
                    <a:pt x="755132" y="1620875"/>
                    <a:pt x="734554" y="1626220"/>
                    <a:pt x="716382" y="1605909"/>
                  </a:cubicBezTo>
                  <a:close/>
                  <a:moveTo>
                    <a:pt x="913607" y="1603237"/>
                  </a:moveTo>
                  <a:cubicBezTo>
                    <a:pt x="873521" y="1628625"/>
                    <a:pt x="843590" y="1636642"/>
                    <a:pt x="805374" y="1630496"/>
                  </a:cubicBezTo>
                  <a:cubicBezTo>
                    <a:pt x="841452" y="1601901"/>
                    <a:pt x="876193" y="1611522"/>
                    <a:pt x="913607" y="1603237"/>
                  </a:cubicBezTo>
                  <a:close/>
                  <a:moveTo>
                    <a:pt x="1216127" y="1379555"/>
                  </a:moveTo>
                  <a:cubicBezTo>
                    <a:pt x="1142101" y="1434874"/>
                    <a:pt x="1059790" y="1470952"/>
                    <a:pt x="969729" y="1489392"/>
                  </a:cubicBezTo>
                  <a:cubicBezTo>
                    <a:pt x="889289" y="1511306"/>
                    <a:pt x="808581" y="1515581"/>
                    <a:pt x="726805" y="1497676"/>
                  </a:cubicBezTo>
                  <a:cubicBezTo>
                    <a:pt x="805107" y="1495004"/>
                    <a:pt x="883676" y="1498745"/>
                    <a:pt x="960910" y="1481107"/>
                  </a:cubicBezTo>
                  <a:cubicBezTo>
                    <a:pt x="1052308" y="1463469"/>
                    <a:pt x="1134886" y="1423116"/>
                    <a:pt x="1216127" y="1379555"/>
                  </a:cubicBezTo>
                  <a:close/>
                  <a:moveTo>
                    <a:pt x="1389299" y="1108571"/>
                  </a:moveTo>
                  <a:cubicBezTo>
                    <a:pt x="1378877" y="1116321"/>
                    <a:pt x="1371394" y="1126209"/>
                    <a:pt x="1363911" y="1136097"/>
                  </a:cubicBezTo>
                  <a:cubicBezTo>
                    <a:pt x="1334448" y="1174781"/>
                    <a:pt x="1307390" y="1215870"/>
                    <a:pt x="1267291" y="1243354"/>
                  </a:cubicBezTo>
                  <a:lnTo>
                    <a:pt x="1265880" y="1244055"/>
                  </a:lnTo>
                  <a:lnTo>
                    <a:pt x="1264407" y="1245839"/>
                  </a:lnTo>
                  <a:lnTo>
                    <a:pt x="1187755" y="1309083"/>
                  </a:lnTo>
                  <a:lnTo>
                    <a:pt x="1188868" y="1314883"/>
                  </a:lnTo>
                  <a:cubicBezTo>
                    <a:pt x="1192609" y="1316486"/>
                    <a:pt x="1196350" y="1318089"/>
                    <a:pt x="1196350" y="1323167"/>
                  </a:cubicBezTo>
                  <a:cubicBezTo>
                    <a:pt x="1277325" y="1266244"/>
                    <a:pt x="1343868" y="1196761"/>
                    <a:pt x="1389299" y="1108571"/>
                  </a:cubicBezTo>
                  <a:close/>
                  <a:moveTo>
                    <a:pt x="1547240" y="1027329"/>
                  </a:moveTo>
                  <a:cubicBezTo>
                    <a:pt x="1539223" y="1026528"/>
                    <a:pt x="1536550" y="1033476"/>
                    <a:pt x="1535214" y="1040157"/>
                  </a:cubicBezTo>
                  <a:cubicBezTo>
                    <a:pt x="1532542" y="1054321"/>
                    <a:pt x="1527731" y="1068485"/>
                    <a:pt x="1528533" y="1082381"/>
                  </a:cubicBezTo>
                  <a:cubicBezTo>
                    <a:pt x="1531205" y="1127011"/>
                    <a:pt x="1512231" y="1163623"/>
                    <a:pt x="1485507" y="1195425"/>
                  </a:cubicBezTo>
                  <a:cubicBezTo>
                    <a:pt x="1470808" y="1213063"/>
                    <a:pt x="1452101" y="1227761"/>
                    <a:pt x="1439808" y="1247805"/>
                  </a:cubicBezTo>
                  <a:cubicBezTo>
                    <a:pt x="1434731" y="1256356"/>
                    <a:pt x="1416291" y="1263839"/>
                    <a:pt x="1430188" y="1276132"/>
                  </a:cubicBezTo>
                  <a:cubicBezTo>
                    <a:pt x="1445420" y="1289494"/>
                    <a:pt x="1453705" y="1271589"/>
                    <a:pt x="1460386" y="1262503"/>
                  </a:cubicBezTo>
                  <a:cubicBezTo>
                    <a:pt x="1508490" y="1197563"/>
                    <a:pt x="1541361" y="1125675"/>
                    <a:pt x="1552852" y="1044967"/>
                  </a:cubicBezTo>
                  <a:cubicBezTo>
                    <a:pt x="1553654" y="1038286"/>
                    <a:pt x="1560068" y="1028398"/>
                    <a:pt x="1547240" y="1027329"/>
                  </a:cubicBezTo>
                  <a:close/>
                  <a:moveTo>
                    <a:pt x="1455843" y="914553"/>
                  </a:moveTo>
                  <a:cubicBezTo>
                    <a:pt x="1443015" y="958114"/>
                    <a:pt x="1429920" y="1001941"/>
                    <a:pt x="1416825" y="1045769"/>
                  </a:cubicBezTo>
                  <a:cubicBezTo>
                    <a:pt x="1446222" y="1007019"/>
                    <a:pt x="1454774" y="961855"/>
                    <a:pt x="1455843" y="914553"/>
                  </a:cubicBezTo>
                  <a:close/>
                  <a:moveTo>
                    <a:pt x="3647" y="889699"/>
                  </a:moveTo>
                  <a:cubicBezTo>
                    <a:pt x="18613" y="918828"/>
                    <a:pt x="26363" y="949294"/>
                    <a:pt x="19415" y="981364"/>
                  </a:cubicBezTo>
                  <a:cubicBezTo>
                    <a:pt x="6319" y="951165"/>
                    <a:pt x="1509" y="921234"/>
                    <a:pt x="3647" y="889699"/>
                  </a:cubicBezTo>
                  <a:close/>
                  <a:moveTo>
                    <a:pt x="14336" y="695681"/>
                  </a:moveTo>
                  <a:cubicBezTo>
                    <a:pt x="14336" y="742983"/>
                    <a:pt x="14336" y="790286"/>
                    <a:pt x="14336" y="847209"/>
                  </a:cubicBezTo>
                  <a:cubicBezTo>
                    <a:pt x="-16397" y="790286"/>
                    <a:pt x="11396" y="742983"/>
                    <a:pt x="14336" y="695681"/>
                  </a:cubicBezTo>
                  <a:close/>
                  <a:moveTo>
                    <a:pt x="1526394" y="538810"/>
                  </a:moveTo>
                  <a:cubicBezTo>
                    <a:pt x="1545101" y="554845"/>
                    <a:pt x="1551515" y="575422"/>
                    <a:pt x="1546170" y="599741"/>
                  </a:cubicBezTo>
                  <a:cubicBezTo>
                    <a:pt x="1539489" y="579431"/>
                    <a:pt x="1533075" y="559120"/>
                    <a:pt x="1526394" y="538810"/>
                  </a:cubicBezTo>
                  <a:close/>
                  <a:moveTo>
                    <a:pt x="1417627" y="335171"/>
                  </a:moveTo>
                  <a:cubicBezTo>
                    <a:pt x="1438739" y="394231"/>
                    <a:pt x="1483369" y="436990"/>
                    <a:pt x="1506886" y="492042"/>
                  </a:cubicBezTo>
                  <a:cubicBezTo>
                    <a:pt x="1491921" y="496585"/>
                    <a:pt x="1489515" y="484827"/>
                    <a:pt x="1481231" y="479215"/>
                  </a:cubicBezTo>
                  <a:cubicBezTo>
                    <a:pt x="1478559" y="502999"/>
                    <a:pt x="1500740" y="505672"/>
                    <a:pt x="1506085" y="520103"/>
                  </a:cubicBezTo>
                  <a:cubicBezTo>
                    <a:pt x="1549645" y="636353"/>
                    <a:pt x="1589999" y="753138"/>
                    <a:pt x="1587326" y="879811"/>
                  </a:cubicBezTo>
                  <a:cubicBezTo>
                    <a:pt x="1587059" y="903863"/>
                    <a:pt x="1573697" y="926579"/>
                    <a:pt x="1579576" y="954372"/>
                  </a:cubicBezTo>
                  <a:cubicBezTo>
                    <a:pt x="1639171" y="812199"/>
                    <a:pt x="1564076" y="449551"/>
                    <a:pt x="1417627" y="335171"/>
                  </a:cubicBezTo>
                  <a:close/>
                  <a:moveTo>
                    <a:pt x="377785" y="140885"/>
                  </a:moveTo>
                  <a:lnTo>
                    <a:pt x="377785" y="141154"/>
                  </a:lnTo>
                  <a:lnTo>
                    <a:pt x="377785" y="141687"/>
                  </a:lnTo>
                  <a:cubicBezTo>
                    <a:pt x="377518" y="141419"/>
                    <a:pt x="377251" y="141152"/>
                    <a:pt x="377251" y="141152"/>
                  </a:cubicBezTo>
                  <a:cubicBezTo>
                    <a:pt x="377251" y="141152"/>
                    <a:pt x="377518" y="140885"/>
                    <a:pt x="377785" y="140885"/>
                  </a:cubicBezTo>
                  <a:close/>
                  <a:moveTo>
                    <a:pt x="525571" y="48687"/>
                  </a:moveTo>
                  <a:cubicBezTo>
                    <a:pt x="483613" y="91713"/>
                    <a:pt x="428027" y="112025"/>
                    <a:pt x="377785" y="141154"/>
                  </a:cubicBezTo>
                  <a:cubicBezTo>
                    <a:pt x="377518" y="133137"/>
                    <a:pt x="380992" y="126456"/>
                    <a:pt x="386604" y="121111"/>
                  </a:cubicBezTo>
                  <a:cubicBezTo>
                    <a:pt x="425889" y="83429"/>
                    <a:pt x="481476" y="77549"/>
                    <a:pt x="525571" y="48687"/>
                  </a:cubicBezTo>
                  <a:close/>
                  <a:moveTo>
                    <a:pt x="921859" y="921"/>
                  </a:moveTo>
                  <a:cubicBezTo>
                    <a:pt x="931663" y="1042"/>
                    <a:pt x="941467" y="2203"/>
                    <a:pt x="951489" y="4024"/>
                  </a:cubicBezTo>
                  <a:cubicBezTo>
                    <a:pt x="971533" y="7665"/>
                    <a:pt x="992445" y="13945"/>
                    <a:pt x="1015962" y="19825"/>
                  </a:cubicBezTo>
                  <a:cubicBezTo>
                    <a:pt x="965453" y="33721"/>
                    <a:pt x="930711" y="6730"/>
                    <a:pt x="892228" y="4057"/>
                  </a:cubicBezTo>
                  <a:cubicBezTo>
                    <a:pt x="902249" y="1719"/>
                    <a:pt x="912054" y="800"/>
                    <a:pt x="921859" y="921"/>
                  </a:cubicBezTo>
                  <a:close/>
                  <a:moveTo>
                    <a:pt x="772599" y="61"/>
                  </a:moveTo>
                  <a:cubicBezTo>
                    <a:pt x="809917" y="-1104"/>
                    <a:pt x="845394" y="14680"/>
                    <a:pt x="882073" y="22497"/>
                  </a:cubicBezTo>
                  <a:cubicBezTo>
                    <a:pt x="936858" y="33988"/>
                    <a:pt x="992444" y="43075"/>
                    <a:pt x="1048031" y="47351"/>
                  </a:cubicBezTo>
                  <a:cubicBezTo>
                    <a:pt x="1072884" y="49221"/>
                    <a:pt x="1048565" y="33988"/>
                    <a:pt x="1045626" y="19290"/>
                  </a:cubicBezTo>
                  <a:cubicBezTo>
                    <a:pt x="1104953" y="47885"/>
                    <a:pt x="1162945" y="67394"/>
                    <a:pt x="1210247" y="101601"/>
                  </a:cubicBezTo>
                  <a:cubicBezTo>
                    <a:pt x="1238842" y="122178"/>
                    <a:pt x="1278127" y="110153"/>
                    <a:pt x="1298437" y="141420"/>
                  </a:cubicBezTo>
                  <a:cubicBezTo>
                    <a:pt x="1347342" y="169480"/>
                    <a:pt x="1386093" y="208498"/>
                    <a:pt x="1419498" y="253662"/>
                  </a:cubicBezTo>
                  <a:cubicBezTo>
                    <a:pt x="1384222" y="210636"/>
                    <a:pt x="1325428" y="194067"/>
                    <a:pt x="1297101" y="143023"/>
                  </a:cubicBezTo>
                  <a:cubicBezTo>
                    <a:pt x="1276523" y="133937"/>
                    <a:pt x="1255411" y="133403"/>
                    <a:pt x="1230825" y="140084"/>
                  </a:cubicBezTo>
                  <a:cubicBezTo>
                    <a:pt x="1328635" y="181239"/>
                    <a:pt x="1387696" y="267024"/>
                    <a:pt x="1465731" y="343990"/>
                  </a:cubicBezTo>
                  <a:cubicBezTo>
                    <a:pt x="1462257" y="315662"/>
                    <a:pt x="1440877" y="310585"/>
                    <a:pt x="1432326" y="289472"/>
                  </a:cubicBezTo>
                  <a:cubicBezTo>
                    <a:pt x="1462524" y="303636"/>
                    <a:pt x="1482300" y="322878"/>
                    <a:pt x="1496731" y="343990"/>
                  </a:cubicBezTo>
                  <a:cubicBezTo>
                    <a:pt x="1513835" y="369378"/>
                    <a:pt x="1536283" y="399576"/>
                    <a:pt x="1537886" y="425232"/>
                  </a:cubicBezTo>
                  <a:cubicBezTo>
                    <a:pt x="1540559" y="466654"/>
                    <a:pt x="1578240" y="474672"/>
                    <a:pt x="1589731" y="503801"/>
                  </a:cubicBezTo>
                  <a:cubicBezTo>
                    <a:pt x="1590800" y="515560"/>
                    <a:pt x="1581981" y="525715"/>
                    <a:pt x="1592137" y="540146"/>
                  </a:cubicBezTo>
                  <a:cubicBezTo>
                    <a:pt x="1613783" y="571146"/>
                    <a:pt x="1618861" y="608560"/>
                    <a:pt x="1619663" y="646241"/>
                  </a:cubicBezTo>
                  <a:cubicBezTo>
                    <a:pt x="1620464" y="660940"/>
                    <a:pt x="1621533" y="675905"/>
                    <a:pt x="1622335" y="690604"/>
                  </a:cubicBezTo>
                  <a:cubicBezTo>
                    <a:pt x="1653335" y="737371"/>
                    <a:pt x="1646387" y="786276"/>
                    <a:pt x="1629818" y="835716"/>
                  </a:cubicBezTo>
                  <a:cubicBezTo>
                    <a:pt x="1620464" y="895312"/>
                    <a:pt x="1642913" y="956510"/>
                    <a:pt x="1626344" y="1017976"/>
                  </a:cubicBezTo>
                  <a:cubicBezTo>
                    <a:pt x="1612714" y="1004614"/>
                    <a:pt x="1627947" y="991786"/>
                    <a:pt x="1616723" y="981096"/>
                  </a:cubicBezTo>
                  <a:cubicBezTo>
                    <a:pt x="1604163" y="1007553"/>
                    <a:pt x="1589999" y="1033209"/>
                    <a:pt x="1591335" y="1063674"/>
                  </a:cubicBezTo>
                  <a:cubicBezTo>
                    <a:pt x="1592404" y="1089597"/>
                    <a:pt x="1568352" y="1104028"/>
                    <a:pt x="1565145" y="1128080"/>
                  </a:cubicBezTo>
                  <a:cubicBezTo>
                    <a:pt x="1550180" y="1238184"/>
                    <a:pt x="1479895" y="1315951"/>
                    <a:pt x="1409075" y="1393185"/>
                  </a:cubicBezTo>
                  <a:cubicBezTo>
                    <a:pt x="1396515" y="1407081"/>
                    <a:pt x="1382886" y="1415366"/>
                    <a:pt x="1362308" y="1420711"/>
                  </a:cubicBezTo>
                  <a:cubicBezTo>
                    <a:pt x="1326765" y="1429530"/>
                    <a:pt x="1300308" y="1458392"/>
                    <a:pt x="1282135" y="1491263"/>
                  </a:cubicBezTo>
                  <a:cubicBezTo>
                    <a:pt x="1275721" y="1503021"/>
                    <a:pt x="1270911" y="1514513"/>
                    <a:pt x="1256747" y="1519056"/>
                  </a:cubicBezTo>
                  <a:cubicBezTo>
                    <a:pt x="1246325" y="1505961"/>
                    <a:pt x="1270109" y="1503823"/>
                    <a:pt x="1259954" y="1487254"/>
                  </a:cubicBezTo>
                  <a:cubicBezTo>
                    <a:pt x="1187264" y="1543108"/>
                    <a:pt x="1109764" y="1593617"/>
                    <a:pt x="1001263" y="1589073"/>
                  </a:cubicBezTo>
                  <a:cubicBezTo>
                    <a:pt x="1062462" y="1550858"/>
                    <a:pt x="1125531" y="1536694"/>
                    <a:pt x="1174436" y="1494202"/>
                  </a:cubicBezTo>
                  <a:cubicBezTo>
                    <a:pt x="1112169" y="1516651"/>
                    <a:pt x="1050169" y="1539366"/>
                    <a:pt x="987901" y="1561815"/>
                  </a:cubicBezTo>
                  <a:cubicBezTo>
                    <a:pt x="994315" y="1542306"/>
                    <a:pt x="994048" y="1541237"/>
                    <a:pt x="1011151" y="1536427"/>
                  </a:cubicBezTo>
                  <a:cubicBezTo>
                    <a:pt x="1105488" y="1509702"/>
                    <a:pt x="1183523" y="1456788"/>
                    <a:pt x="1262092" y="1398797"/>
                  </a:cubicBezTo>
                  <a:cubicBezTo>
                    <a:pt x="1323023" y="1354167"/>
                    <a:pt x="1362041" y="1295641"/>
                    <a:pt x="1408541" y="1241124"/>
                  </a:cubicBezTo>
                  <a:cubicBezTo>
                    <a:pt x="1428050" y="1218141"/>
                    <a:pt x="1458515" y="1207184"/>
                    <a:pt x="1472145" y="1176451"/>
                  </a:cubicBezTo>
                  <a:cubicBezTo>
                    <a:pt x="1492722" y="1131020"/>
                    <a:pt x="1514102" y="1086924"/>
                    <a:pt x="1521585" y="1036416"/>
                  </a:cubicBezTo>
                  <a:cubicBezTo>
                    <a:pt x="1525326" y="1010760"/>
                    <a:pt x="1520248" y="980829"/>
                    <a:pt x="1549645" y="961053"/>
                  </a:cubicBezTo>
                  <a:cubicBezTo>
                    <a:pt x="1557395" y="955708"/>
                    <a:pt x="1550714" y="928984"/>
                    <a:pt x="1550714" y="911881"/>
                  </a:cubicBezTo>
                  <a:cubicBezTo>
                    <a:pt x="1544300" y="833578"/>
                    <a:pt x="1572895" y="751535"/>
                    <a:pt x="1523722" y="676974"/>
                  </a:cubicBezTo>
                  <a:cubicBezTo>
                    <a:pt x="1527998" y="734431"/>
                    <a:pt x="1532007" y="792156"/>
                    <a:pt x="1536283" y="849613"/>
                  </a:cubicBezTo>
                  <a:cubicBezTo>
                    <a:pt x="1522119" y="995795"/>
                    <a:pt x="1475886" y="1135028"/>
                    <a:pt x="1371929" y="1235511"/>
                  </a:cubicBezTo>
                  <a:cubicBezTo>
                    <a:pt x="1306454" y="1298848"/>
                    <a:pt x="1233764" y="1366193"/>
                    <a:pt x="1143169" y="1400935"/>
                  </a:cubicBezTo>
                  <a:cubicBezTo>
                    <a:pt x="1091858" y="1403340"/>
                    <a:pt x="1047763" y="1431133"/>
                    <a:pt x="998591" y="1441021"/>
                  </a:cubicBezTo>
                  <a:cubicBezTo>
                    <a:pt x="978815" y="1445030"/>
                    <a:pt x="959039" y="1452780"/>
                    <a:pt x="934185" y="1443693"/>
                  </a:cubicBezTo>
                  <a:cubicBezTo>
                    <a:pt x="960108" y="1419374"/>
                    <a:pt x="992177" y="1420176"/>
                    <a:pt x="1019168" y="1411892"/>
                  </a:cubicBezTo>
                  <a:cubicBezTo>
                    <a:pt x="1071548" y="1395857"/>
                    <a:pt x="1111100" y="1356038"/>
                    <a:pt x="1162678" y="1338934"/>
                  </a:cubicBezTo>
                  <a:cubicBezTo>
                    <a:pt x="1166954" y="1337598"/>
                    <a:pt x="1168824" y="1328512"/>
                    <a:pt x="1171764" y="1322900"/>
                  </a:cubicBezTo>
                  <a:lnTo>
                    <a:pt x="1168920" y="1323054"/>
                  </a:lnTo>
                  <a:lnTo>
                    <a:pt x="1071263" y="1376060"/>
                  </a:lnTo>
                  <a:cubicBezTo>
                    <a:pt x="998567" y="1406808"/>
                    <a:pt x="918641" y="1423811"/>
                    <a:pt x="834744" y="1423811"/>
                  </a:cubicBezTo>
                  <a:cubicBezTo>
                    <a:pt x="666950" y="1423811"/>
                    <a:pt x="515041" y="1355799"/>
                    <a:pt x="405081" y="1245839"/>
                  </a:cubicBezTo>
                  <a:lnTo>
                    <a:pt x="372216" y="1206006"/>
                  </a:lnTo>
                  <a:lnTo>
                    <a:pt x="370571" y="1206649"/>
                  </a:lnTo>
                  <a:cubicBezTo>
                    <a:pt x="356407" y="1218408"/>
                    <a:pt x="375381" y="1225891"/>
                    <a:pt x="381260" y="1233106"/>
                  </a:cubicBezTo>
                  <a:cubicBezTo>
                    <a:pt x="423752" y="1284951"/>
                    <a:pt x="473994" y="1328779"/>
                    <a:pt x="527977" y="1369133"/>
                  </a:cubicBezTo>
                  <a:cubicBezTo>
                    <a:pt x="542675" y="1373943"/>
                    <a:pt x="557373" y="1379021"/>
                    <a:pt x="571804" y="1384366"/>
                  </a:cubicBezTo>
                  <a:cubicBezTo>
                    <a:pt x="553899" y="1382495"/>
                    <a:pt x="536261" y="1379822"/>
                    <a:pt x="518890" y="1376081"/>
                  </a:cubicBezTo>
                  <a:cubicBezTo>
                    <a:pt x="510071" y="1377150"/>
                    <a:pt x="500718" y="1375279"/>
                    <a:pt x="491899" y="1387573"/>
                  </a:cubicBezTo>
                  <a:cubicBezTo>
                    <a:pt x="525571" y="1411624"/>
                    <a:pt x="566727" y="1422581"/>
                    <a:pt x="604141" y="1444228"/>
                  </a:cubicBezTo>
                  <a:cubicBezTo>
                    <a:pt x="636210" y="1455719"/>
                    <a:pt x="668813" y="1466409"/>
                    <a:pt x="700883" y="1477901"/>
                  </a:cubicBezTo>
                  <a:cubicBezTo>
                    <a:pt x="673357" y="1475228"/>
                    <a:pt x="646900" y="1470150"/>
                    <a:pt x="620977" y="1463202"/>
                  </a:cubicBezTo>
                  <a:cubicBezTo>
                    <a:pt x="591313" y="1469349"/>
                    <a:pt x="564589" y="1481909"/>
                    <a:pt x="533589" y="1469883"/>
                  </a:cubicBezTo>
                  <a:cubicBezTo>
                    <a:pt x="301355" y="1380891"/>
                    <a:pt x="169604" y="1205580"/>
                    <a:pt x="103595" y="973079"/>
                  </a:cubicBezTo>
                  <a:cubicBezTo>
                    <a:pt x="97181" y="950363"/>
                    <a:pt x="93440" y="927113"/>
                    <a:pt x="88897" y="903863"/>
                  </a:cubicBezTo>
                  <a:cubicBezTo>
                    <a:pt x="84621" y="882217"/>
                    <a:pt x="87293" y="859501"/>
                    <a:pt x="70457" y="840527"/>
                  </a:cubicBezTo>
                  <a:cubicBezTo>
                    <a:pt x="68586" y="925243"/>
                    <a:pt x="88897" y="1007821"/>
                    <a:pt x="118561" y="1085321"/>
                  </a:cubicBezTo>
                  <a:cubicBezTo>
                    <a:pt x="219311" y="1348288"/>
                    <a:pt x="420545" y="1499013"/>
                    <a:pt x="627391" y="1549789"/>
                  </a:cubicBezTo>
                  <a:cubicBezTo>
                    <a:pt x="643425" y="1548185"/>
                    <a:pt x="658391" y="1548720"/>
                    <a:pt x="676563" y="1554332"/>
                  </a:cubicBezTo>
                  <a:cubicBezTo>
                    <a:pt x="657589" y="1562349"/>
                    <a:pt x="642089" y="1565823"/>
                    <a:pt x="624451" y="1564220"/>
                  </a:cubicBezTo>
                  <a:cubicBezTo>
                    <a:pt x="606011" y="1577047"/>
                    <a:pt x="584899" y="1568496"/>
                    <a:pt x="564054" y="1561013"/>
                  </a:cubicBezTo>
                  <a:cubicBezTo>
                    <a:pt x="407985" y="1505159"/>
                    <a:pt x="274898" y="1415633"/>
                    <a:pt x="182432" y="1277469"/>
                  </a:cubicBezTo>
                  <a:cubicBezTo>
                    <a:pt x="130052" y="1199166"/>
                    <a:pt x="70724" y="1121399"/>
                    <a:pt x="59767" y="1020916"/>
                  </a:cubicBezTo>
                  <a:cubicBezTo>
                    <a:pt x="54155" y="970407"/>
                    <a:pt x="23422" y="923906"/>
                    <a:pt x="25026" y="872329"/>
                  </a:cubicBezTo>
                  <a:cubicBezTo>
                    <a:pt x="27966" y="771311"/>
                    <a:pt x="24759" y="666552"/>
                    <a:pt x="67785" y="573551"/>
                  </a:cubicBezTo>
                  <a:cubicBezTo>
                    <a:pt x="96647" y="511818"/>
                    <a:pt x="123104" y="448482"/>
                    <a:pt x="155975" y="388619"/>
                  </a:cubicBezTo>
                  <a:cubicBezTo>
                    <a:pt x="161587" y="378464"/>
                    <a:pt x="163992" y="366705"/>
                    <a:pt x="167734" y="355749"/>
                  </a:cubicBezTo>
                  <a:cubicBezTo>
                    <a:pt x="102526" y="422559"/>
                    <a:pt x="75802" y="509413"/>
                    <a:pt x="44802" y="593862"/>
                  </a:cubicBezTo>
                  <a:cubicBezTo>
                    <a:pt x="34379" y="622189"/>
                    <a:pt x="36517" y="622724"/>
                    <a:pt x="14069" y="644371"/>
                  </a:cubicBezTo>
                  <a:cubicBezTo>
                    <a:pt x="55224" y="483223"/>
                    <a:pt x="126311" y="347999"/>
                    <a:pt x="243630" y="238696"/>
                  </a:cubicBezTo>
                  <a:cubicBezTo>
                    <a:pt x="230268" y="279050"/>
                    <a:pt x="179225" y="296153"/>
                    <a:pt x="177889" y="343990"/>
                  </a:cubicBezTo>
                  <a:cubicBezTo>
                    <a:pt x="237751" y="292947"/>
                    <a:pt x="281579" y="225869"/>
                    <a:pt x="346252" y="179101"/>
                  </a:cubicBezTo>
                  <a:cubicBezTo>
                    <a:pt x="337165" y="171351"/>
                    <a:pt x="333157" y="176429"/>
                    <a:pt x="329415" y="179101"/>
                  </a:cubicBezTo>
                  <a:cubicBezTo>
                    <a:pt x="322467" y="184179"/>
                    <a:pt x="315251" y="188187"/>
                    <a:pt x="310441" y="178299"/>
                  </a:cubicBezTo>
                  <a:cubicBezTo>
                    <a:pt x="306700" y="170282"/>
                    <a:pt x="315519" y="166808"/>
                    <a:pt x="320596" y="164670"/>
                  </a:cubicBezTo>
                  <a:cubicBezTo>
                    <a:pt x="339303" y="156653"/>
                    <a:pt x="358545" y="149437"/>
                    <a:pt x="377519" y="141954"/>
                  </a:cubicBezTo>
                  <a:cubicBezTo>
                    <a:pt x="379390" y="147032"/>
                    <a:pt x="367097" y="161998"/>
                    <a:pt x="380459" y="153713"/>
                  </a:cubicBezTo>
                  <a:cubicBezTo>
                    <a:pt x="449674" y="111222"/>
                    <a:pt x="526373" y="83696"/>
                    <a:pt x="596391" y="43075"/>
                  </a:cubicBezTo>
                  <a:cubicBezTo>
                    <a:pt x="635675" y="20359"/>
                    <a:pt x="675762" y="583"/>
                    <a:pt x="723331" y="7799"/>
                  </a:cubicBezTo>
                  <a:cubicBezTo>
                    <a:pt x="723331" y="7799"/>
                    <a:pt x="723331" y="7531"/>
                    <a:pt x="723331" y="7531"/>
                  </a:cubicBezTo>
                  <a:cubicBezTo>
                    <a:pt x="727072" y="7531"/>
                    <a:pt x="731615" y="8600"/>
                    <a:pt x="734555" y="7799"/>
                  </a:cubicBezTo>
                  <a:cubicBezTo>
                    <a:pt x="747516" y="2721"/>
                    <a:pt x="760160" y="450"/>
                    <a:pt x="772599" y="61"/>
                  </a:cubicBezTo>
                  <a:close/>
                </a:path>
              </a:pathLst>
            </a:custGeom>
            <a:solidFill>
              <a:schemeClr val="accent1"/>
            </a:solidFill>
            <a:ln w="2664" cap="flat">
              <a:noFill/>
              <a:prstDash val="solid"/>
              <a:miter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14396B2-1365-4DBB-92C8-CEFA823277AC}"/>
                </a:ext>
              </a:extLst>
            </p:cNvPr>
            <p:cNvSpPr txBox="1"/>
            <p:nvPr/>
          </p:nvSpPr>
          <p:spPr>
            <a:xfrm>
              <a:off x="4942284" y="1016888"/>
              <a:ext cx="132079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ELBOW</a:t>
              </a:r>
              <a:endParaRPr lang="en-ID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C292328-4755-413A-86F0-0D38CFEA51BE}"/>
              </a:ext>
            </a:extLst>
          </p:cNvPr>
          <p:cNvGrpSpPr/>
          <p:nvPr/>
        </p:nvGrpSpPr>
        <p:grpSpPr>
          <a:xfrm>
            <a:off x="8038628" y="3553695"/>
            <a:ext cx="2602735" cy="2467593"/>
            <a:chOff x="5245845" y="4093072"/>
            <a:chExt cx="2602735" cy="2467593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6CDABB0-37BF-4D5A-9CBD-A4821D19F087}"/>
                </a:ext>
              </a:extLst>
            </p:cNvPr>
            <p:cNvGrpSpPr/>
            <p:nvPr/>
          </p:nvGrpSpPr>
          <p:grpSpPr>
            <a:xfrm>
              <a:off x="5245845" y="4123988"/>
              <a:ext cx="1322120" cy="1200777"/>
              <a:chOff x="5245845" y="4123988"/>
              <a:chExt cx="1322120" cy="1200777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B95A18C2-28CD-4222-96D9-5241082EC659}"/>
                  </a:ext>
                </a:extLst>
              </p:cNvPr>
              <p:cNvGrpSpPr/>
              <p:nvPr/>
            </p:nvGrpSpPr>
            <p:grpSpPr>
              <a:xfrm rot="2634975">
                <a:off x="5316580" y="4123988"/>
                <a:ext cx="1200777" cy="1200777"/>
                <a:chOff x="5512765" y="4219018"/>
                <a:chExt cx="2043551" cy="2043551"/>
              </a:xfrm>
            </p:grpSpPr>
            <p:sp>
              <p:nvSpPr>
                <p:cNvPr id="91" name="Teardrop 13">
                  <a:extLst>
                    <a:ext uri="{FF2B5EF4-FFF2-40B4-BE49-F238E27FC236}">
                      <a16:creationId xmlns:a16="http://schemas.microsoft.com/office/drawing/2014/main" id="{F8904FD7-26F5-4691-BCAD-3BCB2331DBD5}"/>
                    </a:ext>
                  </a:extLst>
                </p:cNvPr>
                <p:cNvSpPr/>
                <p:nvPr/>
              </p:nvSpPr>
              <p:spPr>
                <a:xfrm rot="2700000">
                  <a:off x="5512765" y="4219018"/>
                  <a:ext cx="2043551" cy="2043551"/>
                </a:xfrm>
                <a:prstGeom prst="teardrop">
                  <a:avLst/>
                </a:prstGeom>
                <a:solidFill>
                  <a:srgbClr val="32B0BE"/>
                </a:solidFill>
                <a:ln w="635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37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92" name="Oval 14">
                  <a:extLst>
                    <a:ext uri="{FF2B5EF4-FFF2-40B4-BE49-F238E27FC236}">
                      <a16:creationId xmlns:a16="http://schemas.microsoft.com/office/drawing/2014/main" id="{C9037E44-E353-4288-B82E-EB6CE158B2C4}"/>
                    </a:ext>
                  </a:extLst>
                </p:cNvPr>
                <p:cNvSpPr/>
                <p:nvPr/>
              </p:nvSpPr>
              <p:spPr>
                <a:xfrm>
                  <a:off x="5614942" y="4321195"/>
                  <a:ext cx="1839196" cy="1839196"/>
                </a:xfrm>
                <a:prstGeom prst="ellipse">
                  <a:avLst/>
                </a:prstGeom>
                <a:solidFill>
                  <a:sysClr val="window" lastClr="FFFFFF"/>
                </a:solidFill>
                <a:ln w="635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37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03C4275-5830-4CD0-82F2-17F78BE85EEF}"/>
                  </a:ext>
                </a:extLst>
              </p:cNvPr>
              <p:cNvSpPr txBox="1"/>
              <p:nvPr/>
            </p:nvSpPr>
            <p:spPr>
              <a:xfrm>
                <a:off x="5245845" y="4511077"/>
                <a:ext cx="132212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Flexion</a:t>
                </a:r>
                <a:endParaRPr lang="en-ID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9A0E9C39-304F-4380-824A-FA4F6B21C60B}"/>
                </a:ext>
              </a:extLst>
            </p:cNvPr>
            <p:cNvGrpSpPr/>
            <p:nvPr/>
          </p:nvGrpSpPr>
          <p:grpSpPr>
            <a:xfrm>
              <a:off x="5334574" y="5359888"/>
              <a:ext cx="1201493" cy="1200777"/>
              <a:chOff x="5334574" y="5359888"/>
              <a:chExt cx="1201493" cy="1200777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DCF40F9C-295D-44F2-9526-6CE0BFFDB1E6}"/>
                  </a:ext>
                </a:extLst>
              </p:cNvPr>
              <p:cNvGrpSpPr/>
              <p:nvPr/>
            </p:nvGrpSpPr>
            <p:grpSpPr>
              <a:xfrm rot="18834975">
                <a:off x="5334574" y="5359888"/>
                <a:ext cx="1200777" cy="1200777"/>
                <a:chOff x="5512765" y="4219018"/>
                <a:chExt cx="2043551" cy="2043551"/>
              </a:xfrm>
            </p:grpSpPr>
            <p:sp>
              <p:nvSpPr>
                <p:cNvPr id="84" name="Teardrop 13">
                  <a:extLst>
                    <a:ext uri="{FF2B5EF4-FFF2-40B4-BE49-F238E27FC236}">
                      <a16:creationId xmlns:a16="http://schemas.microsoft.com/office/drawing/2014/main" id="{D27DC811-0A0A-46D8-9C49-31181ACBEE9C}"/>
                    </a:ext>
                  </a:extLst>
                </p:cNvPr>
                <p:cNvSpPr/>
                <p:nvPr/>
              </p:nvSpPr>
              <p:spPr>
                <a:xfrm rot="2700000">
                  <a:off x="5512765" y="4219018"/>
                  <a:ext cx="2043551" cy="2043551"/>
                </a:xfrm>
                <a:prstGeom prst="teardrop">
                  <a:avLst/>
                </a:prstGeom>
                <a:solidFill>
                  <a:srgbClr val="32B0BE"/>
                </a:solidFill>
                <a:ln w="635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37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85" name="Oval 14">
                  <a:extLst>
                    <a:ext uri="{FF2B5EF4-FFF2-40B4-BE49-F238E27FC236}">
                      <a16:creationId xmlns:a16="http://schemas.microsoft.com/office/drawing/2014/main" id="{D61D31A5-D17C-4C67-A185-5E1437140460}"/>
                    </a:ext>
                  </a:extLst>
                </p:cNvPr>
                <p:cNvSpPr/>
                <p:nvPr/>
              </p:nvSpPr>
              <p:spPr>
                <a:xfrm>
                  <a:off x="5614942" y="4321195"/>
                  <a:ext cx="1839196" cy="1839196"/>
                </a:xfrm>
                <a:prstGeom prst="ellipse">
                  <a:avLst/>
                </a:prstGeom>
                <a:solidFill>
                  <a:sysClr val="window" lastClr="FFFFFF"/>
                </a:solidFill>
                <a:ln w="635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37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ACF323A-9101-4580-94D1-D0F83676B7ED}"/>
                  </a:ext>
                </a:extLst>
              </p:cNvPr>
              <p:cNvSpPr txBox="1"/>
              <p:nvPr/>
            </p:nvSpPr>
            <p:spPr>
              <a:xfrm>
                <a:off x="5359405" y="5826750"/>
                <a:ext cx="117666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Extension</a:t>
                </a:r>
                <a:endParaRPr lang="en-ID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DACABFF-1FBA-4E93-B22D-FC9C0EABDFDF}"/>
                </a:ext>
              </a:extLst>
            </p:cNvPr>
            <p:cNvGrpSpPr/>
            <p:nvPr/>
          </p:nvGrpSpPr>
          <p:grpSpPr>
            <a:xfrm>
              <a:off x="6583396" y="5341650"/>
              <a:ext cx="1200777" cy="1200777"/>
              <a:chOff x="6583396" y="5341650"/>
              <a:chExt cx="1200777" cy="1200777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10BD6651-BE1C-49EC-A1A3-92F08DDF8A59}"/>
                  </a:ext>
                </a:extLst>
              </p:cNvPr>
              <p:cNvGrpSpPr/>
              <p:nvPr/>
            </p:nvGrpSpPr>
            <p:grpSpPr>
              <a:xfrm rot="2634975" flipH="1">
                <a:off x="6583396" y="5341650"/>
                <a:ext cx="1200777" cy="1200777"/>
                <a:chOff x="5512765" y="4219018"/>
                <a:chExt cx="2043551" cy="2043551"/>
              </a:xfrm>
            </p:grpSpPr>
            <p:sp>
              <p:nvSpPr>
                <p:cNvPr id="94" name="Teardrop 13">
                  <a:extLst>
                    <a:ext uri="{FF2B5EF4-FFF2-40B4-BE49-F238E27FC236}">
                      <a16:creationId xmlns:a16="http://schemas.microsoft.com/office/drawing/2014/main" id="{9DA4185D-BFBB-45FE-B79D-674FBBC6FE89}"/>
                    </a:ext>
                  </a:extLst>
                </p:cNvPr>
                <p:cNvSpPr/>
                <p:nvPr/>
              </p:nvSpPr>
              <p:spPr>
                <a:xfrm rot="2700000">
                  <a:off x="5512765" y="4219018"/>
                  <a:ext cx="2043551" cy="2043551"/>
                </a:xfrm>
                <a:prstGeom prst="teardrop">
                  <a:avLst/>
                </a:prstGeom>
                <a:solidFill>
                  <a:srgbClr val="32B0BE"/>
                </a:solidFill>
                <a:ln w="635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37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95" name="Oval 14">
                  <a:extLst>
                    <a:ext uri="{FF2B5EF4-FFF2-40B4-BE49-F238E27FC236}">
                      <a16:creationId xmlns:a16="http://schemas.microsoft.com/office/drawing/2014/main" id="{F1EB7D82-E8B5-45D0-AAA0-523087255249}"/>
                    </a:ext>
                  </a:extLst>
                </p:cNvPr>
                <p:cNvSpPr/>
                <p:nvPr/>
              </p:nvSpPr>
              <p:spPr>
                <a:xfrm>
                  <a:off x="5614942" y="4321195"/>
                  <a:ext cx="1839196" cy="1839196"/>
                </a:xfrm>
                <a:prstGeom prst="ellipse">
                  <a:avLst/>
                </a:prstGeom>
                <a:solidFill>
                  <a:sysClr val="window" lastClr="FFFFFF"/>
                </a:solidFill>
                <a:ln w="635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37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F23729-A8C8-4DA2-A687-F35798783ED8}"/>
                  </a:ext>
                </a:extLst>
              </p:cNvPr>
              <p:cNvSpPr txBox="1"/>
              <p:nvPr/>
            </p:nvSpPr>
            <p:spPr>
              <a:xfrm>
                <a:off x="6598468" y="5826750"/>
                <a:ext cx="117666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Pronation</a:t>
                </a:r>
                <a:endParaRPr lang="en-ID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151F0160-96E6-4829-9CEC-7B76D8CAA994}"/>
                </a:ext>
              </a:extLst>
            </p:cNvPr>
            <p:cNvGrpSpPr/>
            <p:nvPr/>
          </p:nvGrpSpPr>
          <p:grpSpPr>
            <a:xfrm>
              <a:off x="6526460" y="4093072"/>
              <a:ext cx="1322120" cy="1200777"/>
              <a:chOff x="6526460" y="4093072"/>
              <a:chExt cx="1322120" cy="1200777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202199B0-25DD-4DAE-8017-1357D9611BBB}"/>
                  </a:ext>
                </a:extLst>
              </p:cNvPr>
              <p:cNvGrpSpPr/>
              <p:nvPr/>
            </p:nvGrpSpPr>
            <p:grpSpPr>
              <a:xfrm rot="18834975" flipH="1">
                <a:off x="6552235" y="4093072"/>
                <a:ext cx="1200777" cy="1200777"/>
                <a:chOff x="5512765" y="4219018"/>
                <a:chExt cx="2043551" cy="2043551"/>
              </a:xfrm>
            </p:grpSpPr>
            <p:sp>
              <p:nvSpPr>
                <p:cNvPr id="88" name="Teardrop 13">
                  <a:extLst>
                    <a:ext uri="{FF2B5EF4-FFF2-40B4-BE49-F238E27FC236}">
                      <a16:creationId xmlns:a16="http://schemas.microsoft.com/office/drawing/2014/main" id="{13CD63E4-7FBA-4338-B9BB-596575C2F591}"/>
                    </a:ext>
                  </a:extLst>
                </p:cNvPr>
                <p:cNvSpPr/>
                <p:nvPr/>
              </p:nvSpPr>
              <p:spPr>
                <a:xfrm rot="2700000">
                  <a:off x="5512765" y="4219018"/>
                  <a:ext cx="2043551" cy="2043551"/>
                </a:xfrm>
                <a:prstGeom prst="teardrop">
                  <a:avLst/>
                </a:prstGeom>
                <a:solidFill>
                  <a:srgbClr val="32B0BE"/>
                </a:solidFill>
                <a:ln w="635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37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89" name="Oval 14">
                  <a:extLst>
                    <a:ext uri="{FF2B5EF4-FFF2-40B4-BE49-F238E27FC236}">
                      <a16:creationId xmlns:a16="http://schemas.microsoft.com/office/drawing/2014/main" id="{4EAD64F0-43DC-4B33-A0C6-F89B3D4B71AA}"/>
                    </a:ext>
                  </a:extLst>
                </p:cNvPr>
                <p:cNvSpPr/>
                <p:nvPr/>
              </p:nvSpPr>
              <p:spPr>
                <a:xfrm>
                  <a:off x="5614942" y="4321195"/>
                  <a:ext cx="1839196" cy="1839196"/>
                </a:xfrm>
                <a:prstGeom prst="ellipse">
                  <a:avLst/>
                </a:prstGeom>
                <a:solidFill>
                  <a:sysClr val="window" lastClr="FFFFFF"/>
                </a:solidFill>
                <a:ln w="635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37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808B002-5219-45A6-88F6-F6B46C62B1EB}"/>
                  </a:ext>
                </a:extLst>
              </p:cNvPr>
              <p:cNvSpPr txBox="1"/>
              <p:nvPr/>
            </p:nvSpPr>
            <p:spPr>
              <a:xfrm>
                <a:off x="6526460" y="4517759"/>
                <a:ext cx="132212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Supination</a:t>
                </a:r>
                <a:endParaRPr lang="en-ID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0551B52-0A3B-44D4-B563-B8D98DE9DCD3}"/>
              </a:ext>
            </a:extLst>
          </p:cNvPr>
          <p:cNvGrpSpPr/>
          <p:nvPr/>
        </p:nvGrpSpPr>
        <p:grpSpPr>
          <a:xfrm>
            <a:off x="8372625" y="4319977"/>
            <a:ext cx="1896742" cy="973780"/>
            <a:chOff x="5579842" y="4859354"/>
            <a:chExt cx="1896742" cy="973780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CF1ED14A-7C31-491A-B426-E3B7331C6DED}"/>
                </a:ext>
              </a:extLst>
            </p:cNvPr>
            <p:cNvSpPr/>
            <p:nvPr/>
          </p:nvSpPr>
          <p:spPr>
            <a:xfrm flipH="1">
              <a:off x="6054444" y="4859354"/>
              <a:ext cx="973780" cy="973780"/>
            </a:xfrm>
            <a:prstGeom prst="ellipse">
              <a:avLst/>
            </a:prstGeom>
            <a:solidFill>
              <a:srgbClr val="80A3CE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B80A1E7-1B17-48D5-8DE8-E301E1FDA5B6}"/>
                </a:ext>
              </a:extLst>
            </p:cNvPr>
            <p:cNvSpPr txBox="1"/>
            <p:nvPr/>
          </p:nvSpPr>
          <p:spPr>
            <a:xfrm>
              <a:off x="5579842" y="5085184"/>
              <a:ext cx="189674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ROM </a:t>
              </a:r>
              <a:endParaRPr lang="en-ID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EFF0F3E-1CDE-49A5-A995-F4DA0F39C3E5}"/>
              </a:ext>
            </a:extLst>
          </p:cNvPr>
          <p:cNvGrpSpPr/>
          <p:nvPr/>
        </p:nvGrpSpPr>
        <p:grpSpPr>
          <a:xfrm>
            <a:off x="7246540" y="1504649"/>
            <a:ext cx="4392488" cy="1178256"/>
            <a:chOff x="7246540" y="1504649"/>
            <a:chExt cx="4392488" cy="1178256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FE7ECE03-294A-408E-A390-6C47F538D62C}"/>
                </a:ext>
              </a:extLst>
            </p:cNvPr>
            <p:cNvGrpSpPr/>
            <p:nvPr/>
          </p:nvGrpSpPr>
          <p:grpSpPr>
            <a:xfrm>
              <a:off x="9540256" y="1952725"/>
              <a:ext cx="2098772" cy="730180"/>
              <a:chOff x="9209182" y="2351429"/>
              <a:chExt cx="2098772" cy="730180"/>
            </a:xfrm>
            <a:grpFill/>
          </p:grpSpPr>
          <p:sp>
            <p:nvSpPr>
              <p:cNvPr id="112" name="Rectangle: Rounded Corners 111">
                <a:extLst>
                  <a:ext uri="{FF2B5EF4-FFF2-40B4-BE49-F238E27FC236}">
                    <a16:creationId xmlns:a16="http://schemas.microsoft.com/office/drawing/2014/main" id="{9A8CAFFF-BA5E-415C-8952-DDE327014784}"/>
                  </a:ext>
                </a:extLst>
              </p:cNvPr>
              <p:cNvSpPr/>
              <p:nvPr/>
            </p:nvSpPr>
            <p:spPr>
              <a:xfrm>
                <a:off x="9356111" y="2351429"/>
                <a:ext cx="1778861" cy="730180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rgbClr val="80A3CE"/>
                </a:solidFill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3A378EC-5334-448E-949F-72C9F1CEC733}"/>
                  </a:ext>
                </a:extLst>
              </p:cNvPr>
              <p:cNvSpPr txBox="1"/>
              <p:nvPr/>
            </p:nvSpPr>
            <p:spPr>
              <a:xfrm>
                <a:off x="9209182" y="2387405"/>
                <a:ext cx="209877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cs typeface="Arial" pitchFamily="34" charset="0"/>
                  </a:rPr>
                  <a:t>Repetitive movements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BB52B3C7-4E09-4549-881B-54F122059DCE}"/>
                </a:ext>
              </a:extLst>
            </p:cNvPr>
            <p:cNvGrpSpPr/>
            <p:nvPr/>
          </p:nvGrpSpPr>
          <p:grpSpPr>
            <a:xfrm>
              <a:off x="7246540" y="1939265"/>
              <a:ext cx="1778861" cy="730180"/>
              <a:chOff x="7529955" y="2398549"/>
              <a:chExt cx="1778861" cy="730180"/>
            </a:xfrm>
            <a:grpFill/>
          </p:grpSpPr>
          <p:sp>
            <p:nvSpPr>
              <p:cNvPr id="114" name="Rectangle: Rounded Corners 113">
                <a:extLst>
                  <a:ext uri="{FF2B5EF4-FFF2-40B4-BE49-F238E27FC236}">
                    <a16:creationId xmlns:a16="http://schemas.microsoft.com/office/drawing/2014/main" id="{B055F3DF-77BD-4853-8B6B-3D94FBD3F95B}"/>
                  </a:ext>
                </a:extLst>
              </p:cNvPr>
              <p:cNvSpPr/>
              <p:nvPr/>
            </p:nvSpPr>
            <p:spPr>
              <a:xfrm>
                <a:off x="7529955" y="2398549"/>
                <a:ext cx="1778861" cy="730180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rgbClr val="80A3CE"/>
                </a:solidFill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C32B49B-A28C-47DF-AA22-394FD64508A5}"/>
                  </a:ext>
                </a:extLst>
              </p:cNvPr>
              <p:cNvSpPr txBox="1"/>
              <p:nvPr/>
            </p:nvSpPr>
            <p:spPr>
              <a:xfrm>
                <a:off x="7582046" y="2583977"/>
                <a:ext cx="168071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Calibri" panose="020F0502020204030204" pitchFamily="34" charset="0"/>
                  </a:rPr>
                  <a:t>Trauma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17" name="Elbow Connector 191">
              <a:extLst>
                <a:ext uri="{FF2B5EF4-FFF2-40B4-BE49-F238E27FC236}">
                  <a16:creationId xmlns:a16="http://schemas.microsoft.com/office/drawing/2014/main" id="{5E8F7ED6-A10C-4CCF-9B25-992F5998A024}"/>
                </a:ext>
              </a:extLst>
            </p:cNvPr>
            <p:cNvCxnSpPr>
              <a:cxnSpLocks/>
              <a:stCxn id="114" idx="3"/>
              <a:endCxn id="7" idx="2"/>
            </p:cNvCxnSpPr>
            <p:nvPr/>
          </p:nvCxnSpPr>
          <p:spPr>
            <a:xfrm flipV="1">
              <a:off x="9025401" y="1504649"/>
              <a:ext cx="283416" cy="799706"/>
            </a:xfrm>
            <a:prstGeom prst="bentConnector2">
              <a:avLst/>
            </a:prstGeom>
            <a:grpFill/>
            <a:ln w="57150">
              <a:solidFill>
                <a:srgbClr val="80A3CE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Elbow Connector 191">
              <a:extLst>
                <a:ext uri="{FF2B5EF4-FFF2-40B4-BE49-F238E27FC236}">
                  <a16:creationId xmlns:a16="http://schemas.microsoft.com/office/drawing/2014/main" id="{18C6B967-4E42-49F7-8A54-36D5FA95C636}"/>
                </a:ext>
              </a:extLst>
            </p:cNvPr>
            <p:cNvCxnSpPr>
              <a:cxnSpLocks/>
              <a:stCxn id="22" idx="1"/>
              <a:endCxn id="7" idx="2"/>
            </p:cNvCxnSpPr>
            <p:nvPr/>
          </p:nvCxnSpPr>
          <p:spPr>
            <a:xfrm rot="10800000">
              <a:off x="9308818" y="1504649"/>
              <a:ext cx="231439" cy="807218"/>
            </a:xfrm>
            <a:prstGeom prst="bentConnector2">
              <a:avLst/>
            </a:prstGeom>
            <a:grpFill/>
            <a:ln w="57150">
              <a:solidFill>
                <a:srgbClr val="80A3CE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4" name="Elbow Connector 191">
            <a:extLst>
              <a:ext uri="{FF2B5EF4-FFF2-40B4-BE49-F238E27FC236}">
                <a16:creationId xmlns:a16="http://schemas.microsoft.com/office/drawing/2014/main" id="{9CA440C4-C6BD-46CF-A087-D256B74BA059}"/>
              </a:ext>
            </a:extLst>
          </p:cNvPr>
          <p:cNvCxnSpPr>
            <a:cxnSpLocks/>
            <a:stCxn id="109" idx="0"/>
            <a:endCxn id="112" idx="2"/>
          </p:cNvCxnSpPr>
          <p:nvPr/>
        </p:nvCxnSpPr>
        <p:spPr>
          <a:xfrm rot="5400000" flipH="1" flipV="1">
            <a:off x="9136830" y="2880192"/>
            <a:ext cx="1637072" cy="1242499"/>
          </a:xfrm>
          <a:prstGeom prst="bentConnector3">
            <a:avLst>
              <a:gd name="adj1" fmla="val 72522"/>
            </a:avLst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rgbClr val="80A3CE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91">
            <a:extLst>
              <a:ext uri="{FF2B5EF4-FFF2-40B4-BE49-F238E27FC236}">
                <a16:creationId xmlns:a16="http://schemas.microsoft.com/office/drawing/2014/main" id="{FB8ACEDB-55D7-480D-B079-32CB8911427E}"/>
              </a:ext>
            </a:extLst>
          </p:cNvPr>
          <p:cNvCxnSpPr>
            <a:cxnSpLocks/>
            <a:stCxn id="109" idx="0"/>
            <a:endCxn id="114" idx="2"/>
          </p:cNvCxnSpPr>
          <p:nvPr/>
        </p:nvCxnSpPr>
        <p:spPr>
          <a:xfrm rot="16200000" flipV="1">
            <a:off x="7909778" y="2895638"/>
            <a:ext cx="1650532" cy="1198146"/>
          </a:xfrm>
          <a:prstGeom prst="bentConnector3">
            <a:avLst>
              <a:gd name="adj1" fmla="val 71445"/>
            </a:avLst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rgbClr val="80A3CE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84D6068-E309-49D1-BB95-896312D22272}"/>
              </a:ext>
            </a:extLst>
          </p:cNvPr>
          <p:cNvGrpSpPr/>
          <p:nvPr/>
        </p:nvGrpSpPr>
        <p:grpSpPr>
          <a:xfrm>
            <a:off x="5238392" y="4262385"/>
            <a:ext cx="2671977" cy="1008000"/>
            <a:chOff x="5036440" y="4241188"/>
            <a:chExt cx="2671977" cy="10080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45" name="Teardrop 6">
              <a:extLst>
                <a:ext uri="{FF2B5EF4-FFF2-40B4-BE49-F238E27FC236}">
                  <a16:creationId xmlns:a16="http://schemas.microsoft.com/office/drawing/2014/main" id="{7C5B8EB6-EF35-47ED-A92A-E38CA1ECC11E}"/>
                </a:ext>
              </a:extLst>
            </p:cNvPr>
            <p:cNvSpPr/>
            <p:nvPr/>
          </p:nvSpPr>
          <p:spPr>
            <a:xfrm rot="18900000" flipV="1">
              <a:off x="6708576" y="4241188"/>
              <a:ext cx="972000" cy="1008000"/>
            </a:xfrm>
            <a:prstGeom prst="teardrop">
              <a:avLst>
                <a:gd name="adj" fmla="val 182889"/>
              </a:avLst>
            </a:prstGeom>
            <a:solidFill>
              <a:srgbClr val="76A7F6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41E474EA-1BF5-4EB9-BF0C-440CBEF64DED}"/>
                </a:ext>
              </a:extLst>
            </p:cNvPr>
            <p:cNvGrpSpPr/>
            <p:nvPr/>
          </p:nvGrpSpPr>
          <p:grpSpPr>
            <a:xfrm>
              <a:off x="5036440" y="4247619"/>
              <a:ext cx="2671977" cy="971769"/>
              <a:chOff x="5408052" y="4401447"/>
              <a:chExt cx="2671977" cy="971769"/>
            </a:xfrm>
          </p:grpSpPr>
          <p:sp>
            <p:nvSpPr>
              <p:cNvPr id="140" name="Rectangle: Rounded Corners 139">
                <a:extLst>
                  <a:ext uri="{FF2B5EF4-FFF2-40B4-BE49-F238E27FC236}">
                    <a16:creationId xmlns:a16="http://schemas.microsoft.com/office/drawing/2014/main" id="{C6270F0E-1F09-4FF4-83ED-AE9F6930D8A9}"/>
                  </a:ext>
                </a:extLst>
              </p:cNvPr>
              <p:cNvSpPr/>
              <p:nvPr/>
            </p:nvSpPr>
            <p:spPr>
              <a:xfrm>
                <a:off x="5408052" y="4401447"/>
                <a:ext cx="2568827" cy="971769"/>
              </a:xfrm>
              <a:prstGeom prst="roundRect">
                <a:avLst>
                  <a:gd name="adj" fmla="val 50000"/>
                </a:avLst>
              </a:prstGeom>
              <a:solidFill>
                <a:srgbClr val="76A7F6"/>
              </a:solidFill>
              <a:ln>
                <a:solidFill>
                  <a:srgbClr val="76A7F6"/>
                </a:solidFill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E2DB603-7257-41D2-B831-040B41DC512B}"/>
                  </a:ext>
                </a:extLst>
              </p:cNvPr>
              <p:cNvSpPr txBox="1"/>
              <p:nvPr/>
            </p:nvSpPr>
            <p:spPr>
              <a:xfrm>
                <a:off x="5449358" y="4467471"/>
                <a:ext cx="2630671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n w="0"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Rehabilitation Effectiveness</a:t>
                </a:r>
                <a:endParaRPr lang="en-ID" sz="2400" b="1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368138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9273B-AA10-457B-A77C-7FD2365A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ARTICULATIO CUBITI</a:t>
            </a:r>
            <a:endParaRPr lang="en-ID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9E91DA1-A8CB-4065-890A-82E4E818EF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1" r="27232" b="15038"/>
          <a:stretch/>
        </p:blipFill>
        <p:spPr>
          <a:xfrm flipH="1">
            <a:off x="635338" y="1909777"/>
            <a:ext cx="4306946" cy="494822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468A652-9BD1-4A20-A5C9-C4D7F70DAFD7}"/>
              </a:ext>
            </a:extLst>
          </p:cNvPr>
          <p:cNvGrpSpPr/>
          <p:nvPr/>
        </p:nvGrpSpPr>
        <p:grpSpPr>
          <a:xfrm>
            <a:off x="6197530" y="779745"/>
            <a:ext cx="5441498" cy="724904"/>
            <a:chOff x="6197530" y="779745"/>
            <a:chExt cx="5441498" cy="72490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B58B791-A9F5-4350-8F49-98B03C51BA8D}"/>
                </a:ext>
              </a:extLst>
            </p:cNvPr>
            <p:cNvSpPr/>
            <p:nvPr/>
          </p:nvSpPr>
          <p:spPr>
            <a:xfrm>
              <a:off x="7108627" y="779745"/>
              <a:ext cx="4400379" cy="72490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2D7941B-F6F2-429F-9C32-253AC42F9E3E}"/>
                </a:ext>
              </a:extLst>
            </p:cNvPr>
            <p:cNvSpPr/>
            <p:nvPr/>
          </p:nvSpPr>
          <p:spPr>
            <a:xfrm flipH="1">
              <a:off x="7086701" y="823353"/>
              <a:ext cx="655200" cy="6552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38E3664-1E22-4C13-A293-3E96A10D19C9}"/>
                </a:ext>
              </a:extLst>
            </p:cNvPr>
            <p:cNvCxnSpPr>
              <a:endCxn id="8" idx="6"/>
            </p:cNvCxnSpPr>
            <p:nvPr/>
          </p:nvCxnSpPr>
          <p:spPr>
            <a:xfrm flipV="1">
              <a:off x="6197530" y="1150953"/>
              <a:ext cx="889171" cy="23522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DE8D26-C8C4-4696-8A18-C4C425D012A7}"/>
                </a:ext>
              </a:extLst>
            </p:cNvPr>
            <p:cNvSpPr txBox="1"/>
            <p:nvPr/>
          </p:nvSpPr>
          <p:spPr>
            <a:xfrm>
              <a:off x="7620113" y="920120"/>
              <a:ext cx="401891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MOST OFTEN INJURED </a:t>
              </a:r>
              <a:endParaRPr lang="en-ID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2AF2C9A-899B-46C4-B527-92B8EC77ECAB}"/>
              </a:ext>
            </a:extLst>
          </p:cNvPr>
          <p:cNvGrpSpPr/>
          <p:nvPr/>
        </p:nvGrpSpPr>
        <p:grpSpPr>
          <a:xfrm>
            <a:off x="4942284" y="555735"/>
            <a:ext cx="1378353" cy="1371601"/>
            <a:chOff x="4942284" y="555735"/>
            <a:chExt cx="1378353" cy="13716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857D9DB-80BB-4697-9E8E-1AB05DA4A40D}"/>
                </a:ext>
              </a:extLst>
            </p:cNvPr>
            <p:cNvSpPr/>
            <p:nvPr/>
          </p:nvSpPr>
          <p:spPr>
            <a:xfrm>
              <a:off x="4942284" y="555735"/>
              <a:ext cx="1378353" cy="1371601"/>
            </a:xfrm>
            <a:custGeom>
              <a:avLst/>
              <a:gdLst>
                <a:gd name="connsiteX0" fmla="*/ 945743 w 1643915"/>
                <a:gd name="connsiteY0" fmla="*/ 1610486 h 1635040"/>
                <a:gd name="connsiteX1" fmla="*/ 991910 w 1643915"/>
                <a:gd name="connsiteY1" fmla="*/ 1610987 h 1635040"/>
                <a:gd name="connsiteX2" fmla="*/ 905590 w 1643915"/>
                <a:gd name="connsiteY2" fmla="*/ 1635040 h 1635040"/>
                <a:gd name="connsiteX3" fmla="*/ 945743 w 1643915"/>
                <a:gd name="connsiteY3" fmla="*/ 1610486 h 1635040"/>
                <a:gd name="connsiteX4" fmla="*/ 716382 w 1643915"/>
                <a:gd name="connsiteY4" fmla="*/ 1605909 h 1635040"/>
                <a:gd name="connsiteX5" fmla="*/ 775710 w 1643915"/>
                <a:gd name="connsiteY5" fmla="*/ 1613926 h 1635040"/>
                <a:gd name="connsiteX6" fmla="*/ 716382 w 1643915"/>
                <a:gd name="connsiteY6" fmla="*/ 1605909 h 1635040"/>
                <a:gd name="connsiteX7" fmla="*/ 913607 w 1643915"/>
                <a:gd name="connsiteY7" fmla="*/ 1603237 h 1635040"/>
                <a:gd name="connsiteX8" fmla="*/ 805374 w 1643915"/>
                <a:gd name="connsiteY8" fmla="*/ 1630496 h 1635040"/>
                <a:gd name="connsiteX9" fmla="*/ 913607 w 1643915"/>
                <a:gd name="connsiteY9" fmla="*/ 1603237 h 1635040"/>
                <a:gd name="connsiteX10" fmla="*/ 1216127 w 1643915"/>
                <a:gd name="connsiteY10" fmla="*/ 1379555 h 1635040"/>
                <a:gd name="connsiteX11" fmla="*/ 969729 w 1643915"/>
                <a:gd name="connsiteY11" fmla="*/ 1489392 h 1635040"/>
                <a:gd name="connsiteX12" fmla="*/ 726805 w 1643915"/>
                <a:gd name="connsiteY12" fmla="*/ 1497676 h 1635040"/>
                <a:gd name="connsiteX13" fmla="*/ 960910 w 1643915"/>
                <a:gd name="connsiteY13" fmla="*/ 1481107 h 1635040"/>
                <a:gd name="connsiteX14" fmla="*/ 1216127 w 1643915"/>
                <a:gd name="connsiteY14" fmla="*/ 1379555 h 1635040"/>
                <a:gd name="connsiteX15" fmla="*/ 1389299 w 1643915"/>
                <a:gd name="connsiteY15" fmla="*/ 1108571 h 1635040"/>
                <a:gd name="connsiteX16" fmla="*/ 1363911 w 1643915"/>
                <a:gd name="connsiteY16" fmla="*/ 1136097 h 1635040"/>
                <a:gd name="connsiteX17" fmla="*/ 1267291 w 1643915"/>
                <a:gd name="connsiteY17" fmla="*/ 1243354 h 1635040"/>
                <a:gd name="connsiteX18" fmla="*/ 1265880 w 1643915"/>
                <a:gd name="connsiteY18" fmla="*/ 1244055 h 1635040"/>
                <a:gd name="connsiteX19" fmla="*/ 1264407 w 1643915"/>
                <a:gd name="connsiteY19" fmla="*/ 1245839 h 1635040"/>
                <a:gd name="connsiteX20" fmla="*/ 1187755 w 1643915"/>
                <a:gd name="connsiteY20" fmla="*/ 1309083 h 1635040"/>
                <a:gd name="connsiteX21" fmla="*/ 1188868 w 1643915"/>
                <a:gd name="connsiteY21" fmla="*/ 1314883 h 1635040"/>
                <a:gd name="connsiteX22" fmla="*/ 1196350 w 1643915"/>
                <a:gd name="connsiteY22" fmla="*/ 1323167 h 1635040"/>
                <a:gd name="connsiteX23" fmla="*/ 1389299 w 1643915"/>
                <a:gd name="connsiteY23" fmla="*/ 1108571 h 1635040"/>
                <a:gd name="connsiteX24" fmla="*/ 1547240 w 1643915"/>
                <a:gd name="connsiteY24" fmla="*/ 1027329 h 1635040"/>
                <a:gd name="connsiteX25" fmla="*/ 1535214 w 1643915"/>
                <a:gd name="connsiteY25" fmla="*/ 1040157 h 1635040"/>
                <a:gd name="connsiteX26" fmla="*/ 1528533 w 1643915"/>
                <a:gd name="connsiteY26" fmla="*/ 1082381 h 1635040"/>
                <a:gd name="connsiteX27" fmla="*/ 1485507 w 1643915"/>
                <a:gd name="connsiteY27" fmla="*/ 1195425 h 1635040"/>
                <a:gd name="connsiteX28" fmla="*/ 1439808 w 1643915"/>
                <a:gd name="connsiteY28" fmla="*/ 1247805 h 1635040"/>
                <a:gd name="connsiteX29" fmla="*/ 1430188 w 1643915"/>
                <a:gd name="connsiteY29" fmla="*/ 1276132 h 1635040"/>
                <a:gd name="connsiteX30" fmla="*/ 1460386 w 1643915"/>
                <a:gd name="connsiteY30" fmla="*/ 1262503 h 1635040"/>
                <a:gd name="connsiteX31" fmla="*/ 1552852 w 1643915"/>
                <a:gd name="connsiteY31" fmla="*/ 1044967 h 1635040"/>
                <a:gd name="connsiteX32" fmla="*/ 1547240 w 1643915"/>
                <a:gd name="connsiteY32" fmla="*/ 1027329 h 1635040"/>
                <a:gd name="connsiteX33" fmla="*/ 1455843 w 1643915"/>
                <a:gd name="connsiteY33" fmla="*/ 914553 h 1635040"/>
                <a:gd name="connsiteX34" fmla="*/ 1416825 w 1643915"/>
                <a:gd name="connsiteY34" fmla="*/ 1045769 h 1635040"/>
                <a:gd name="connsiteX35" fmla="*/ 1455843 w 1643915"/>
                <a:gd name="connsiteY35" fmla="*/ 914553 h 1635040"/>
                <a:gd name="connsiteX36" fmla="*/ 3647 w 1643915"/>
                <a:gd name="connsiteY36" fmla="*/ 889699 h 1635040"/>
                <a:gd name="connsiteX37" fmla="*/ 19415 w 1643915"/>
                <a:gd name="connsiteY37" fmla="*/ 981364 h 1635040"/>
                <a:gd name="connsiteX38" fmla="*/ 3647 w 1643915"/>
                <a:gd name="connsiteY38" fmla="*/ 889699 h 1635040"/>
                <a:gd name="connsiteX39" fmla="*/ 14336 w 1643915"/>
                <a:gd name="connsiteY39" fmla="*/ 695681 h 1635040"/>
                <a:gd name="connsiteX40" fmla="*/ 14336 w 1643915"/>
                <a:gd name="connsiteY40" fmla="*/ 847209 h 1635040"/>
                <a:gd name="connsiteX41" fmla="*/ 14336 w 1643915"/>
                <a:gd name="connsiteY41" fmla="*/ 695681 h 1635040"/>
                <a:gd name="connsiteX42" fmla="*/ 1526394 w 1643915"/>
                <a:gd name="connsiteY42" fmla="*/ 538810 h 1635040"/>
                <a:gd name="connsiteX43" fmla="*/ 1546170 w 1643915"/>
                <a:gd name="connsiteY43" fmla="*/ 599741 h 1635040"/>
                <a:gd name="connsiteX44" fmla="*/ 1526394 w 1643915"/>
                <a:gd name="connsiteY44" fmla="*/ 538810 h 1635040"/>
                <a:gd name="connsiteX45" fmla="*/ 1417627 w 1643915"/>
                <a:gd name="connsiteY45" fmla="*/ 335171 h 1635040"/>
                <a:gd name="connsiteX46" fmla="*/ 1506886 w 1643915"/>
                <a:gd name="connsiteY46" fmla="*/ 492042 h 1635040"/>
                <a:gd name="connsiteX47" fmla="*/ 1481231 w 1643915"/>
                <a:gd name="connsiteY47" fmla="*/ 479215 h 1635040"/>
                <a:gd name="connsiteX48" fmla="*/ 1506085 w 1643915"/>
                <a:gd name="connsiteY48" fmla="*/ 520103 h 1635040"/>
                <a:gd name="connsiteX49" fmla="*/ 1587326 w 1643915"/>
                <a:gd name="connsiteY49" fmla="*/ 879811 h 1635040"/>
                <a:gd name="connsiteX50" fmla="*/ 1579576 w 1643915"/>
                <a:gd name="connsiteY50" fmla="*/ 954372 h 1635040"/>
                <a:gd name="connsiteX51" fmla="*/ 1417627 w 1643915"/>
                <a:gd name="connsiteY51" fmla="*/ 335171 h 1635040"/>
                <a:gd name="connsiteX52" fmla="*/ 377785 w 1643915"/>
                <a:gd name="connsiteY52" fmla="*/ 140885 h 1635040"/>
                <a:gd name="connsiteX53" fmla="*/ 377785 w 1643915"/>
                <a:gd name="connsiteY53" fmla="*/ 141154 h 1635040"/>
                <a:gd name="connsiteX54" fmla="*/ 377785 w 1643915"/>
                <a:gd name="connsiteY54" fmla="*/ 141687 h 1635040"/>
                <a:gd name="connsiteX55" fmla="*/ 377251 w 1643915"/>
                <a:gd name="connsiteY55" fmla="*/ 141152 h 1635040"/>
                <a:gd name="connsiteX56" fmla="*/ 377785 w 1643915"/>
                <a:gd name="connsiteY56" fmla="*/ 140885 h 1635040"/>
                <a:gd name="connsiteX57" fmla="*/ 525571 w 1643915"/>
                <a:gd name="connsiteY57" fmla="*/ 48687 h 1635040"/>
                <a:gd name="connsiteX58" fmla="*/ 377785 w 1643915"/>
                <a:gd name="connsiteY58" fmla="*/ 141154 h 1635040"/>
                <a:gd name="connsiteX59" fmla="*/ 386604 w 1643915"/>
                <a:gd name="connsiteY59" fmla="*/ 121111 h 1635040"/>
                <a:gd name="connsiteX60" fmla="*/ 525571 w 1643915"/>
                <a:gd name="connsiteY60" fmla="*/ 48687 h 1635040"/>
                <a:gd name="connsiteX61" fmla="*/ 921859 w 1643915"/>
                <a:gd name="connsiteY61" fmla="*/ 921 h 1635040"/>
                <a:gd name="connsiteX62" fmla="*/ 951489 w 1643915"/>
                <a:gd name="connsiteY62" fmla="*/ 4024 h 1635040"/>
                <a:gd name="connsiteX63" fmla="*/ 1015962 w 1643915"/>
                <a:gd name="connsiteY63" fmla="*/ 19825 h 1635040"/>
                <a:gd name="connsiteX64" fmla="*/ 892228 w 1643915"/>
                <a:gd name="connsiteY64" fmla="*/ 4057 h 1635040"/>
                <a:gd name="connsiteX65" fmla="*/ 921859 w 1643915"/>
                <a:gd name="connsiteY65" fmla="*/ 921 h 1635040"/>
                <a:gd name="connsiteX66" fmla="*/ 772599 w 1643915"/>
                <a:gd name="connsiteY66" fmla="*/ 61 h 1635040"/>
                <a:gd name="connsiteX67" fmla="*/ 882073 w 1643915"/>
                <a:gd name="connsiteY67" fmla="*/ 22497 h 1635040"/>
                <a:gd name="connsiteX68" fmla="*/ 1048031 w 1643915"/>
                <a:gd name="connsiteY68" fmla="*/ 47351 h 1635040"/>
                <a:gd name="connsiteX69" fmla="*/ 1045626 w 1643915"/>
                <a:gd name="connsiteY69" fmla="*/ 19290 h 1635040"/>
                <a:gd name="connsiteX70" fmla="*/ 1210247 w 1643915"/>
                <a:gd name="connsiteY70" fmla="*/ 101601 h 1635040"/>
                <a:gd name="connsiteX71" fmla="*/ 1298437 w 1643915"/>
                <a:gd name="connsiteY71" fmla="*/ 141420 h 1635040"/>
                <a:gd name="connsiteX72" fmla="*/ 1419498 w 1643915"/>
                <a:gd name="connsiteY72" fmla="*/ 253662 h 1635040"/>
                <a:gd name="connsiteX73" fmla="*/ 1297101 w 1643915"/>
                <a:gd name="connsiteY73" fmla="*/ 143023 h 1635040"/>
                <a:gd name="connsiteX74" fmla="*/ 1230825 w 1643915"/>
                <a:gd name="connsiteY74" fmla="*/ 140084 h 1635040"/>
                <a:gd name="connsiteX75" fmla="*/ 1465731 w 1643915"/>
                <a:gd name="connsiteY75" fmla="*/ 343990 h 1635040"/>
                <a:gd name="connsiteX76" fmla="*/ 1432326 w 1643915"/>
                <a:gd name="connsiteY76" fmla="*/ 289472 h 1635040"/>
                <a:gd name="connsiteX77" fmla="*/ 1496731 w 1643915"/>
                <a:gd name="connsiteY77" fmla="*/ 343990 h 1635040"/>
                <a:gd name="connsiteX78" fmla="*/ 1537886 w 1643915"/>
                <a:gd name="connsiteY78" fmla="*/ 425232 h 1635040"/>
                <a:gd name="connsiteX79" fmla="*/ 1589731 w 1643915"/>
                <a:gd name="connsiteY79" fmla="*/ 503801 h 1635040"/>
                <a:gd name="connsiteX80" fmla="*/ 1592137 w 1643915"/>
                <a:gd name="connsiteY80" fmla="*/ 540146 h 1635040"/>
                <a:gd name="connsiteX81" fmla="*/ 1619663 w 1643915"/>
                <a:gd name="connsiteY81" fmla="*/ 646241 h 1635040"/>
                <a:gd name="connsiteX82" fmla="*/ 1622335 w 1643915"/>
                <a:gd name="connsiteY82" fmla="*/ 690604 h 1635040"/>
                <a:gd name="connsiteX83" fmla="*/ 1629818 w 1643915"/>
                <a:gd name="connsiteY83" fmla="*/ 835716 h 1635040"/>
                <a:gd name="connsiteX84" fmla="*/ 1626344 w 1643915"/>
                <a:gd name="connsiteY84" fmla="*/ 1017976 h 1635040"/>
                <a:gd name="connsiteX85" fmla="*/ 1616723 w 1643915"/>
                <a:gd name="connsiteY85" fmla="*/ 981096 h 1635040"/>
                <a:gd name="connsiteX86" fmla="*/ 1591335 w 1643915"/>
                <a:gd name="connsiteY86" fmla="*/ 1063674 h 1635040"/>
                <a:gd name="connsiteX87" fmla="*/ 1565145 w 1643915"/>
                <a:gd name="connsiteY87" fmla="*/ 1128080 h 1635040"/>
                <a:gd name="connsiteX88" fmla="*/ 1409075 w 1643915"/>
                <a:gd name="connsiteY88" fmla="*/ 1393185 h 1635040"/>
                <a:gd name="connsiteX89" fmla="*/ 1362308 w 1643915"/>
                <a:gd name="connsiteY89" fmla="*/ 1420711 h 1635040"/>
                <a:gd name="connsiteX90" fmla="*/ 1282135 w 1643915"/>
                <a:gd name="connsiteY90" fmla="*/ 1491263 h 1635040"/>
                <a:gd name="connsiteX91" fmla="*/ 1256747 w 1643915"/>
                <a:gd name="connsiteY91" fmla="*/ 1519056 h 1635040"/>
                <a:gd name="connsiteX92" fmla="*/ 1259954 w 1643915"/>
                <a:gd name="connsiteY92" fmla="*/ 1487254 h 1635040"/>
                <a:gd name="connsiteX93" fmla="*/ 1001263 w 1643915"/>
                <a:gd name="connsiteY93" fmla="*/ 1589073 h 1635040"/>
                <a:gd name="connsiteX94" fmla="*/ 1174436 w 1643915"/>
                <a:gd name="connsiteY94" fmla="*/ 1494202 h 1635040"/>
                <a:gd name="connsiteX95" fmla="*/ 987901 w 1643915"/>
                <a:gd name="connsiteY95" fmla="*/ 1561815 h 1635040"/>
                <a:gd name="connsiteX96" fmla="*/ 1011151 w 1643915"/>
                <a:gd name="connsiteY96" fmla="*/ 1536427 h 1635040"/>
                <a:gd name="connsiteX97" fmla="*/ 1262092 w 1643915"/>
                <a:gd name="connsiteY97" fmla="*/ 1398797 h 1635040"/>
                <a:gd name="connsiteX98" fmla="*/ 1408541 w 1643915"/>
                <a:gd name="connsiteY98" fmla="*/ 1241124 h 1635040"/>
                <a:gd name="connsiteX99" fmla="*/ 1472145 w 1643915"/>
                <a:gd name="connsiteY99" fmla="*/ 1176451 h 1635040"/>
                <a:gd name="connsiteX100" fmla="*/ 1521585 w 1643915"/>
                <a:gd name="connsiteY100" fmla="*/ 1036416 h 1635040"/>
                <a:gd name="connsiteX101" fmla="*/ 1549645 w 1643915"/>
                <a:gd name="connsiteY101" fmla="*/ 961053 h 1635040"/>
                <a:gd name="connsiteX102" fmla="*/ 1550714 w 1643915"/>
                <a:gd name="connsiteY102" fmla="*/ 911881 h 1635040"/>
                <a:gd name="connsiteX103" fmla="*/ 1523722 w 1643915"/>
                <a:gd name="connsiteY103" fmla="*/ 676974 h 1635040"/>
                <a:gd name="connsiteX104" fmla="*/ 1536283 w 1643915"/>
                <a:gd name="connsiteY104" fmla="*/ 849613 h 1635040"/>
                <a:gd name="connsiteX105" fmla="*/ 1371929 w 1643915"/>
                <a:gd name="connsiteY105" fmla="*/ 1235511 h 1635040"/>
                <a:gd name="connsiteX106" fmla="*/ 1143169 w 1643915"/>
                <a:gd name="connsiteY106" fmla="*/ 1400935 h 1635040"/>
                <a:gd name="connsiteX107" fmla="*/ 998591 w 1643915"/>
                <a:gd name="connsiteY107" fmla="*/ 1441021 h 1635040"/>
                <a:gd name="connsiteX108" fmla="*/ 934185 w 1643915"/>
                <a:gd name="connsiteY108" fmla="*/ 1443693 h 1635040"/>
                <a:gd name="connsiteX109" fmla="*/ 1019168 w 1643915"/>
                <a:gd name="connsiteY109" fmla="*/ 1411892 h 1635040"/>
                <a:gd name="connsiteX110" fmla="*/ 1162678 w 1643915"/>
                <a:gd name="connsiteY110" fmla="*/ 1338934 h 1635040"/>
                <a:gd name="connsiteX111" fmla="*/ 1171764 w 1643915"/>
                <a:gd name="connsiteY111" fmla="*/ 1322900 h 1635040"/>
                <a:gd name="connsiteX112" fmla="*/ 1168920 w 1643915"/>
                <a:gd name="connsiteY112" fmla="*/ 1323054 h 1635040"/>
                <a:gd name="connsiteX113" fmla="*/ 1071263 w 1643915"/>
                <a:gd name="connsiteY113" fmla="*/ 1376060 h 1635040"/>
                <a:gd name="connsiteX114" fmla="*/ 834744 w 1643915"/>
                <a:gd name="connsiteY114" fmla="*/ 1423811 h 1635040"/>
                <a:gd name="connsiteX115" fmla="*/ 405081 w 1643915"/>
                <a:gd name="connsiteY115" fmla="*/ 1245839 h 1635040"/>
                <a:gd name="connsiteX116" fmla="*/ 372216 w 1643915"/>
                <a:gd name="connsiteY116" fmla="*/ 1206006 h 1635040"/>
                <a:gd name="connsiteX117" fmla="*/ 370571 w 1643915"/>
                <a:gd name="connsiteY117" fmla="*/ 1206649 h 1635040"/>
                <a:gd name="connsiteX118" fmla="*/ 381260 w 1643915"/>
                <a:gd name="connsiteY118" fmla="*/ 1233106 h 1635040"/>
                <a:gd name="connsiteX119" fmla="*/ 527977 w 1643915"/>
                <a:gd name="connsiteY119" fmla="*/ 1369133 h 1635040"/>
                <a:gd name="connsiteX120" fmla="*/ 571804 w 1643915"/>
                <a:gd name="connsiteY120" fmla="*/ 1384366 h 1635040"/>
                <a:gd name="connsiteX121" fmla="*/ 518890 w 1643915"/>
                <a:gd name="connsiteY121" fmla="*/ 1376081 h 1635040"/>
                <a:gd name="connsiteX122" fmla="*/ 491899 w 1643915"/>
                <a:gd name="connsiteY122" fmla="*/ 1387573 h 1635040"/>
                <a:gd name="connsiteX123" fmla="*/ 604141 w 1643915"/>
                <a:gd name="connsiteY123" fmla="*/ 1444228 h 1635040"/>
                <a:gd name="connsiteX124" fmla="*/ 700883 w 1643915"/>
                <a:gd name="connsiteY124" fmla="*/ 1477901 h 1635040"/>
                <a:gd name="connsiteX125" fmla="*/ 620977 w 1643915"/>
                <a:gd name="connsiteY125" fmla="*/ 1463202 h 1635040"/>
                <a:gd name="connsiteX126" fmla="*/ 533589 w 1643915"/>
                <a:gd name="connsiteY126" fmla="*/ 1469883 h 1635040"/>
                <a:gd name="connsiteX127" fmla="*/ 103595 w 1643915"/>
                <a:gd name="connsiteY127" fmla="*/ 973079 h 1635040"/>
                <a:gd name="connsiteX128" fmla="*/ 88897 w 1643915"/>
                <a:gd name="connsiteY128" fmla="*/ 903863 h 1635040"/>
                <a:gd name="connsiteX129" fmla="*/ 70457 w 1643915"/>
                <a:gd name="connsiteY129" fmla="*/ 840527 h 1635040"/>
                <a:gd name="connsiteX130" fmla="*/ 118561 w 1643915"/>
                <a:gd name="connsiteY130" fmla="*/ 1085321 h 1635040"/>
                <a:gd name="connsiteX131" fmla="*/ 627391 w 1643915"/>
                <a:gd name="connsiteY131" fmla="*/ 1549789 h 1635040"/>
                <a:gd name="connsiteX132" fmla="*/ 676563 w 1643915"/>
                <a:gd name="connsiteY132" fmla="*/ 1554332 h 1635040"/>
                <a:gd name="connsiteX133" fmla="*/ 624451 w 1643915"/>
                <a:gd name="connsiteY133" fmla="*/ 1564220 h 1635040"/>
                <a:gd name="connsiteX134" fmla="*/ 564054 w 1643915"/>
                <a:gd name="connsiteY134" fmla="*/ 1561013 h 1635040"/>
                <a:gd name="connsiteX135" fmla="*/ 182432 w 1643915"/>
                <a:gd name="connsiteY135" fmla="*/ 1277469 h 1635040"/>
                <a:gd name="connsiteX136" fmla="*/ 59767 w 1643915"/>
                <a:gd name="connsiteY136" fmla="*/ 1020916 h 1635040"/>
                <a:gd name="connsiteX137" fmla="*/ 25026 w 1643915"/>
                <a:gd name="connsiteY137" fmla="*/ 872329 h 1635040"/>
                <a:gd name="connsiteX138" fmla="*/ 67785 w 1643915"/>
                <a:gd name="connsiteY138" fmla="*/ 573551 h 1635040"/>
                <a:gd name="connsiteX139" fmla="*/ 155975 w 1643915"/>
                <a:gd name="connsiteY139" fmla="*/ 388619 h 1635040"/>
                <a:gd name="connsiteX140" fmla="*/ 167734 w 1643915"/>
                <a:gd name="connsiteY140" fmla="*/ 355749 h 1635040"/>
                <a:gd name="connsiteX141" fmla="*/ 44802 w 1643915"/>
                <a:gd name="connsiteY141" fmla="*/ 593862 h 1635040"/>
                <a:gd name="connsiteX142" fmla="*/ 14069 w 1643915"/>
                <a:gd name="connsiteY142" fmla="*/ 644371 h 1635040"/>
                <a:gd name="connsiteX143" fmla="*/ 243630 w 1643915"/>
                <a:gd name="connsiteY143" fmla="*/ 238696 h 1635040"/>
                <a:gd name="connsiteX144" fmla="*/ 177889 w 1643915"/>
                <a:gd name="connsiteY144" fmla="*/ 343990 h 1635040"/>
                <a:gd name="connsiteX145" fmla="*/ 346252 w 1643915"/>
                <a:gd name="connsiteY145" fmla="*/ 179101 h 1635040"/>
                <a:gd name="connsiteX146" fmla="*/ 329415 w 1643915"/>
                <a:gd name="connsiteY146" fmla="*/ 179101 h 1635040"/>
                <a:gd name="connsiteX147" fmla="*/ 310441 w 1643915"/>
                <a:gd name="connsiteY147" fmla="*/ 178299 h 1635040"/>
                <a:gd name="connsiteX148" fmla="*/ 320596 w 1643915"/>
                <a:gd name="connsiteY148" fmla="*/ 164670 h 1635040"/>
                <a:gd name="connsiteX149" fmla="*/ 377519 w 1643915"/>
                <a:gd name="connsiteY149" fmla="*/ 141954 h 1635040"/>
                <a:gd name="connsiteX150" fmla="*/ 380459 w 1643915"/>
                <a:gd name="connsiteY150" fmla="*/ 153713 h 1635040"/>
                <a:gd name="connsiteX151" fmla="*/ 596391 w 1643915"/>
                <a:gd name="connsiteY151" fmla="*/ 43075 h 1635040"/>
                <a:gd name="connsiteX152" fmla="*/ 723331 w 1643915"/>
                <a:gd name="connsiteY152" fmla="*/ 7799 h 1635040"/>
                <a:gd name="connsiteX153" fmla="*/ 723331 w 1643915"/>
                <a:gd name="connsiteY153" fmla="*/ 7531 h 1635040"/>
                <a:gd name="connsiteX154" fmla="*/ 734555 w 1643915"/>
                <a:gd name="connsiteY154" fmla="*/ 7799 h 1635040"/>
                <a:gd name="connsiteX155" fmla="*/ 772599 w 1643915"/>
                <a:gd name="connsiteY155" fmla="*/ 61 h 163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1643915" h="1635040">
                  <a:moveTo>
                    <a:pt x="945743" y="1610486"/>
                  </a:moveTo>
                  <a:cubicBezTo>
                    <a:pt x="959907" y="1608314"/>
                    <a:pt x="975074" y="1610319"/>
                    <a:pt x="991910" y="1610987"/>
                  </a:cubicBezTo>
                  <a:cubicBezTo>
                    <a:pt x="963047" y="1629695"/>
                    <a:pt x="937392" y="1631833"/>
                    <a:pt x="905590" y="1635040"/>
                  </a:cubicBezTo>
                  <a:cubicBezTo>
                    <a:pt x="918418" y="1619005"/>
                    <a:pt x="931579" y="1612657"/>
                    <a:pt x="945743" y="1610486"/>
                  </a:cubicBezTo>
                  <a:close/>
                  <a:moveTo>
                    <a:pt x="716382" y="1605909"/>
                  </a:moveTo>
                  <a:cubicBezTo>
                    <a:pt x="736158" y="1608581"/>
                    <a:pt x="755934" y="1611254"/>
                    <a:pt x="775710" y="1613926"/>
                  </a:cubicBezTo>
                  <a:cubicBezTo>
                    <a:pt x="755132" y="1620875"/>
                    <a:pt x="734554" y="1626220"/>
                    <a:pt x="716382" y="1605909"/>
                  </a:cubicBezTo>
                  <a:close/>
                  <a:moveTo>
                    <a:pt x="913607" y="1603237"/>
                  </a:moveTo>
                  <a:cubicBezTo>
                    <a:pt x="873521" y="1628625"/>
                    <a:pt x="843590" y="1636642"/>
                    <a:pt x="805374" y="1630496"/>
                  </a:cubicBezTo>
                  <a:cubicBezTo>
                    <a:pt x="841452" y="1601901"/>
                    <a:pt x="876193" y="1611522"/>
                    <a:pt x="913607" y="1603237"/>
                  </a:cubicBezTo>
                  <a:close/>
                  <a:moveTo>
                    <a:pt x="1216127" y="1379555"/>
                  </a:moveTo>
                  <a:cubicBezTo>
                    <a:pt x="1142101" y="1434874"/>
                    <a:pt x="1059790" y="1470952"/>
                    <a:pt x="969729" y="1489392"/>
                  </a:cubicBezTo>
                  <a:cubicBezTo>
                    <a:pt x="889289" y="1511306"/>
                    <a:pt x="808581" y="1515581"/>
                    <a:pt x="726805" y="1497676"/>
                  </a:cubicBezTo>
                  <a:cubicBezTo>
                    <a:pt x="805107" y="1495004"/>
                    <a:pt x="883676" y="1498745"/>
                    <a:pt x="960910" y="1481107"/>
                  </a:cubicBezTo>
                  <a:cubicBezTo>
                    <a:pt x="1052308" y="1463469"/>
                    <a:pt x="1134886" y="1423116"/>
                    <a:pt x="1216127" y="1379555"/>
                  </a:cubicBezTo>
                  <a:close/>
                  <a:moveTo>
                    <a:pt x="1389299" y="1108571"/>
                  </a:moveTo>
                  <a:cubicBezTo>
                    <a:pt x="1378877" y="1116321"/>
                    <a:pt x="1371394" y="1126209"/>
                    <a:pt x="1363911" y="1136097"/>
                  </a:cubicBezTo>
                  <a:cubicBezTo>
                    <a:pt x="1334448" y="1174781"/>
                    <a:pt x="1307390" y="1215870"/>
                    <a:pt x="1267291" y="1243354"/>
                  </a:cubicBezTo>
                  <a:lnTo>
                    <a:pt x="1265880" y="1244055"/>
                  </a:lnTo>
                  <a:lnTo>
                    <a:pt x="1264407" y="1245839"/>
                  </a:lnTo>
                  <a:lnTo>
                    <a:pt x="1187755" y="1309083"/>
                  </a:lnTo>
                  <a:lnTo>
                    <a:pt x="1188868" y="1314883"/>
                  </a:lnTo>
                  <a:cubicBezTo>
                    <a:pt x="1192609" y="1316486"/>
                    <a:pt x="1196350" y="1318089"/>
                    <a:pt x="1196350" y="1323167"/>
                  </a:cubicBezTo>
                  <a:cubicBezTo>
                    <a:pt x="1277325" y="1266244"/>
                    <a:pt x="1343868" y="1196761"/>
                    <a:pt x="1389299" y="1108571"/>
                  </a:cubicBezTo>
                  <a:close/>
                  <a:moveTo>
                    <a:pt x="1547240" y="1027329"/>
                  </a:moveTo>
                  <a:cubicBezTo>
                    <a:pt x="1539223" y="1026528"/>
                    <a:pt x="1536550" y="1033476"/>
                    <a:pt x="1535214" y="1040157"/>
                  </a:cubicBezTo>
                  <a:cubicBezTo>
                    <a:pt x="1532542" y="1054321"/>
                    <a:pt x="1527731" y="1068485"/>
                    <a:pt x="1528533" y="1082381"/>
                  </a:cubicBezTo>
                  <a:cubicBezTo>
                    <a:pt x="1531205" y="1127011"/>
                    <a:pt x="1512231" y="1163623"/>
                    <a:pt x="1485507" y="1195425"/>
                  </a:cubicBezTo>
                  <a:cubicBezTo>
                    <a:pt x="1470808" y="1213063"/>
                    <a:pt x="1452101" y="1227761"/>
                    <a:pt x="1439808" y="1247805"/>
                  </a:cubicBezTo>
                  <a:cubicBezTo>
                    <a:pt x="1434731" y="1256356"/>
                    <a:pt x="1416291" y="1263839"/>
                    <a:pt x="1430188" y="1276132"/>
                  </a:cubicBezTo>
                  <a:cubicBezTo>
                    <a:pt x="1445420" y="1289494"/>
                    <a:pt x="1453705" y="1271589"/>
                    <a:pt x="1460386" y="1262503"/>
                  </a:cubicBezTo>
                  <a:cubicBezTo>
                    <a:pt x="1508490" y="1197563"/>
                    <a:pt x="1541361" y="1125675"/>
                    <a:pt x="1552852" y="1044967"/>
                  </a:cubicBezTo>
                  <a:cubicBezTo>
                    <a:pt x="1553654" y="1038286"/>
                    <a:pt x="1560068" y="1028398"/>
                    <a:pt x="1547240" y="1027329"/>
                  </a:cubicBezTo>
                  <a:close/>
                  <a:moveTo>
                    <a:pt x="1455843" y="914553"/>
                  </a:moveTo>
                  <a:cubicBezTo>
                    <a:pt x="1443015" y="958114"/>
                    <a:pt x="1429920" y="1001941"/>
                    <a:pt x="1416825" y="1045769"/>
                  </a:cubicBezTo>
                  <a:cubicBezTo>
                    <a:pt x="1446222" y="1007019"/>
                    <a:pt x="1454774" y="961855"/>
                    <a:pt x="1455843" y="914553"/>
                  </a:cubicBezTo>
                  <a:close/>
                  <a:moveTo>
                    <a:pt x="3647" y="889699"/>
                  </a:moveTo>
                  <a:cubicBezTo>
                    <a:pt x="18613" y="918828"/>
                    <a:pt x="26363" y="949294"/>
                    <a:pt x="19415" y="981364"/>
                  </a:cubicBezTo>
                  <a:cubicBezTo>
                    <a:pt x="6319" y="951165"/>
                    <a:pt x="1509" y="921234"/>
                    <a:pt x="3647" y="889699"/>
                  </a:cubicBezTo>
                  <a:close/>
                  <a:moveTo>
                    <a:pt x="14336" y="695681"/>
                  </a:moveTo>
                  <a:cubicBezTo>
                    <a:pt x="14336" y="742983"/>
                    <a:pt x="14336" y="790286"/>
                    <a:pt x="14336" y="847209"/>
                  </a:cubicBezTo>
                  <a:cubicBezTo>
                    <a:pt x="-16397" y="790286"/>
                    <a:pt x="11396" y="742983"/>
                    <a:pt x="14336" y="695681"/>
                  </a:cubicBezTo>
                  <a:close/>
                  <a:moveTo>
                    <a:pt x="1526394" y="538810"/>
                  </a:moveTo>
                  <a:cubicBezTo>
                    <a:pt x="1545101" y="554845"/>
                    <a:pt x="1551515" y="575422"/>
                    <a:pt x="1546170" y="599741"/>
                  </a:cubicBezTo>
                  <a:cubicBezTo>
                    <a:pt x="1539489" y="579431"/>
                    <a:pt x="1533075" y="559120"/>
                    <a:pt x="1526394" y="538810"/>
                  </a:cubicBezTo>
                  <a:close/>
                  <a:moveTo>
                    <a:pt x="1417627" y="335171"/>
                  </a:moveTo>
                  <a:cubicBezTo>
                    <a:pt x="1438739" y="394231"/>
                    <a:pt x="1483369" y="436990"/>
                    <a:pt x="1506886" y="492042"/>
                  </a:cubicBezTo>
                  <a:cubicBezTo>
                    <a:pt x="1491921" y="496585"/>
                    <a:pt x="1489515" y="484827"/>
                    <a:pt x="1481231" y="479215"/>
                  </a:cubicBezTo>
                  <a:cubicBezTo>
                    <a:pt x="1478559" y="502999"/>
                    <a:pt x="1500740" y="505672"/>
                    <a:pt x="1506085" y="520103"/>
                  </a:cubicBezTo>
                  <a:cubicBezTo>
                    <a:pt x="1549645" y="636353"/>
                    <a:pt x="1589999" y="753138"/>
                    <a:pt x="1587326" y="879811"/>
                  </a:cubicBezTo>
                  <a:cubicBezTo>
                    <a:pt x="1587059" y="903863"/>
                    <a:pt x="1573697" y="926579"/>
                    <a:pt x="1579576" y="954372"/>
                  </a:cubicBezTo>
                  <a:cubicBezTo>
                    <a:pt x="1639171" y="812199"/>
                    <a:pt x="1564076" y="449551"/>
                    <a:pt x="1417627" y="335171"/>
                  </a:cubicBezTo>
                  <a:close/>
                  <a:moveTo>
                    <a:pt x="377785" y="140885"/>
                  </a:moveTo>
                  <a:lnTo>
                    <a:pt x="377785" y="141154"/>
                  </a:lnTo>
                  <a:lnTo>
                    <a:pt x="377785" y="141687"/>
                  </a:lnTo>
                  <a:cubicBezTo>
                    <a:pt x="377518" y="141419"/>
                    <a:pt x="377251" y="141152"/>
                    <a:pt x="377251" y="141152"/>
                  </a:cubicBezTo>
                  <a:cubicBezTo>
                    <a:pt x="377251" y="141152"/>
                    <a:pt x="377518" y="140885"/>
                    <a:pt x="377785" y="140885"/>
                  </a:cubicBezTo>
                  <a:close/>
                  <a:moveTo>
                    <a:pt x="525571" y="48687"/>
                  </a:moveTo>
                  <a:cubicBezTo>
                    <a:pt x="483613" y="91713"/>
                    <a:pt x="428027" y="112025"/>
                    <a:pt x="377785" y="141154"/>
                  </a:cubicBezTo>
                  <a:cubicBezTo>
                    <a:pt x="377518" y="133137"/>
                    <a:pt x="380992" y="126456"/>
                    <a:pt x="386604" y="121111"/>
                  </a:cubicBezTo>
                  <a:cubicBezTo>
                    <a:pt x="425889" y="83429"/>
                    <a:pt x="481476" y="77549"/>
                    <a:pt x="525571" y="48687"/>
                  </a:cubicBezTo>
                  <a:close/>
                  <a:moveTo>
                    <a:pt x="921859" y="921"/>
                  </a:moveTo>
                  <a:cubicBezTo>
                    <a:pt x="931663" y="1042"/>
                    <a:pt x="941467" y="2203"/>
                    <a:pt x="951489" y="4024"/>
                  </a:cubicBezTo>
                  <a:cubicBezTo>
                    <a:pt x="971533" y="7665"/>
                    <a:pt x="992445" y="13945"/>
                    <a:pt x="1015962" y="19825"/>
                  </a:cubicBezTo>
                  <a:cubicBezTo>
                    <a:pt x="965453" y="33721"/>
                    <a:pt x="930711" y="6730"/>
                    <a:pt x="892228" y="4057"/>
                  </a:cubicBezTo>
                  <a:cubicBezTo>
                    <a:pt x="902249" y="1719"/>
                    <a:pt x="912054" y="800"/>
                    <a:pt x="921859" y="921"/>
                  </a:cubicBezTo>
                  <a:close/>
                  <a:moveTo>
                    <a:pt x="772599" y="61"/>
                  </a:moveTo>
                  <a:cubicBezTo>
                    <a:pt x="809917" y="-1104"/>
                    <a:pt x="845394" y="14680"/>
                    <a:pt x="882073" y="22497"/>
                  </a:cubicBezTo>
                  <a:cubicBezTo>
                    <a:pt x="936858" y="33988"/>
                    <a:pt x="992444" y="43075"/>
                    <a:pt x="1048031" y="47351"/>
                  </a:cubicBezTo>
                  <a:cubicBezTo>
                    <a:pt x="1072884" y="49221"/>
                    <a:pt x="1048565" y="33988"/>
                    <a:pt x="1045626" y="19290"/>
                  </a:cubicBezTo>
                  <a:cubicBezTo>
                    <a:pt x="1104953" y="47885"/>
                    <a:pt x="1162945" y="67394"/>
                    <a:pt x="1210247" y="101601"/>
                  </a:cubicBezTo>
                  <a:cubicBezTo>
                    <a:pt x="1238842" y="122178"/>
                    <a:pt x="1278127" y="110153"/>
                    <a:pt x="1298437" y="141420"/>
                  </a:cubicBezTo>
                  <a:cubicBezTo>
                    <a:pt x="1347342" y="169480"/>
                    <a:pt x="1386093" y="208498"/>
                    <a:pt x="1419498" y="253662"/>
                  </a:cubicBezTo>
                  <a:cubicBezTo>
                    <a:pt x="1384222" y="210636"/>
                    <a:pt x="1325428" y="194067"/>
                    <a:pt x="1297101" y="143023"/>
                  </a:cubicBezTo>
                  <a:cubicBezTo>
                    <a:pt x="1276523" y="133937"/>
                    <a:pt x="1255411" y="133403"/>
                    <a:pt x="1230825" y="140084"/>
                  </a:cubicBezTo>
                  <a:cubicBezTo>
                    <a:pt x="1328635" y="181239"/>
                    <a:pt x="1387696" y="267024"/>
                    <a:pt x="1465731" y="343990"/>
                  </a:cubicBezTo>
                  <a:cubicBezTo>
                    <a:pt x="1462257" y="315662"/>
                    <a:pt x="1440877" y="310585"/>
                    <a:pt x="1432326" y="289472"/>
                  </a:cubicBezTo>
                  <a:cubicBezTo>
                    <a:pt x="1462524" y="303636"/>
                    <a:pt x="1482300" y="322878"/>
                    <a:pt x="1496731" y="343990"/>
                  </a:cubicBezTo>
                  <a:cubicBezTo>
                    <a:pt x="1513835" y="369378"/>
                    <a:pt x="1536283" y="399576"/>
                    <a:pt x="1537886" y="425232"/>
                  </a:cubicBezTo>
                  <a:cubicBezTo>
                    <a:pt x="1540559" y="466654"/>
                    <a:pt x="1578240" y="474672"/>
                    <a:pt x="1589731" y="503801"/>
                  </a:cubicBezTo>
                  <a:cubicBezTo>
                    <a:pt x="1590800" y="515560"/>
                    <a:pt x="1581981" y="525715"/>
                    <a:pt x="1592137" y="540146"/>
                  </a:cubicBezTo>
                  <a:cubicBezTo>
                    <a:pt x="1613783" y="571146"/>
                    <a:pt x="1618861" y="608560"/>
                    <a:pt x="1619663" y="646241"/>
                  </a:cubicBezTo>
                  <a:cubicBezTo>
                    <a:pt x="1620464" y="660940"/>
                    <a:pt x="1621533" y="675905"/>
                    <a:pt x="1622335" y="690604"/>
                  </a:cubicBezTo>
                  <a:cubicBezTo>
                    <a:pt x="1653335" y="737371"/>
                    <a:pt x="1646387" y="786276"/>
                    <a:pt x="1629818" y="835716"/>
                  </a:cubicBezTo>
                  <a:cubicBezTo>
                    <a:pt x="1620464" y="895312"/>
                    <a:pt x="1642913" y="956510"/>
                    <a:pt x="1626344" y="1017976"/>
                  </a:cubicBezTo>
                  <a:cubicBezTo>
                    <a:pt x="1612714" y="1004614"/>
                    <a:pt x="1627947" y="991786"/>
                    <a:pt x="1616723" y="981096"/>
                  </a:cubicBezTo>
                  <a:cubicBezTo>
                    <a:pt x="1604163" y="1007553"/>
                    <a:pt x="1589999" y="1033209"/>
                    <a:pt x="1591335" y="1063674"/>
                  </a:cubicBezTo>
                  <a:cubicBezTo>
                    <a:pt x="1592404" y="1089597"/>
                    <a:pt x="1568352" y="1104028"/>
                    <a:pt x="1565145" y="1128080"/>
                  </a:cubicBezTo>
                  <a:cubicBezTo>
                    <a:pt x="1550180" y="1238184"/>
                    <a:pt x="1479895" y="1315951"/>
                    <a:pt x="1409075" y="1393185"/>
                  </a:cubicBezTo>
                  <a:cubicBezTo>
                    <a:pt x="1396515" y="1407081"/>
                    <a:pt x="1382886" y="1415366"/>
                    <a:pt x="1362308" y="1420711"/>
                  </a:cubicBezTo>
                  <a:cubicBezTo>
                    <a:pt x="1326765" y="1429530"/>
                    <a:pt x="1300308" y="1458392"/>
                    <a:pt x="1282135" y="1491263"/>
                  </a:cubicBezTo>
                  <a:cubicBezTo>
                    <a:pt x="1275721" y="1503021"/>
                    <a:pt x="1270911" y="1514513"/>
                    <a:pt x="1256747" y="1519056"/>
                  </a:cubicBezTo>
                  <a:cubicBezTo>
                    <a:pt x="1246325" y="1505961"/>
                    <a:pt x="1270109" y="1503823"/>
                    <a:pt x="1259954" y="1487254"/>
                  </a:cubicBezTo>
                  <a:cubicBezTo>
                    <a:pt x="1187264" y="1543108"/>
                    <a:pt x="1109764" y="1593617"/>
                    <a:pt x="1001263" y="1589073"/>
                  </a:cubicBezTo>
                  <a:cubicBezTo>
                    <a:pt x="1062462" y="1550858"/>
                    <a:pt x="1125531" y="1536694"/>
                    <a:pt x="1174436" y="1494202"/>
                  </a:cubicBezTo>
                  <a:cubicBezTo>
                    <a:pt x="1112169" y="1516651"/>
                    <a:pt x="1050169" y="1539366"/>
                    <a:pt x="987901" y="1561815"/>
                  </a:cubicBezTo>
                  <a:cubicBezTo>
                    <a:pt x="994315" y="1542306"/>
                    <a:pt x="994048" y="1541237"/>
                    <a:pt x="1011151" y="1536427"/>
                  </a:cubicBezTo>
                  <a:cubicBezTo>
                    <a:pt x="1105488" y="1509702"/>
                    <a:pt x="1183523" y="1456788"/>
                    <a:pt x="1262092" y="1398797"/>
                  </a:cubicBezTo>
                  <a:cubicBezTo>
                    <a:pt x="1323023" y="1354167"/>
                    <a:pt x="1362041" y="1295641"/>
                    <a:pt x="1408541" y="1241124"/>
                  </a:cubicBezTo>
                  <a:cubicBezTo>
                    <a:pt x="1428050" y="1218141"/>
                    <a:pt x="1458515" y="1207184"/>
                    <a:pt x="1472145" y="1176451"/>
                  </a:cubicBezTo>
                  <a:cubicBezTo>
                    <a:pt x="1492722" y="1131020"/>
                    <a:pt x="1514102" y="1086924"/>
                    <a:pt x="1521585" y="1036416"/>
                  </a:cubicBezTo>
                  <a:cubicBezTo>
                    <a:pt x="1525326" y="1010760"/>
                    <a:pt x="1520248" y="980829"/>
                    <a:pt x="1549645" y="961053"/>
                  </a:cubicBezTo>
                  <a:cubicBezTo>
                    <a:pt x="1557395" y="955708"/>
                    <a:pt x="1550714" y="928984"/>
                    <a:pt x="1550714" y="911881"/>
                  </a:cubicBezTo>
                  <a:cubicBezTo>
                    <a:pt x="1544300" y="833578"/>
                    <a:pt x="1572895" y="751535"/>
                    <a:pt x="1523722" y="676974"/>
                  </a:cubicBezTo>
                  <a:cubicBezTo>
                    <a:pt x="1527998" y="734431"/>
                    <a:pt x="1532007" y="792156"/>
                    <a:pt x="1536283" y="849613"/>
                  </a:cubicBezTo>
                  <a:cubicBezTo>
                    <a:pt x="1522119" y="995795"/>
                    <a:pt x="1475886" y="1135028"/>
                    <a:pt x="1371929" y="1235511"/>
                  </a:cubicBezTo>
                  <a:cubicBezTo>
                    <a:pt x="1306454" y="1298848"/>
                    <a:pt x="1233764" y="1366193"/>
                    <a:pt x="1143169" y="1400935"/>
                  </a:cubicBezTo>
                  <a:cubicBezTo>
                    <a:pt x="1091858" y="1403340"/>
                    <a:pt x="1047763" y="1431133"/>
                    <a:pt x="998591" y="1441021"/>
                  </a:cubicBezTo>
                  <a:cubicBezTo>
                    <a:pt x="978815" y="1445030"/>
                    <a:pt x="959039" y="1452780"/>
                    <a:pt x="934185" y="1443693"/>
                  </a:cubicBezTo>
                  <a:cubicBezTo>
                    <a:pt x="960108" y="1419374"/>
                    <a:pt x="992177" y="1420176"/>
                    <a:pt x="1019168" y="1411892"/>
                  </a:cubicBezTo>
                  <a:cubicBezTo>
                    <a:pt x="1071548" y="1395857"/>
                    <a:pt x="1111100" y="1356038"/>
                    <a:pt x="1162678" y="1338934"/>
                  </a:cubicBezTo>
                  <a:cubicBezTo>
                    <a:pt x="1166954" y="1337598"/>
                    <a:pt x="1168824" y="1328512"/>
                    <a:pt x="1171764" y="1322900"/>
                  </a:cubicBezTo>
                  <a:lnTo>
                    <a:pt x="1168920" y="1323054"/>
                  </a:lnTo>
                  <a:lnTo>
                    <a:pt x="1071263" y="1376060"/>
                  </a:lnTo>
                  <a:cubicBezTo>
                    <a:pt x="998567" y="1406808"/>
                    <a:pt x="918641" y="1423811"/>
                    <a:pt x="834744" y="1423811"/>
                  </a:cubicBezTo>
                  <a:cubicBezTo>
                    <a:pt x="666950" y="1423811"/>
                    <a:pt x="515041" y="1355799"/>
                    <a:pt x="405081" y="1245839"/>
                  </a:cubicBezTo>
                  <a:lnTo>
                    <a:pt x="372216" y="1206006"/>
                  </a:lnTo>
                  <a:lnTo>
                    <a:pt x="370571" y="1206649"/>
                  </a:lnTo>
                  <a:cubicBezTo>
                    <a:pt x="356407" y="1218408"/>
                    <a:pt x="375381" y="1225891"/>
                    <a:pt x="381260" y="1233106"/>
                  </a:cubicBezTo>
                  <a:cubicBezTo>
                    <a:pt x="423752" y="1284951"/>
                    <a:pt x="473994" y="1328779"/>
                    <a:pt x="527977" y="1369133"/>
                  </a:cubicBezTo>
                  <a:cubicBezTo>
                    <a:pt x="542675" y="1373943"/>
                    <a:pt x="557373" y="1379021"/>
                    <a:pt x="571804" y="1384366"/>
                  </a:cubicBezTo>
                  <a:cubicBezTo>
                    <a:pt x="553899" y="1382495"/>
                    <a:pt x="536261" y="1379822"/>
                    <a:pt x="518890" y="1376081"/>
                  </a:cubicBezTo>
                  <a:cubicBezTo>
                    <a:pt x="510071" y="1377150"/>
                    <a:pt x="500718" y="1375279"/>
                    <a:pt x="491899" y="1387573"/>
                  </a:cubicBezTo>
                  <a:cubicBezTo>
                    <a:pt x="525571" y="1411624"/>
                    <a:pt x="566727" y="1422581"/>
                    <a:pt x="604141" y="1444228"/>
                  </a:cubicBezTo>
                  <a:cubicBezTo>
                    <a:pt x="636210" y="1455719"/>
                    <a:pt x="668813" y="1466409"/>
                    <a:pt x="700883" y="1477901"/>
                  </a:cubicBezTo>
                  <a:cubicBezTo>
                    <a:pt x="673357" y="1475228"/>
                    <a:pt x="646900" y="1470150"/>
                    <a:pt x="620977" y="1463202"/>
                  </a:cubicBezTo>
                  <a:cubicBezTo>
                    <a:pt x="591313" y="1469349"/>
                    <a:pt x="564589" y="1481909"/>
                    <a:pt x="533589" y="1469883"/>
                  </a:cubicBezTo>
                  <a:cubicBezTo>
                    <a:pt x="301355" y="1380891"/>
                    <a:pt x="169604" y="1205580"/>
                    <a:pt x="103595" y="973079"/>
                  </a:cubicBezTo>
                  <a:cubicBezTo>
                    <a:pt x="97181" y="950363"/>
                    <a:pt x="93440" y="927113"/>
                    <a:pt x="88897" y="903863"/>
                  </a:cubicBezTo>
                  <a:cubicBezTo>
                    <a:pt x="84621" y="882217"/>
                    <a:pt x="87293" y="859501"/>
                    <a:pt x="70457" y="840527"/>
                  </a:cubicBezTo>
                  <a:cubicBezTo>
                    <a:pt x="68586" y="925243"/>
                    <a:pt x="88897" y="1007821"/>
                    <a:pt x="118561" y="1085321"/>
                  </a:cubicBezTo>
                  <a:cubicBezTo>
                    <a:pt x="219311" y="1348288"/>
                    <a:pt x="420545" y="1499013"/>
                    <a:pt x="627391" y="1549789"/>
                  </a:cubicBezTo>
                  <a:cubicBezTo>
                    <a:pt x="643425" y="1548185"/>
                    <a:pt x="658391" y="1548720"/>
                    <a:pt x="676563" y="1554332"/>
                  </a:cubicBezTo>
                  <a:cubicBezTo>
                    <a:pt x="657589" y="1562349"/>
                    <a:pt x="642089" y="1565823"/>
                    <a:pt x="624451" y="1564220"/>
                  </a:cubicBezTo>
                  <a:cubicBezTo>
                    <a:pt x="606011" y="1577047"/>
                    <a:pt x="584899" y="1568496"/>
                    <a:pt x="564054" y="1561013"/>
                  </a:cubicBezTo>
                  <a:cubicBezTo>
                    <a:pt x="407985" y="1505159"/>
                    <a:pt x="274898" y="1415633"/>
                    <a:pt x="182432" y="1277469"/>
                  </a:cubicBezTo>
                  <a:cubicBezTo>
                    <a:pt x="130052" y="1199166"/>
                    <a:pt x="70724" y="1121399"/>
                    <a:pt x="59767" y="1020916"/>
                  </a:cubicBezTo>
                  <a:cubicBezTo>
                    <a:pt x="54155" y="970407"/>
                    <a:pt x="23422" y="923906"/>
                    <a:pt x="25026" y="872329"/>
                  </a:cubicBezTo>
                  <a:cubicBezTo>
                    <a:pt x="27966" y="771311"/>
                    <a:pt x="24759" y="666552"/>
                    <a:pt x="67785" y="573551"/>
                  </a:cubicBezTo>
                  <a:cubicBezTo>
                    <a:pt x="96647" y="511818"/>
                    <a:pt x="123104" y="448482"/>
                    <a:pt x="155975" y="388619"/>
                  </a:cubicBezTo>
                  <a:cubicBezTo>
                    <a:pt x="161587" y="378464"/>
                    <a:pt x="163992" y="366705"/>
                    <a:pt x="167734" y="355749"/>
                  </a:cubicBezTo>
                  <a:cubicBezTo>
                    <a:pt x="102526" y="422559"/>
                    <a:pt x="75802" y="509413"/>
                    <a:pt x="44802" y="593862"/>
                  </a:cubicBezTo>
                  <a:cubicBezTo>
                    <a:pt x="34379" y="622189"/>
                    <a:pt x="36517" y="622724"/>
                    <a:pt x="14069" y="644371"/>
                  </a:cubicBezTo>
                  <a:cubicBezTo>
                    <a:pt x="55224" y="483223"/>
                    <a:pt x="126311" y="347999"/>
                    <a:pt x="243630" y="238696"/>
                  </a:cubicBezTo>
                  <a:cubicBezTo>
                    <a:pt x="230268" y="279050"/>
                    <a:pt x="179225" y="296153"/>
                    <a:pt x="177889" y="343990"/>
                  </a:cubicBezTo>
                  <a:cubicBezTo>
                    <a:pt x="237751" y="292947"/>
                    <a:pt x="281579" y="225869"/>
                    <a:pt x="346252" y="179101"/>
                  </a:cubicBezTo>
                  <a:cubicBezTo>
                    <a:pt x="337165" y="171351"/>
                    <a:pt x="333157" y="176429"/>
                    <a:pt x="329415" y="179101"/>
                  </a:cubicBezTo>
                  <a:cubicBezTo>
                    <a:pt x="322467" y="184179"/>
                    <a:pt x="315251" y="188187"/>
                    <a:pt x="310441" y="178299"/>
                  </a:cubicBezTo>
                  <a:cubicBezTo>
                    <a:pt x="306700" y="170282"/>
                    <a:pt x="315519" y="166808"/>
                    <a:pt x="320596" y="164670"/>
                  </a:cubicBezTo>
                  <a:cubicBezTo>
                    <a:pt x="339303" y="156653"/>
                    <a:pt x="358545" y="149437"/>
                    <a:pt x="377519" y="141954"/>
                  </a:cubicBezTo>
                  <a:cubicBezTo>
                    <a:pt x="379390" y="147032"/>
                    <a:pt x="367097" y="161998"/>
                    <a:pt x="380459" y="153713"/>
                  </a:cubicBezTo>
                  <a:cubicBezTo>
                    <a:pt x="449674" y="111222"/>
                    <a:pt x="526373" y="83696"/>
                    <a:pt x="596391" y="43075"/>
                  </a:cubicBezTo>
                  <a:cubicBezTo>
                    <a:pt x="635675" y="20359"/>
                    <a:pt x="675762" y="583"/>
                    <a:pt x="723331" y="7799"/>
                  </a:cubicBezTo>
                  <a:cubicBezTo>
                    <a:pt x="723331" y="7799"/>
                    <a:pt x="723331" y="7531"/>
                    <a:pt x="723331" y="7531"/>
                  </a:cubicBezTo>
                  <a:cubicBezTo>
                    <a:pt x="727072" y="7531"/>
                    <a:pt x="731615" y="8600"/>
                    <a:pt x="734555" y="7799"/>
                  </a:cubicBezTo>
                  <a:cubicBezTo>
                    <a:pt x="747516" y="2721"/>
                    <a:pt x="760160" y="450"/>
                    <a:pt x="772599" y="61"/>
                  </a:cubicBezTo>
                  <a:close/>
                </a:path>
              </a:pathLst>
            </a:custGeom>
            <a:solidFill>
              <a:schemeClr val="accent1"/>
            </a:solidFill>
            <a:ln w="2664" cap="flat">
              <a:noFill/>
              <a:prstDash val="solid"/>
              <a:miter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14396B2-1365-4DBB-92C8-CEFA823277AC}"/>
                </a:ext>
              </a:extLst>
            </p:cNvPr>
            <p:cNvSpPr txBox="1"/>
            <p:nvPr/>
          </p:nvSpPr>
          <p:spPr>
            <a:xfrm>
              <a:off x="4942284" y="1016888"/>
              <a:ext cx="132079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ELBOW</a:t>
              </a:r>
              <a:endParaRPr lang="en-ID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23675EA4-98CB-4DF5-91EA-3648DF223A02}"/>
              </a:ext>
            </a:extLst>
          </p:cNvPr>
          <p:cNvGrpSpPr/>
          <p:nvPr/>
        </p:nvGrpSpPr>
        <p:grpSpPr>
          <a:xfrm>
            <a:off x="7867918" y="5220930"/>
            <a:ext cx="3051030" cy="1619877"/>
            <a:chOff x="5408053" y="3639166"/>
            <a:chExt cx="2641244" cy="1997037"/>
          </a:xfrm>
        </p:grpSpPr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03306640-10D5-4A5A-AA11-0805515C8B76}"/>
                </a:ext>
              </a:extLst>
            </p:cNvPr>
            <p:cNvSpPr/>
            <p:nvPr/>
          </p:nvSpPr>
          <p:spPr>
            <a:xfrm>
              <a:off x="5408053" y="3639166"/>
              <a:ext cx="2568827" cy="1734052"/>
            </a:xfrm>
            <a:custGeom>
              <a:avLst/>
              <a:gdLst>
                <a:gd name="connsiteX0" fmla="*/ 0 w 2967377"/>
                <a:gd name="connsiteY0" fmla="*/ 394121 h 788241"/>
                <a:gd name="connsiteX1" fmla="*/ 394121 w 2967377"/>
                <a:gd name="connsiteY1" fmla="*/ 0 h 788241"/>
                <a:gd name="connsiteX2" fmla="*/ 2573257 w 2967377"/>
                <a:gd name="connsiteY2" fmla="*/ 0 h 788241"/>
                <a:gd name="connsiteX3" fmla="*/ 2967378 w 2967377"/>
                <a:gd name="connsiteY3" fmla="*/ 394121 h 788241"/>
                <a:gd name="connsiteX4" fmla="*/ 2967377 w 2967377"/>
                <a:gd name="connsiteY4" fmla="*/ 394121 h 788241"/>
                <a:gd name="connsiteX5" fmla="*/ 2573256 w 2967377"/>
                <a:gd name="connsiteY5" fmla="*/ 788242 h 788241"/>
                <a:gd name="connsiteX6" fmla="*/ 394121 w 2967377"/>
                <a:gd name="connsiteY6" fmla="*/ 788241 h 788241"/>
                <a:gd name="connsiteX7" fmla="*/ 0 w 2967377"/>
                <a:gd name="connsiteY7" fmla="*/ 394120 h 788241"/>
                <a:gd name="connsiteX8" fmla="*/ 0 w 2967377"/>
                <a:gd name="connsiteY8" fmla="*/ 394121 h 788241"/>
                <a:gd name="connsiteX0" fmla="*/ 0 w 2967378"/>
                <a:gd name="connsiteY0" fmla="*/ 407754 h 801875"/>
                <a:gd name="connsiteX1" fmla="*/ 394121 w 2967378"/>
                <a:gd name="connsiteY1" fmla="*/ 13633 h 801875"/>
                <a:gd name="connsiteX2" fmla="*/ 1501341 w 2967378"/>
                <a:gd name="connsiteY2" fmla="*/ 0 h 801875"/>
                <a:gd name="connsiteX3" fmla="*/ 2573257 w 2967378"/>
                <a:gd name="connsiteY3" fmla="*/ 13633 h 801875"/>
                <a:gd name="connsiteX4" fmla="*/ 2967378 w 2967378"/>
                <a:gd name="connsiteY4" fmla="*/ 407754 h 801875"/>
                <a:gd name="connsiteX5" fmla="*/ 2967377 w 2967378"/>
                <a:gd name="connsiteY5" fmla="*/ 407754 h 801875"/>
                <a:gd name="connsiteX6" fmla="*/ 2573256 w 2967378"/>
                <a:gd name="connsiteY6" fmla="*/ 801875 h 801875"/>
                <a:gd name="connsiteX7" fmla="*/ 394121 w 2967378"/>
                <a:gd name="connsiteY7" fmla="*/ 801874 h 801875"/>
                <a:gd name="connsiteX8" fmla="*/ 0 w 2967378"/>
                <a:gd name="connsiteY8" fmla="*/ 407753 h 801875"/>
                <a:gd name="connsiteX9" fmla="*/ 0 w 2967378"/>
                <a:gd name="connsiteY9" fmla="*/ 407754 h 801875"/>
                <a:gd name="connsiteX0" fmla="*/ 0 w 2967378"/>
                <a:gd name="connsiteY0" fmla="*/ 1012438 h 1406559"/>
                <a:gd name="connsiteX1" fmla="*/ 394121 w 2967378"/>
                <a:gd name="connsiteY1" fmla="*/ 618317 h 1406559"/>
                <a:gd name="connsiteX2" fmla="*/ 1501341 w 2967378"/>
                <a:gd name="connsiteY2" fmla="*/ 0 h 1406559"/>
                <a:gd name="connsiteX3" fmla="*/ 2573257 w 2967378"/>
                <a:gd name="connsiteY3" fmla="*/ 618317 h 1406559"/>
                <a:gd name="connsiteX4" fmla="*/ 2967378 w 2967378"/>
                <a:gd name="connsiteY4" fmla="*/ 1012438 h 1406559"/>
                <a:gd name="connsiteX5" fmla="*/ 2967377 w 2967378"/>
                <a:gd name="connsiteY5" fmla="*/ 1012438 h 1406559"/>
                <a:gd name="connsiteX6" fmla="*/ 2573256 w 2967378"/>
                <a:gd name="connsiteY6" fmla="*/ 1406559 h 1406559"/>
                <a:gd name="connsiteX7" fmla="*/ 394121 w 2967378"/>
                <a:gd name="connsiteY7" fmla="*/ 1406558 h 1406559"/>
                <a:gd name="connsiteX8" fmla="*/ 0 w 2967378"/>
                <a:gd name="connsiteY8" fmla="*/ 1012437 h 1406559"/>
                <a:gd name="connsiteX9" fmla="*/ 0 w 2967378"/>
                <a:gd name="connsiteY9" fmla="*/ 1012438 h 1406559"/>
                <a:gd name="connsiteX0" fmla="*/ 0 w 2967378"/>
                <a:gd name="connsiteY0" fmla="*/ 1012438 h 1406559"/>
                <a:gd name="connsiteX1" fmla="*/ 394121 w 2967378"/>
                <a:gd name="connsiteY1" fmla="*/ 618317 h 1406559"/>
                <a:gd name="connsiteX2" fmla="*/ 1501341 w 2967378"/>
                <a:gd name="connsiteY2" fmla="*/ 0 h 1406559"/>
                <a:gd name="connsiteX3" fmla="*/ 2573257 w 2967378"/>
                <a:gd name="connsiteY3" fmla="*/ 618317 h 1406559"/>
                <a:gd name="connsiteX4" fmla="*/ 2967378 w 2967378"/>
                <a:gd name="connsiteY4" fmla="*/ 1012438 h 1406559"/>
                <a:gd name="connsiteX5" fmla="*/ 2967377 w 2967378"/>
                <a:gd name="connsiteY5" fmla="*/ 1012438 h 1406559"/>
                <a:gd name="connsiteX6" fmla="*/ 2573256 w 2967378"/>
                <a:gd name="connsiteY6" fmla="*/ 1406559 h 1406559"/>
                <a:gd name="connsiteX7" fmla="*/ 394121 w 2967378"/>
                <a:gd name="connsiteY7" fmla="*/ 1406558 h 1406559"/>
                <a:gd name="connsiteX8" fmla="*/ 0 w 2967378"/>
                <a:gd name="connsiteY8" fmla="*/ 1012437 h 1406559"/>
                <a:gd name="connsiteX9" fmla="*/ 0 w 2967378"/>
                <a:gd name="connsiteY9" fmla="*/ 1012438 h 1406559"/>
                <a:gd name="connsiteX0" fmla="*/ 0 w 2967378"/>
                <a:gd name="connsiteY0" fmla="*/ 1012438 h 1406559"/>
                <a:gd name="connsiteX1" fmla="*/ 394121 w 2967378"/>
                <a:gd name="connsiteY1" fmla="*/ 618317 h 1406559"/>
                <a:gd name="connsiteX2" fmla="*/ 1501341 w 2967378"/>
                <a:gd name="connsiteY2" fmla="*/ 0 h 1406559"/>
                <a:gd name="connsiteX3" fmla="*/ 2573257 w 2967378"/>
                <a:gd name="connsiteY3" fmla="*/ 618317 h 1406559"/>
                <a:gd name="connsiteX4" fmla="*/ 2967378 w 2967378"/>
                <a:gd name="connsiteY4" fmla="*/ 1012438 h 1406559"/>
                <a:gd name="connsiteX5" fmla="*/ 2967377 w 2967378"/>
                <a:gd name="connsiteY5" fmla="*/ 1012438 h 1406559"/>
                <a:gd name="connsiteX6" fmla="*/ 2573256 w 2967378"/>
                <a:gd name="connsiteY6" fmla="*/ 1406559 h 1406559"/>
                <a:gd name="connsiteX7" fmla="*/ 394121 w 2967378"/>
                <a:gd name="connsiteY7" fmla="*/ 1406558 h 1406559"/>
                <a:gd name="connsiteX8" fmla="*/ 0 w 2967378"/>
                <a:gd name="connsiteY8" fmla="*/ 1012437 h 1406559"/>
                <a:gd name="connsiteX9" fmla="*/ 0 w 2967378"/>
                <a:gd name="connsiteY9" fmla="*/ 1012438 h 1406559"/>
                <a:gd name="connsiteX0" fmla="*/ 0 w 2967378"/>
                <a:gd name="connsiteY0" fmla="*/ 1012438 h 1406559"/>
                <a:gd name="connsiteX1" fmla="*/ 394121 w 2967378"/>
                <a:gd name="connsiteY1" fmla="*/ 618317 h 1406559"/>
                <a:gd name="connsiteX2" fmla="*/ 1501341 w 2967378"/>
                <a:gd name="connsiteY2" fmla="*/ 0 h 1406559"/>
                <a:gd name="connsiteX3" fmla="*/ 2573257 w 2967378"/>
                <a:gd name="connsiteY3" fmla="*/ 618317 h 1406559"/>
                <a:gd name="connsiteX4" fmla="*/ 2967378 w 2967378"/>
                <a:gd name="connsiteY4" fmla="*/ 1012438 h 1406559"/>
                <a:gd name="connsiteX5" fmla="*/ 2967377 w 2967378"/>
                <a:gd name="connsiteY5" fmla="*/ 1012438 h 1406559"/>
                <a:gd name="connsiteX6" fmla="*/ 2573256 w 2967378"/>
                <a:gd name="connsiteY6" fmla="*/ 1406559 h 1406559"/>
                <a:gd name="connsiteX7" fmla="*/ 394121 w 2967378"/>
                <a:gd name="connsiteY7" fmla="*/ 1406558 h 1406559"/>
                <a:gd name="connsiteX8" fmla="*/ 0 w 2967378"/>
                <a:gd name="connsiteY8" fmla="*/ 1012437 h 1406559"/>
                <a:gd name="connsiteX9" fmla="*/ 0 w 2967378"/>
                <a:gd name="connsiteY9" fmla="*/ 1012438 h 1406559"/>
                <a:gd name="connsiteX0" fmla="*/ 0 w 2967378"/>
                <a:gd name="connsiteY0" fmla="*/ 1012438 h 1406559"/>
                <a:gd name="connsiteX1" fmla="*/ 394121 w 2967378"/>
                <a:gd name="connsiteY1" fmla="*/ 618317 h 1406559"/>
                <a:gd name="connsiteX2" fmla="*/ 1501341 w 2967378"/>
                <a:gd name="connsiteY2" fmla="*/ 0 h 1406559"/>
                <a:gd name="connsiteX3" fmla="*/ 2573257 w 2967378"/>
                <a:gd name="connsiteY3" fmla="*/ 618317 h 1406559"/>
                <a:gd name="connsiteX4" fmla="*/ 2967378 w 2967378"/>
                <a:gd name="connsiteY4" fmla="*/ 1012438 h 1406559"/>
                <a:gd name="connsiteX5" fmla="*/ 2967377 w 2967378"/>
                <a:gd name="connsiteY5" fmla="*/ 1012438 h 1406559"/>
                <a:gd name="connsiteX6" fmla="*/ 2573256 w 2967378"/>
                <a:gd name="connsiteY6" fmla="*/ 1406559 h 1406559"/>
                <a:gd name="connsiteX7" fmla="*/ 394121 w 2967378"/>
                <a:gd name="connsiteY7" fmla="*/ 1406558 h 1406559"/>
                <a:gd name="connsiteX8" fmla="*/ 0 w 2967378"/>
                <a:gd name="connsiteY8" fmla="*/ 1012437 h 1406559"/>
                <a:gd name="connsiteX9" fmla="*/ 0 w 2967378"/>
                <a:gd name="connsiteY9" fmla="*/ 1012438 h 140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67378" h="1406559">
                  <a:moveTo>
                    <a:pt x="0" y="1012438"/>
                  </a:moveTo>
                  <a:cubicBezTo>
                    <a:pt x="0" y="794771"/>
                    <a:pt x="176454" y="618317"/>
                    <a:pt x="394121" y="618317"/>
                  </a:cubicBezTo>
                  <a:cubicBezTo>
                    <a:pt x="763194" y="412211"/>
                    <a:pt x="1353494" y="589564"/>
                    <a:pt x="1501341" y="0"/>
                  </a:cubicBezTo>
                  <a:cubicBezTo>
                    <a:pt x="1666916" y="604313"/>
                    <a:pt x="2215952" y="412211"/>
                    <a:pt x="2573257" y="618317"/>
                  </a:cubicBezTo>
                  <a:cubicBezTo>
                    <a:pt x="2790924" y="618317"/>
                    <a:pt x="2967378" y="794771"/>
                    <a:pt x="2967378" y="1012438"/>
                  </a:cubicBezTo>
                  <a:lnTo>
                    <a:pt x="2967377" y="1012438"/>
                  </a:lnTo>
                  <a:cubicBezTo>
                    <a:pt x="2967377" y="1230105"/>
                    <a:pt x="2790923" y="1406559"/>
                    <a:pt x="2573256" y="1406559"/>
                  </a:cubicBezTo>
                  <a:lnTo>
                    <a:pt x="394121" y="1406558"/>
                  </a:lnTo>
                  <a:cubicBezTo>
                    <a:pt x="176454" y="1406558"/>
                    <a:pt x="0" y="1230104"/>
                    <a:pt x="0" y="1012437"/>
                  </a:cubicBezTo>
                  <a:lnTo>
                    <a:pt x="0" y="1012438"/>
                  </a:lnTo>
                  <a:close/>
                </a:path>
              </a:pathLst>
            </a:custGeom>
            <a:solidFill>
              <a:srgbClr val="76A7F6"/>
            </a:solidFill>
            <a:ln>
              <a:solidFill>
                <a:srgbClr val="76A7F6"/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F1F97272-0CA6-4274-B4FD-34FE1F433FC1}"/>
                </a:ext>
              </a:extLst>
            </p:cNvPr>
            <p:cNvSpPr txBox="1"/>
            <p:nvPr/>
          </p:nvSpPr>
          <p:spPr>
            <a:xfrm>
              <a:off x="5418626" y="4611723"/>
              <a:ext cx="2630671" cy="10244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NO Misdiagnosis</a:t>
              </a:r>
              <a:endParaRPr lang="en-ID" sz="24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A0879EAF-BFA3-4DD6-A0C9-A5C30DC3BA26}"/>
              </a:ext>
            </a:extLst>
          </p:cNvPr>
          <p:cNvGrpSpPr/>
          <p:nvPr/>
        </p:nvGrpSpPr>
        <p:grpSpPr>
          <a:xfrm>
            <a:off x="7822604" y="4180099"/>
            <a:ext cx="3042477" cy="1265125"/>
            <a:chOff x="3804155" y="4022809"/>
            <a:chExt cx="3042477" cy="1265125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DF87A9B7-0EA7-4F83-91EC-954D0241AACF}"/>
                </a:ext>
              </a:extLst>
            </p:cNvPr>
            <p:cNvGrpSpPr/>
            <p:nvPr/>
          </p:nvGrpSpPr>
          <p:grpSpPr>
            <a:xfrm rot="2917575">
              <a:off x="3816001" y="4010963"/>
              <a:ext cx="1200777" cy="1224470"/>
              <a:chOff x="5334574" y="5359888"/>
              <a:chExt cx="1200777" cy="1224470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16586D3A-AB75-4C05-A0B6-D96C8C3DCFC7}"/>
                  </a:ext>
                </a:extLst>
              </p:cNvPr>
              <p:cNvGrpSpPr/>
              <p:nvPr/>
            </p:nvGrpSpPr>
            <p:grpSpPr>
              <a:xfrm rot="18834975">
                <a:off x="5334574" y="5359888"/>
                <a:ext cx="1200777" cy="1200777"/>
                <a:chOff x="5512765" y="4219018"/>
                <a:chExt cx="2043551" cy="2043551"/>
              </a:xfrm>
            </p:grpSpPr>
            <p:sp>
              <p:nvSpPr>
                <p:cNvPr id="175" name="Teardrop 13">
                  <a:extLst>
                    <a:ext uri="{FF2B5EF4-FFF2-40B4-BE49-F238E27FC236}">
                      <a16:creationId xmlns:a16="http://schemas.microsoft.com/office/drawing/2014/main" id="{4ACDB62D-F391-41E7-8605-D9562362CA4C}"/>
                    </a:ext>
                  </a:extLst>
                </p:cNvPr>
                <p:cNvSpPr/>
                <p:nvPr/>
              </p:nvSpPr>
              <p:spPr>
                <a:xfrm rot="2700000">
                  <a:off x="5512765" y="4219018"/>
                  <a:ext cx="2043551" cy="2043551"/>
                </a:xfrm>
                <a:prstGeom prst="teardrop">
                  <a:avLst/>
                </a:prstGeom>
                <a:solidFill>
                  <a:srgbClr val="32B0BE"/>
                </a:solidFill>
                <a:ln w="635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37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176" name="Oval 14">
                  <a:extLst>
                    <a:ext uri="{FF2B5EF4-FFF2-40B4-BE49-F238E27FC236}">
                      <a16:creationId xmlns:a16="http://schemas.microsoft.com/office/drawing/2014/main" id="{3E69439B-D12A-4A9F-BE42-87C19B4D1A10}"/>
                    </a:ext>
                  </a:extLst>
                </p:cNvPr>
                <p:cNvSpPr/>
                <p:nvPr/>
              </p:nvSpPr>
              <p:spPr>
                <a:xfrm>
                  <a:off x="5614942" y="4321195"/>
                  <a:ext cx="1839196" cy="1839196"/>
                </a:xfrm>
                <a:prstGeom prst="ellipse">
                  <a:avLst/>
                </a:prstGeom>
                <a:solidFill>
                  <a:sysClr val="window" lastClr="FFFFFF"/>
                </a:solidFill>
                <a:ln w="635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37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</p:grp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A671F430-025A-4D2B-9633-D17AB16BC0FB}"/>
                  </a:ext>
                </a:extLst>
              </p:cNvPr>
              <p:cNvSpPr txBox="1"/>
              <p:nvPr/>
            </p:nvSpPr>
            <p:spPr>
              <a:xfrm rot="18682425">
                <a:off x="5359405" y="5826750"/>
                <a:ext cx="117666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Accurate</a:t>
                </a: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165C5180-04B7-4987-946D-BF171BA1CAE2}"/>
                </a:ext>
              </a:extLst>
            </p:cNvPr>
            <p:cNvGrpSpPr/>
            <p:nvPr/>
          </p:nvGrpSpPr>
          <p:grpSpPr>
            <a:xfrm rot="2917575">
              <a:off x="5585183" y="4026486"/>
              <a:ext cx="1200777" cy="1322120"/>
              <a:chOff x="6552235" y="4025976"/>
              <a:chExt cx="1200777" cy="132212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C19C7CBA-5EB8-4B72-9794-5E688322F1B1}"/>
                  </a:ext>
                </a:extLst>
              </p:cNvPr>
              <p:cNvGrpSpPr/>
              <p:nvPr/>
            </p:nvGrpSpPr>
            <p:grpSpPr>
              <a:xfrm rot="18834975" flipH="1">
                <a:off x="6552235" y="4093072"/>
                <a:ext cx="1200777" cy="1200777"/>
                <a:chOff x="5512765" y="4219018"/>
                <a:chExt cx="2043551" cy="2043551"/>
              </a:xfrm>
            </p:grpSpPr>
            <p:sp>
              <p:nvSpPr>
                <p:cNvPr id="167" name="Teardrop 13">
                  <a:extLst>
                    <a:ext uri="{FF2B5EF4-FFF2-40B4-BE49-F238E27FC236}">
                      <a16:creationId xmlns:a16="http://schemas.microsoft.com/office/drawing/2014/main" id="{18F60FC4-A61C-408F-95FD-E2E28185EB2E}"/>
                    </a:ext>
                  </a:extLst>
                </p:cNvPr>
                <p:cNvSpPr/>
                <p:nvPr/>
              </p:nvSpPr>
              <p:spPr>
                <a:xfrm rot="2700000">
                  <a:off x="5512765" y="4219018"/>
                  <a:ext cx="2043551" cy="2043551"/>
                </a:xfrm>
                <a:prstGeom prst="teardrop">
                  <a:avLst/>
                </a:prstGeom>
                <a:solidFill>
                  <a:srgbClr val="32B0BE"/>
                </a:solidFill>
                <a:ln w="635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37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168" name="Oval 14">
                  <a:extLst>
                    <a:ext uri="{FF2B5EF4-FFF2-40B4-BE49-F238E27FC236}">
                      <a16:creationId xmlns:a16="http://schemas.microsoft.com/office/drawing/2014/main" id="{2F8B6124-87EA-42AB-BE98-48803312F394}"/>
                    </a:ext>
                  </a:extLst>
                </p:cNvPr>
                <p:cNvSpPr/>
                <p:nvPr/>
              </p:nvSpPr>
              <p:spPr>
                <a:xfrm>
                  <a:off x="5614942" y="4321195"/>
                  <a:ext cx="1839196" cy="1839196"/>
                </a:xfrm>
                <a:prstGeom prst="ellipse">
                  <a:avLst/>
                </a:prstGeom>
                <a:solidFill>
                  <a:sysClr val="window" lastClr="FFFFFF"/>
                </a:solidFill>
                <a:ln w="635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377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</p:grp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033B45B5-D502-4FF8-BF01-6598849C46CD}"/>
                  </a:ext>
                </a:extLst>
              </p:cNvPr>
              <p:cNvSpPr txBox="1"/>
              <p:nvPr/>
            </p:nvSpPr>
            <p:spPr>
              <a:xfrm rot="18682425">
                <a:off x="6526460" y="4517759"/>
                <a:ext cx="132212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Precise</a:t>
                </a:r>
              </a:p>
            </p:txBody>
          </p:sp>
        </p:grp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0551B52-0A3B-44D4-B563-B8D98DE9DCD3}"/>
              </a:ext>
            </a:extLst>
          </p:cNvPr>
          <p:cNvGrpSpPr/>
          <p:nvPr/>
        </p:nvGrpSpPr>
        <p:grpSpPr>
          <a:xfrm>
            <a:off x="8372625" y="4319977"/>
            <a:ext cx="1896742" cy="973780"/>
            <a:chOff x="5579842" y="4859354"/>
            <a:chExt cx="1896742" cy="973780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CF1ED14A-7C31-491A-B426-E3B7331C6DED}"/>
                </a:ext>
              </a:extLst>
            </p:cNvPr>
            <p:cNvSpPr/>
            <p:nvPr/>
          </p:nvSpPr>
          <p:spPr>
            <a:xfrm flipH="1">
              <a:off x="6054444" y="4859354"/>
              <a:ext cx="973780" cy="973780"/>
            </a:xfrm>
            <a:prstGeom prst="ellipse">
              <a:avLst/>
            </a:prstGeom>
            <a:solidFill>
              <a:srgbClr val="80A3CE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B80A1E7-1B17-48D5-8DE8-E301E1FDA5B6}"/>
                </a:ext>
              </a:extLst>
            </p:cNvPr>
            <p:cNvSpPr txBox="1"/>
            <p:nvPr/>
          </p:nvSpPr>
          <p:spPr>
            <a:xfrm>
              <a:off x="5579842" y="5085184"/>
              <a:ext cx="189674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ROM </a:t>
              </a:r>
              <a:endParaRPr lang="en-ID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EFF0F3E-1CDE-49A5-A995-F4DA0F39C3E5}"/>
              </a:ext>
            </a:extLst>
          </p:cNvPr>
          <p:cNvGrpSpPr/>
          <p:nvPr/>
        </p:nvGrpSpPr>
        <p:grpSpPr>
          <a:xfrm>
            <a:off x="7246540" y="1504649"/>
            <a:ext cx="4392488" cy="1178256"/>
            <a:chOff x="7246540" y="1504649"/>
            <a:chExt cx="4392488" cy="1178256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FE7ECE03-294A-408E-A390-6C47F538D62C}"/>
                </a:ext>
              </a:extLst>
            </p:cNvPr>
            <p:cNvGrpSpPr/>
            <p:nvPr/>
          </p:nvGrpSpPr>
          <p:grpSpPr>
            <a:xfrm>
              <a:off x="9540256" y="1952725"/>
              <a:ext cx="2098772" cy="730180"/>
              <a:chOff x="9209182" y="2351429"/>
              <a:chExt cx="2098772" cy="730180"/>
            </a:xfrm>
            <a:grpFill/>
          </p:grpSpPr>
          <p:sp>
            <p:nvSpPr>
              <p:cNvPr id="112" name="Rectangle: Rounded Corners 111">
                <a:extLst>
                  <a:ext uri="{FF2B5EF4-FFF2-40B4-BE49-F238E27FC236}">
                    <a16:creationId xmlns:a16="http://schemas.microsoft.com/office/drawing/2014/main" id="{9A8CAFFF-BA5E-415C-8952-DDE327014784}"/>
                  </a:ext>
                </a:extLst>
              </p:cNvPr>
              <p:cNvSpPr/>
              <p:nvPr/>
            </p:nvSpPr>
            <p:spPr>
              <a:xfrm>
                <a:off x="9356111" y="2351429"/>
                <a:ext cx="1778861" cy="730180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rgbClr val="80A3CE"/>
                </a:solidFill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3A378EC-5334-448E-949F-72C9F1CEC733}"/>
                  </a:ext>
                </a:extLst>
              </p:cNvPr>
              <p:cNvSpPr txBox="1"/>
              <p:nvPr/>
            </p:nvSpPr>
            <p:spPr>
              <a:xfrm>
                <a:off x="9209182" y="2387405"/>
                <a:ext cx="209877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cs typeface="Arial" pitchFamily="34" charset="0"/>
                  </a:rPr>
                  <a:t>Repetitive movements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BB52B3C7-4E09-4549-881B-54F122059DCE}"/>
                </a:ext>
              </a:extLst>
            </p:cNvPr>
            <p:cNvGrpSpPr/>
            <p:nvPr/>
          </p:nvGrpSpPr>
          <p:grpSpPr>
            <a:xfrm>
              <a:off x="7246540" y="1939265"/>
              <a:ext cx="1778861" cy="730180"/>
              <a:chOff x="7529955" y="2398549"/>
              <a:chExt cx="1778861" cy="730180"/>
            </a:xfrm>
            <a:grpFill/>
          </p:grpSpPr>
          <p:sp>
            <p:nvSpPr>
              <p:cNvPr id="114" name="Rectangle: Rounded Corners 113">
                <a:extLst>
                  <a:ext uri="{FF2B5EF4-FFF2-40B4-BE49-F238E27FC236}">
                    <a16:creationId xmlns:a16="http://schemas.microsoft.com/office/drawing/2014/main" id="{B055F3DF-77BD-4853-8B6B-3D94FBD3F95B}"/>
                  </a:ext>
                </a:extLst>
              </p:cNvPr>
              <p:cNvSpPr/>
              <p:nvPr/>
            </p:nvSpPr>
            <p:spPr>
              <a:xfrm>
                <a:off x="7529955" y="2398549"/>
                <a:ext cx="1778861" cy="730180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rgbClr val="80A3CE"/>
                </a:solidFill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C32B49B-A28C-47DF-AA22-394FD64508A5}"/>
                  </a:ext>
                </a:extLst>
              </p:cNvPr>
              <p:cNvSpPr txBox="1"/>
              <p:nvPr/>
            </p:nvSpPr>
            <p:spPr>
              <a:xfrm>
                <a:off x="7582046" y="2583977"/>
                <a:ext cx="168071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  <a:ea typeface="Calibri" panose="020F0502020204030204" pitchFamily="34" charset="0"/>
                  </a:rPr>
                  <a:t>Trauma</a:t>
                </a:r>
                <a:endPara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17" name="Elbow Connector 191">
              <a:extLst>
                <a:ext uri="{FF2B5EF4-FFF2-40B4-BE49-F238E27FC236}">
                  <a16:creationId xmlns:a16="http://schemas.microsoft.com/office/drawing/2014/main" id="{5E8F7ED6-A10C-4CCF-9B25-992F5998A024}"/>
                </a:ext>
              </a:extLst>
            </p:cNvPr>
            <p:cNvCxnSpPr>
              <a:cxnSpLocks/>
              <a:stCxn id="114" idx="3"/>
              <a:endCxn id="7" idx="2"/>
            </p:cNvCxnSpPr>
            <p:nvPr/>
          </p:nvCxnSpPr>
          <p:spPr>
            <a:xfrm flipV="1">
              <a:off x="9025401" y="1504649"/>
              <a:ext cx="283416" cy="799706"/>
            </a:xfrm>
            <a:prstGeom prst="bentConnector2">
              <a:avLst/>
            </a:prstGeom>
            <a:grpFill/>
            <a:ln w="57150">
              <a:solidFill>
                <a:srgbClr val="80A3CE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Elbow Connector 191">
              <a:extLst>
                <a:ext uri="{FF2B5EF4-FFF2-40B4-BE49-F238E27FC236}">
                  <a16:creationId xmlns:a16="http://schemas.microsoft.com/office/drawing/2014/main" id="{18C6B967-4E42-49F7-8A54-36D5FA95C636}"/>
                </a:ext>
              </a:extLst>
            </p:cNvPr>
            <p:cNvCxnSpPr>
              <a:cxnSpLocks/>
              <a:stCxn id="22" idx="1"/>
              <a:endCxn id="7" idx="2"/>
            </p:cNvCxnSpPr>
            <p:nvPr/>
          </p:nvCxnSpPr>
          <p:spPr>
            <a:xfrm rot="10800000">
              <a:off x="9308818" y="1504649"/>
              <a:ext cx="231439" cy="807218"/>
            </a:xfrm>
            <a:prstGeom prst="bentConnector2">
              <a:avLst/>
            </a:prstGeom>
            <a:grpFill/>
            <a:ln w="57150">
              <a:solidFill>
                <a:srgbClr val="80A3CE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4" name="Elbow Connector 191">
            <a:extLst>
              <a:ext uri="{FF2B5EF4-FFF2-40B4-BE49-F238E27FC236}">
                <a16:creationId xmlns:a16="http://schemas.microsoft.com/office/drawing/2014/main" id="{9CA440C4-C6BD-46CF-A087-D256B74BA059}"/>
              </a:ext>
            </a:extLst>
          </p:cNvPr>
          <p:cNvCxnSpPr>
            <a:cxnSpLocks/>
            <a:stCxn id="109" idx="0"/>
            <a:endCxn id="112" idx="2"/>
          </p:cNvCxnSpPr>
          <p:nvPr/>
        </p:nvCxnSpPr>
        <p:spPr>
          <a:xfrm rot="5400000" flipH="1" flipV="1">
            <a:off x="9136830" y="2880192"/>
            <a:ext cx="1637072" cy="1242499"/>
          </a:xfrm>
          <a:prstGeom prst="bentConnector3">
            <a:avLst>
              <a:gd name="adj1" fmla="val 72522"/>
            </a:avLst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rgbClr val="80A3CE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91">
            <a:extLst>
              <a:ext uri="{FF2B5EF4-FFF2-40B4-BE49-F238E27FC236}">
                <a16:creationId xmlns:a16="http://schemas.microsoft.com/office/drawing/2014/main" id="{FB8ACEDB-55D7-480D-B079-32CB8911427E}"/>
              </a:ext>
            </a:extLst>
          </p:cNvPr>
          <p:cNvCxnSpPr>
            <a:cxnSpLocks/>
            <a:stCxn id="109" idx="0"/>
            <a:endCxn id="114" idx="2"/>
          </p:cNvCxnSpPr>
          <p:nvPr/>
        </p:nvCxnSpPr>
        <p:spPr>
          <a:xfrm rot="16200000" flipV="1">
            <a:off x="7909778" y="2895638"/>
            <a:ext cx="1650532" cy="1198146"/>
          </a:xfrm>
          <a:prstGeom prst="bentConnector3">
            <a:avLst>
              <a:gd name="adj1" fmla="val 71445"/>
            </a:avLst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rgbClr val="80A3CE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48547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ROM MEASUREMENT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908A14A-FDA4-4BC2-A7C7-5350593C3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436" y="4233606"/>
            <a:ext cx="5596520" cy="262439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2B05AD62-A2F5-4877-9364-86D1B89D52ED}"/>
              </a:ext>
            </a:extLst>
          </p:cNvPr>
          <p:cNvGrpSpPr/>
          <p:nvPr/>
        </p:nvGrpSpPr>
        <p:grpSpPr>
          <a:xfrm>
            <a:off x="1730141" y="1700808"/>
            <a:ext cx="8022336" cy="2748501"/>
            <a:chOff x="1730141" y="1700808"/>
            <a:chExt cx="8022336" cy="27485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D1B2968-141B-40AA-B773-ED513473E18C}"/>
                </a:ext>
              </a:extLst>
            </p:cNvPr>
            <p:cNvGrpSpPr/>
            <p:nvPr/>
          </p:nvGrpSpPr>
          <p:grpSpPr>
            <a:xfrm>
              <a:off x="1730141" y="1700808"/>
              <a:ext cx="8022336" cy="2748501"/>
              <a:chOff x="6400363" y="1841988"/>
              <a:chExt cx="6701860" cy="2501037"/>
            </a:xfrm>
          </p:grpSpPr>
          <p:sp>
            <p:nvSpPr>
              <p:cNvPr id="14" name="Block Arc 13">
                <a:extLst>
                  <a:ext uri="{FF2B5EF4-FFF2-40B4-BE49-F238E27FC236}">
                    <a16:creationId xmlns:a16="http://schemas.microsoft.com/office/drawing/2014/main" id="{7B7400C3-9593-4A22-BC3A-12EFA218CD92}"/>
                  </a:ext>
                </a:extLst>
              </p:cNvPr>
              <p:cNvSpPr/>
              <p:nvPr/>
            </p:nvSpPr>
            <p:spPr>
              <a:xfrm>
                <a:off x="6400363" y="1841988"/>
                <a:ext cx="2296379" cy="2501037"/>
              </a:xfrm>
              <a:prstGeom prst="blockArc">
                <a:avLst>
                  <a:gd name="adj1" fmla="val 18257751"/>
                  <a:gd name="adj2" fmla="val 20385997"/>
                  <a:gd name="adj3" fmla="val 15553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5" name="Block Arc 14">
                <a:extLst>
                  <a:ext uri="{FF2B5EF4-FFF2-40B4-BE49-F238E27FC236}">
                    <a16:creationId xmlns:a16="http://schemas.microsoft.com/office/drawing/2014/main" id="{1C159A91-81C0-4606-AE31-8346EDBBFDBD}"/>
                  </a:ext>
                </a:extLst>
              </p:cNvPr>
              <p:cNvSpPr/>
              <p:nvPr/>
            </p:nvSpPr>
            <p:spPr>
              <a:xfrm>
                <a:off x="6400363" y="1841988"/>
                <a:ext cx="2296379" cy="2501037"/>
              </a:xfrm>
              <a:prstGeom prst="blockArc">
                <a:avLst>
                  <a:gd name="adj1" fmla="val 20558746"/>
                  <a:gd name="adj2" fmla="val 1045932"/>
                  <a:gd name="adj3" fmla="val 15398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6" name="Block Arc 15">
                <a:extLst>
                  <a:ext uri="{FF2B5EF4-FFF2-40B4-BE49-F238E27FC236}">
                    <a16:creationId xmlns:a16="http://schemas.microsoft.com/office/drawing/2014/main" id="{0B0095D9-326B-484F-97DB-DC099C284F87}"/>
                  </a:ext>
                </a:extLst>
              </p:cNvPr>
              <p:cNvSpPr/>
              <p:nvPr/>
            </p:nvSpPr>
            <p:spPr>
              <a:xfrm>
                <a:off x="6400363" y="1841988"/>
                <a:ext cx="2296379" cy="2501037"/>
              </a:xfrm>
              <a:prstGeom prst="blockArc">
                <a:avLst>
                  <a:gd name="adj1" fmla="val 1222556"/>
                  <a:gd name="adj2" fmla="val 3386058"/>
                  <a:gd name="adj3" fmla="val 15438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575B9E3-8C5A-4E5C-B981-F439EE501646}"/>
                  </a:ext>
                </a:extLst>
              </p:cNvPr>
              <p:cNvGrpSpPr/>
              <p:nvPr/>
            </p:nvGrpSpPr>
            <p:grpSpPr>
              <a:xfrm>
                <a:off x="7728423" y="2055913"/>
                <a:ext cx="5373800" cy="2079776"/>
                <a:chOff x="7728423" y="2055913"/>
                <a:chExt cx="5373800" cy="2079776"/>
              </a:xfrm>
            </p:grpSpPr>
            <p:sp>
              <p:nvSpPr>
                <p:cNvPr id="18" name="Rectangle 14">
                  <a:extLst>
                    <a:ext uri="{FF2B5EF4-FFF2-40B4-BE49-F238E27FC236}">
                      <a16:creationId xmlns:a16="http://schemas.microsoft.com/office/drawing/2014/main" id="{5B783170-DBA1-44BC-9552-C241D50ADE22}"/>
                    </a:ext>
                  </a:extLst>
                </p:cNvPr>
                <p:cNvSpPr/>
                <p:nvPr/>
              </p:nvSpPr>
              <p:spPr>
                <a:xfrm>
                  <a:off x="8196748" y="2055913"/>
                  <a:ext cx="4905475" cy="616359"/>
                </a:xfrm>
                <a:custGeom>
                  <a:avLst/>
                  <a:gdLst>
                    <a:gd name="connsiteX0" fmla="*/ 0 w 5029530"/>
                    <a:gd name="connsiteY0" fmla="*/ 0 h 1188719"/>
                    <a:gd name="connsiteX1" fmla="*/ 5029530 w 5029530"/>
                    <a:gd name="connsiteY1" fmla="*/ 0 h 1188719"/>
                    <a:gd name="connsiteX2" fmla="*/ 5029530 w 5029530"/>
                    <a:gd name="connsiteY2" fmla="*/ 1188719 h 1188719"/>
                    <a:gd name="connsiteX3" fmla="*/ 0 w 5029530"/>
                    <a:gd name="connsiteY3" fmla="*/ 1188719 h 1188719"/>
                    <a:gd name="connsiteX4" fmla="*/ 0 w 5029530"/>
                    <a:gd name="connsiteY4" fmla="*/ 0 h 1188719"/>
                    <a:gd name="connsiteX0" fmla="*/ 0 w 5029530"/>
                    <a:gd name="connsiteY0" fmla="*/ 0 h 1197511"/>
                    <a:gd name="connsiteX1" fmla="*/ 5029530 w 5029530"/>
                    <a:gd name="connsiteY1" fmla="*/ 0 h 1197511"/>
                    <a:gd name="connsiteX2" fmla="*/ 5029530 w 5029530"/>
                    <a:gd name="connsiteY2" fmla="*/ 1188719 h 1197511"/>
                    <a:gd name="connsiteX3" fmla="*/ 131885 w 5029530"/>
                    <a:gd name="connsiteY3" fmla="*/ 1197511 h 1197511"/>
                    <a:gd name="connsiteX4" fmla="*/ 0 w 5029530"/>
                    <a:gd name="connsiteY4" fmla="*/ 0 h 1197511"/>
                    <a:gd name="connsiteX0" fmla="*/ 0 w 5029530"/>
                    <a:gd name="connsiteY0" fmla="*/ 0 h 1188719"/>
                    <a:gd name="connsiteX1" fmla="*/ 5029530 w 5029530"/>
                    <a:gd name="connsiteY1" fmla="*/ 0 h 1188719"/>
                    <a:gd name="connsiteX2" fmla="*/ 5029530 w 5029530"/>
                    <a:gd name="connsiteY2" fmla="*/ 1188719 h 1188719"/>
                    <a:gd name="connsiteX3" fmla="*/ 123093 w 5029530"/>
                    <a:gd name="connsiteY3" fmla="*/ 1179926 h 1188719"/>
                    <a:gd name="connsiteX4" fmla="*/ 0 w 5029530"/>
                    <a:gd name="connsiteY4" fmla="*/ 0 h 1188719"/>
                    <a:gd name="connsiteX0" fmla="*/ 0 w 5029530"/>
                    <a:gd name="connsiteY0" fmla="*/ 0 h 1197511"/>
                    <a:gd name="connsiteX1" fmla="*/ 5029530 w 5029530"/>
                    <a:gd name="connsiteY1" fmla="*/ 0 h 1197511"/>
                    <a:gd name="connsiteX2" fmla="*/ 5029530 w 5029530"/>
                    <a:gd name="connsiteY2" fmla="*/ 1188719 h 1197511"/>
                    <a:gd name="connsiteX3" fmla="*/ 131885 w 5029530"/>
                    <a:gd name="connsiteY3" fmla="*/ 1197511 h 1197511"/>
                    <a:gd name="connsiteX4" fmla="*/ 0 w 5029530"/>
                    <a:gd name="connsiteY4" fmla="*/ 0 h 1197511"/>
                    <a:gd name="connsiteX0" fmla="*/ 0 w 5029530"/>
                    <a:gd name="connsiteY0" fmla="*/ 0 h 1197511"/>
                    <a:gd name="connsiteX1" fmla="*/ 5029530 w 5029530"/>
                    <a:gd name="connsiteY1" fmla="*/ 0 h 1197511"/>
                    <a:gd name="connsiteX2" fmla="*/ 5029530 w 5029530"/>
                    <a:gd name="connsiteY2" fmla="*/ 1188719 h 1197511"/>
                    <a:gd name="connsiteX3" fmla="*/ 131885 w 5029530"/>
                    <a:gd name="connsiteY3" fmla="*/ 1197511 h 1197511"/>
                    <a:gd name="connsiteX4" fmla="*/ 0 w 5029530"/>
                    <a:gd name="connsiteY4" fmla="*/ 0 h 11975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29530" h="1197511">
                      <a:moveTo>
                        <a:pt x="0" y="0"/>
                      </a:moveTo>
                      <a:lnTo>
                        <a:pt x="5029530" y="0"/>
                      </a:lnTo>
                      <a:lnTo>
                        <a:pt x="5029530" y="1188719"/>
                      </a:lnTo>
                      <a:lnTo>
                        <a:pt x="131885" y="11975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6">
                  <a:extLst>
                    <a:ext uri="{FF2B5EF4-FFF2-40B4-BE49-F238E27FC236}">
                      <a16:creationId xmlns:a16="http://schemas.microsoft.com/office/drawing/2014/main" id="{CB68FEDC-A471-41FB-B099-2FA7D91585DD}"/>
                    </a:ext>
                  </a:extLst>
                </p:cNvPr>
                <p:cNvSpPr/>
                <p:nvPr/>
              </p:nvSpPr>
              <p:spPr>
                <a:xfrm>
                  <a:off x="8196746" y="3519329"/>
                  <a:ext cx="4905475" cy="616360"/>
                </a:xfrm>
                <a:custGeom>
                  <a:avLst/>
                  <a:gdLst>
                    <a:gd name="connsiteX0" fmla="*/ 0 w 5029530"/>
                    <a:gd name="connsiteY0" fmla="*/ 0 h 1188720"/>
                    <a:gd name="connsiteX1" fmla="*/ 5029530 w 5029530"/>
                    <a:gd name="connsiteY1" fmla="*/ 0 h 1188720"/>
                    <a:gd name="connsiteX2" fmla="*/ 5029530 w 5029530"/>
                    <a:gd name="connsiteY2" fmla="*/ 1188720 h 1188720"/>
                    <a:gd name="connsiteX3" fmla="*/ 0 w 5029530"/>
                    <a:gd name="connsiteY3" fmla="*/ 1188720 h 1188720"/>
                    <a:gd name="connsiteX4" fmla="*/ 0 w 5029530"/>
                    <a:gd name="connsiteY4" fmla="*/ 0 h 1188720"/>
                    <a:gd name="connsiteX0" fmla="*/ 131884 w 5029530"/>
                    <a:gd name="connsiteY0" fmla="*/ 0 h 1197513"/>
                    <a:gd name="connsiteX1" fmla="*/ 5029530 w 5029530"/>
                    <a:gd name="connsiteY1" fmla="*/ 8793 h 1197513"/>
                    <a:gd name="connsiteX2" fmla="*/ 5029530 w 5029530"/>
                    <a:gd name="connsiteY2" fmla="*/ 1197513 h 1197513"/>
                    <a:gd name="connsiteX3" fmla="*/ 0 w 5029530"/>
                    <a:gd name="connsiteY3" fmla="*/ 1197513 h 1197513"/>
                    <a:gd name="connsiteX4" fmla="*/ 131884 w 5029530"/>
                    <a:gd name="connsiteY4" fmla="*/ 0 h 1197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29530" h="1197513">
                      <a:moveTo>
                        <a:pt x="131884" y="0"/>
                      </a:moveTo>
                      <a:lnTo>
                        <a:pt x="5029530" y="8793"/>
                      </a:lnTo>
                      <a:lnTo>
                        <a:pt x="5029530" y="1197513"/>
                      </a:lnTo>
                      <a:lnTo>
                        <a:pt x="0" y="1197513"/>
                      </a:lnTo>
                      <a:lnTo>
                        <a:pt x="131884" y="0"/>
                      </a:lnTo>
                      <a:close/>
                    </a:path>
                  </a:pathLst>
                </a:custGeom>
                <a:solidFill>
                  <a:schemeClr val="accent5"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Isosceles Triangle 19">
                  <a:extLst>
                    <a:ext uri="{FF2B5EF4-FFF2-40B4-BE49-F238E27FC236}">
                      <a16:creationId xmlns:a16="http://schemas.microsoft.com/office/drawing/2014/main" id="{E17A0684-379E-4469-800C-907BECDED0E2}"/>
                    </a:ext>
                  </a:extLst>
                </p:cNvPr>
                <p:cNvSpPr/>
                <p:nvPr/>
              </p:nvSpPr>
              <p:spPr>
                <a:xfrm rot="13500000">
                  <a:off x="7963820" y="2499848"/>
                  <a:ext cx="60137" cy="518555"/>
                </a:xfrm>
                <a:prstGeom prst="triangl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Isosceles Triangle 20">
                  <a:extLst>
                    <a:ext uri="{FF2B5EF4-FFF2-40B4-BE49-F238E27FC236}">
                      <a16:creationId xmlns:a16="http://schemas.microsoft.com/office/drawing/2014/main" id="{E600788D-8787-4047-843E-89BB19AF60CF}"/>
                    </a:ext>
                  </a:extLst>
                </p:cNvPr>
                <p:cNvSpPr/>
                <p:nvPr/>
              </p:nvSpPr>
              <p:spPr>
                <a:xfrm rot="16200000">
                  <a:off x="8032080" y="2773213"/>
                  <a:ext cx="60137" cy="648194"/>
                </a:xfrm>
                <a:prstGeom prst="triangl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Isosceles Triangle 21">
                  <a:extLst>
                    <a:ext uri="{FF2B5EF4-FFF2-40B4-BE49-F238E27FC236}">
                      <a16:creationId xmlns:a16="http://schemas.microsoft.com/office/drawing/2014/main" id="{3E77829D-EC2A-4FC1-87F0-702FEC313C87}"/>
                    </a:ext>
                  </a:extLst>
                </p:cNvPr>
                <p:cNvSpPr/>
                <p:nvPr/>
              </p:nvSpPr>
              <p:spPr>
                <a:xfrm rot="18600000">
                  <a:off x="7957632" y="3203061"/>
                  <a:ext cx="60137" cy="518555"/>
                </a:xfrm>
                <a:prstGeom prst="triangl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71BE552D-BF4B-4DF0-8F6B-DCBDA0887AA9}"/>
                    </a:ext>
                  </a:extLst>
                </p:cNvPr>
                <p:cNvSpPr/>
                <p:nvPr/>
              </p:nvSpPr>
              <p:spPr>
                <a:xfrm>
                  <a:off x="8644111" y="2717699"/>
                  <a:ext cx="4458112" cy="753026"/>
                </a:xfrm>
                <a:prstGeom prst="rect">
                  <a:avLst/>
                </a:prstGeom>
                <a:solidFill>
                  <a:schemeClr val="accent4"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E30E6C6-7C53-4E58-9796-50963C371FB3}"/>
                    </a:ext>
                  </a:extLst>
                </p:cNvPr>
                <p:cNvSpPr txBox="1"/>
                <p:nvPr/>
              </p:nvSpPr>
              <p:spPr>
                <a:xfrm flipH="1">
                  <a:off x="8735572" y="2188103"/>
                  <a:ext cx="3945562" cy="3360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i="1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Still requires a human intervention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DF5AD7E-5495-43F9-A70A-93F44D7F8F2B}"/>
                    </a:ext>
                  </a:extLst>
                </p:cNvPr>
                <p:cNvSpPr txBox="1"/>
                <p:nvPr/>
              </p:nvSpPr>
              <p:spPr>
                <a:xfrm>
                  <a:off x="8787706" y="2824858"/>
                  <a:ext cx="4142803" cy="5881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i="1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Requires high clinical experience from a therapist or doctor.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3E0AC59-450F-43AB-9C46-7845E4AD65C7}"/>
                    </a:ext>
                  </a:extLst>
                </p:cNvPr>
                <p:cNvSpPr txBox="1"/>
                <p:nvPr/>
              </p:nvSpPr>
              <p:spPr>
                <a:xfrm>
                  <a:off x="8618653" y="3545909"/>
                  <a:ext cx="3975151" cy="5881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i="1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Cannot be used for ROM measurement in certain joints</a:t>
                  </a:r>
                </a:p>
              </p:txBody>
            </p:sp>
          </p:grpSp>
        </p:grpSp>
        <p:sp>
          <p:nvSpPr>
            <p:cNvPr id="38" name="Round Same Side Corner Rectangle 8">
              <a:extLst>
                <a:ext uri="{FF2B5EF4-FFF2-40B4-BE49-F238E27FC236}">
                  <a16:creationId xmlns:a16="http://schemas.microsoft.com/office/drawing/2014/main" id="{00D31FE8-6E5F-4784-A726-D5C53FAC0F61}"/>
                </a:ext>
              </a:extLst>
            </p:cNvPr>
            <p:cNvSpPr/>
            <p:nvPr/>
          </p:nvSpPr>
          <p:spPr>
            <a:xfrm rot="2773297">
              <a:off x="3934172" y="2204864"/>
              <a:ext cx="234608" cy="268092"/>
            </a:xfrm>
            <a:custGeom>
              <a:avLst/>
              <a:gdLst/>
              <a:ahLst/>
              <a:cxnLst/>
              <a:rect l="l" t="t" r="r" b="b"/>
              <a:pathLst>
                <a:path w="3197597" h="3202496">
                  <a:moveTo>
                    <a:pt x="601421" y="1611393"/>
                  </a:moveTo>
                  <a:lnTo>
                    <a:pt x="2596176" y="1611393"/>
                  </a:lnTo>
                  <a:cubicBezTo>
                    <a:pt x="2928331" y="1611393"/>
                    <a:pt x="3197594" y="1880656"/>
                    <a:pt x="3197594" y="2212811"/>
                  </a:cubicBezTo>
                  <a:lnTo>
                    <a:pt x="3197594" y="2776360"/>
                  </a:lnTo>
                  <a:lnTo>
                    <a:pt x="3197597" y="2776360"/>
                  </a:lnTo>
                  <a:lnTo>
                    <a:pt x="3197597" y="2914824"/>
                  </a:lnTo>
                  <a:lnTo>
                    <a:pt x="3197198" y="2914824"/>
                  </a:lnTo>
                  <a:lnTo>
                    <a:pt x="3197198" y="3202496"/>
                  </a:lnTo>
                  <a:lnTo>
                    <a:pt x="398" y="3202496"/>
                  </a:lnTo>
                  <a:lnTo>
                    <a:pt x="398" y="2914824"/>
                  </a:lnTo>
                  <a:lnTo>
                    <a:pt x="0" y="2914824"/>
                  </a:lnTo>
                  <a:lnTo>
                    <a:pt x="0" y="2212811"/>
                  </a:lnTo>
                  <a:cubicBezTo>
                    <a:pt x="0" y="1880656"/>
                    <a:pt x="269266" y="1611393"/>
                    <a:pt x="601421" y="1611393"/>
                  </a:cubicBezTo>
                  <a:close/>
                  <a:moveTo>
                    <a:pt x="1598801" y="0"/>
                  </a:moveTo>
                  <a:cubicBezTo>
                    <a:pt x="1998649" y="0"/>
                    <a:pt x="2322791" y="324142"/>
                    <a:pt x="2322791" y="723993"/>
                  </a:cubicBezTo>
                  <a:cubicBezTo>
                    <a:pt x="2322791" y="1123843"/>
                    <a:pt x="1998649" y="1447985"/>
                    <a:pt x="1598801" y="1447985"/>
                  </a:cubicBezTo>
                  <a:cubicBezTo>
                    <a:pt x="1198951" y="1447985"/>
                    <a:pt x="874809" y="1123843"/>
                    <a:pt x="874809" y="723993"/>
                  </a:cubicBezTo>
                  <a:cubicBezTo>
                    <a:pt x="874809" y="324142"/>
                    <a:pt x="1198951" y="0"/>
                    <a:pt x="159880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Round Same Side Corner Rectangle 8">
              <a:extLst>
                <a:ext uri="{FF2B5EF4-FFF2-40B4-BE49-F238E27FC236}">
                  <a16:creationId xmlns:a16="http://schemas.microsoft.com/office/drawing/2014/main" id="{6208F0F7-93AB-4E35-931E-6C9165B4241C}"/>
                </a:ext>
              </a:extLst>
            </p:cNvPr>
            <p:cNvSpPr/>
            <p:nvPr/>
          </p:nvSpPr>
          <p:spPr>
            <a:xfrm>
              <a:off x="4147710" y="2919837"/>
              <a:ext cx="234608" cy="268092"/>
            </a:xfrm>
            <a:custGeom>
              <a:avLst/>
              <a:gdLst/>
              <a:ahLst/>
              <a:cxnLst/>
              <a:rect l="l" t="t" r="r" b="b"/>
              <a:pathLst>
                <a:path w="3197597" h="3202496">
                  <a:moveTo>
                    <a:pt x="601421" y="1611393"/>
                  </a:moveTo>
                  <a:lnTo>
                    <a:pt x="2596176" y="1611393"/>
                  </a:lnTo>
                  <a:cubicBezTo>
                    <a:pt x="2928331" y="1611393"/>
                    <a:pt x="3197594" y="1880656"/>
                    <a:pt x="3197594" y="2212811"/>
                  </a:cubicBezTo>
                  <a:lnTo>
                    <a:pt x="3197594" y="2776360"/>
                  </a:lnTo>
                  <a:lnTo>
                    <a:pt x="3197597" y="2776360"/>
                  </a:lnTo>
                  <a:lnTo>
                    <a:pt x="3197597" y="2914824"/>
                  </a:lnTo>
                  <a:lnTo>
                    <a:pt x="3197198" y="2914824"/>
                  </a:lnTo>
                  <a:lnTo>
                    <a:pt x="3197198" y="3202496"/>
                  </a:lnTo>
                  <a:lnTo>
                    <a:pt x="398" y="3202496"/>
                  </a:lnTo>
                  <a:lnTo>
                    <a:pt x="398" y="2914824"/>
                  </a:lnTo>
                  <a:lnTo>
                    <a:pt x="0" y="2914824"/>
                  </a:lnTo>
                  <a:lnTo>
                    <a:pt x="0" y="2212811"/>
                  </a:lnTo>
                  <a:cubicBezTo>
                    <a:pt x="0" y="1880656"/>
                    <a:pt x="269266" y="1611393"/>
                    <a:pt x="601421" y="1611393"/>
                  </a:cubicBezTo>
                  <a:close/>
                  <a:moveTo>
                    <a:pt x="1598801" y="0"/>
                  </a:moveTo>
                  <a:cubicBezTo>
                    <a:pt x="1998649" y="0"/>
                    <a:pt x="2322791" y="324142"/>
                    <a:pt x="2322791" y="723993"/>
                  </a:cubicBezTo>
                  <a:cubicBezTo>
                    <a:pt x="2322791" y="1123843"/>
                    <a:pt x="1998649" y="1447985"/>
                    <a:pt x="1598801" y="1447985"/>
                  </a:cubicBezTo>
                  <a:cubicBezTo>
                    <a:pt x="1198951" y="1447985"/>
                    <a:pt x="874809" y="1123843"/>
                    <a:pt x="874809" y="723993"/>
                  </a:cubicBezTo>
                  <a:cubicBezTo>
                    <a:pt x="874809" y="324142"/>
                    <a:pt x="1198951" y="0"/>
                    <a:pt x="159880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Round Same Side Corner Rectangle 8">
              <a:extLst>
                <a:ext uri="{FF2B5EF4-FFF2-40B4-BE49-F238E27FC236}">
                  <a16:creationId xmlns:a16="http://schemas.microsoft.com/office/drawing/2014/main" id="{38CB5437-516F-49CF-A464-32AC5EB0E512}"/>
                </a:ext>
              </a:extLst>
            </p:cNvPr>
            <p:cNvSpPr/>
            <p:nvPr/>
          </p:nvSpPr>
          <p:spPr>
            <a:xfrm rot="18826703" flipV="1">
              <a:off x="3905601" y="3659175"/>
              <a:ext cx="234608" cy="268092"/>
            </a:xfrm>
            <a:custGeom>
              <a:avLst/>
              <a:gdLst/>
              <a:ahLst/>
              <a:cxnLst/>
              <a:rect l="l" t="t" r="r" b="b"/>
              <a:pathLst>
                <a:path w="3197597" h="3202496">
                  <a:moveTo>
                    <a:pt x="601421" y="1611393"/>
                  </a:moveTo>
                  <a:lnTo>
                    <a:pt x="2596176" y="1611393"/>
                  </a:lnTo>
                  <a:cubicBezTo>
                    <a:pt x="2928331" y="1611393"/>
                    <a:pt x="3197594" y="1880656"/>
                    <a:pt x="3197594" y="2212811"/>
                  </a:cubicBezTo>
                  <a:lnTo>
                    <a:pt x="3197594" y="2776360"/>
                  </a:lnTo>
                  <a:lnTo>
                    <a:pt x="3197597" y="2776360"/>
                  </a:lnTo>
                  <a:lnTo>
                    <a:pt x="3197597" y="2914824"/>
                  </a:lnTo>
                  <a:lnTo>
                    <a:pt x="3197198" y="2914824"/>
                  </a:lnTo>
                  <a:lnTo>
                    <a:pt x="3197198" y="3202496"/>
                  </a:lnTo>
                  <a:lnTo>
                    <a:pt x="398" y="3202496"/>
                  </a:lnTo>
                  <a:lnTo>
                    <a:pt x="398" y="2914824"/>
                  </a:lnTo>
                  <a:lnTo>
                    <a:pt x="0" y="2914824"/>
                  </a:lnTo>
                  <a:lnTo>
                    <a:pt x="0" y="2212811"/>
                  </a:lnTo>
                  <a:cubicBezTo>
                    <a:pt x="0" y="1880656"/>
                    <a:pt x="269266" y="1611393"/>
                    <a:pt x="601421" y="1611393"/>
                  </a:cubicBezTo>
                  <a:close/>
                  <a:moveTo>
                    <a:pt x="1598801" y="0"/>
                  </a:moveTo>
                  <a:cubicBezTo>
                    <a:pt x="1998649" y="0"/>
                    <a:pt x="2322791" y="324142"/>
                    <a:pt x="2322791" y="723993"/>
                  </a:cubicBezTo>
                  <a:cubicBezTo>
                    <a:pt x="2322791" y="1123843"/>
                    <a:pt x="1998649" y="1447985"/>
                    <a:pt x="1598801" y="1447985"/>
                  </a:cubicBezTo>
                  <a:cubicBezTo>
                    <a:pt x="1198951" y="1447985"/>
                    <a:pt x="874809" y="1123843"/>
                    <a:pt x="874809" y="723993"/>
                  </a:cubicBezTo>
                  <a:cubicBezTo>
                    <a:pt x="874809" y="324142"/>
                    <a:pt x="1198951" y="0"/>
                    <a:pt x="159880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4745FB8-58F8-4F69-976C-9DA1A2E6445C}"/>
              </a:ext>
            </a:extLst>
          </p:cNvPr>
          <p:cNvGrpSpPr/>
          <p:nvPr/>
        </p:nvGrpSpPr>
        <p:grpSpPr>
          <a:xfrm>
            <a:off x="1629916" y="2311212"/>
            <a:ext cx="2253763" cy="1450717"/>
            <a:chOff x="4942284" y="555735"/>
            <a:chExt cx="1378353" cy="1371601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DDF7960-DD90-4F7D-9B74-C52B8978895C}"/>
                </a:ext>
              </a:extLst>
            </p:cNvPr>
            <p:cNvSpPr/>
            <p:nvPr/>
          </p:nvSpPr>
          <p:spPr>
            <a:xfrm>
              <a:off x="4942284" y="555735"/>
              <a:ext cx="1378353" cy="1371601"/>
            </a:xfrm>
            <a:custGeom>
              <a:avLst/>
              <a:gdLst>
                <a:gd name="connsiteX0" fmla="*/ 945743 w 1643915"/>
                <a:gd name="connsiteY0" fmla="*/ 1610486 h 1635040"/>
                <a:gd name="connsiteX1" fmla="*/ 991910 w 1643915"/>
                <a:gd name="connsiteY1" fmla="*/ 1610987 h 1635040"/>
                <a:gd name="connsiteX2" fmla="*/ 905590 w 1643915"/>
                <a:gd name="connsiteY2" fmla="*/ 1635040 h 1635040"/>
                <a:gd name="connsiteX3" fmla="*/ 945743 w 1643915"/>
                <a:gd name="connsiteY3" fmla="*/ 1610486 h 1635040"/>
                <a:gd name="connsiteX4" fmla="*/ 716382 w 1643915"/>
                <a:gd name="connsiteY4" fmla="*/ 1605909 h 1635040"/>
                <a:gd name="connsiteX5" fmla="*/ 775710 w 1643915"/>
                <a:gd name="connsiteY5" fmla="*/ 1613926 h 1635040"/>
                <a:gd name="connsiteX6" fmla="*/ 716382 w 1643915"/>
                <a:gd name="connsiteY6" fmla="*/ 1605909 h 1635040"/>
                <a:gd name="connsiteX7" fmla="*/ 913607 w 1643915"/>
                <a:gd name="connsiteY7" fmla="*/ 1603237 h 1635040"/>
                <a:gd name="connsiteX8" fmla="*/ 805374 w 1643915"/>
                <a:gd name="connsiteY8" fmla="*/ 1630496 h 1635040"/>
                <a:gd name="connsiteX9" fmla="*/ 913607 w 1643915"/>
                <a:gd name="connsiteY9" fmla="*/ 1603237 h 1635040"/>
                <a:gd name="connsiteX10" fmla="*/ 1216127 w 1643915"/>
                <a:gd name="connsiteY10" fmla="*/ 1379555 h 1635040"/>
                <a:gd name="connsiteX11" fmla="*/ 969729 w 1643915"/>
                <a:gd name="connsiteY11" fmla="*/ 1489392 h 1635040"/>
                <a:gd name="connsiteX12" fmla="*/ 726805 w 1643915"/>
                <a:gd name="connsiteY12" fmla="*/ 1497676 h 1635040"/>
                <a:gd name="connsiteX13" fmla="*/ 960910 w 1643915"/>
                <a:gd name="connsiteY13" fmla="*/ 1481107 h 1635040"/>
                <a:gd name="connsiteX14" fmla="*/ 1216127 w 1643915"/>
                <a:gd name="connsiteY14" fmla="*/ 1379555 h 1635040"/>
                <a:gd name="connsiteX15" fmla="*/ 1389299 w 1643915"/>
                <a:gd name="connsiteY15" fmla="*/ 1108571 h 1635040"/>
                <a:gd name="connsiteX16" fmla="*/ 1363911 w 1643915"/>
                <a:gd name="connsiteY16" fmla="*/ 1136097 h 1635040"/>
                <a:gd name="connsiteX17" fmla="*/ 1267291 w 1643915"/>
                <a:gd name="connsiteY17" fmla="*/ 1243354 h 1635040"/>
                <a:gd name="connsiteX18" fmla="*/ 1265880 w 1643915"/>
                <a:gd name="connsiteY18" fmla="*/ 1244055 h 1635040"/>
                <a:gd name="connsiteX19" fmla="*/ 1264407 w 1643915"/>
                <a:gd name="connsiteY19" fmla="*/ 1245839 h 1635040"/>
                <a:gd name="connsiteX20" fmla="*/ 1187755 w 1643915"/>
                <a:gd name="connsiteY20" fmla="*/ 1309083 h 1635040"/>
                <a:gd name="connsiteX21" fmla="*/ 1188868 w 1643915"/>
                <a:gd name="connsiteY21" fmla="*/ 1314883 h 1635040"/>
                <a:gd name="connsiteX22" fmla="*/ 1196350 w 1643915"/>
                <a:gd name="connsiteY22" fmla="*/ 1323167 h 1635040"/>
                <a:gd name="connsiteX23" fmla="*/ 1389299 w 1643915"/>
                <a:gd name="connsiteY23" fmla="*/ 1108571 h 1635040"/>
                <a:gd name="connsiteX24" fmla="*/ 1547240 w 1643915"/>
                <a:gd name="connsiteY24" fmla="*/ 1027329 h 1635040"/>
                <a:gd name="connsiteX25" fmla="*/ 1535214 w 1643915"/>
                <a:gd name="connsiteY25" fmla="*/ 1040157 h 1635040"/>
                <a:gd name="connsiteX26" fmla="*/ 1528533 w 1643915"/>
                <a:gd name="connsiteY26" fmla="*/ 1082381 h 1635040"/>
                <a:gd name="connsiteX27" fmla="*/ 1485507 w 1643915"/>
                <a:gd name="connsiteY27" fmla="*/ 1195425 h 1635040"/>
                <a:gd name="connsiteX28" fmla="*/ 1439808 w 1643915"/>
                <a:gd name="connsiteY28" fmla="*/ 1247805 h 1635040"/>
                <a:gd name="connsiteX29" fmla="*/ 1430188 w 1643915"/>
                <a:gd name="connsiteY29" fmla="*/ 1276132 h 1635040"/>
                <a:gd name="connsiteX30" fmla="*/ 1460386 w 1643915"/>
                <a:gd name="connsiteY30" fmla="*/ 1262503 h 1635040"/>
                <a:gd name="connsiteX31" fmla="*/ 1552852 w 1643915"/>
                <a:gd name="connsiteY31" fmla="*/ 1044967 h 1635040"/>
                <a:gd name="connsiteX32" fmla="*/ 1547240 w 1643915"/>
                <a:gd name="connsiteY32" fmla="*/ 1027329 h 1635040"/>
                <a:gd name="connsiteX33" fmla="*/ 1455843 w 1643915"/>
                <a:gd name="connsiteY33" fmla="*/ 914553 h 1635040"/>
                <a:gd name="connsiteX34" fmla="*/ 1416825 w 1643915"/>
                <a:gd name="connsiteY34" fmla="*/ 1045769 h 1635040"/>
                <a:gd name="connsiteX35" fmla="*/ 1455843 w 1643915"/>
                <a:gd name="connsiteY35" fmla="*/ 914553 h 1635040"/>
                <a:gd name="connsiteX36" fmla="*/ 3647 w 1643915"/>
                <a:gd name="connsiteY36" fmla="*/ 889699 h 1635040"/>
                <a:gd name="connsiteX37" fmla="*/ 19415 w 1643915"/>
                <a:gd name="connsiteY37" fmla="*/ 981364 h 1635040"/>
                <a:gd name="connsiteX38" fmla="*/ 3647 w 1643915"/>
                <a:gd name="connsiteY38" fmla="*/ 889699 h 1635040"/>
                <a:gd name="connsiteX39" fmla="*/ 14336 w 1643915"/>
                <a:gd name="connsiteY39" fmla="*/ 695681 h 1635040"/>
                <a:gd name="connsiteX40" fmla="*/ 14336 w 1643915"/>
                <a:gd name="connsiteY40" fmla="*/ 847209 h 1635040"/>
                <a:gd name="connsiteX41" fmla="*/ 14336 w 1643915"/>
                <a:gd name="connsiteY41" fmla="*/ 695681 h 1635040"/>
                <a:gd name="connsiteX42" fmla="*/ 1526394 w 1643915"/>
                <a:gd name="connsiteY42" fmla="*/ 538810 h 1635040"/>
                <a:gd name="connsiteX43" fmla="*/ 1546170 w 1643915"/>
                <a:gd name="connsiteY43" fmla="*/ 599741 h 1635040"/>
                <a:gd name="connsiteX44" fmla="*/ 1526394 w 1643915"/>
                <a:gd name="connsiteY44" fmla="*/ 538810 h 1635040"/>
                <a:gd name="connsiteX45" fmla="*/ 1417627 w 1643915"/>
                <a:gd name="connsiteY45" fmla="*/ 335171 h 1635040"/>
                <a:gd name="connsiteX46" fmla="*/ 1506886 w 1643915"/>
                <a:gd name="connsiteY46" fmla="*/ 492042 h 1635040"/>
                <a:gd name="connsiteX47" fmla="*/ 1481231 w 1643915"/>
                <a:gd name="connsiteY47" fmla="*/ 479215 h 1635040"/>
                <a:gd name="connsiteX48" fmla="*/ 1506085 w 1643915"/>
                <a:gd name="connsiteY48" fmla="*/ 520103 h 1635040"/>
                <a:gd name="connsiteX49" fmla="*/ 1587326 w 1643915"/>
                <a:gd name="connsiteY49" fmla="*/ 879811 h 1635040"/>
                <a:gd name="connsiteX50" fmla="*/ 1579576 w 1643915"/>
                <a:gd name="connsiteY50" fmla="*/ 954372 h 1635040"/>
                <a:gd name="connsiteX51" fmla="*/ 1417627 w 1643915"/>
                <a:gd name="connsiteY51" fmla="*/ 335171 h 1635040"/>
                <a:gd name="connsiteX52" fmla="*/ 377785 w 1643915"/>
                <a:gd name="connsiteY52" fmla="*/ 140885 h 1635040"/>
                <a:gd name="connsiteX53" fmla="*/ 377785 w 1643915"/>
                <a:gd name="connsiteY53" fmla="*/ 141154 h 1635040"/>
                <a:gd name="connsiteX54" fmla="*/ 377785 w 1643915"/>
                <a:gd name="connsiteY54" fmla="*/ 141687 h 1635040"/>
                <a:gd name="connsiteX55" fmla="*/ 377251 w 1643915"/>
                <a:gd name="connsiteY55" fmla="*/ 141152 h 1635040"/>
                <a:gd name="connsiteX56" fmla="*/ 377785 w 1643915"/>
                <a:gd name="connsiteY56" fmla="*/ 140885 h 1635040"/>
                <a:gd name="connsiteX57" fmla="*/ 525571 w 1643915"/>
                <a:gd name="connsiteY57" fmla="*/ 48687 h 1635040"/>
                <a:gd name="connsiteX58" fmla="*/ 377785 w 1643915"/>
                <a:gd name="connsiteY58" fmla="*/ 141154 h 1635040"/>
                <a:gd name="connsiteX59" fmla="*/ 386604 w 1643915"/>
                <a:gd name="connsiteY59" fmla="*/ 121111 h 1635040"/>
                <a:gd name="connsiteX60" fmla="*/ 525571 w 1643915"/>
                <a:gd name="connsiteY60" fmla="*/ 48687 h 1635040"/>
                <a:gd name="connsiteX61" fmla="*/ 921859 w 1643915"/>
                <a:gd name="connsiteY61" fmla="*/ 921 h 1635040"/>
                <a:gd name="connsiteX62" fmla="*/ 951489 w 1643915"/>
                <a:gd name="connsiteY62" fmla="*/ 4024 h 1635040"/>
                <a:gd name="connsiteX63" fmla="*/ 1015962 w 1643915"/>
                <a:gd name="connsiteY63" fmla="*/ 19825 h 1635040"/>
                <a:gd name="connsiteX64" fmla="*/ 892228 w 1643915"/>
                <a:gd name="connsiteY64" fmla="*/ 4057 h 1635040"/>
                <a:gd name="connsiteX65" fmla="*/ 921859 w 1643915"/>
                <a:gd name="connsiteY65" fmla="*/ 921 h 1635040"/>
                <a:gd name="connsiteX66" fmla="*/ 772599 w 1643915"/>
                <a:gd name="connsiteY66" fmla="*/ 61 h 1635040"/>
                <a:gd name="connsiteX67" fmla="*/ 882073 w 1643915"/>
                <a:gd name="connsiteY67" fmla="*/ 22497 h 1635040"/>
                <a:gd name="connsiteX68" fmla="*/ 1048031 w 1643915"/>
                <a:gd name="connsiteY68" fmla="*/ 47351 h 1635040"/>
                <a:gd name="connsiteX69" fmla="*/ 1045626 w 1643915"/>
                <a:gd name="connsiteY69" fmla="*/ 19290 h 1635040"/>
                <a:gd name="connsiteX70" fmla="*/ 1210247 w 1643915"/>
                <a:gd name="connsiteY70" fmla="*/ 101601 h 1635040"/>
                <a:gd name="connsiteX71" fmla="*/ 1298437 w 1643915"/>
                <a:gd name="connsiteY71" fmla="*/ 141420 h 1635040"/>
                <a:gd name="connsiteX72" fmla="*/ 1419498 w 1643915"/>
                <a:gd name="connsiteY72" fmla="*/ 253662 h 1635040"/>
                <a:gd name="connsiteX73" fmla="*/ 1297101 w 1643915"/>
                <a:gd name="connsiteY73" fmla="*/ 143023 h 1635040"/>
                <a:gd name="connsiteX74" fmla="*/ 1230825 w 1643915"/>
                <a:gd name="connsiteY74" fmla="*/ 140084 h 1635040"/>
                <a:gd name="connsiteX75" fmla="*/ 1465731 w 1643915"/>
                <a:gd name="connsiteY75" fmla="*/ 343990 h 1635040"/>
                <a:gd name="connsiteX76" fmla="*/ 1432326 w 1643915"/>
                <a:gd name="connsiteY76" fmla="*/ 289472 h 1635040"/>
                <a:gd name="connsiteX77" fmla="*/ 1496731 w 1643915"/>
                <a:gd name="connsiteY77" fmla="*/ 343990 h 1635040"/>
                <a:gd name="connsiteX78" fmla="*/ 1537886 w 1643915"/>
                <a:gd name="connsiteY78" fmla="*/ 425232 h 1635040"/>
                <a:gd name="connsiteX79" fmla="*/ 1589731 w 1643915"/>
                <a:gd name="connsiteY79" fmla="*/ 503801 h 1635040"/>
                <a:gd name="connsiteX80" fmla="*/ 1592137 w 1643915"/>
                <a:gd name="connsiteY80" fmla="*/ 540146 h 1635040"/>
                <a:gd name="connsiteX81" fmla="*/ 1619663 w 1643915"/>
                <a:gd name="connsiteY81" fmla="*/ 646241 h 1635040"/>
                <a:gd name="connsiteX82" fmla="*/ 1622335 w 1643915"/>
                <a:gd name="connsiteY82" fmla="*/ 690604 h 1635040"/>
                <a:gd name="connsiteX83" fmla="*/ 1629818 w 1643915"/>
                <a:gd name="connsiteY83" fmla="*/ 835716 h 1635040"/>
                <a:gd name="connsiteX84" fmla="*/ 1626344 w 1643915"/>
                <a:gd name="connsiteY84" fmla="*/ 1017976 h 1635040"/>
                <a:gd name="connsiteX85" fmla="*/ 1616723 w 1643915"/>
                <a:gd name="connsiteY85" fmla="*/ 981096 h 1635040"/>
                <a:gd name="connsiteX86" fmla="*/ 1591335 w 1643915"/>
                <a:gd name="connsiteY86" fmla="*/ 1063674 h 1635040"/>
                <a:gd name="connsiteX87" fmla="*/ 1565145 w 1643915"/>
                <a:gd name="connsiteY87" fmla="*/ 1128080 h 1635040"/>
                <a:gd name="connsiteX88" fmla="*/ 1409075 w 1643915"/>
                <a:gd name="connsiteY88" fmla="*/ 1393185 h 1635040"/>
                <a:gd name="connsiteX89" fmla="*/ 1362308 w 1643915"/>
                <a:gd name="connsiteY89" fmla="*/ 1420711 h 1635040"/>
                <a:gd name="connsiteX90" fmla="*/ 1282135 w 1643915"/>
                <a:gd name="connsiteY90" fmla="*/ 1491263 h 1635040"/>
                <a:gd name="connsiteX91" fmla="*/ 1256747 w 1643915"/>
                <a:gd name="connsiteY91" fmla="*/ 1519056 h 1635040"/>
                <a:gd name="connsiteX92" fmla="*/ 1259954 w 1643915"/>
                <a:gd name="connsiteY92" fmla="*/ 1487254 h 1635040"/>
                <a:gd name="connsiteX93" fmla="*/ 1001263 w 1643915"/>
                <a:gd name="connsiteY93" fmla="*/ 1589073 h 1635040"/>
                <a:gd name="connsiteX94" fmla="*/ 1174436 w 1643915"/>
                <a:gd name="connsiteY94" fmla="*/ 1494202 h 1635040"/>
                <a:gd name="connsiteX95" fmla="*/ 987901 w 1643915"/>
                <a:gd name="connsiteY95" fmla="*/ 1561815 h 1635040"/>
                <a:gd name="connsiteX96" fmla="*/ 1011151 w 1643915"/>
                <a:gd name="connsiteY96" fmla="*/ 1536427 h 1635040"/>
                <a:gd name="connsiteX97" fmla="*/ 1262092 w 1643915"/>
                <a:gd name="connsiteY97" fmla="*/ 1398797 h 1635040"/>
                <a:gd name="connsiteX98" fmla="*/ 1408541 w 1643915"/>
                <a:gd name="connsiteY98" fmla="*/ 1241124 h 1635040"/>
                <a:gd name="connsiteX99" fmla="*/ 1472145 w 1643915"/>
                <a:gd name="connsiteY99" fmla="*/ 1176451 h 1635040"/>
                <a:gd name="connsiteX100" fmla="*/ 1521585 w 1643915"/>
                <a:gd name="connsiteY100" fmla="*/ 1036416 h 1635040"/>
                <a:gd name="connsiteX101" fmla="*/ 1549645 w 1643915"/>
                <a:gd name="connsiteY101" fmla="*/ 961053 h 1635040"/>
                <a:gd name="connsiteX102" fmla="*/ 1550714 w 1643915"/>
                <a:gd name="connsiteY102" fmla="*/ 911881 h 1635040"/>
                <a:gd name="connsiteX103" fmla="*/ 1523722 w 1643915"/>
                <a:gd name="connsiteY103" fmla="*/ 676974 h 1635040"/>
                <a:gd name="connsiteX104" fmla="*/ 1536283 w 1643915"/>
                <a:gd name="connsiteY104" fmla="*/ 849613 h 1635040"/>
                <a:gd name="connsiteX105" fmla="*/ 1371929 w 1643915"/>
                <a:gd name="connsiteY105" fmla="*/ 1235511 h 1635040"/>
                <a:gd name="connsiteX106" fmla="*/ 1143169 w 1643915"/>
                <a:gd name="connsiteY106" fmla="*/ 1400935 h 1635040"/>
                <a:gd name="connsiteX107" fmla="*/ 998591 w 1643915"/>
                <a:gd name="connsiteY107" fmla="*/ 1441021 h 1635040"/>
                <a:gd name="connsiteX108" fmla="*/ 934185 w 1643915"/>
                <a:gd name="connsiteY108" fmla="*/ 1443693 h 1635040"/>
                <a:gd name="connsiteX109" fmla="*/ 1019168 w 1643915"/>
                <a:gd name="connsiteY109" fmla="*/ 1411892 h 1635040"/>
                <a:gd name="connsiteX110" fmla="*/ 1162678 w 1643915"/>
                <a:gd name="connsiteY110" fmla="*/ 1338934 h 1635040"/>
                <a:gd name="connsiteX111" fmla="*/ 1171764 w 1643915"/>
                <a:gd name="connsiteY111" fmla="*/ 1322900 h 1635040"/>
                <a:gd name="connsiteX112" fmla="*/ 1168920 w 1643915"/>
                <a:gd name="connsiteY112" fmla="*/ 1323054 h 1635040"/>
                <a:gd name="connsiteX113" fmla="*/ 1071263 w 1643915"/>
                <a:gd name="connsiteY113" fmla="*/ 1376060 h 1635040"/>
                <a:gd name="connsiteX114" fmla="*/ 834744 w 1643915"/>
                <a:gd name="connsiteY114" fmla="*/ 1423811 h 1635040"/>
                <a:gd name="connsiteX115" fmla="*/ 405081 w 1643915"/>
                <a:gd name="connsiteY115" fmla="*/ 1245839 h 1635040"/>
                <a:gd name="connsiteX116" fmla="*/ 372216 w 1643915"/>
                <a:gd name="connsiteY116" fmla="*/ 1206006 h 1635040"/>
                <a:gd name="connsiteX117" fmla="*/ 370571 w 1643915"/>
                <a:gd name="connsiteY117" fmla="*/ 1206649 h 1635040"/>
                <a:gd name="connsiteX118" fmla="*/ 381260 w 1643915"/>
                <a:gd name="connsiteY118" fmla="*/ 1233106 h 1635040"/>
                <a:gd name="connsiteX119" fmla="*/ 527977 w 1643915"/>
                <a:gd name="connsiteY119" fmla="*/ 1369133 h 1635040"/>
                <a:gd name="connsiteX120" fmla="*/ 571804 w 1643915"/>
                <a:gd name="connsiteY120" fmla="*/ 1384366 h 1635040"/>
                <a:gd name="connsiteX121" fmla="*/ 518890 w 1643915"/>
                <a:gd name="connsiteY121" fmla="*/ 1376081 h 1635040"/>
                <a:gd name="connsiteX122" fmla="*/ 491899 w 1643915"/>
                <a:gd name="connsiteY122" fmla="*/ 1387573 h 1635040"/>
                <a:gd name="connsiteX123" fmla="*/ 604141 w 1643915"/>
                <a:gd name="connsiteY123" fmla="*/ 1444228 h 1635040"/>
                <a:gd name="connsiteX124" fmla="*/ 700883 w 1643915"/>
                <a:gd name="connsiteY124" fmla="*/ 1477901 h 1635040"/>
                <a:gd name="connsiteX125" fmla="*/ 620977 w 1643915"/>
                <a:gd name="connsiteY125" fmla="*/ 1463202 h 1635040"/>
                <a:gd name="connsiteX126" fmla="*/ 533589 w 1643915"/>
                <a:gd name="connsiteY126" fmla="*/ 1469883 h 1635040"/>
                <a:gd name="connsiteX127" fmla="*/ 103595 w 1643915"/>
                <a:gd name="connsiteY127" fmla="*/ 973079 h 1635040"/>
                <a:gd name="connsiteX128" fmla="*/ 88897 w 1643915"/>
                <a:gd name="connsiteY128" fmla="*/ 903863 h 1635040"/>
                <a:gd name="connsiteX129" fmla="*/ 70457 w 1643915"/>
                <a:gd name="connsiteY129" fmla="*/ 840527 h 1635040"/>
                <a:gd name="connsiteX130" fmla="*/ 118561 w 1643915"/>
                <a:gd name="connsiteY130" fmla="*/ 1085321 h 1635040"/>
                <a:gd name="connsiteX131" fmla="*/ 627391 w 1643915"/>
                <a:gd name="connsiteY131" fmla="*/ 1549789 h 1635040"/>
                <a:gd name="connsiteX132" fmla="*/ 676563 w 1643915"/>
                <a:gd name="connsiteY132" fmla="*/ 1554332 h 1635040"/>
                <a:gd name="connsiteX133" fmla="*/ 624451 w 1643915"/>
                <a:gd name="connsiteY133" fmla="*/ 1564220 h 1635040"/>
                <a:gd name="connsiteX134" fmla="*/ 564054 w 1643915"/>
                <a:gd name="connsiteY134" fmla="*/ 1561013 h 1635040"/>
                <a:gd name="connsiteX135" fmla="*/ 182432 w 1643915"/>
                <a:gd name="connsiteY135" fmla="*/ 1277469 h 1635040"/>
                <a:gd name="connsiteX136" fmla="*/ 59767 w 1643915"/>
                <a:gd name="connsiteY136" fmla="*/ 1020916 h 1635040"/>
                <a:gd name="connsiteX137" fmla="*/ 25026 w 1643915"/>
                <a:gd name="connsiteY137" fmla="*/ 872329 h 1635040"/>
                <a:gd name="connsiteX138" fmla="*/ 67785 w 1643915"/>
                <a:gd name="connsiteY138" fmla="*/ 573551 h 1635040"/>
                <a:gd name="connsiteX139" fmla="*/ 155975 w 1643915"/>
                <a:gd name="connsiteY139" fmla="*/ 388619 h 1635040"/>
                <a:gd name="connsiteX140" fmla="*/ 167734 w 1643915"/>
                <a:gd name="connsiteY140" fmla="*/ 355749 h 1635040"/>
                <a:gd name="connsiteX141" fmla="*/ 44802 w 1643915"/>
                <a:gd name="connsiteY141" fmla="*/ 593862 h 1635040"/>
                <a:gd name="connsiteX142" fmla="*/ 14069 w 1643915"/>
                <a:gd name="connsiteY142" fmla="*/ 644371 h 1635040"/>
                <a:gd name="connsiteX143" fmla="*/ 243630 w 1643915"/>
                <a:gd name="connsiteY143" fmla="*/ 238696 h 1635040"/>
                <a:gd name="connsiteX144" fmla="*/ 177889 w 1643915"/>
                <a:gd name="connsiteY144" fmla="*/ 343990 h 1635040"/>
                <a:gd name="connsiteX145" fmla="*/ 346252 w 1643915"/>
                <a:gd name="connsiteY145" fmla="*/ 179101 h 1635040"/>
                <a:gd name="connsiteX146" fmla="*/ 329415 w 1643915"/>
                <a:gd name="connsiteY146" fmla="*/ 179101 h 1635040"/>
                <a:gd name="connsiteX147" fmla="*/ 310441 w 1643915"/>
                <a:gd name="connsiteY147" fmla="*/ 178299 h 1635040"/>
                <a:gd name="connsiteX148" fmla="*/ 320596 w 1643915"/>
                <a:gd name="connsiteY148" fmla="*/ 164670 h 1635040"/>
                <a:gd name="connsiteX149" fmla="*/ 377519 w 1643915"/>
                <a:gd name="connsiteY149" fmla="*/ 141954 h 1635040"/>
                <a:gd name="connsiteX150" fmla="*/ 380459 w 1643915"/>
                <a:gd name="connsiteY150" fmla="*/ 153713 h 1635040"/>
                <a:gd name="connsiteX151" fmla="*/ 596391 w 1643915"/>
                <a:gd name="connsiteY151" fmla="*/ 43075 h 1635040"/>
                <a:gd name="connsiteX152" fmla="*/ 723331 w 1643915"/>
                <a:gd name="connsiteY152" fmla="*/ 7799 h 1635040"/>
                <a:gd name="connsiteX153" fmla="*/ 723331 w 1643915"/>
                <a:gd name="connsiteY153" fmla="*/ 7531 h 1635040"/>
                <a:gd name="connsiteX154" fmla="*/ 734555 w 1643915"/>
                <a:gd name="connsiteY154" fmla="*/ 7799 h 1635040"/>
                <a:gd name="connsiteX155" fmla="*/ 772599 w 1643915"/>
                <a:gd name="connsiteY155" fmla="*/ 61 h 1635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1643915" h="1635040">
                  <a:moveTo>
                    <a:pt x="945743" y="1610486"/>
                  </a:moveTo>
                  <a:cubicBezTo>
                    <a:pt x="959907" y="1608314"/>
                    <a:pt x="975074" y="1610319"/>
                    <a:pt x="991910" y="1610987"/>
                  </a:cubicBezTo>
                  <a:cubicBezTo>
                    <a:pt x="963047" y="1629695"/>
                    <a:pt x="937392" y="1631833"/>
                    <a:pt x="905590" y="1635040"/>
                  </a:cubicBezTo>
                  <a:cubicBezTo>
                    <a:pt x="918418" y="1619005"/>
                    <a:pt x="931579" y="1612657"/>
                    <a:pt x="945743" y="1610486"/>
                  </a:cubicBezTo>
                  <a:close/>
                  <a:moveTo>
                    <a:pt x="716382" y="1605909"/>
                  </a:moveTo>
                  <a:cubicBezTo>
                    <a:pt x="736158" y="1608581"/>
                    <a:pt x="755934" y="1611254"/>
                    <a:pt x="775710" y="1613926"/>
                  </a:cubicBezTo>
                  <a:cubicBezTo>
                    <a:pt x="755132" y="1620875"/>
                    <a:pt x="734554" y="1626220"/>
                    <a:pt x="716382" y="1605909"/>
                  </a:cubicBezTo>
                  <a:close/>
                  <a:moveTo>
                    <a:pt x="913607" y="1603237"/>
                  </a:moveTo>
                  <a:cubicBezTo>
                    <a:pt x="873521" y="1628625"/>
                    <a:pt x="843590" y="1636642"/>
                    <a:pt x="805374" y="1630496"/>
                  </a:cubicBezTo>
                  <a:cubicBezTo>
                    <a:pt x="841452" y="1601901"/>
                    <a:pt x="876193" y="1611522"/>
                    <a:pt x="913607" y="1603237"/>
                  </a:cubicBezTo>
                  <a:close/>
                  <a:moveTo>
                    <a:pt x="1216127" y="1379555"/>
                  </a:moveTo>
                  <a:cubicBezTo>
                    <a:pt x="1142101" y="1434874"/>
                    <a:pt x="1059790" y="1470952"/>
                    <a:pt x="969729" y="1489392"/>
                  </a:cubicBezTo>
                  <a:cubicBezTo>
                    <a:pt x="889289" y="1511306"/>
                    <a:pt x="808581" y="1515581"/>
                    <a:pt x="726805" y="1497676"/>
                  </a:cubicBezTo>
                  <a:cubicBezTo>
                    <a:pt x="805107" y="1495004"/>
                    <a:pt x="883676" y="1498745"/>
                    <a:pt x="960910" y="1481107"/>
                  </a:cubicBezTo>
                  <a:cubicBezTo>
                    <a:pt x="1052308" y="1463469"/>
                    <a:pt x="1134886" y="1423116"/>
                    <a:pt x="1216127" y="1379555"/>
                  </a:cubicBezTo>
                  <a:close/>
                  <a:moveTo>
                    <a:pt x="1389299" y="1108571"/>
                  </a:moveTo>
                  <a:cubicBezTo>
                    <a:pt x="1378877" y="1116321"/>
                    <a:pt x="1371394" y="1126209"/>
                    <a:pt x="1363911" y="1136097"/>
                  </a:cubicBezTo>
                  <a:cubicBezTo>
                    <a:pt x="1334448" y="1174781"/>
                    <a:pt x="1307390" y="1215870"/>
                    <a:pt x="1267291" y="1243354"/>
                  </a:cubicBezTo>
                  <a:lnTo>
                    <a:pt x="1265880" y="1244055"/>
                  </a:lnTo>
                  <a:lnTo>
                    <a:pt x="1264407" y="1245839"/>
                  </a:lnTo>
                  <a:lnTo>
                    <a:pt x="1187755" y="1309083"/>
                  </a:lnTo>
                  <a:lnTo>
                    <a:pt x="1188868" y="1314883"/>
                  </a:lnTo>
                  <a:cubicBezTo>
                    <a:pt x="1192609" y="1316486"/>
                    <a:pt x="1196350" y="1318089"/>
                    <a:pt x="1196350" y="1323167"/>
                  </a:cubicBezTo>
                  <a:cubicBezTo>
                    <a:pt x="1277325" y="1266244"/>
                    <a:pt x="1343868" y="1196761"/>
                    <a:pt x="1389299" y="1108571"/>
                  </a:cubicBezTo>
                  <a:close/>
                  <a:moveTo>
                    <a:pt x="1547240" y="1027329"/>
                  </a:moveTo>
                  <a:cubicBezTo>
                    <a:pt x="1539223" y="1026528"/>
                    <a:pt x="1536550" y="1033476"/>
                    <a:pt x="1535214" y="1040157"/>
                  </a:cubicBezTo>
                  <a:cubicBezTo>
                    <a:pt x="1532542" y="1054321"/>
                    <a:pt x="1527731" y="1068485"/>
                    <a:pt x="1528533" y="1082381"/>
                  </a:cubicBezTo>
                  <a:cubicBezTo>
                    <a:pt x="1531205" y="1127011"/>
                    <a:pt x="1512231" y="1163623"/>
                    <a:pt x="1485507" y="1195425"/>
                  </a:cubicBezTo>
                  <a:cubicBezTo>
                    <a:pt x="1470808" y="1213063"/>
                    <a:pt x="1452101" y="1227761"/>
                    <a:pt x="1439808" y="1247805"/>
                  </a:cubicBezTo>
                  <a:cubicBezTo>
                    <a:pt x="1434731" y="1256356"/>
                    <a:pt x="1416291" y="1263839"/>
                    <a:pt x="1430188" y="1276132"/>
                  </a:cubicBezTo>
                  <a:cubicBezTo>
                    <a:pt x="1445420" y="1289494"/>
                    <a:pt x="1453705" y="1271589"/>
                    <a:pt x="1460386" y="1262503"/>
                  </a:cubicBezTo>
                  <a:cubicBezTo>
                    <a:pt x="1508490" y="1197563"/>
                    <a:pt x="1541361" y="1125675"/>
                    <a:pt x="1552852" y="1044967"/>
                  </a:cubicBezTo>
                  <a:cubicBezTo>
                    <a:pt x="1553654" y="1038286"/>
                    <a:pt x="1560068" y="1028398"/>
                    <a:pt x="1547240" y="1027329"/>
                  </a:cubicBezTo>
                  <a:close/>
                  <a:moveTo>
                    <a:pt x="1455843" y="914553"/>
                  </a:moveTo>
                  <a:cubicBezTo>
                    <a:pt x="1443015" y="958114"/>
                    <a:pt x="1429920" y="1001941"/>
                    <a:pt x="1416825" y="1045769"/>
                  </a:cubicBezTo>
                  <a:cubicBezTo>
                    <a:pt x="1446222" y="1007019"/>
                    <a:pt x="1454774" y="961855"/>
                    <a:pt x="1455843" y="914553"/>
                  </a:cubicBezTo>
                  <a:close/>
                  <a:moveTo>
                    <a:pt x="3647" y="889699"/>
                  </a:moveTo>
                  <a:cubicBezTo>
                    <a:pt x="18613" y="918828"/>
                    <a:pt x="26363" y="949294"/>
                    <a:pt x="19415" y="981364"/>
                  </a:cubicBezTo>
                  <a:cubicBezTo>
                    <a:pt x="6319" y="951165"/>
                    <a:pt x="1509" y="921234"/>
                    <a:pt x="3647" y="889699"/>
                  </a:cubicBezTo>
                  <a:close/>
                  <a:moveTo>
                    <a:pt x="14336" y="695681"/>
                  </a:moveTo>
                  <a:cubicBezTo>
                    <a:pt x="14336" y="742983"/>
                    <a:pt x="14336" y="790286"/>
                    <a:pt x="14336" y="847209"/>
                  </a:cubicBezTo>
                  <a:cubicBezTo>
                    <a:pt x="-16397" y="790286"/>
                    <a:pt x="11396" y="742983"/>
                    <a:pt x="14336" y="695681"/>
                  </a:cubicBezTo>
                  <a:close/>
                  <a:moveTo>
                    <a:pt x="1526394" y="538810"/>
                  </a:moveTo>
                  <a:cubicBezTo>
                    <a:pt x="1545101" y="554845"/>
                    <a:pt x="1551515" y="575422"/>
                    <a:pt x="1546170" y="599741"/>
                  </a:cubicBezTo>
                  <a:cubicBezTo>
                    <a:pt x="1539489" y="579431"/>
                    <a:pt x="1533075" y="559120"/>
                    <a:pt x="1526394" y="538810"/>
                  </a:cubicBezTo>
                  <a:close/>
                  <a:moveTo>
                    <a:pt x="1417627" y="335171"/>
                  </a:moveTo>
                  <a:cubicBezTo>
                    <a:pt x="1438739" y="394231"/>
                    <a:pt x="1483369" y="436990"/>
                    <a:pt x="1506886" y="492042"/>
                  </a:cubicBezTo>
                  <a:cubicBezTo>
                    <a:pt x="1491921" y="496585"/>
                    <a:pt x="1489515" y="484827"/>
                    <a:pt x="1481231" y="479215"/>
                  </a:cubicBezTo>
                  <a:cubicBezTo>
                    <a:pt x="1478559" y="502999"/>
                    <a:pt x="1500740" y="505672"/>
                    <a:pt x="1506085" y="520103"/>
                  </a:cubicBezTo>
                  <a:cubicBezTo>
                    <a:pt x="1549645" y="636353"/>
                    <a:pt x="1589999" y="753138"/>
                    <a:pt x="1587326" y="879811"/>
                  </a:cubicBezTo>
                  <a:cubicBezTo>
                    <a:pt x="1587059" y="903863"/>
                    <a:pt x="1573697" y="926579"/>
                    <a:pt x="1579576" y="954372"/>
                  </a:cubicBezTo>
                  <a:cubicBezTo>
                    <a:pt x="1639171" y="812199"/>
                    <a:pt x="1564076" y="449551"/>
                    <a:pt x="1417627" y="335171"/>
                  </a:cubicBezTo>
                  <a:close/>
                  <a:moveTo>
                    <a:pt x="377785" y="140885"/>
                  </a:moveTo>
                  <a:lnTo>
                    <a:pt x="377785" y="141154"/>
                  </a:lnTo>
                  <a:lnTo>
                    <a:pt x="377785" y="141687"/>
                  </a:lnTo>
                  <a:cubicBezTo>
                    <a:pt x="377518" y="141419"/>
                    <a:pt x="377251" y="141152"/>
                    <a:pt x="377251" y="141152"/>
                  </a:cubicBezTo>
                  <a:cubicBezTo>
                    <a:pt x="377251" y="141152"/>
                    <a:pt x="377518" y="140885"/>
                    <a:pt x="377785" y="140885"/>
                  </a:cubicBezTo>
                  <a:close/>
                  <a:moveTo>
                    <a:pt x="525571" y="48687"/>
                  </a:moveTo>
                  <a:cubicBezTo>
                    <a:pt x="483613" y="91713"/>
                    <a:pt x="428027" y="112025"/>
                    <a:pt x="377785" y="141154"/>
                  </a:cubicBezTo>
                  <a:cubicBezTo>
                    <a:pt x="377518" y="133137"/>
                    <a:pt x="380992" y="126456"/>
                    <a:pt x="386604" y="121111"/>
                  </a:cubicBezTo>
                  <a:cubicBezTo>
                    <a:pt x="425889" y="83429"/>
                    <a:pt x="481476" y="77549"/>
                    <a:pt x="525571" y="48687"/>
                  </a:cubicBezTo>
                  <a:close/>
                  <a:moveTo>
                    <a:pt x="921859" y="921"/>
                  </a:moveTo>
                  <a:cubicBezTo>
                    <a:pt x="931663" y="1042"/>
                    <a:pt x="941467" y="2203"/>
                    <a:pt x="951489" y="4024"/>
                  </a:cubicBezTo>
                  <a:cubicBezTo>
                    <a:pt x="971533" y="7665"/>
                    <a:pt x="992445" y="13945"/>
                    <a:pt x="1015962" y="19825"/>
                  </a:cubicBezTo>
                  <a:cubicBezTo>
                    <a:pt x="965453" y="33721"/>
                    <a:pt x="930711" y="6730"/>
                    <a:pt x="892228" y="4057"/>
                  </a:cubicBezTo>
                  <a:cubicBezTo>
                    <a:pt x="902249" y="1719"/>
                    <a:pt x="912054" y="800"/>
                    <a:pt x="921859" y="921"/>
                  </a:cubicBezTo>
                  <a:close/>
                  <a:moveTo>
                    <a:pt x="772599" y="61"/>
                  </a:moveTo>
                  <a:cubicBezTo>
                    <a:pt x="809917" y="-1104"/>
                    <a:pt x="845394" y="14680"/>
                    <a:pt x="882073" y="22497"/>
                  </a:cubicBezTo>
                  <a:cubicBezTo>
                    <a:pt x="936858" y="33988"/>
                    <a:pt x="992444" y="43075"/>
                    <a:pt x="1048031" y="47351"/>
                  </a:cubicBezTo>
                  <a:cubicBezTo>
                    <a:pt x="1072884" y="49221"/>
                    <a:pt x="1048565" y="33988"/>
                    <a:pt x="1045626" y="19290"/>
                  </a:cubicBezTo>
                  <a:cubicBezTo>
                    <a:pt x="1104953" y="47885"/>
                    <a:pt x="1162945" y="67394"/>
                    <a:pt x="1210247" y="101601"/>
                  </a:cubicBezTo>
                  <a:cubicBezTo>
                    <a:pt x="1238842" y="122178"/>
                    <a:pt x="1278127" y="110153"/>
                    <a:pt x="1298437" y="141420"/>
                  </a:cubicBezTo>
                  <a:cubicBezTo>
                    <a:pt x="1347342" y="169480"/>
                    <a:pt x="1386093" y="208498"/>
                    <a:pt x="1419498" y="253662"/>
                  </a:cubicBezTo>
                  <a:cubicBezTo>
                    <a:pt x="1384222" y="210636"/>
                    <a:pt x="1325428" y="194067"/>
                    <a:pt x="1297101" y="143023"/>
                  </a:cubicBezTo>
                  <a:cubicBezTo>
                    <a:pt x="1276523" y="133937"/>
                    <a:pt x="1255411" y="133403"/>
                    <a:pt x="1230825" y="140084"/>
                  </a:cubicBezTo>
                  <a:cubicBezTo>
                    <a:pt x="1328635" y="181239"/>
                    <a:pt x="1387696" y="267024"/>
                    <a:pt x="1465731" y="343990"/>
                  </a:cubicBezTo>
                  <a:cubicBezTo>
                    <a:pt x="1462257" y="315662"/>
                    <a:pt x="1440877" y="310585"/>
                    <a:pt x="1432326" y="289472"/>
                  </a:cubicBezTo>
                  <a:cubicBezTo>
                    <a:pt x="1462524" y="303636"/>
                    <a:pt x="1482300" y="322878"/>
                    <a:pt x="1496731" y="343990"/>
                  </a:cubicBezTo>
                  <a:cubicBezTo>
                    <a:pt x="1513835" y="369378"/>
                    <a:pt x="1536283" y="399576"/>
                    <a:pt x="1537886" y="425232"/>
                  </a:cubicBezTo>
                  <a:cubicBezTo>
                    <a:pt x="1540559" y="466654"/>
                    <a:pt x="1578240" y="474672"/>
                    <a:pt x="1589731" y="503801"/>
                  </a:cubicBezTo>
                  <a:cubicBezTo>
                    <a:pt x="1590800" y="515560"/>
                    <a:pt x="1581981" y="525715"/>
                    <a:pt x="1592137" y="540146"/>
                  </a:cubicBezTo>
                  <a:cubicBezTo>
                    <a:pt x="1613783" y="571146"/>
                    <a:pt x="1618861" y="608560"/>
                    <a:pt x="1619663" y="646241"/>
                  </a:cubicBezTo>
                  <a:cubicBezTo>
                    <a:pt x="1620464" y="660940"/>
                    <a:pt x="1621533" y="675905"/>
                    <a:pt x="1622335" y="690604"/>
                  </a:cubicBezTo>
                  <a:cubicBezTo>
                    <a:pt x="1653335" y="737371"/>
                    <a:pt x="1646387" y="786276"/>
                    <a:pt x="1629818" y="835716"/>
                  </a:cubicBezTo>
                  <a:cubicBezTo>
                    <a:pt x="1620464" y="895312"/>
                    <a:pt x="1642913" y="956510"/>
                    <a:pt x="1626344" y="1017976"/>
                  </a:cubicBezTo>
                  <a:cubicBezTo>
                    <a:pt x="1612714" y="1004614"/>
                    <a:pt x="1627947" y="991786"/>
                    <a:pt x="1616723" y="981096"/>
                  </a:cubicBezTo>
                  <a:cubicBezTo>
                    <a:pt x="1604163" y="1007553"/>
                    <a:pt x="1589999" y="1033209"/>
                    <a:pt x="1591335" y="1063674"/>
                  </a:cubicBezTo>
                  <a:cubicBezTo>
                    <a:pt x="1592404" y="1089597"/>
                    <a:pt x="1568352" y="1104028"/>
                    <a:pt x="1565145" y="1128080"/>
                  </a:cubicBezTo>
                  <a:cubicBezTo>
                    <a:pt x="1550180" y="1238184"/>
                    <a:pt x="1479895" y="1315951"/>
                    <a:pt x="1409075" y="1393185"/>
                  </a:cubicBezTo>
                  <a:cubicBezTo>
                    <a:pt x="1396515" y="1407081"/>
                    <a:pt x="1382886" y="1415366"/>
                    <a:pt x="1362308" y="1420711"/>
                  </a:cubicBezTo>
                  <a:cubicBezTo>
                    <a:pt x="1326765" y="1429530"/>
                    <a:pt x="1300308" y="1458392"/>
                    <a:pt x="1282135" y="1491263"/>
                  </a:cubicBezTo>
                  <a:cubicBezTo>
                    <a:pt x="1275721" y="1503021"/>
                    <a:pt x="1270911" y="1514513"/>
                    <a:pt x="1256747" y="1519056"/>
                  </a:cubicBezTo>
                  <a:cubicBezTo>
                    <a:pt x="1246325" y="1505961"/>
                    <a:pt x="1270109" y="1503823"/>
                    <a:pt x="1259954" y="1487254"/>
                  </a:cubicBezTo>
                  <a:cubicBezTo>
                    <a:pt x="1187264" y="1543108"/>
                    <a:pt x="1109764" y="1593617"/>
                    <a:pt x="1001263" y="1589073"/>
                  </a:cubicBezTo>
                  <a:cubicBezTo>
                    <a:pt x="1062462" y="1550858"/>
                    <a:pt x="1125531" y="1536694"/>
                    <a:pt x="1174436" y="1494202"/>
                  </a:cubicBezTo>
                  <a:cubicBezTo>
                    <a:pt x="1112169" y="1516651"/>
                    <a:pt x="1050169" y="1539366"/>
                    <a:pt x="987901" y="1561815"/>
                  </a:cubicBezTo>
                  <a:cubicBezTo>
                    <a:pt x="994315" y="1542306"/>
                    <a:pt x="994048" y="1541237"/>
                    <a:pt x="1011151" y="1536427"/>
                  </a:cubicBezTo>
                  <a:cubicBezTo>
                    <a:pt x="1105488" y="1509702"/>
                    <a:pt x="1183523" y="1456788"/>
                    <a:pt x="1262092" y="1398797"/>
                  </a:cubicBezTo>
                  <a:cubicBezTo>
                    <a:pt x="1323023" y="1354167"/>
                    <a:pt x="1362041" y="1295641"/>
                    <a:pt x="1408541" y="1241124"/>
                  </a:cubicBezTo>
                  <a:cubicBezTo>
                    <a:pt x="1428050" y="1218141"/>
                    <a:pt x="1458515" y="1207184"/>
                    <a:pt x="1472145" y="1176451"/>
                  </a:cubicBezTo>
                  <a:cubicBezTo>
                    <a:pt x="1492722" y="1131020"/>
                    <a:pt x="1514102" y="1086924"/>
                    <a:pt x="1521585" y="1036416"/>
                  </a:cubicBezTo>
                  <a:cubicBezTo>
                    <a:pt x="1525326" y="1010760"/>
                    <a:pt x="1520248" y="980829"/>
                    <a:pt x="1549645" y="961053"/>
                  </a:cubicBezTo>
                  <a:cubicBezTo>
                    <a:pt x="1557395" y="955708"/>
                    <a:pt x="1550714" y="928984"/>
                    <a:pt x="1550714" y="911881"/>
                  </a:cubicBezTo>
                  <a:cubicBezTo>
                    <a:pt x="1544300" y="833578"/>
                    <a:pt x="1572895" y="751535"/>
                    <a:pt x="1523722" y="676974"/>
                  </a:cubicBezTo>
                  <a:cubicBezTo>
                    <a:pt x="1527998" y="734431"/>
                    <a:pt x="1532007" y="792156"/>
                    <a:pt x="1536283" y="849613"/>
                  </a:cubicBezTo>
                  <a:cubicBezTo>
                    <a:pt x="1522119" y="995795"/>
                    <a:pt x="1475886" y="1135028"/>
                    <a:pt x="1371929" y="1235511"/>
                  </a:cubicBezTo>
                  <a:cubicBezTo>
                    <a:pt x="1306454" y="1298848"/>
                    <a:pt x="1233764" y="1366193"/>
                    <a:pt x="1143169" y="1400935"/>
                  </a:cubicBezTo>
                  <a:cubicBezTo>
                    <a:pt x="1091858" y="1403340"/>
                    <a:pt x="1047763" y="1431133"/>
                    <a:pt x="998591" y="1441021"/>
                  </a:cubicBezTo>
                  <a:cubicBezTo>
                    <a:pt x="978815" y="1445030"/>
                    <a:pt x="959039" y="1452780"/>
                    <a:pt x="934185" y="1443693"/>
                  </a:cubicBezTo>
                  <a:cubicBezTo>
                    <a:pt x="960108" y="1419374"/>
                    <a:pt x="992177" y="1420176"/>
                    <a:pt x="1019168" y="1411892"/>
                  </a:cubicBezTo>
                  <a:cubicBezTo>
                    <a:pt x="1071548" y="1395857"/>
                    <a:pt x="1111100" y="1356038"/>
                    <a:pt x="1162678" y="1338934"/>
                  </a:cubicBezTo>
                  <a:cubicBezTo>
                    <a:pt x="1166954" y="1337598"/>
                    <a:pt x="1168824" y="1328512"/>
                    <a:pt x="1171764" y="1322900"/>
                  </a:cubicBezTo>
                  <a:lnTo>
                    <a:pt x="1168920" y="1323054"/>
                  </a:lnTo>
                  <a:lnTo>
                    <a:pt x="1071263" y="1376060"/>
                  </a:lnTo>
                  <a:cubicBezTo>
                    <a:pt x="998567" y="1406808"/>
                    <a:pt x="918641" y="1423811"/>
                    <a:pt x="834744" y="1423811"/>
                  </a:cubicBezTo>
                  <a:cubicBezTo>
                    <a:pt x="666950" y="1423811"/>
                    <a:pt x="515041" y="1355799"/>
                    <a:pt x="405081" y="1245839"/>
                  </a:cubicBezTo>
                  <a:lnTo>
                    <a:pt x="372216" y="1206006"/>
                  </a:lnTo>
                  <a:lnTo>
                    <a:pt x="370571" y="1206649"/>
                  </a:lnTo>
                  <a:cubicBezTo>
                    <a:pt x="356407" y="1218408"/>
                    <a:pt x="375381" y="1225891"/>
                    <a:pt x="381260" y="1233106"/>
                  </a:cubicBezTo>
                  <a:cubicBezTo>
                    <a:pt x="423752" y="1284951"/>
                    <a:pt x="473994" y="1328779"/>
                    <a:pt x="527977" y="1369133"/>
                  </a:cubicBezTo>
                  <a:cubicBezTo>
                    <a:pt x="542675" y="1373943"/>
                    <a:pt x="557373" y="1379021"/>
                    <a:pt x="571804" y="1384366"/>
                  </a:cubicBezTo>
                  <a:cubicBezTo>
                    <a:pt x="553899" y="1382495"/>
                    <a:pt x="536261" y="1379822"/>
                    <a:pt x="518890" y="1376081"/>
                  </a:cubicBezTo>
                  <a:cubicBezTo>
                    <a:pt x="510071" y="1377150"/>
                    <a:pt x="500718" y="1375279"/>
                    <a:pt x="491899" y="1387573"/>
                  </a:cubicBezTo>
                  <a:cubicBezTo>
                    <a:pt x="525571" y="1411624"/>
                    <a:pt x="566727" y="1422581"/>
                    <a:pt x="604141" y="1444228"/>
                  </a:cubicBezTo>
                  <a:cubicBezTo>
                    <a:pt x="636210" y="1455719"/>
                    <a:pt x="668813" y="1466409"/>
                    <a:pt x="700883" y="1477901"/>
                  </a:cubicBezTo>
                  <a:cubicBezTo>
                    <a:pt x="673357" y="1475228"/>
                    <a:pt x="646900" y="1470150"/>
                    <a:pt x="620977" y="1463202"/>
                  </a:cubicBezTo>
                  <a:cubicBezTo>
                    <a:pt x="591313" y="1469349"/>
                    <a:pt x="564589" y="1481909"/>
                    <a:pt x="533589" y="1469883"/>
                  </a:cubicBezTo>
                  <a:cubicBezTo>
                    <a:pt x="301355" y="1380891"/>
                    <a:pt x="169604" y="1205580"/>
                    <a:pt x="103595" y="973079"/>
                  </a:cubicBezTo>
                  <a:cubicBezTo>
                    <a:pt x="97181" y="950363"/>
                    <a:pt x="93440" y="927113"/>
                    <a:pt x="88897" y="903863"/>
                  </a:cubicBezTo>
                  <a:cubicBezTo>
                    <a:pt x="84621" y="882217"/>
                    <a:pt x="87293" y="859501"/>
                    <a:pt x="70457" y="840527"/>
                  </a:cubicBezTo>
                  <a:cubicBezTo>
                    <a:pt x="68586" y="925243"/>
                    <a:pt x="88897" y="1007821"/>
                    <a:pt x="118561" y="1085321"/>
                  </a:cubicBezTo>
                  <a:cubicBezTo>
                    <a:pt x="219311" y="1348288"/>
                    <a:pt x="420545" y="1499013"/>
                    <a:pt x="627391" y="1549789"/>
                  </a:cubicBezTo>
                  <a:cubicBezTo>
                    <a:pt x="643425" y="1548185"/>
                    <a:pt x="658391" y="1548720"/>
                    <a:pt x="676563" y="1554332"/>
                  </a:cubicBezTo>
                  <a:cubicBezTo>
                    <a:pt x="657589" y="1562349"/>
                    <a:pt x="642089" y="1565823"/>
                    <a:pt x="624451" y="1564220"/>
                  </a:cubicBezTo>
                  <a:cubicBezTo>
                    <a:pt x="606011" y="1577047"/>
                    <a:pt x="584899" y="1568496"/>
                    <a:pt x="564054" y="1561013"/>
                  </a:cubicBezTo>
                  <a:cubicBezTo>
                    <a:pt x="407985" y="1505159"/>
                    <a:pt x="274898" y="1415633"/>
                    <a:pt x="182432" y="1277469"/>
                  </a:cubicBezTo>
                  <a:cubicBezTo>
                    <a:pt x="130052" y="1199166"/>
                    <a:pt x="70724" y="1121399"/>
                    <a:pt x="59767" y="1020916"/>
                  </a:cubicBezTo>
                  <a:cubicBezTo>
                    <a:pt x="54155" y="970407"/>
                    <a:pt x="23422" y="923906"/>
                    <a:pt x="25026" y="872329"/>
                  </a:cubicBezTo>
                  <a:cubicBezTo>
                    <a:pt x="27966" y="771311"/>
                    <a:pt x="24759" y="666552"/>
                    <a:pt x="67785" y="573551"/>
                  </a:cubicBezTo>
                  <a:cubicBezTo>
                    <a:pt x="96647" y="511818"/>
                    <a:pt x="123104" y="448482"/>
                    <a:pt x="155975" y="388619"/>
                  </a:cubicBezTo>
                  <a:cubicBezTo>
                    <a:pt x="161587" y="378464"/>
                    <a:pt x="163992" y="366705"/>
                    <a:pt x="167734" y="355749"/>
                  </a:cubicBezTo>
                  <a:cubicBezTo>
                    <a:pt x="102526" y="422559"/>
                    <a:pt x="75802" y="509413"/>
                    <a:pt x="44802" y="593862"/>
                  </a:cubicBezTo>
                  <a:cubicBezTo>
                    <a:pt x="34379" y="622189"/>
                    <a:pt x="36517" y="622724"/>
                    <a:pt x="14069" y="644371"/>
                  </a:cubicBezTo>
                  <a:cubicBezTo>
                    <a:pt x="55224" y="483223"/>
                    <a:pt x="126311" y="347999"/>
                    <a:pt x="243630" y="238696"/>
                  </a:cubicBezTo>
                  <a:cubicBezTo>
                    <a:pt x="230268" y="279050"/>
                    <a:pt x="179225" y="296153"/>
                    <a:pt x="177889" y="343990"/>
                  </a:cubicBezTo>
                  <a:cubicBezTo>
                    <a:pt x="237751" y="292947"/>
                    <a:pt x="281579" y="225869"/>
                    <a:pt x="346252" y="179101"/>
                  </a:cubicBezTo>
                  <a:cubicBezTo>
                    <a:pt x="337165" y="171351"/>
                    <a:pt x="333157" y="176429"/>
                    <a:pt x="329415" y="179101"/>
                  </a:cubicBezTo>
                  <a:cubicBezTo>
                    <a:pt x="322467" y="184179"/>
                    <a:pt x="315251" y="188187"/>
                    <a:pt x="310441" y="178299"/>
                  </a:cubicBezTo>
                  <a:cubicBezTo>
                    <a:pt x="306700" y="170282"/>
                    <a:pt x="315519" y="166808"/>
                    <a:pt x="320596" y="164670"/>
                  </a:cubicBezTo>
                  <a:cubicBezTo>
                    <a:pt x="339303" y="156653"/>
                    <a:pt x="358545" y="149437"/>
                    <a:pt x="377519" y="141954"/>
                  </a:cubicBezTo>
                  <a:cubicBezTo>
                    <a:pt x="379390" y="147032"/>
                    <a:pt x="367097" y="161998"/>
                    <a:pt x="380459" y="153713"/>
                  </a:cubicBezTo>
                  <a:cubicBezTo>
                    <a:pt x="449674" y="111222"/>
                    <a:pt x="526373" y="83696"/>
                    <a:pt x="596391" y="43075"/>
                  </a:cubicBezTo>
                  <a:cubicBezTo>
                    <a:pt x="635675" y="20359"/>
                    <a:pt x="675762" y="583"/>
                    <a:pt x="723331" y="7799"/>
                  </a:cubicBezTo>
                  <a:cubicBezTo>
                    <a:pt x="723331" y="7799"/>
                    <a:pt x="723331" y="7531"/>
                    <a:pt x="723331" y="7531"/>
                  </a:cubicBezTo>
                  <a:cubicBezTo>
                    <a:pt x="727072" y="7531"/>
                    <a:pt x="731615" y="8600"/>
                    <a:pt x="734555" y="7799"/>
                  </a:cubicBezTo>
                  <a:cubicBezTo>
                    <a:pt x="747516" y="2721"/>
                    <a:pt x="760160" y="450"/>
                    <a:pt x="772599" y="61"/>
                  </a:cubicBezTo>
                  <a:close/>
                </a:path>
              </a:pathLst>
            </a:custGeom>
            <a:solidFill>
              <a:schemeClr val="accent1"/>
            </a:solidFill>
            <a:ln w="2664" cap="flat">
              <a:noFill/>
              <a:prstDash val="solid"/>
              <a:miter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110D431-AD5F-48B9-8E6D-927C4B3A761B}"/>
                </a:ext>
              </a:extLst>
            </p:cNvPr>
            <p:cNvSpPr txBox="1"/>
            <p:nvPr/>
          </p:nvSpPr>
          <p:spPr>
            <a:xfrm>
              <a:off x="4942284" y="1016888"/>
              <a:ext cx="1320799" cy="3532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Goniometer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89737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th 16x9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1371</TotalTime>
  <Words>738</Words>
  <Application>Microsoft Office PowerPoint</Application>
  <PresentationFormat>Custom</PresentationFormat>
  <Paragraphs>386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Aharoni</vt:lpstr>
      <vt:lpstr>Algerian</vt:lpstr>
      <vt:lpstr>Arial</vt:lpstr>
      <vt:lpstr>Arial Black</vt:lpstr>
      <vt:lpstr>Arial Narrow</vt:lpstr>
      <vt:lpstr>Cambria Math</vt:lpstr>
      <vt:lpstr>Euphemia</vt:lpstr>
      <vt:lpstr>Times New Roman</vt:lpstr>
      <vt:lpstr>Math 16x9</vt:lpstr>
      <vt:lpstr>Range of Motion Measurement of Articulatio cubiti Based on Hough Transformation </vt:lpstr>
      <vt:lpstr>Author</vt:lpstr>
      <vt:lpstr>Introduction</vt:lpstr>
      <vt:lpstr>Range of Motion (ROM)</vt:lpstr>
      <vt:lpstr>Range of Motion (ROM)</vt:lpstr>
      <vt:lpstr>ARTICULATIO CUBITI</vt:lpstr>
      <vt:lpstr>ARTICULATIO CUBITI</vt:lpstr>
      <vt:lpstr>ARTICULATIO CUBITI</vt:lpstr>
      <vt:lpstr>ROM MEASUREMENT</vt:lpstr>
      <vt:lpstr>KINECT SENSORS</vt:lpstr>
      <vt:lpstr>HOUGH TRANSFORM</vt:lpstr>
      <vt:lpstr>System Design</vt:lpstr>
      <vt:lpstr>Flow Diagram</vt:lpstr>
      <vt:lpstr>Result</vt:lpstr>
      <vt:lpstr>ROM Measurement</vt:lpstr>
      <vt:lpstr>ROM Measurement</vt:lpstr>
      <vt:lpstr>ROM Measurement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ACCURACY</vt:lpstr>
      <vt:lpstr>CONCLUTIONS</vt:lpstr>
      <vt:lpstr>CONCLUTIONS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taufik</dc:creator>
  <cp:lastModifiedBy>KATHERINE</cp:lastModifiedBy>
  <cp:revision>224</cp:revision>
  <dcterms:created xsi:type="dcterms:W3CDTF">2020-09-15T05:57:11Z</dcterms:created>
  <dcterms:modified xsi:type="dcterms:W3CDTF">2020-09-26T03:43:17Z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