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B2CF-2D4E-4AD8-B4D5-1ED16628F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D5F22-1800-4B66-BBD4-373BA1E0E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3DEF5-43F5-447F-95FB-1E191B37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4A94-C1D4-455F-8774-E64A931AFC7F}" type="datetimeFigureOut">
              <a:rPr lang="en-MY" smtClean="0"/>
              <a:t>6/2/2022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5AFF7-6B4E-4CD2-9470-C23C29EE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DF51-A930-4962-9DC5-0775AAD7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85E5-CBEB-441C-BA89-8A6E70BEDD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5454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7E44-9BAE-489D-8C0E-8FC9FC1C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29D19-D1CD-4DB4-A3B9-06DAA27D0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B0BB-F26D-4F13-97DC-ABD26E79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4A94-C1D4-455F-8774-E64A931AFC7F}" type="datetimeFigureOut">
              <a:rPr lang="en-MY" smtClean="0"/>
              <a:t>6/2/2022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CDBDF-83A5-4402-AAB1-A256F6B9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24DD8-1FB1-4752-9941-E2857B34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85E5-CBEB-441C-BA89-8A6E70BEDD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367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3B5E5-F62A-4211-8C17-2C61B8A48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7870F-559B-407E-8424-28A001FC0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A09A0-7C8C-479D-B8C5-E7795519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4A94-C1D4-455F-8774-E64A931AFC7F}" type="datetimeFigureOut">
              <a:rPr lang="en-MY" smtClean="0"/>
              <a:t>6/2/2022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0452D-FBF7-493F-B6AC-21234DA5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60CCF-0746-4C5B-949E-B4A8887E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85E5-CBEB-441C-BA89-8A6E70BEDD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653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9C32-5073-4F02-886D-BA9020B6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1735-3895-4C3B-B880-B4EBE7781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81D79-58A2-4A2B-AC01-B6F09EEA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4A94-C1D4-455F-8774-E64A931AFC7F}" type="datetimeFigureOut">
              <a:rPr lang="en-MY" smtClean="0"/>
              <a:t>6/2/2022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FD2A2-B06C-4DD9-BB6A-311B00E7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86946-CC9B-4CAE-975F-94DCAAAB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85E5-CBEB-441C-BA89-8A6E70BEDD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124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1881-5484-4BDB-8A90-37BE5F59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28DE7-6D06-45BA-9699-8070E19AA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F400D-4F17-4A06-B1F9-A81F487A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4A94-C1D4-455F-8774-E64A931AFC7F}" type="datetimeFigureOut">
              <a:rPr lang="en-MY" smtClean="0"/>
              <a:t>6/2/2022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510AA-16A2-4F7E-98EB-88C55B01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22229-DE42-43DD-8558-CCCBFE93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85E5-CBEB-441C-BA89-8A6E70BEDD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59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DA8-898A-43AF-BD42-D81F75B0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7D48F-16CD-47FE-9CB3-01CB9B18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13A61-243B-4EF2-9394-7FC403E01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B70F6-1C90-4213-BFC2-B142BB5F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4A94-C1D4-455F-8774-E64A931AFC7F}" type="datetimeFigureOut">
              <a:rPr lang="en-MY" smtClean="0"/>
              <a:t>6/2/2022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9116D-F738-44AA-842C-367B942D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353F1-DE70-4E00-A6F8-ED47D616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85E5-CBEB-441C-BA89-8A6E70BEDD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395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5C7E-64A3-47A5-B674-4B6EF66E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381F7-BDDF-4CCF-A9D9-1BEBA0306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EF43C-7FCF-44CA-A7A3-457961AA2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47666-8806-4D34-A713-862182A38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CCD01-A5EB-4C58-BCED-FAB4ACF50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3922F-5805-4590-95E5-89BD669D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4A94-C1D4-455F-8774-E64A931AFC7F}" type="datetimeFigureOut">
              <a:rPr lang="en-MY" smtClean="0"/>
              <a:t>6/2/2022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641D99-DEFD-424B-A8E4-77972EC5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53377-BD1D-4EBD-AABF-3E9B88E0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85E5-CBEB-441C-BA89-8A6E70BEDD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7226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DAA0-2B05-445B-93E5-EC7C0FB7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38BBE-66F5-481F-A10B-5AD20C20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4A94-C1D4-455F-8774-E64A931AFC7F}" type="datetimeFigureOut">
              <a:rPr lang="en-MY" smtClean="0"/>
              <a:t>6/2/2022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0F484-F9EE-4031-895F-5B8030F6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5B175-2E84-4057-883B-71E03F32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85E5-CBEB-441C-BA89-8A6E70BEDD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116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F8ED2-7FD0-4131-A0A0-7972CDE5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4A94-C1D4-455F-8774-E64A931AFC7F}" type="datetimeFigureOut">
              <a:rPr lang="en-MY" smtClean="0"/>
              <a:t>6/2/2022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963AC-693B-4106-9533-B8077B18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E5BE4-F576-4450-A0EB-3C51604B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85E5-CBEB-441C-BA89-8A6E70BEDD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843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F6E8-0823-4996-8474-E9C62A3D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45F4-7466-4D1E-B6CF-A0D87FA7A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413DE-AB92-4A47-B90F-7538C13ED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C24C8-EF49-4FBD-91FB-E6237CB2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4A94-C1D4-455F-8774-E64A931AFC7F}" type="datetimeFigureOut">
              <a:rPr lang="en-MY" smtClean="0"/>
              <a:t>6/2/2022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952A1-34BD-439E-84FB-D109C46D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68DA6-FC7D-4989-8C3F-6AD4C37E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85E5-CBEB-441C-BA89-8A6E70BEDD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184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EAB8-BEA2-4FB8-8483-CDD87F73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C6F72-C386-463B-B287-E4F9AA128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9C4B9-3453-4EFA-83AC-139E8BB27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8F501-C789-430D-A778-AB16BAA9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4A94-C1D4-455F-8774-E64A931AFC7F}" type="datetimeFigureOut">
              <a:rPr lang="en-MY" smtClean="0"/>
              <a:t>6/2/2022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8839E-72CB-4D3E-B5BE-1DD87FF0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41927-E3E7-4F9F-B358-4A46D17A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85E5-CBEB-441C-BA89-8A6E70BEDD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45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9972D-419F-49EC-B17C-957A0A9E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C3FEB-75C5-410C-86A9-43C9E9959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96A5-5BB8-4FE0-972F-D3DF6CFEF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D4A94-C1D4-455F-8774-E64A931AFC7F}" type="datetimeFigureOut">
              <a:rPr lang="en-MY" smtClean="0"/>
              <a:t>6/2/2022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6B893-141D-483A-9695-122D8624B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DBFF2-660D-4B6A-B8A2-186CC92CC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C85E5-CBEB-441C-BA89-8A6E70BEDD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430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0FE7-3D5D-4352-B953-4CB13161B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/>
              <a:t>FRONT-END DEVELOPING</a:t>
            </a:r>
            <a:br>
              <a:rPr lang="id-ID" b="1" dirty="0"/>
            </a:br>
            <a:r>
              <a:rPr lang="id-ID" b="1" dirty="0"/>
              <a:t>SMJE4293 MINI PROJECT</a:t>
            </a:r>
            <a:endParaRPr lang="en-MY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B60E6-9088-47BB-A125-C77BFE5FE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id-ID" sz="2000" dirty="0"/>
              <a:t>MUHAMMAD HAWARY ZUHRI (A17MJ3032)</a:t>
            </a:r>
          </a:p>
          <a:p>
            <a:pPr algn="r"/>
            <a:r>
              <a:rPr lang="id-ID" sz="2000" dirty="0"/>
              <a:t>MOHAMAD HADIF BIN BADRUL HISHAM (A18MJ0181)</a:t>
            </a:r>
            <a:endParaRPr lang="en-MY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F5A542-78CB-4020-A518-1C0FF2BC1C95}"/>
              </a:ext>
            </a:extLst>
          </p:cNvPr>
          <p:cNvCxnSpPr>
            <a:cxnSpLocks/>
          </p:cNvCxnSpPr>
          <p:nvPr/>
        </p:nvCxnSpPr>
        <p:spPr>
          <a:xfrm>
            <a:off x="1524000" y="3475655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6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E3FF7-A0CE-4935-A83F-D5E3CF2C9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" t="2917" r="1583" b="5398"/>
          <a:stretch/>
        </p:blipFill>
        <p:spPr>
          <a:xfrm>
            <a:off x="3780298" y="2342367"/>
            <a:ext cx="8411702" cy="4414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30840-9AD3-4230-B859-EC50375EDD9F}"/>
              </a:ext>
            </a:extLst>
          </p:cNvPr>
          <p:cNvSpPr txBox="1"/>
          <p:nvPr/>
        </p:nvSpPr>
        <p:spPr>
          <a:xfrm>
            <a:off x="3586135" y="363719"/>
            <a:ext cx="82527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b="1" u="sng" dirty="0"/>
              <a:t>PROBLEM</a:t>
            </a:r>
          </a:p>
          <a:p>
            <a:pPr algn="ctr"/>
            <a:r>
              <a:rPr lang="id-ID" sz="2800" b="1" dirty="0"/>
              <a:t>DESIGN A WEBSITE INTERFACE, THAT LOOK LIKE THIS.</a:t>
            </a:r>
          </a:p>
          <a:p>
            <a:pPr algn="ctr"/>
            <a:r>
              <a:rPr lang="id-ID" sz="2800" b="1" dirty="0"/>
              <a:t>SIDEBAR HAS </a:t>
            </a:r>
            <a:r>
              <a:rPr lang="id-ID" sz="2800" b="1" dirty="0">
                <a:solidFill>
                  <a:srgbClr val="FF0000"/>
                </a:solidFill>
              </a:rPr>
              <a:t>FOLDER</a:t>
            </a:r>
            <a:r>
              <a:rPr lang="id-ID" sz="2800" b="1" dirty="0"/>
              <a:t> AND </a:t>
            </a:r>
            <a:r>
              <a:rPr lang="id-ID" sz="2800" b="1" dirty="0">
                <a:solidFill>
                  <a:srgbClr val="00B0F0"/>
                </a:solidFill>
              </a:rPr>
              <a:t>SUB-FOLDER.</a:t>
            </a:r>
            <a:r>
              <a:rPr lang="id-ID" sz="2800" b="1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05A0DE-70BD-466C-9015-0656F5DDB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350232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47DD35-8F39-48C7-B79F-3DE524B2071B}"/>
              </a:ext>
            </a:extLst>
          </p:cNvPr>
          <p:cNvSpPr txBox="1"/>
          <p:nvPr/>
        </p:nvSpPr>
        <p:spPr>
          <a:xfrm>
            <a:off x="1246426" y="631364"/>
            <a:ext cx="92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FF0000"/>
                </a:solidFill>
              </a:rPr>
              <a:t>FOLDER</a:t>
            </a:r>
            <a:endParaRPr lang="en-MY" b="1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AFBC67-3168-43E7-834F-1DE7B45F3937}"/>
              </a:ext>
            </a:extLst>
          </p:cNvPr>
          <p:cNvSpPr/>
          <p:nvPr/>
        </p:nvSpPr>
        <p:spPr>
          <a:xfrm>
            <a:off x="1791221" y="66846"/>
            <a:ext cx="1340285" cy="56451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EC52F2-E79D-4D3D-B50C-2926382D68D9}"/>
              </a:ext>
            </a:extLst>
          </p:cNvPr>
          <p:cNvSpPr/>
          <p:nvPr/>
        </p:nvSpPr>
        <p:spPr>
          <a:xfrm>
            <a:off x="215033" y="81460"/>
            <a:ext cx="1340285" cy="56451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D42356-9371-4337-B569-8AA5ED484D00}"/>
              </a:ext>
            </a:extLst>
          </p:cNvPr>
          <p:cNvSpPr/>
          <p:nvPr/>
        </p:nvSpPr>
        <p:spPr>
          <a:xfrm>
            <a:off x="215033" y="1000696"/>
            <a:ext cx="2916473" cy="509947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780D-469C-4D08-8AF9-E93B06C5F6C9}"/>
              </a:ext>
            </a:extLst>
          </p:cNvPr>
          <p:cNvSpPr txBox="1"/>
          <p:nvPr/>
        </p:nvSpPr>
        <p:spPr>
          <a:xfrm>
            <a:off x="1766332" y="6109755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SUB-FOLDER</a:t>
            </a:r>
            <a:endParaRPr lang="en-MY" b="1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5C005B-5852-42EA-A2DD-5157A18D9F9E}"/>
              </a:ext>
            </a:extLst>
          </p:cNvPr>
          <p:cNvCxnSpPr>
            <a:cxnSpLocks/>
          </p:cNvCxnSpPr>
          <p:nvPr/>
        </p:nvCxnSpPr>
        <p:spPr>
          <a:xfrm flipH="1" flipV="1">
            <a:off x="3214292" y="3269293"/>
            <a:ext cx="756459" cy="128055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07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2361C-FED4-4C47-B0E4-E01951FA2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6" y="0"/>
            <a:ext cx="486190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11A345-F39F-463D-AEC2-F658A521B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070" y="0"/>
            <a:ext cx="6063514" cy="685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760325C-ADB2-4BD4-86CB-719FF4D2D301}"/>
              </a:ext>
            </a:extLst>
          </p:cNvPr>
          <p:cNvSpPr/>
          <p:nvPr/>
        </p:nvSpPr>
        <p:spPr>
          <a:xfrm>
            <a:off x="1316736" y="6181344"/>
            <a:ext cx="963168" cy="37795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CF33BE-7A9D-404D-AA71-26FBAABCF668}"/>
              </a:ext>
            </a:extLst>
          </p:cNvPr>
          <p:cNvCxnSpPr>
            <a:cxnSpLocks/>
          </p:cNvCxnSpPr>
          <p:nvPr/>
        </p:nvCxnSpPr>
        <p:spPr>
          <a:xfrm flipV="1">
            <a:off x="2279904" y="3429000"/>
            <a:ext cx="3633216" cy="275234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96EF59B-EA5A-44AF-82EA-5074122BC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98" y="4119372"/>
            <a:ext cx="2857500" cy="16002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887D43-3967-4EB7-AC7A-AD24D96C9295}"/>
              </a:ext>
            </a:extLst>
          </p:cNvPr>
          <p:cNvCxnSpPr/>
          <p:nvPr/>
        </p:nvCxnSpPr>
        <p:spPr>
          <a:xfrm>
            <a:off x="8290560" y="499872"/>
            <a:ext cx="0" cy="4876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EFFA4EC-3020-492D-8340-F113BA9DE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838" y="1014984"/>
            <a:ext cx="5039977" cy="51130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18CC07-7A5A-4ECC-A263-82039848A10D}"/>
              </a:ext>
            </a:extLst>
          </p:cNvPr>
          <p:cNvSpPr/>
          <p:nvPr/>
        </p:nvSpPr>
        <p:spPr>
          <a:xfrm>
            <a:off x="5913120" y="5719572"/>
            <a:ext cx="5998464" cy="839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First, we try to use </a:t>
            </a:r>
            <a:r>
              <a:rPr lang="en-US" dirty="0" err="1"/>
              <a:t>HTTrack</a:t>
            </a:r>
            <a:r>
              <a:rPr lang="en-US" dirty="0"/>
              <a:t> to copy the website and get the html file and other file.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2710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0FE95C-BC7D-44BE-907E-52E852526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033" y="0"/>
            <a:ext cx="612071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76D756-0479-4AB0-8C1D-40EEC592CB47}"/>
              </a:ext>
            </a:extLst>
          </p:cNvPr>
          <p:cNvSpPr txBox="1"/>
          <p:nvPr/>
        </p:nvSpPr>
        <p:spPr>
          <a:xfrm>
            <a:off x="280250" y="2644170"/>
            <a:ext cx="53337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200" b="1" dirty="0"/>
              <a:t>DUPLICATE USING</a:t>
            </a:r>
          </a:p>
          <a:p>
            <a:pPr algn="ctr"/>
            <a:r>
              <a:rPr lang="id-ID" sz="3200" b="1" dirty="0">
                <a:solidFill>
                  <a:srgbClr val="FF0000"/>
                </a:solidFill>
              </a:rPr>
              <a:t>HTTRACK DUPLICATE WEBSITE</a:t>
            </a:r>
          </a:p>
          <a:p>
            <a:pPr algn="ctr"/>
            <a:r>
              <a:rPr lang="id-ID" sz="3200" b="1" dirty="0"/>
              <a:t>CODING .HTML</a:t>
            </a:r>
            <a:endParaRPr lang="en-MY" sz="32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B997DF-7394-47F0-B31A-E06FBAE5C232}"/>
              </a:ext>
            </a:extLst>
          </p:cNvPr>
          <p:cNvSpPr/>
          <p:nvPr/>
        </p:nvSpPr>
        <p:spPr>
          <a:xfrm>
            <a:off x="97536" y="5879993"/>
            <a:ext cx="5516418" cy="839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But, this is what we get from the html file. That’s why we try to find another way to do it.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8713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D5BD12-141D-4028-877D-F6B6509DC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651543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68A3A0-49C6-4189-AB9A-81221610C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81" y="1800223"/>
            <a:ext cx="5476875" cy="5057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17722-4BF9-4D4E-A732-DEAC4E81079E}"/>
              </a:ext>
            </a:extLst>
          </p:cNvPr>
          <p:cNvSpPr txBox="1"/>
          <p:nvPr/>
        </p:nvSpPr>
        <p:spPr>
          <a:xfrm>
            <a:off x="6800500" y="326572"/>
            <a:ext cx="5143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/>
              <a:t>1. FIRST .HTML CODING </a:t>
            </a:r>
          </a:p>
          <a:p>
            <a:pPr algn="ctr"/>
            <a:r>
              <a:rPr lang="id-ID" sz="3600" b="1" dirty="0"/>
              <a:t>VIA VISUAL STUDIO CODE</a:t>
            </a:r>
            <a:endParaRPr lang="en-MY" sz="36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DA6E68-775A-4299-8D9E-0E8531E10E5A}"/>
              </a:ext>
            </a:extLst>
          </p:cNvPr>
          <p:cNvSpPr/>
          <p:nvPr/>
        </p:nvSpPr>
        <p:spPr>
          <a:xfrm>
            <a:off x="2562988" y="5691704"/>
            <a:ext cx="5998464" cy="839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So, we try to combine multiple html basis coding, and also edit and adjust some part of the coding so it’s going to be what we want.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3457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A7E6B-1D69-4E6A-A3FE-FF615E57B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6543675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D65786-9F3C-489D-8DE8-243B162A7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91" y="0"/>
            <a:ext cx="638130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6956B3-FB6A-4365-9AAD-4F315554CD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7" t="19080" r="40790" b="7890"/>
          <a:stretch/>
        </p:blipFill>
        <p:spPr>
          <a:xfrm>
            <a:off x="3520597" y="0"/>
            <a:ext cx="2290094" cy="34571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538D3D-7B45-435F-8554-0DDCB41B3F72}"/>
              </a:ext>
            </a:extLst>
          </p:cNvPr>
          <p:cNvSpPr txBox="1"/>
          <p:nvPr/>
        </p:nvSpPr>
        <p:spPr>
          <a:xfrm>
            <a:off x="51378" y="1205371"/>
            <a:ext cx="3469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/>
              <a:t>1.1. OPEN VIA </a:t>
            </a:r>
            <a:r>
              <a:rPr lang="id-ID" sz="2800" b="1" dirty="0">
                <a:solidFill>
                  <a:srgbClr val="FF0000"/>
                </a:solidFill>
              </a:rPr>
              <a:t>XAMPP</a:t>
            </a:r>
            <a:endParaRPr lang="en-MY" sz="2800" b="1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F2BA7E-FE9D-446A-A7DB-7BD8AE98BA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85" y="1466981"/>
            <a:ext cx="3505398" cy="94800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44C147-1616-4598-BDB2-6E447B9E8EC7}"/>
              </a:ext>
            </a:extLst>
          </p:cNvPr>
          <p:cNvCxnSpPr/>
          <p:nvPr/>
        </p:nvCxnSpPr>
        <p:spPr>
          <a:xfrm>
            <a:off x="7827264" y="573024"/>
            <a:ext cx="1174081" cy="7680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93EC18-BE01-4141-83CA-FBC419913FD4}"/>
              </a:ext>
            </a:extLst>
          </p:cNvPr>
          <p:cNvCxnSpPr/>
          <p:nvPr/>
        </p:nvCxnSpPr>
        <p:spPr>
          <a:xfrm>
            <a:off x="5590143" y="1377696"/>
            <a:ext cx="2371233" cy="4511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3FA1F0-8841-4E47-AC45-D5879170D6C2}"/>
              </a:ext>
            </a:extLst>
          </p:cNvPr>
          <p:cNvSpPr/>
          <p:nvPr/>
        </p:nvSpPr>
        <p:spPr>
          <a:xfrm>
            <a:off x="6002113" y="5661345"/>
            <a:ext cx="5998464" cy="839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we want to open in local host, first attempt we use XAMPP to open it in local host.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0184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878F9E-BFCE-4FA9-B35E-CBCF93CCC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6DEE16-8D43-4EF8-A18E-7E06175C2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184" y="1292352"/>
            <a:ext cx="3298883" cy="934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B30DEC-B359-49C1-B3F4-D0932F09A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61" y="4974337"/>
            <a:ext cx="3793482" cy="60445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BBA047-A6DC-4306-9ACB-8434B987CFC5}"/>
              </a:ext>
            </a:extLst>
          </p:cNvPr>
          <p:cNvCxnSpPr/>
          <p:nvPr/>
        </p:nvCxnSpPr>
        <p:spPr>
          <a:xfrm flipH="1" flipV="1">
            <a:off x="2487168" y="5681472"/>
            <a:ext cx="2718816" cy="95097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8B0D20-A7BB-4CD8-9356-6D1F6C53ACCD}"/>
              </a:ext>
            </a:extLst>
          </p:cNvPr>
          <p:cNvCxnSpPr/>
          <p:nvPr/>
        </p:nvCxnSpPr>
        <p:spPr>
          <a:xfrm>
            <a:off x="8071104" y="548640"/>
            <a:ext cx="1987296" cy="73056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CF024C-03B2-41DF-B190-FA30A6B71257}"/>
              </a:ext>
            </a:extLst>
          </p:cNvPr>
          <p:cNvSpPr txBox="1"/>
          <p:nvPr/>
        </p:nvSpPr>
        <p:spPr>
          <a:xfrm>
            <a:off x="7735597" y="5577090"/>
            <a:ext cx="42824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2000" b="1" dirty="0"/>
              <a:t>1.2. OPEN VIA </a:t>
            </a:r>
            <a:r>
              <a:rPr lang="id-ID" sz="2000" b="1" dirty="0">
                <a:solidFill>
                  <a:srgbClr val="FF0000"/>
                </a:solidFill>
              </a:rPr>
              <a:t>LIVESERVER EXTENSION</a:t>
            </a:r>
          </a:p>
          <a:p>
            <a:pPr algn="ctr"/>
            <a:r>
              <a:rPr lang="id-ID" sz="2000" b="1" dirty="0"/>
              <a:t>IN VISUAL STUDIO CODE</a:t>
            </a:r>
            <a:endParaRPr lang="en-MY" sz="20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24C1E3-D4DF-4C42-8C3F-1CA669CF56F7}"/>
              </a:ext>
            </a:extLst>
          </p:cNvPr>
          <p:cNvSpPr/>
          <p:nvPr/>
        </p:nvSpPr>
        <p:spPr>
          <a:xfrm>
            <a:off x="6193536" y="4436841"/>
            <a:ext cx="5824531" cy="839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 try we use LIVESERVER EXTENSION in VISUAL STUDIO CODE to open in in local host.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553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17EE8D-9ECC-4293-96B9-299C922C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2718" cy="6169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C8ABEF-DC29-4257-B19C-1BF0B759D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2579745"/>
            <a:ext cx="5962650" cy="4286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DE1585-910F-4F78-A478-AAF08650D65D}"/>
              </a:ext>
            </a:extLst>
          </p:cNvPr>
          <p:cNvSpPr txBox="1"/>
          <p:nvPr/>
        </p:nvSpPr>
        <p:spPr>
          <a:xfrm>
            <a:off x="6322611" y="1218798"/>
            <a:ext cx="3556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b="1" dirty="0"/>
              <a:t>2. SECOND .HTML CODING</a:t>
            </a:r>
          </a:p>
          <a:p>
            <a:pPr algn="ctr"/>
            <a:r>
              <a:rPr lang="id-ID" sz="2400" b="1" dirty="0"/>
              <a:t>OPEN VIA </a:t>
            </a:r>
            <a:r>
              <a:rPr lang="id-ID" sz="2400" b="1" dirty="0">
                <a:solidFill>
                  <a:srgbClr val="FF0000"/>
                </a:solidFill>
              </a:rPr>
              <a:t>NODEJS</a:t>
            </a:r>
            <a:endParaRPr lang="en-MY" sz="24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07AC9B-58E5-4017-8461-E48D3075D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294" y="688848"/>
            <a:ext cx="2219706" cy="2587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BAE6A-EE14-46B4-A526-EAEA8A48A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3040"/>
            <a:ext cx="3114799" cy="7829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943786-B1DE-4FD9-B15E-B44A948897D2}"/>
              </a:ext>
            </a:extLst>
          </p:cNvPr>
          <p:cNvCxnSpPr/>
          <p:nvPr/>
        </p:nvCxnSpPr>
        <p:spPr>
          <a:xfrm>
            <a:off x="1389888" y="390144"/>
            <a:ext cx="0" cy="54985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5C1382-B2A1-4B1A-AB11-E1979B9BC63C}"/>
              </a:ext>
            </a:extLst>
          </p:cNvPr>
          <p:cNvSpPr/>
          <p:nvPr/>
        </p:nvSpPr>
        <p:spPr>
          <a:xfrm>
            <a:off x="5913120" y="5719572"/>
            <a:ext cx="5998464" cy="839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one is another coding that we made, but we’re not submit it. This one is front end opened in localhost via NODE.JS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7945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220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FRONT-END DEVELOPING SMJE4293 MINI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Hawary Zuhri</dc:creator>
  <cp:lastModifiedBy>Muhammad Hawary Zuhri</cp:lastModifiedBy>
  <cp:revision>8</cp:revision>
  <dcterms:created xsi:type="dcterms:W3CDTF">2022-01-20T12:11:42Z</dcterms:created>
  <dcterms:modified xsi:type="dcterms:W3CDTF">2022-02-06T03:16:15Z</dcterms:modified>
</cp:coreProperties>
</file>