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68AE9-9BDE-F14C-81A3-C7C62100AC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AD6FC3-E7C1-3546-8410-032409E1A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C9E255-1DB5-A14B-90CD-517979902DDD}"/>
              </a:ext>
            </a:extLst>
          </p:cNvPr>
          <p:cNvSpPr>
            <a:spLocks noGrp="1"/>
          </p:cNvSpPr>
          <p:nvPr>
            <p:ph type="dt" sz="half" idx="10"/>
          </p:nvPr>
        </p:nvSpPr>
        <p:spPr/>
        <p:txBody>
          <a:bodyPr/>
          <a:lstStyle/>
          <a:p>
            <a:fld id="{9A19E878-3794-CE4F-B790-9AD0BC9042D7}" type="datetimeFigureOut">
              <a:rPr lang="en-US" smtClean="0"/>
              <a:t>12/11/19</a:t>
            </a:fld>
            <a:endParaRPr lang="en-US"/>
          </a:p>
        </p:txBody>
      </p:sp>
      <p:sp>
        <p:nvSpPr>
          <p:cNvPr id="5" name="Footer Placeholder 4">
            <a:extLst>
              <a:ext uri="{FF2B5EF4-FFF2-40B4-BE49-F238E27FC236}">
                <a16:creationId xmlns:a16="http://schemas.microsoft.com/office/drawing/2014/main" id="{8E8B9796-2D58-3248-9B94-8C7EF672E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27C99-4B6E-A645-B3F2-D228C8ACE27F}"/>
              </a:ext>
            </a:extLst>
          </p:cNvPr>
          <p:cNvSpPr>
            <a:spLocks noGrp="1"/>
          </p:cNvSpPr>
          <p:nvPr>
            <p:ph type="sldNum" sz="quarter" idx="12"/>
          </p:nvPr>
        </p:nvSpPr>
        <p:spPr/>
        <p:txBody>
          <a:bodyPr/>
          <a:lstStyle/>
          <a:p>
            <a:fld id="{8AC8D8CF-81AA-E941-8134-F7548AFDBF5F}" type="slidenum">
              <a:rPr lang="en-US" smtClean="0"/>
              <a:t>‹#›</a:t>
            </a:fld>
            <a:endParaRPr lang="en-US"/>
          </a:p>
        </p:txBody>
      </p:sp>
    </p:spTree>
    <p:extLst>
      <p:ext uri="{BB962C8B-B14F-4D97-AF65-F5344CB8AC3E}">
        <p14:creationId xmlns:p14="http://schemas.microsoft.com/office/powerpoint/2010/main" val="2569183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97699-0123-7C47-8FFF-CF707B9A7D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24B170-18A5-0141-9CC5-7ECD3F38CE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469FEE-36F3-C846-BE31-9A35C591B0CD}"/>
              </a:ext>
            </a:extLst>
          </p:cNvPr>
          <p:cNvSpPr>
            <a:spLocks noGrp="1"/>
          </p:cNvSpPr>
          <p:nvPr>
            <p:ph type="dt" sz="half" idx="10"/>
          </p:nvPr>
        </p:nvSpPr>
        <p:spPr/>
        <p:txBody>
          <a:bodyPr/>
          <a:lstStyle/>
          <a:p>
            <a:fld id="{9A19E878-3794-CE4F-B790-9AD0BC9042D7}" type="datetimeFigureOut">
              <a:rPr lang="en-US" smtClean="0"/>
              <a:t>12/11/19</a:t>
            </a:fld>
            <a:endParaRPr lang="en-US"/>
          </a:p>
        </p:txBody>
      </p:sp>
      <p:sp>
        <p:nvSpPr>
          <p:cNvPr id="5" name="Footer Placeholder 4">
            <a:extLst>
              <a:ext uri="{FF2B5EF4-FFF2-40B4-BE49-F238E27FC236}">
                <a16:creationId xmlns:a16="http://schemas.microsoft.com/office/drawing/2014/main" id="{D3E0C634-B0DF-4F4A-98CE-6811EDA8D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30A91-62A9-DC46-BCF0-7F3663F7D5C4}"/>
              </a:ext>
            </a:extLst>
          </p:cNvPr>
          <p:cNvSpPr>
            <a:spLocks noGrp="1"/>
          </p:cNvSpPr>
          <p:nvPr>
            <p:ph type="sldNum" sz="quarter" idx="12"/>
          </p:nvPr>
        </p:nvSpPr>
        <p:spPr/>
        <p:txBody>
          <a:bodyPr/>
          <a:lstStyle/>
          <a:p>
            <a:fld id="{8AC8D8CF-81AA-E941-8134-F7548AFDBF5F}" type="slidenum">
              <a:rPr lang="en-US" smtClean="0"/>
              <a:t>‹#›</a:t>
            </a:fld>
            <a:endParaRPr lang="en-US"/>
          </a:p>
        </p:txBody>
      </p:sp>
    </p:spTree>
    <p:extLst>
      <p:ext uri="{BB962C8B-B14F-4D97-AF65-F5344CB8AC3E}">
        <p14:creationId xmlns:p14="http://schemas.microsoft.com/office/powerpoint/2010/main" val="162512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CBE02F-1991-8D41-A560-BDFC4C8BB6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3ECB11-7110-5541-A870-0F7F91CF4B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9A7EDB-2E57-7344-AC24-DA0E1C926E55}"/>
              </a:ext>
            </a:extLst>
          </p:cNvPr>
          <p:cNvSpPr>
            <a:spLocks noGrp="1"/>
          </p:cNvSpPr>
          <p:nvPr>
            <p:ph type="dt" sz="half" idx="10"/>
          </p:nvPr>
        </p:nvSpPr>
        <p:spPr/>
        <p:txBody>
          <a:bodyPr/>
          <a:lstStyle/>
          <a:p>
            <a:fld id="{9A19E878-3794-CE4F-B790-9AD0BC9042D7}" type="datetimeFigureOut">
              <a:rPr lang="en-US" smtClean="0"/>
              <a:t>12/11/19</a:t>
            </a:fld>
            <a:endParaRPr lang="en-US"/>
          </a:p>
        </p:txBody>
      </p:sp>
      <p:sp>
        <p:nvSpPr>
          <p:cNvPr id="5" name="Footer Placeholder 4">
            <a:extLst>
              <a:ext uri="{FF2B5EF4-FFF2-40B4-BE49-F238E27FC236}">
                <a16:creationId xmlns:a16="http://schemas.microsoft.com/office/drawing/2014/main" id="{F019F8D7-5DF3-B644-A7E2-9B2DCB295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D9834D-0DC2-CE42-BD35-3CEBD4594B53}"/>
              </a:ext>
            </a:extLst>
          </p:cNvPr>
          <p:cNvSpPr>
            <a:spLocks noGrp="1"/>
          </p:cNvSpPr>
          <p:nvPr>
            <p:ph type="sldNum" sz="quarter" idx="12"/>
          </p:nvPr>
        </p:nvSpPr>
        <p:spPr/>
        <p:txBody>
          <a:bodyPr/>
          <a:lstStyle/>
          <a:p>
            <a:fld id="{8AC8D8CF-81AA-E941-8134-F7548AFDBF5F}" type="slidenum">
              <a:rPr lang="en-US" smtClean="0"/>
              <a:t>‹#›</a:t>
            </a:fld>
            <a:endParaRPr lang="en-US"/>
          </a:p>
        </p:txBody>
      </p:sp>
    </p:spTree>
    <p:extLst>
      <p:ext uri="{BB962C8B-B14F-4D97-AF65-F5344CB8AC3E}">
        <p14:creationId xmlns:p14="http://schemas.microsoft.com/office/powerpoint/2010/main" val="627816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4E8C-9C2A-9D4A-A842-BEF93604E1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504319-8ABB-DB4F-B03A-DCFDB9D03A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DA145-7A7F-C64F-A60D-9DDBDB3883ED}"/>
              </a:ext>
            </a:extLst>
          </p:cNvPr>
          <p:cNvSpPr>
            <a:spLocks noGrp="1"/>
          </p:cNvSpPr>
          <p:nvPr>
            <p:ph type="dt" sz="half" idx="10"/>
          </p:nvPr>
        </p:nvSpPr>
        <p:spPr/>
        <p:txBody>
          <a:bodyPr/>
          <a:lstStyle/>
          <a:p>
            <a:fld id="{9A19E878-3794-CE4F-B790-9AD0BC9042D7}" type="datetimeFigureOut">
              <a:rPr lang="en-US" smtClean="0"/>
              <a:t>12/11/19</a:t>
            </a:fld>
            <a:endParaRPr lang="en-US"/>
          </a:p>
        </p:txBody>
      </p:sp>
      <p:sp>
        <p:nvSpPr>
          <p:cNvPr id="5" name="Footer Placeholder 4">
            <a:extLst>
              <a:ext uri="{FF2B5EF4-FFF2-40B4-BE49-F238E27FC236}">
                <a16:creationId xmlns:a16="http://schemas.microsoft.com/office/drawing/2014/main" id="{A7D629A4-71D5-A54D-BD90-D2C0FE3FB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77A7B7-437E-E249-AA0F-6500110AE09F}"/>
              </a:ext>
            </a:extLst>
          </p:cNvPr>
          <p:cNvSpPr>
            <a:spLocks noGrp="1"/>
          </p:cNvSpPr>
          <p:nvPr>
            <p:ph type="sldNum" sz="quarter" idx="12"/>
          </p:nvPr>
        </p:nvSpPr>
        <p:spPr/>
        <p:txBody>
          <a:bodyPr/>
          <a:lstStyle/>
          <a:p>
            <a:fld id="{8AC8D8CF-81AA-E941-8134-F7548AFDBF5F}" type="slidenum">
              <a:rPr lang="en-US" smtClean="0"/>
              <a:t>‹#›</a:t>
            </a:fld>
            <a:endParaRPr lang="en-US"/>
          </a:p>
        </p:txBody>
      </p:sp>
    </p:spTree>
    <p:extLst>
      <p:ext uri="{BB962C8B-B14F-4D97-AF65-F5344CB8AC3E}">
        <p14:creationId xmlns:p14="http://schemas.microsoft.com/office/powerpoint/2010/main" val="165419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8AE5-1257-7949-8E3F-366DEB1E72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FAE10D-E558-1947-8DB1-BE9AEEC4B9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171D58-2685-A744-B7C3-C71F54908594}"/>
              </a:ext>
            </a:extLst>
          </p:cNvPr>
          <p:cNvSpPr>
            <a:spLocks noGrp="1"/>
          </p:cNvSpPr>
          <p:nvPr>
            <p:ph type="dt" sz="half" idx="10"/>
          </p:nvPr>
        </p:nvSpPr>
        <p:spPr/>
        <p:txBody>
          <a:bodyPr/>
          <a:lstStyle/>
          <a:p>
            <a:fld id="{9A19E878-3794-CE4F-B790-9AD0BC9042D7}" type="datetimeFigureOut">
              <a:rPr lang="en-US" smtClean="0"/>
              <a:t>12/11/19</a:t>
            </a:fld>
            <a:endParaRPr lang="en-US"/>
          </a:p>
        </p:txBody>
      </p:sp>
      <p:sp>
        <p:nvSpPr>
          <p:cNvPr id="5" name="Footer Placeholder 4">
            <a:extLst>
              <a:ext uri="{FF2B5EF4-FFF2-40B4-BE49-F238E27FC236}">
                <a16:creationId xmlns:a16="http://schemas.microsoft.com/office/drawing/2014/main" id="{CADD3C29-84B6-0D45-B611-6D50B7E81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A4F17-F053-5E47-A022-66A79CFA48F9}"/>
              </a:ext>
            </a:extLst>
          </p:cNvPr>
          <p:cNvSpPr>
            <a:spLocks noGrp="1"/>
          </p:cNvSpPr>
          <p:nvPr>
            <p:ph type="sldNum" sz="quarter" idx="12"/>
          </p:nvPr>
        </p:nvSpPr>
        <p:spPr/>
        <p:txBody>
          <a:bodyPr/>
          <a:lstStyle/>
          <a:p>
            <a:fld id="{8AC8D8CF-81AA-E941-8134-F7548AFDBF5F}" type="slidenum">
              <a:rPr lang="en-US" smtClean="0"/>
              <a:t>‹#›</a:t>
            </a:fld>
            <a:endParaRPr lang="en-US"/>
          </a:p>
        </p:txBody>
      </p:sp>
    </p:spTree>
    <p:extLst>
      <p:ext uri="{BB962C8B-B14F-4D97-AF65-F5344CB8AC3E}">
        <p14:creationId xmlns:p14="http://schemas.microsoft.com/office/powerpoint/2010/main" val="3336317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9EBA-CC7A-BB44-AF3F-2FB295158D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E5774E-FEB9-FF44-976D-E4BCBB44F8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6647D3-F8B2-9543-9523-06F0577DF5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8889E9-4604-6D46-8F4D-55BD39D8CB22}"/>
              </a:ext>
            </a:extLst>
          </p:cNvPr>
          <p:cNvSpPr>
            <a:spLocks noGrp="1"/>
          </p:cNvSpPr>
          <p:nvPr>
            <p:ph type="dt" sz="half" idx="10"/>
          </p:nvPr>
        </p:nvSpPr>
        <p:spPr/>
        <p:txBody>
          <a:bodyPr/>
          <a:lstStyle/>
          <a:p>
            <a:fld id="{9A19E878-3794-CE4F-B790-9AD0BC9042D7}" type="datetimeFigureOut">
              <a:rPr lang="en-US" smtClean="0"/>
              <a:t>12/11/19</a:t>
            </a:fld>
            <a:endParaRPr lang="en-US"/>
          </a:p>
        </p:txBody>
      </p:sp>
      <p:sp>
        <p:nvSpPr>
          <p:cNvPr id="6" name="Footer Placeholder 5">
            <a:extLst>
              <a:ext uri="{FF2B5EF4-FFF2-40B4-BE49-F238E27FC236}">
                <a16:creationId xmlns:a16="http://schemas.microsoft.com/office/drawing/2014/main" id="{6D811D4D-8332-8D45-8B02-A5EDEB721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C9980B-CC74-E742-BF85-08123F4516DF}"/>
              </a:ext>
            </a:extLst>
          </p:cNvPr>
          <p:cNvSpPr>
            <a:spLocks noGrp="1"/>
          </p:cNvSpPr>
          <p:nvPr>
            <p:ph type="sldNum" sz="quarter" idx="12"/>
          </p:nvPr>
        </p:nvSpPr>
        <p:spPr/>
        <p:txBody>
          <a:bodyPr/>
          <a:lstStyle/>
          <a:p>
            <a:fld id="{8AC8D8CF-81AA-E941-8134-F7548AFDBF5F}" type="slidenum">
              <a:rPr lang="en-US" smtClean="0"/>
              <a:t>‹#›</a:t>
            </a:fld>
            <a:endParaRPr lang="en-US"/>
          </a:p>
        </p:txBody>
      </p:sp>
    </p:spTree>
    <p:extLst>
      <p:ext uri="{BB962C8B-B14F-4D97-AF65-F5344CB8AC3E}">
        <p14:creationId xmlns:p14="http://schemas.microsoft.com/office/powerpoint/2010/main" val="490331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B1AF-51D9-A741-8412-5A72EF9D16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5AC4AC-C6C9-FF49-B0D7-C293E5F12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D4A839-CB7F-B541-9EE2-F1CD4DBDE7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DB4D30-2F1C-174F-85BC-A5508261A6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A21099-08CA-F944-B8A9-3F7AA4AA9F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A0260A-61FC-8949-8AA8-BDA037B0EEA0}"/>
              </a:ext>
            </a:extLst>
          </p:cNvPr>
          <p:cNvSpPr>
            <a:spLocks noGrp="1"/>
          </p:cNvSpPr>
          <p:nvPr>
            <p:ph type="dt" sz="half" idx="10"/>
          </p:nvPr>
        </p:nvSpPr>
        <p:spPr/>
        <p:txBody>
          <a:bodyPr/>
          <a:lstStyle/>
          <a:p>
            <a:fld id="{9A19E878-3794-CE4F-B790-9AD0BC9042D7}" type="datetimeFigureOut">
              <a:rPr lang="en-US" smtClean="0"/>
              <a:t>12/11/19</a:t>
            </a:fld>
            <a:endParaRPr lang="en-US"/>
          </a:p>
        </p:txBody>
      </p:sp>
      <p:sp>
        <p:nvSpPr>
          <p:cNvPr id="8" name="Footer Placeholder 7">
            <a:extLst>
              <a:ext uri="{FF2B5EF4-FFF2-40B4-BE49-F238E27FC236}">
                <a16:creationId xmlns:a16="http://schemas.microsoft.com/office/drawing/2014/main" id="{1EA957AA-4EFF-5243-9A61-D09A691FC3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3B6CAD-EB25-3E4C-A0C8-B2193A9D3742}"/>
              </a:ext>
            </a:extLst>
          </p:cNvPr>
          <p:cNvSpPr>
            <a:spLocks noGrp="1"/>
          </p:cNvSpPr>
          <p:nvPr>
            <p:ph type="sldNum" sz="quarter" idx="12"/>
          </p:nvPr>
        </p:nvSpPr>
        <p:spPr/>
        <p:txBody>
          <a:bodyPr/>
          <a:lstStyle/>
          <a:p>
            <a:fld id="{8AC8D8CF-81AA-E941-8134-F7548AFDBF5F}" type="slidenum">
              <a:rPr lang="en-US" smtClean="0"/>
              <a:t>‹#›</a:t>
            </a:fld>
            <a:endParaRPr lang="en-US"/>
          </a:p>
        </p:txBody>
      </p:sp>
    </p:spTree>
    <p:extLst>
      <p:ext uri="{BB962C8B-B14F-4D97-AF65-F5344CB8AC3E}">
        <p14:creationId xmlns:p14="http://schemas.microsoft.com/office/powerpoint/2010/main" val="96688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38FB-BEB3-FF4F-963E-A136E154D5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BA7CBD-C839-4A44-9EB4-CB52EE466398}"/>
              </a:ext>
            </a:extLst>
          </p:cNvPr>
          <p:cNvSpPr>
            <a:spLocks noGrp="1"/>
          </p:cNvSpPr>
          <p:nvPr>
            <p:ph type="dt" sz="half" idx="10"/>
          </p:nvPr>
        </p:nvSpPr>
        <p:spPr/>
        <p:txBody>
          <a:bodyPr/>
          <a:lstStyle/>
          <a:p>
            <a:fld id="{9A19E878-3794-CE4F-B790-9AD0BC9042D7}" type="datetimeFigureOut">
              <a:rPr lang="en-US" smtClean="0"/>
              <a:t>12/11/19</a:t>
            </a:fld>
            <a:endParaRPr lang="en-US"/>
          </a:p>
        </p:txBody>
      </p:sp>
      <p:sp>
        <p:nvSpPr>
          <p:cNvPr id="4" name="Footer Placeholder 3">
            <a:extLst>
              <a:ext uri="{FF2B5EF4-FFF2-40B4-BE49-F238E27FC236}">
                <a16:creationId xmlns:a16="http://schemas.microsoft.com/office/drawing/2014/main" id="{B87EE5E3-5CF3-9B4F-9AA7-3BA44C97AE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93C7FB-1C16-864A-882B-A5F8A6E08294}"/>
              </a:ext>
            </a:extLst>
          </p:cNvPr>
          <p:cNvSpPr>
            <a:spLocks noGrp="1"/>
          </p:cNvSpPr>
          <p:nvPr>
            <p:ph type="sldNum" sz="quarter" idx="12"/>
          </p:nvPr>
        </p:nvSpPr>
        <p:spPr/>
        <p:txBody>
          <a:bodyPr/>
          <a:lstStyle/>
          <a:p>
            <a:fld id="{8AC8D8CF-81AA-E941-8134-F7548AFDBF5F}" type="slidenum">
              <a:rPr lang="en-US" smtClean="0"/>
              <a:t>‹#›</a:t>
            </a:fld>
            <a:endParaRPr lang="en-US"/>
          </a:p>
        </p:txBody>
      </p:sp>
    </p:spTree>
    <p:extLst>
      <p:ext uri="{BB962C8B-B14F-4D97-AF65-F5344CB8AC3E}">
        <p14:creationId xmlns:p14="http://schemas.microsoft.com/office/powerpoint/2010/main" val="60722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F8B43A-E8DD-B641-8D61-BD75741EB6D6}"/>
              </a:ext>
            </a:extLst>
          </p:cNvPr>
          <p:cNvSpPr>
            <a:spLocks noGrp="1"/>
          </p:cNvSpPr>
          <p:nvPr>
            <p:ph type="dt" sz="half" idx="10"/>
          </p:nvPr>
        </p:nvSpPr>
        <p:spPr/>
        <p:txBody>
          <a:bodyPr/>
          <a:lstStyle/>
          <a:p>
            <a:fld id="{9A19E878-3794-CE4F-B790-9AD0BC9042D7}" type="datetimeFigureOut">
              <a:rPr lang="en-US" smtClean="0"/>
              <a:t>12/11/19</a:t>
            </a:fld>
            <a:endParaRPr lang="en-US"/>
          </a:p>
        </p:txBody>
      </p:sp>
      <p:sp>
        <p:nvSpPr>
          <p:cNvPr id="3" name="Footer Placeholder 2">
            <a:extLst>
              <a:ext uri="{FF2B5EF4-FFF2-40B4-BE49-F238E27FC236}">
                <a16:creationId xmlns:a16="http://schemas.microsoft.com/office/drawing/2014/main" id="{74E0F339-F40F-E749-A4EA-97EC85F974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DD6294-671B-7240-9C4B-7BFA40E9356F}"/>
              </a:ext>
            </a:extLst>
          </p:cNvPr>
          <p:cNvSpPr>
            <a:spLocks noGrp="1"/>
          </p:cNvSpPr>
          <p:nvPr>
            <p:ph type="sldNum" sz="quarter" idx="12"/>
          </p:nvPr>
        </p:nvSpPr>
        <p:spPr/>
        <p:txBody>
          <a:bodyPr/>
          <a:lstStyle/>
          <a:p>
            <a:fld id="{8AC8D8CF-81AA-E941-8134-F7548AFDBF5F}" type="slidenum">
              <a:rPr lang="en-US" smtClean="0"/>
              <a:t>‹#›</a:t>
            </a:fld>
            <a:endParaRPr lang="en-US"/>
          </a:p>
        </p:txBody>
      </p:sp>
    </p:spTree>
    <p:extLst>
      <p:ext uri="{BB962C8B-B14F-4D97-AF65-F5344CB8AC3E}">
        <p14:creationId xmlns:p14="http://schemas.microsoft.com/office/powerpoint/2010/main" val="3321283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983B-6F74-F440-8B58-6A0F50BD0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935C9A-4E29-A548-BBA3-1AAA76315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F927E-3089-1E48-B88E-0B513375B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52EB3-6B90-E24E-9F80-2362E320166A}"/>
              </a:ext>
            </a:extLst>
          </p:cNvPr>
          <p:cNvSpPr>
            <a:spLocks noGrp="1"/>
          </p:cNvSpPr>
          <p:nvPr>
            <p:ph type="dt" sz="half" idx="10"/>
          </p:nvPr>
        </p:nvSpPr>
        <p:spPr/>
        <p:txBody>
          <a:bodyPr/>
          <a:lstStyle/>
          <a:p>
            <a:fld id="{9A19E878-3794-CE4F-B790-9AD0BC9042D7}" type="datetimeFigureOut">
              <a:rPr lang="en-US" smtClean="0"/>
              <a:t>12/11/19</a:t>
            </a:fld>
            <a:endParaRPr lang="en-US"/>
          </a:p>
        </p:txBody>
      </p:sp>
      <p:sp>
        <p:nvSpPr>
          <p:cNvPr id="6" name="Footer Placeholder 5">
            <a:extLst>
              <a:ext uri="{FF2B5EF4-FFF2-40B4-BE49-F238E27FC236}">
                <a16:creationId xmlns:a16="http://schemas.microsoft.com/office/drawing/2014/main" id="{284BB817-9B51-1B42-A830-B6752B17A9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05CEE-DEA0-CD47-ADCC-302FD364DE01}"/>
              </a:ext>
            </a:extLst>
          </p:cNvPr>
          <p:cNvSpPr>
            <a:spLocks noGrp="1"/>
          </p:cNvSpPr>
          <p:nvPr>
            <p:ph type="sldNum" sz="quarter" idx="12"/>
          </p:nvPr>
        </p:nvSpPr>
        <p:spPr/>
        <p:txBody>
          <a:bodyPr/>
          <a:lstStyle/>
          <a:p>
            <a:fld id="{8AC8D8CF-81AA-E941-8134-F7548AFDBF5F}" type="slidenum">
              <a:rPr lang="en-US" smtClean="0"/>
              <a:t>‹#›</a:t>
            </a:fld>
            <a:endParaRPr lang="en-US"/>
          </a:p>
        </p:txBody>
      </p:sp>
    </p:spTree>
    <p:extLst>
      <p:ext uri="{BB962C8B-B14F-4D97-AF65-F5344CB8AC3E}">
        <p14:creationId xmlns:p14="http://schemas.microsoft.com/office/powerpoint/2010/main" val="1721711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1560E-4AA5-164B-961A-1C55E0F572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F4FAB2-10BD-9444-9B64-FD1C8447E4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11A5DC-C5B0-0C43-9F37-C3C4CE0D3C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623CCD-55FF-844F-99F9-BDC68AB98E70}"/>
              </a:ext>
            </a:extLst>
          </p:cNvPr>
          <p:cNvSpPr>
            <a:spLocks noGrp="1"/>
          </p:cNvSpPr>
          <p:nvPr>
            <p:ph type="dt" sz="half" idx="10"/>
          </p:nvPr>
        </p:nvSpPr>
        <p:spPr/>
        <p:txBody>
          <a:bodyPr/>
          <a:lstStyle/>
          <a:p>
            <a:fld id="{9A19E878-3794-CE4F-B790-9AD0BC9042D7}" type="datetimeFigureOut">
              <a:rPr lang="en-US" smtClean="0"/>
              <a:t>12/11/19</a:t>
            </a:fld>
            <a:endParaRPr lang="en-US"/>
          </a:p>
        </p:txBody>
      </p:sp>
      <p:sp>
        <p:nvSpPr>
          <p:cNvPr id="6" name="Footer Placeholder 5">
            <a:extLst>
              <a:ext uri="{FF2B5EF4-FFF2-40B4-BE49-F238E27FC236}">
                <a16:creationId xmlns:a16="http://schemas.microsoft.com/office/drawing/2014/main" id="{B6C51B48-B047-174A-9F5C-5576B90F59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FFA0ED-7C9B-A14F-8777-D63A78146AD1}"/>
              </a:ext>
            </a:extLst>
          </p:cNvPr>
          <p:cNvSpPr>
            <a:spLocks noGrp="1"/>
          </p:cNvSpPr>
          <p:nvPr>
            <p:ph type="sldNum" sz="quarter" idx="12"/>
          </p:nvPr>
        </p:nvSpPr>
        <p:spPr/>
        <p:txBody>
          <a:bodyPr/>
          <a:lstStyle/>
          <a:p>
            <a:fld id="{8AC8D8CF-81AA-E941-8134-F7548AFDBF5F}" type="slidenum">
              <a:rPr lang="en-US" smtClean="0"/>
              <a:t>‹#›</a:t>
            </a:fld>
            <a:endParaRPr lang="en-US"/>
          </a:p>
        </p:txBody>
      </p:sp>
    </p:spTree>
    <p:extLst>
      <p:ext uri="{BB962C8B-B14F-4D97-AF65-F5344CB8AC3E}">
        <p14:creationId xmlns:p14="http://schemas.microsoft.com/office/powerpoint/2010/main" val="357231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0C9164-E408-2643-B401-BF08459706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757902-9FCA-5F4B-B6B2-1603F5AC2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14084-0DC2-FF4F-8C0A-0FCC4C2367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9E878-3794-CE4F-B790-9AD0BC9042D7}" type="datetimeFigureOut">
              <a:rPr lang="en-US" smtClean="0"/>
              <a:t>12/11/19</a:t>
            </a:fld>
            <a:endParaRPr lang="en-US"/>
          </a:p>
        </p:txBody>
      </p:sp>
      <p:sp>
        <p:nvSpPr>
          <p:cNvPr id="5" name="Footer Placeholder 4">
            <a:extLst>
              <a:ext uri="{FF2B5EF4-FFF2-40B4-BE49-F238E27FC236}">
                <a16:creationId xmlns:a16="http://schemas.microsoft.com/office/drawing/2014/main" id="{0FEC0DD2-914C-FF45-AE1C-625ABF1435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B4CA42-F813-4147-9678-F80E6ECD9E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8D8CF-81AA-E941-8134-F7548AFDBF5F}" type="slidenum">
              <a:rPr lang="en-US" smtClean="0"/>
              <a:t>‹#›</a:t>
            </a:fld>
            <a:endParaRPr lang="en-US"/>
          </a:p>
        </p:txBody>
      </p:sp>
    </p:spTree>
    <p:extLst>
      <p:ext uri="{BB962C8B-B14F-4D97-AF65-F5344CB8AC3E}">
        <p14:creationId xmlns:p14="http://schemas.microsoft.com/office/powerpoint/2010/main" val="3252402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9BC206-1FCE-D340-A089-434B10E10896}"/>
              </a:ext>
            </a:extLst>
          </p:cNvPr>
          <p:cNvSpPr txBox="1"/>
          <p:nvPr/>
        </p:nvSpPr>
        <p:spPr>
          <a:xfrm>
            <a:off x="381000" y="182574"/>
            <a:ext cx="3664053" cy="1723549"/>
          </a:xfrm>
          <a:prstGeom prst="rect">
            <a:avLst/>
          </a:prstGeom>
          <a:noFill/>
        </p:spPr>
        <p:txBody>
          <a:bodyPr wrap="square" rtlCol="0">
            <a:spAutoFit/>
          </a:bodyPr>
          <a:lstStyle/>
          <a:p>
            <a:r>
              <a:rPr lang="en-US" sz="4400" b="1" dirty="0">
                <a:latin typeface="Montserrat" panose="00000500000000000000" pitchFamily="50" charset="0"/>
              </a:rPr>
              <a:t>William Lewis</a:t>
            </a:r>
          </a:p>
          <a:p>
            <a:r>
              <a:rPr lang="en-US" b="1" dirty="0">
                <a:latin typeface="Montserrat" panose="00000500000000000000" pitchFamily="50" charset="0"/>
              </a:rPr>
              <a:t>OWNER WINERY TUSTIN</a:t>
            </a:r>
            <a:endParaRPr lang="en-US" sz="4400" b="1" dirty="0">
              <a:latin typeface="Montserrat" panose="00000500000000000000" pitchFamily="50" charset="0"/>
            </a:endParaRPr>
          </a:p>
        </p:txBody>
      </p:sp>
      <p:sp>
        <p:nvSpPr>
          <p:cNvPr id="5" name="Rectangle 4">
            <a:extLst>
              <a:ext uri="{FF2B5EF4-FFF2-40B4-BE49-F238E27FC236}">
                <a16:creationId xmlns:a16="http://schemas.microsoft.com/office/drawing/2014/main" id="{F7B1B60C-ABE2-EC42-A905-90F5FBD97386}"/>
              </a:ext>
            </a:extLst>
          </p:cNvPr>
          <p:cNvSpPr/>
          <p:nvPr/>
        </p:nvSpPr>
        <p:spPr>
          <a:xfrm>
            <a:off x="381000" y="2260231"/>
            <a:ext cx="5021109" cy="4475712"/>
          </a:xfrm>
          <a:prstGeom prst="rect">
            <a:avLst/>
          </a:prstGeom>
        </p:spPr>
        <p:txBody>
          <a:bodyPr wrap="square">
            <a:spAutoFit/>
          </a:bodyPr>
          <a:lstStyle/>
          <a:p>
            <a:pPr algn="just">
              <a:lnSpc>
                <a:spcPct val="150000"/>
              </a:lnSpc>
            </a:pPr>
            <a:r>
              <a:rPr lang="en-US" sz="1600" dirty="0">
                <a:latin typeface="Lato" panose="020F0502020204030203" pitchFamily="34" charset="0"/>
                <a:ea typeface="Lato" panose="020F0502020204030203" pitchFamily="34" charset="0"/>
                <a:cs typeface="Lato" panose="020F0502020204030203" pitchFamily="34" charset="0"/>
              </a:rPr>
              <a:t>William owns a restaurant with 3 locations, a menu of 650 wines (that change weekly) and a cellar that holds 7,500 bottles (at the main location, other locations are similar). They constantly need to select new wines for their menu. If a reliable model says x bottle costs them almost as much as people would expect to pay for it William probably does not want to add that wine to the menu. If the model suggests that a wine is under priced based on expectations, then they would want to promote it because they can sell glasses for a bigger markup than wines that are priced at or near expected price.</a:t>
            </a:r>
          </a:p>
        </p:txBody>
      </p:sp>
      <p:pic>
        <p:nvPicPr>
          <p:cNvPr id="6" name="Picture Placeholder 6" descr="A person wearing a suit and tie&#10;&#10;Description automatically generated">
            <a:extLst>
              <a:ext uri="{FF2B5EF4-FFF2-40B4-BE49-F238E27FC236}">
                <a16:creationId xmlns:a16="http://schemas.microsoft.com/office/drawing/2014/main" id="{FCFADA9C-3043-8343-A47B-FB4EF9B39D74}"/>
              </a:ext>
            </a:extLst>
          </p:cNvPr>
          <p:cNvPicPr>
            <a:picLocks noChangeAspect="1"/>
          </p:cNvPicPr>
          <p:nvPr/>
        </p:nvPicPr>
        <p:blipFill>
          <a:blip r:embed="rId2">
            <a:extLst>
              <a:ext uri="{28A0092B-C50C-407E-A947-70E740481C1C}">
                <a14:useLocalDpi xmlns:a14="http://schemas.microsoft.com/office/drawing/2010/main" val="0"/>
              </a:ext>
            </a:extLst>
          </a:blip>
          <a:srcRect l="6408" r="6408"/>
          <a:stretch>
            <a:fillRect/>
          </a:stretch>
        </p:blipFill>
        <p:spPr>
          <a:xfrm>
            <a:off x="6789892" y="0"/>
            <a:ext cx="4573191" cy="6858000"/>
          </a:xfrm>
          <a:prstGeom prst="rect">
            <a:avLst/>
          </a:prstGeom>
        </p:spPr>
      </p:pic>
    </p:spTree>
    <p:extLst>
      <p:ext uri="{BB962C8B-B14F-4D97-AF65-F5344CB8AC3E}">
        <p14:creationId xmlns:p14="http://schemas.microsoft.com/office/powerpoint/2010/main" val="2678644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9100FF-9360-0A48-9E20-B269F01C5F54}"/>
              </a:ext>
            </a:extLst>
          </p:cNvPr>
          <p:cNvSpPr txBox="1"/>
          <p:nvPr/>
        </p:nvSpPr>
        <p:spPr>
          <a:xfrm>
            <a:off x="6196278" y="898296"/>
            <a:ext cx="3664053" cy="1046440"/>
          </a:xfrm>
          <a:prstGeom prst="rect">
            <a:avLst/>
          </a:prstGeom>
          <a:noFill/>
        </p:spPr>
        <p:txBody>
          <a:bodyPr wrap="square" rtlCol="0">
            <a:spAutoFit/>
          </a:bodyPr>
          <a:lstStyle/>
          <a:p>
            <a:r>
              <a:rPr lang="en-US" sz="4400" b="1" dirty="0">
                <a:latin typeface="Montserrat" panose="00000500000000000000" pitchFamily="50" charset="0"/>
              </a:rPr>
              <a:t>Michael Ma</a:t>
            </a:r>
          </a:p>
          <a:p>
            <a:r>
              <a:rPr lang="en-US" b="1" dirty="0">
                <a:latin typeface="Montserrat" panose="00000500000000000000" pitchFamily="50" charset="0"/>
              </a:rPr>
              <a:t>WINE SPECULATOR, CHINA</a:t>
            </a:r>
          </a:p>
        </p:txBody>
      </p:sp>
      <p:sp>
        <p:nvSpPr>
          <p:cNvPr id="3" name="Rectangle 2">
            <a:extLst>
              <a:ext uri="{FF2B5EF4-FFF2-40B4-BE49-F238E27FC236}">
                <a16:creationId xmlns:a16="http://schemas.microsoft.com/office/drawing/2014/main" id="{67D9123E-84F5-8549-978D-D82A8012FA55}"/>
              </a:ext>
            </a:extLst>
          </p:cNvPr>
          <p:cNvSpPr/>
          <p:nvPr/>
        </p:nvSpPr>
        <p:spPr>
          <a:xfrm>
            <a:off x="5499652" y="1944736"/>
            <a:ext cx="4794886" cy="4475712"/>
          </a:xfrm>
          <a:prstGeom prst="rect">
            <a:avLst/>
          </a:prstGeom>
        </p:spPr>
        <p:txBody>
          <a:bodyPr wrap="square">
            <a:spAutoFit/>
          </a:bodyPr>
          <a:lstStyle/>
          <a:p>
            <a:pPr algn="just">
              <a:lnSpc>
                <a:spcPct val="150000"/>
              </a:lnSpc>
            </a:pPr>
            <a:r>
              <a:rPr lang="en-US" sz="1600" b="0" i="0" dirty="0">
                <a:effectLst/>
                <a:latin typeface="Lato" panose="020F0502020204030203" pitchFamily="34" charset="0"/>
                <a:ea typeface="Lato" panose="020F0502020204030203" pitchFamily="34" charset="0"/>
                <a:cs typeface="Lato" panose="020F0502020204030203" pitchFamily="34" charset="0"/>
              </a:rPr>
              <a:t>Michael buys </a:t>
            </a:r>
            <a:r>
              <a:rPr lang="en-US" sz="1600" dirty="0">
                <a:latin typeface="Lato" panose="020F0502020204030203" pitchFamily="34" charset="0"/>
                <a:ea typeface="Lato" panose="020F0502020204030203" pitchFamily="34" charset="0"/>
                <a:cs typeface="Lato" panose="020F0502020204030203" pitchFamily="34" charset="0"/>
              </a:rPr>
              <a:t>wine in large amounts as a commodity banking on the growing demand in China as a guaranteed path to high returns. If a reliable model predicts that a wine should cost $30 a bottle but is listed at $10 Michael might buy 10,000 bottles because when introduced into a new market prices can be set more in-line with the model's projections.</a:t>
            </a:r>
          </a:p>
          <a:p>
            <a:pPr algn="just">
              <a:lnSpc>
                <a:spcPct val="150000"/>
              </a:lnSpc>
            </a:pPr>
            <a:r>
              <a:rPr lang="en-US" sz="1600" dirty="0">
                <a:latin typeface="Lato" panose="020F0502020204030203" pitchFamily="34" charset="0"/>
                <a:ea typeface="Lato" panose="020F0502020204030203" pitchFamily="34" charset="0"/>
                <a:cs typeface="Lato" panose="020F0502020204030203" pitchFamily="34" charset="0"/>
              </a:rPr>
              <a:t>All other things being equal he likely would not invest in bottles that cost more than a model says they should cost.</a:t>
            </a:r>
          </a:p>
          <a:p>
            <a:pPr algn="just">
              <a:lnSpc>
                <a:spcPct val="150000"/>
              </a:lnSpc>
            </a:pPr>
            <a:endParaRPr lang="en-US" sz="1600" dirty="0">
              <a:latin typeface="Lato" panose="020F0502020204030203" pitchFamily="34" charset="0"/>
              <a:ea typeface="Lato" panose="020F0502020204030203" pitchFamily="34" charset="0"/>
              <a:cs typeface="Lato" panose="020F0502020204030203" pitchFamily="34" charset="0"/>
            </a:endParaRPr>
          </a:p>
        </p:txBody>
      </p:sp>
      <p:pic>
        <p:nvPicPr>
          <p:cNvPr id="4" name="Picture Placeholder 3">
            <a:extLst>
              <a:ext uri="{FF2B5EF4-FFF2-40B4-BE49-F238E27FC236}">
                <a16:creationId xmlns:a16="http://schemas.microsoft.com/office/drawing/2014/main" id="{C255F8C1-7C8D-174B-96BE-A7D912046E84}"/>
              </a:ext>
            </a:extLst>
          </p:cNvPr>
          <p:cNvPicPr>
            <a:picLocks noChangeAspect="1"/>
          </p:cNvPicPr>
          <p:nvPr/>
        </p:nvPicPr>
        <p:blipFill rotWithShape="1">
          <a:blip r:embed="rId2">
            <a:extLst>
              <a:ext uri="{28A0092B-C50C-407E-A947-70E740481C1C}">
                <a14:useLocalDpi xmlns:a14="http://schemas.microsoft.com/office/drawing/2010/main" val="0"/>
              </a:ext>
            </a:extLst>
          </a:blip>
          <a:srcRect l="3906" t="2028" r="2807" b="15626"/>
          <a:stretch/>
        </p:blipFill>
        <p:spPr>
          <a:xfrm>
            <a:off x="1897462" y="347376"/>
            <a:ext cx="3418115" cy="5289749"/>
          </a:xfrm>
          <a:prstGeom prst="rect">
            <a:avLst/>
          </a:prstGeom>
        </p:spPr>
      </p:pic>
    </p:spTree>
    <p:extLst>
      <p:ext uri="{BB962C8B-B14F-4D97-AF65-F5344CB8AC3E}">
        <p14:creationId xmlns:p14="http://schemas.microsoft.com/office/powerpoint/2010/main" val="725286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222</Words>
  <Application>Microsoft Macintosh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Lato</vt:lpstr>
      <vt:lpstr>Montserrat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Hawes, Garrett (Student)</dc:creator>
  <cp:lastModifiedBy>Hawes, Garrett (Student)</cp:lastModifiedBy>
  <cp:revision>1</cp:revision>
  <dcterms:created xsi:type="dcterms:W3CDTF">2019-12-11T11:17:16Z</dcterms:created>
  <dcterms:modified xsi:type="dcterms:W3CDTF">2019-12-11T11:18:54Z</dcterms:modified>
</cp:coreProperties>
</file>