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2" r:id="rId5"/>
    <p:sldId id="269" r:id="rId6"/>
    <p:sldId id="264" r:id="rId7"/>
    <p:sldId id="267" r:id="rId8"/>
    <p:sldId id="25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4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528A-FE7B-40BA-8FBB-1CDF054CCAA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BB830-7CB5-4B86-8B56-C7DA8B6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dubois44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lliner.org/bluetoot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pmf.io/2015/06/24/the-beaglebone-black-as-a-smart-kvm/" TargetMode="External"/><Relationship Id="rId2" Type="http://schemas.openxmlformats.org/officeDocument/2006/relationships/hyperlink" Target="http://www.linuxuser.co.uk/tutorials/emulate-a-bluetooth-keyboard-with-the-raspberry-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08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Emulate a Bluetooth Keyboard on a Raspberry Pi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6760"/>
            <a:ext cx="6400800" cy="1464568"/>
          </a:xfrm>
        </p:spPr>
        <p:txBody>
          <a:bodyPr>
            <a:noAutofit/>
          </a:bodyPr>
          <a:lstStyle/>
          <a:p>
            <a:r>
              <a:rPr lang="en-US" sz="2400" dirty="0"/>
              <a:t>Every keyboard  </a:t>
            </a:r>
            <a:r>
              <a:rPr lang="en-US" sz="2400" dirty="0" smtClean="0"/>
              <a:t>can be a </a:t>
            </a:r>
            <a:r>
              <a:rPr lang="en-US" sz="2400" dirty="0" err="1" smtClean="0"/>
              <a:t>bluetooth</a:t>
            </a:r>
            <a:r>
              <a:rPr lang="en-US" sz="2400" dirty="0" smtClean="0"/>
              <a:t> </a:t>
            </a:r>
            <a:r>
              <a:rPr lang="en-US" sz="2400" dirty="0"/>
              <a:t>keyboard 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rdubois440@gmail.com</a:t>
            </a:r>
            <a:endParaRPr lang="en-US" sz="2400" dirty="0" smtClean="0"/>
          </a:p>
          <a:p>
            <a:r>
              <a:rPr lang="en-US" sz="2400" dirty="0"/>
              <a:t>https://github.com/rdubois440/btkbdemu</a:t>
            </a:r>
          </a:p>
          <a:p>
            <a:endParaRPr lang="en-US" sz="2400" dirty="0"/>
          </a:p>
        </p:txBody>
      </p:sp>
      <p:pic>
        <p:nvPicPr>
          <p:cNvPr id="4" name="Picture 3" descr="C:\~rene\doc\btkbdemu_20160818_16193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320" y="1700808"/>
            <a:ext cx="3826372" cy="28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1412775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 I sit at my desk, I want to use my comfortable keyboard for everything I have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s</a:t>
            </a:r>
            <a:r>
              <a:rPr lang="en-US" sz="2400" dirty="0" smtClean="0"/>
              <a:t>ingle </a:t>
            </a:r>
            <a:r>
              <a:rPr lang="en-US" sz="2400" dirty="0" smtClean="0"/>
              <a:t>keyboard on my desk (and no mouse)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Easily </a:t>
            </a:r>
            <a:r>
              <a:rPr lang="en-US" sz="2400" dirty="0"/>
              <a:t>switch from main computer to phone, </a:t>
            </a:r>
            <a:r>
              <a:rPr lang="en-US" sz="2400" dirty="0" smtClean="0"/>
              <a:t>to tablet</a:t>
            </a:r>
            <a:r>
              <a:rPr lang="en-US" sz="2400" dirty="0" smtClean="0"/>
              <a:t>…(Unlimited number)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Very c</a:t>
            </a:r>
            <a:r>
              <a:rPr lang="en-US" sz="2400" dirty="0" smtClean="0"/>
              <a:t>onvenient </a:t>
            </a:r>
            <a:r>
              <a:rPr lang="en-US" sz="2400" dirty="0"/>
              <a:t>when the phone is </a:t>
            </a:r>
            <a:r>
              <a:rPr lang="en-US" sz="2400" dirty="0" smtClean="0"/>
              <a:t>charging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66" y="4149080"/>
            <a:ext cx="4860131" cy="178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88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36904" cy="936104"/>
          </a:xfrm>
        </p:spPr>
        <p:txBody>
          <a:bodyPr/>
          <a:lstStyle/>
          <a:p>
            <a:r>
              <a:rPr lang="en-US" dirty="0" smtClean="0"/>
              <a:t>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04864"/>
          </a:xfrm>
        </p:spPr>
        <p:txBody>
          <a:bodyPr/>
          <a:lstStyle/>
          <a:p>
            <a:r>
              <a:rPr lang="en-US" sz="2400" dirty="0" smtClean="0"/>
              <a:t>Raspberry </a:t>
            </a:r>
            <a:r>
              <a:rPr lang="en-US" sz="2400" dirty="0" smtClean="0"/>
              <a:t>Pi connected to the network</a:t>
            </a:r>
          </a:p>
          <a:p>
            <a:r>
              <a:rPr lang="en-US" sz="2400" dirty="0" smtClean="0"/>
              <a:t>Power Supply</a:t>
            </a:r>
          </a:p>
          <a:p>
            <a:r>
              <a:rPr lang="en-US" sz="2400" dirty="0" smtClean="0"/>
              <a:t>SD Memory Card</a:t>
            </a:r>
          </a:p>
          <a:p>
            <a:r>
              <a:rPr lang="en-US" sz="2400" dirty="0" smtClean="0"/>
              <a:t>Bluetooth Dongle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5656" y="2924944"/>
            <a:ext cx="636577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to Use it?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9952" y="4370328"/>
            <a:ext cx="468052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telnet or </a:t>
            </a:r>
            <a:r>
              <a:rPr lang="en-US" sz="2400" dirty="0" err="1"/>
              <a:t>ssh</a:t>
            </a:r>
            <a:r>
              <a:rPr lang="en-US" sz="2400" dirty="0"/>
              <a:t> to the </a:t>
            </a:r>
            <a:r>
              <a:rPr lang="en-US" sz="2400" dirty="0" smtClean="0"/>
              <a:t>Raspberry PI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(One </a:t>
            </a:r>
            <a:r>
              <a:rPr lang="en-US" sz="2400" dirty="0"/>
              <a:t>time </a:t>
            </a:r>
            <a:r>
              <a:rPr lang="en-US" sz="2400" dirty="0" smtClean="0"/>
              <a:t>pairing)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the </a:t>
            </a:r>
            <a:r>
              <a:rPr lang="en-US" sz="2400" dirty="0" smtClean="0"/>
              <a:t>program </a:t>
            </a:r>
            <a:r>
              <a:rPr lang="en-US" sz="2400" dirty="0" err="1" smtClean="0"/>
              <a:t>btkbdemu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Type …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F12 to </a:t>
            </a:r>
            <a:r>
              <a:rPr lang="en-US" sz="2400" dirty="0" smtClean="0"/>
              <a:t>terminate</a:t>
            </a:r>
            <a:endParaRPr lang="en-US" sz="2400" dirty="0"/>
          </a:p>
        </p:txBody>
      </p:sp>
      <p:pic>
        <p:nvPicPr>
          <p:cNvPr id="6" name="Picture 3" descr="C:\~rene\doc\btkbdemu_20160818_1619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80728"/>
            <a:ext cx="297633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3486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00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OpenWrt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6184"/>
            <a:ext cx="8077200" cy="676672"/>
          </a:xfrm>
        </p:spPr>
        <p:txBody>
          <a:bodyPr>
            <a:normAutofit/>
          </a:bodyPr>
          <a:lstStyle/>
          <a:p>
            <a:r>
              <a:rPr lang="en-US" sz="2400" dirty="0"/>
              <a:t>Use Default </a:t>
            </a:r>
            <a:r>
              <a:rPr lang="en-US" sz="2400" dirty="0" err="1"/>
              <a:t>OpenWrt</a:t>
            </a:r>
            <a:r>
              <a:rPr lang="en-US" sz="2400" dirty="0"/>
              <a:t> for Raspberry </a:t>
            </a:r>
            <a:r>
              <a:rPr lang="en-US" sz="2400" dirty="0" smtClean="0"/>
              <a:t>Pi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13" y="1988839"/>
            <a:ext cx="4550843" cy="16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5144"/>
            <a:ext cx="5768717" cy="154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688432"/>
            <a:ext cx="8229600" cy="950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Configure Bluetooth and dependencies</a:t>
            </a:r>
          </a:p>
          <a:p>
            <a:r>
              <a:rPr lang="en-US" sz="2400" dirty="0" smtClean="0"/>
              <a:t>Create and enable the module </a:t>
            </a:r>
            <a:r>
              <a:rPr lang="en-US" sz="2400" dirty="0" err="1" smtClean="0"/>
              <a:t>btkbdemu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8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btkbdemu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as a console program</a:t>
            </a:r>
          </a:p>
          <a:p>
            <a:r>
              <a:rPr lang="en-US" dirty="0"/>
              <a:t>Configured to emulate a </a:t>
            </a:r>
            <a:r>
              <a:rPr lang="en-US" dirty="0" err="1"/>
              <a:t>bluetooth</a:t>
            </a:r>
            <a:r>
              <a:rPr lang="en-US" dirty="0"/>
              <a:t> keyboard</a:t>
            </a:r>
          </a:p>
          <a:p>
            <a:r>
              <a:rPr lang="en-US" dirty="0"/>
              <a:t>Reads keystrokes from </a:t>
            </a:r>
            <a:r>
              <a:rPr lang="en-US" dirty="0" err="1"/>
              <a:t>stdin</a:t>
            </a:r>
            <a:r>
              <a:rPr lang="en-US" dirty="0"/>
              <a:t>, translates and passes to the </a:t>
            </a:r>
            <a:r>
              <a:rPr lang="en-US" dirty="0" err="1"/>
              <a:t>bluetooth</a:t>
            </a:r>
            <a:r>
              <a:rPr lang="en-US" dirty="0"/>
              <a:t> interface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92" y="4005064"/>
            <a:ext cx="3871832" cy="216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2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Some keyboard keys are captured by the desktop, and not available in </a:t>
            </a:r>
            <a:r>
              <a:rPr lang="en-US" sz="2800" dirty="0" err="1" smtClean="0"/>
              <a:t>btkbdemu</a:t>
            </a:r>
            <a:r>
              <a:rPr lang="en-US" sz="2800" dirty="0" smtClean="0"/>
              <a:t> (capture </a:t>
            </a:r>
            <a:r>
              <a:rPr lang="en-US" sz="2800" dirty="0"/>
              <a:t>the keyboard and mouse </a:t>
            </a:r>
            <a:r>
              <a:rPr lang="en-US" sz="2800" dirty="0" smtClean="0"/>
              <a:t>like </a:t>
            </a:r>
            <a:r>
              <a:rPr lang="en-US" sz="2800" dirty="0"/>
              <a:t>the virtual machines </a:t>
            </a:r>
            <a:r>
              <a:rPr lang="en-US" sz="2800" dirty="0" smtClean="0"/>
              <a:t>do)</a:t>
            </a:r>
          </a:p>
          <a:p>
            <a:r>
              <a:rPr lang="en-US" sz="2800" dirty="0" smtClean="0"/>
              <a:t>Handle the mouse </a:t>
            </a:r>
          </a:p>
          <a:p>
            <a:r>
              <a:rPr lang="en-US" sz="2800" dirty="0" smtClean="0"/>
              <a:t>Show the screen on the Desktop… </a:t>
            </a:r>
            <a:r>
              <a:rPr lang="en-US" sz="2800" dirty="0" smtClean="0"/>
              <a:t>Or just </a:t>
            </a:r>
            <a:r>
              <a:rPr lang="en-US" sz="2800" dirty="0" smtClean="0"/>
              <a:t>use VNC, but this is a different project</a:t>
            </a:r>
          </a:p>
          <a:p>
            <a:r>
              <a:rPr lang="en-US" sz="2800" dirty="0" err="1" smtClean="0"/>
              <a:t>Beaglebone</a:t>
            </a:r>
            <a:r>
              <a:rPr lang="en-US" sz="2800" dirty="0" smtClean="0"/>
              <a:t> Black support on </a:t>
            </a:r>
            <a:r>
              <a:rPr lang="en-US" sz="2800" dirty="0" err="1" smtClean="0"/>
              <a:t>OpenWrt</a:t>
            </a:r>
            <a:endParaRPr lang="en-US" sz="28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18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01419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dirty="0" smtClean="0"/>
              <a:t>Start </a:t>
            </a:r>
            <a:r>
              <a:rPr lang="en-US" dirty="0"/>
              <a:t>2 windows on </a:t>
            </a:r>
            <a:r>
              <a:rPr lang="en-US" dirty="0" err="1" smtClean="0"/>
              <a:t>Raspi</a:t>
            </a:r>
            <a:r>
              <a:rPr lang="en-US" dirty="0" smtClean="0"/>
              <a:t> – First window create the </a:t>
            </a:r>
            <a:r>
              <a:rPr lang="en-US" dirty="0" err="1" smtClean="0"/>
              <a:t>sdp</a:t>
            </a:r>
            <a:r>
              <a:rPr lang="en-US" dirty="0" smtClean="0"/>
              <a:t> record with</a:t>
            </a:r>
            <a:r>
              <a:rPr lang="en-US" dirty="0"/>
              <a:t/>
            </a:r>
            <a:br>
              <a:rPr lang="en-US" dirty="0"/>
            </a:b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/root/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btkbdemu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/>
              <a:t>- Second </a:t>
            </a:r>
            <a:r>
              <a:rPr lang="en-US" dirty="0" smtClean="0"/>
              <a:t>window – Check the </a:t>
            </a:r>
            <a:r>
              <a:rPr lang="en-US" dirty="0" err="1" smtClean="0"/>
              <a:t>sdp</a:t>
            </a:r>
            <a:r>
              <a:rPr lang="en-US" dirty="0" smtClean="0"/>
              <a:t> record</a:t>
            </a:r>
            <a:br>
              <a:rPr lang="en-US" dirty="0" smtClean="0"/>
            </a:b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sdptool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browse local </a:t>
            </a:r>
            <a:r>
              <a:rPr lang="en-US" sz="3300" dirty="0" smtClean="0"/>
              <a:t> 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Browsing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FF:FF:FF:00:00:00 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Service Name: Collin's Fake Bluetooth Keyboard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Description: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www.mulliner.org/bluetooth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/>
              <a:t>From </a:t>
            </a:r>
            <a:r>
              <a:rPr lang="en-US" dirty="0"/>
              <a:t>the phone, scan for </a:t>
            </a:r>
            <a:r>
              <a:rPr lang="en-US" dirty="0" err="1"/>
              <a:t>bt</a:t>
            </a:r>
            <a:r>
              <a:rPr lang="en-US" dirty="0"/>
              <a:t> devices. </a:t>
            </a:r>
            <a:br>
              <a:rPr lang="en-US" dirty="0"/>
            </a:br>
            <a:r>
              <a:rPr lang="en-US" dirty="0" err="1"/>
              <a:t>Raspi</a:t>
            </a:r>
            <a:r>
              <a:rPr lang="en-US" dirty="0"/>
              <a:t> should appear as a keyboard ! not a </a:t>
            </a:r>
            <a:r>
              <a:rPr lang="en-US" dirty="0" smtClean="0"/>
              <a:t>computer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On </a:t>
            </a:r>
            <a:r>
              <a:rPr lang="en-US" dirty="0" err="1"/>
              <a:t>Raspi</a:t>
            </a:r>
            <a:r>
              <a:rPr lang="en-US" dirty="0"/>
              <a:t>, start the pairing with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-simple-agent hci0   FC:19:10:FE:DE:9F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RequestPinCode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(/org/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/599/hci0/dev_FC_19_10_FE_DE_9F)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PIN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lvl="0"/>
            <a:r>
              <a:rPr lang="en-US" dirty="0"/>
              <a:t>Start the pairing form  the device.</a:t>
            </a:r>
            <a:br>
              <a:rPr lang="en-US" dirty="0"/>
            </a:br>
            <a:r>
              <a:rPr lang="en-US" dirty="0"/>
              <a:t>Device will provide a pin. Enter the pin in the </a:t>
            </a:r>
            <a:r>
              <a:rPr lang="en-US" dirty="0" err="1"/>
              <a:t>Raspi</a:t>
            </a:r>
            <a:r>
              <a:rPr lang="en-US" dirty="0"/>
              <a:t>. Pairing process should succeed 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PIN Code: 337080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device (/org/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/599/hci0/dev_FC_19_10_FE_DE_9F)</a:t>
            </a:r>
          </a:p>
          <a:p>
            <a:pPr lvl="0"/>
            <a:r>
              <a:rPr lang="en-US" dirty="0" smtClean="0"/>
              <a:t>Done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2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http://www.mulliner.org/bluetooth/xkbdbthid.php</a:t>
            </a:r>
          </a:p>
          <a:p>
            <a:r>
              <a:rPr lang="en-US" sz="2000" dirty="0" smtClean="0">
                <a:hlinkClick r:id="rId2"/>
              </a:rPr>
              <a:t>http://</a:t>
            </a:r>
            <a:r>
              <a:rPr lang="en-US" sz="2000" dirty="0">
                <a:hlinkClick r:id="rId2"/>
              </a:rPr>
              <a:t>www.linuxuser.co.uk/tutorials/emulate-a-bluetooth-keyboard-with-the-raspberry-pi</a:t>
            </a:r>
            <a:endParaRPr lang="en-US" sz="2000" dirty="0"/>
          </a:p>
          <a:p>
            <a:r>
              <a:rPr lang="en-US" sz="2000" dirty="0" smtClean="0"/>
              <a:t>https://delog.wordpress.com/2014/10/29/bluetooth-on-raspberry-pi-with-buildroot/</a:t>
            </a:r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 smtClean="0">
                <a:hlinkClick r:id="rId3"/>
              </a:rPr>
              <a:t>://hacks.pmf.io/2015/06/24/the-beaglebone-black-as-a-smart-kvm/</a:t>
            </a: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707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https://github.com/rdubois440/btkbdemu</a:t>
            </a:r>
          </a:p>
        </p:txBody>
      </p:sp>
    </p:spTree>
    <p:extLst>
      <p:ext uri="{BB962C8B-B14F-4D97-AF65-F5344CB8AC3E}">
        <p14:creationId xmlns:p14="http://schemas.microsoft.com/office/powerpoint/2010/main" val="392439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Emulate a Bluetooth Keyboard on a Raspberry Pi </vt:lpstr>
      <vt:lpstr>What is it good for</vt:lpstr>
      <vt:lpstr>Equipment</vt:lpstr>
      <vt:lpstr>OpenWrt Configuration</vt:lpstr>
      <vt:lpstr>btkbdemu Program</vt:lpstr>
      <vt:lpstr>Future Improvements </vt:lpstr>
      <vt:lpstr>Pairing</vt:lpstr>
      <vt:lpstr>More Information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DUBOIS, Rene</dc:creator>
  <cp:lastModifiedBy>DUBOIS, Rene</cp:lastModifiedBy>
  <cp:revision>67</cp:revision>
  <cp:lastPrinted>2016-08-18T13:31:52Z</cp:lastPrinted>
  <dcterms:created xsi:type="dcterms:W3CDTF">2016-08-16T13:47:08Z</dcterms:created>
  <dcterms:modified xsi:type="dcterms:W3CDTF">2016-09-13T13:53:44Z</dcterms:modified>
</cp:coreProperties>
</file>