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0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2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52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7" r:id="rId5"/>
    <p:sldLayoutId id="2147483821" r:id="rId6"/>
    <p:sldLayoutId id="2147483822" r:id="rId7"/>
    <p:sldLayoutId id="2147483823" r:id="rId8"/>
    <p:sldLayoutId id="2147483826" r:id="rId9"/>
    <p:sldLayoutId id="2147483824" r:id="rId10"/>
    <p:sldLayoutId id="214748382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37A90-E17F-4856-82A5-2F61DA806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pt-BR" sz="2000"/>
              <a:t>Equipe H.A.W.Ga.M</a:t>
            </a:r>
          </a:p>
        </p:txBody>
      </p:sp>
      <p:pic>
        <p:nvPicPr>
          <p:cNvPr id="5" name="Imagem 4" descr="Uma imagem contendo camisa, placar, desenho&#10;&#10;Descrição gerada automaticamente">
            <a:extLst>
              <a:ext uri="{FF2B5EF4-FFF2-40B4-BE49-F238E27FC236}">
                <a16:creationId xmlns:a16="http://schemas.microsoft.com/office/drawing/2014/main" id="{3B212F71-C7D3-4491-96FA-22E252DFA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r="-1" b="5775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87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ANTONIO ROYO FELIPPE</dc:creator>
  <cp:lastModifiedBy>MARCO ANTONIO ROYO FELIPPE</cp:lastModifiedBy>
  <cp:revision>1</cp:revision>
  <dcterms:created xsi:type="dcterms:W3CDTF">2020-08-18T18:27:51Z</dcterms:created>
  <dcterms:modified xsi:type="dcterms:W3CDTF">2020-08-18T18:28:15Z</dcterms:modified>
</cp:coreProperties>
</file>