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7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Principais Funcionalidades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3F-4448-B8E0-0477866B13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93F-4448-B8E0-0477866B13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93F-4448-B8E0-0477866B13D2}"/>
              </c:ext>
            </c:extLst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3F-4448-B8E0-0477866B13D2}"/>
                </c:ext>
              </c:extLst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3F-4448-B8E0-0477866B13D2}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3F-4448-B8E0-0477866B13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Desenvolvidas</c:v>
                </c:pt>
                <c:pt idx="1">
                  <c:v>Em Desenvolvimento</c:v>
                </c:pt>
                <c:pt idx="2">
                  <c:v>Pendentes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F-4448-B8E0-0477866B1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6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8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0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8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4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0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3319-D666-4A8F-9B8E-8F961936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186302"/>
            <a:ext cx="8737600" cy="2716107"/>
          </a:xfrm>
        </p:spPr>
        <p:txBody>
          <a:bodyPr anchor="b">
            <a:normAutofit/>
          </a:bodyPr>
          <a:lstStyle/>
          <a:p>
            <a:r>
              <a:rPr lang="pt-BR" sz="5400">
                <a:solidFill>
                  <a:schemeClr val="tx2"/>
                </a:solidFill>
              </a:rPr>
              <a:t>Auditech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A2F045-ABC5-4A63-9988-833A96369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915" y="4902409"/>
            <a:ext cx="6673254" cy="914401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H.A.W.Ga.M</a:t>
            </a:r>
          </a:p>
        </p:txBody>
      </p:sp>
    </p:spTree>
    <p:extLst>
      <p:ext uri="{BB962C8B-B14F-4D97-AF65-F5344CB8AC3E}">
        <p14:creationId xmlns:p14="http://schemas.microsoft.com/office/powerpoint/2010/main" val="23205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CE2951-9D0F-403D-9BB8-D8B6152336A6}"/>
              </a:ext>
            </a:extLst>
          </p:cNvPr>
          <p:cNvSpPr txBox="1"/>
          <p:nvPr/>
        </p:nvSpPr>
        <p:spPr>
          <a:xfrm>
            <a:off x="1485900" y="342900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Sprints – Principais dificuldades:</a:t>
            </a:r>
          </a:p>
        </p:txBody>
      </p:sp>
    </p:spTree>
    <p:extLst>
      <p:ext uri="{BB962C8B-B14F-4D97-AF65-F5344CB8AC3E}">
        <p14:creationId xmlns:p14="http://schemas.microsoft.com/office/powerpoint/2010/main" val="215220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BF643-3671-486A-A2B1-DF8EF5F9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1005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Sprint 01 – 31/08/2020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9846C-C6B2-471B-B998-CB4E038E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9047" y="2191808"/>
            <a:ext cx="8534400" cy="2474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Evolução</a:t>
            </a:r>
            <a:r>
              <a:rPr lang="en-US" dirty="0">
                <a:solidFill>
                  <a:schemeClr val="tx1"/>
                </a:solidFill>
              </a:rPr>
              <a:t> das </a:t>
            </a:r>
            <a:r>
              <a:rPr lang="en-US" dirty="0" err="1">
                <a:solidFill>
                  <a:schemeClr val="tx1"/>
                </a:solidFill>
              </a:rPr>
              <a:t>atividades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desenvolvidas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durante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período</a:t>
            </a:r>
            <a:r>
              <a:rPr lang="en-US" dirty="0">
                <a:solidFill>
                  <a:schemeClr val="tx1"/>
                </a:solidFill>
              </a:rPr>
              <a:t> de 17/08/2020 á 31/08/2020 e </a:t>
            </a:r>
            <a:r>
              <a:rPr lang="en-US" dirty="0" err="1">
                <a:solidFill>
                  <a:schemeClr val="tx1"/>
                </a:solidFill>
              </a:rPr>
              <a:t>planejamento</a:t>
            </a:r>
            <a:r>
              <a:rPr lang="en-US" dirty="0">
                <a:solidFill>
                  <a:schemeClr val="tx1"/>
                </a:solidFill>
              </a:rPr>
              <a:t> das </a:t>
            </a:r>
            <a:r>
              <a:rPr lang="en-US" dirty="0" err="1">
                <a:solidFill>
                  <a:schemeClr val="tx1"/>
                </a:solidFill>
              </a:rPr>
              <a:t>próximas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ações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25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53A9DF04-EB85-4D23-9219-50D7253CB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140397"/>
              </p:ext>
            </p:extLst>
          </p:nvPr>
        </p:nvGraphicFramePr>
        <p:xfrm>
          <a:off x="1330904" y="1544954"/>
          <a:ext cx="10356666" cy="37680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91123">
                  <a:extLst>
                    <a:ext uri="{9D8B030D-6E8A-4147-A177-3AD203B41FA5}">
                      <a16:colId xmlns:a16="http://schemas.microsoft.com/office/drawing/2014/main" val="2895116375"/>
                    </a:ext>
                  </a:extLst>
                </a:gridCol>
                <a:gridCol w="6065543">
                  <a:extLst>
                    <a:ext uri="{9D8B030D-6E8A-4147-A177-3AD203B41FA5}">
                      <a16:colId xmlns:a16="http://schemas.microsoft.com/office/drawing/2014/main" val="2901486929"/>
                    </a:ext>
                  </a:extLst>
                </a:gridCol>
              </a:tblGrid>
              <a:tr h="41867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Responsabilidade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61700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r>
                        <a:rPr lang="pt-BR" dirty="0"/>
                        <a:t>Humberto Bruno Cardoso dos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Design, Desenvolvimento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28770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r>
                        <a:rPr lang="pt-BR" dirty="0"/>
                        <a:t>Andreas Luiz de Farias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Desenvolvimento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58110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r>
                        <a:rPr lang="pt-BR" dirty="0"/>
                        <a:t>Gabriel Harmony Ferreira Evangelista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Desenvolviemtno</a:t>
                      </a:r>
                      <a:r>
                        <a:rPr lang="pt-BR" dirty="0"/>
                        <a:t>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79543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r>
                        <a:rPr lang="pt-BR" dirty="0"/>
                        <a:t>Marco </a:t>
                      </a:r>
                      <a:r>
                        <a:rPr lang="pt-BR" dirty="0" err="1"/>
                        <a:t>Antonio</a:t>
                      </a:r>
                      <a:r>
                        <a:rPr lang="pt-BR" dirty="0"/>
                        <a:t> Royo Felippe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Dados, Desenvolvimento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796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07538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31690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r>
                        <a:rPr lang="pt-BR" dirty="0"/>
                        <a:t>Wellington Mendes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Documentação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14399"/>
                  </a:ext>
                </a:extLst>
              </a:tr>
              <a:tr h="418677">
                <a:tc>
                  <a:txBody>
                    <a:bodyPr/>
                    <a:lstStyle/>
                    <a:p>
                      <a:r>
                        <a:rPr lang="pt-BR" dirty="0"/>
                        <a:t>Alex Sandro Miranda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Documentação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235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3E41974C-BC99-456E-B742-78AFC4C3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9" y="245599"/>
            <a:ext cx="8534400" cy="1507067"/>
          </a:xfrm>
        </p:spPr>
        <p:txBody>
          <a:bodyPr/>
          <a:lstStyle/>
          <a:p>
            <a:r>
              <a:rPr lang="pt-BR" dirty="0"/>
              <a:t>Equipe - </a:t>
            </a:r>
            <a:r>
              <a:rPr lang="pt-BR" dirty="0" err="1"/>
              <a:t>H.a.w.ga.m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08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B785-34D3-4952-9E2B-BF885131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atual das funcionalidades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5A61FF11-2E30-4DFD-80B7-34AF2889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045700"/>
              </p:ext>
            </p:extLst>
          </p:nvPr>
        </p:nvGraphicFramePr>
        <p:xfrm>
          <a:off x="5262563" y="685800"/>
          <a:ext cx="624046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67235E-D698-495E-9C9E-4E9117ED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0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CE2951-9D0F-403D-9BB8-D8B6152336A6}"/>
              </a:ext>
            </a:extLst>
          </p:cNvPr>
          <p:cNvSpPr txBox="1"/>
          <p:nvPr/>
        </p:nvSpPr>
        <p:spPr>
          <a:xfrm>
            <a:off x="1529856" y="281354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Situação atual – Considerações:</a:t>
            </a:r>
          </a:p>
        </p:txBody>
      </p:sp>
    </p:spTree>
    <p:extLst>
      <p:ext uri="{BB962C8B-B14F-4D97-AF65-F5344CB8AC3E}">
        <p14:creationId xmlns:p14="http://schemas.microsoft.com/office/powerpoint/2010/main" val="25898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EDD4-3C4C-4342-AF9F-6F441CFD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9" y="245599"/>
            <a:ext cx="8534400" cy="1507067"/>
          </a:xfrm>
        </p:spPr>
        <p:txBody>
          <a:bodyPr/>
          <a:lstStyle/>
          <a:p>
            <a:r>
              <a:rPr lang="pt-BR" dirty="0"/>
              <a:t>Situação Atual – documentação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668900A-1855-4F81-AF8D-F01427814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17999"/>
              </p:ext>
            </p:extLst>
          </p:nvPr>
        </p:nvGraphicFramePr>
        <p:xfrm>
          <a:off x="1966248" y="1389380"/>
          <a:ext cx="8259505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75318">
                  <a:extLst>
                    <a:ext uri="{9D8B030D-6E8A-4147-A177-3AD203B41FA5}">
                      <a16:colId xmlns:a16="http://schemas.microsoft.com/office/drawing/2014/main" val="2895116375"/>
                    </a:ext>
                  </a:extLst>
                </a:gridCol>
                <a:gridCol w="1704785">
                  <a:extLst>
                    <a:ext uri="{9D8B030D-6E8A-4147-A177-3AD203B41FA5}">
                      <a16:colId xmlns:a16="http://schemas.microsoft.com/office/drawing/2014/main" val="2901486929"/>
                    </a:ext>
                  </a:extLst>
                </a:gridCol>
                <a:gridCol w="1181258">
                  <a:extLst>
                    <a:ext uri="{9D8B030D-6E8A-4147-A177-3AD203B41FA5}">
                      <a16:colId xmlns:a16="http://schemas.microsoft.com/office/drawing/2014/main" val="502450942"/>
                    </a:ext>
                  </a:extLst>
                </a:gridCol>
                <a:gridCol w="2198144">
                  <a:extLst>
                    <a:ext uri="{9D8B030D-6E8A-4147-A177-3AD203B41FA5}">
                      <a16:colId xmlns:a16="http://schemas.microsoft.com/office/drawing/2014/main" val="276711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Responsável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6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Documentação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Em revisão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Marco Royo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2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Teams</a:t>
                      </a:r>
                      <a:r>
                        <a:rPr lang="pt-BR" dirty="0"/>
                        <a:t> – </a:t>
                      </a:r>
                      <a:r>
                        <a:rPr lang="pt-BR" dirty="0" err="1"/>
                        <a:t>Planner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Marco Royo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Folder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5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7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Desenvolvimento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 Harmony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Desenvolvimento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Desenvolvimento Banco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Em Andamento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Marco Royo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4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Desenvolvimento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Plano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Manual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235"/>
                  </a:ext>
                </a:extLst>
              </a:tr>
            </a:tbl>
          </a:graphicData>
        </a:graphic>
      </p:graphicFrame>
      <p:pic>
        <p:nvPicPr>
          <p:cNvPr id="4" name="Gráfico 3" descr="Rosto de anjo com preenchimento sólido">
            <a:extLst>
              <a:ext uri="{FF2B5EF4-FFF2-40B4-BE49-F238E27FC236}">
                <a16:creationId xmlns:a16="http://schemas.microsoft.com/office/drawing/2014/main" id="{A3C51D14-087E-4E92-8A4A-F8BDEC7E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7257" y="1809219"/>
            <a:ext cx="312920" cy="312920"/>
          </a:xfrm>
          <a:prstGeom prst="rect">
            <a:avLst/>
          </a:prstGeom>
        </p:spPr>
      </p:pic>
      <p:pic>
        <p:nvPicPr>
          <p:cNvPr id="7" name="Gráfico 6" descr="Rosto de anjo com preenchimento sólido">
            <a:extLst>
              <a:ext uri="{FF2B5EF4-FFF2-40B4-BE49-F238E27FC236}">
                <a16:creationId xmlns:a16="http://schemas.microsoft.com/office/drawing/2014/main" id="{1753BCBA-8938-426E-90F0-8E74AAD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7257" y="4010227"/>
            <a:ext cx="312920" cy="312920"/>
          </a:xfrm>
          <a:prstGeom prst="rect">
            <a:avLst/>
          </a:prstGeom>
        </p:spPr>
      </p:pic>
      <p:pic>
        <p:nvPicPr>
          <p:cNvPr id="9" name="Gráfico 8" descr="Rosto zangado com preenchimento sólido">
            <a:extLst>
              <a:ext uri="{FF2B5EF4-FFF2-40B4-BE49-F238E27FC236}">
                <a16:creationId xmlns:a16="http://schemas.microsoft.com/office/drawing/2014/main" id="{3547AB28-000A-4C2D-A3BC-B52D8E6E1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257" y="2186157"/>
            <a:ext cx="312920" cy="312920"/>
          </a:xfrm>
          <a:prstGeom prst="rect">
            <a:avLst/>
          </a:prstGeom>
        </p:spPr>
      </p:pic>
      <p:pic>
        <p:nvPicPr>
          <p:cNvPr id="11" name="Gráfico 10" descr="Rosto zangado com preenchimento sólido">
            <a:extLst>
              <a:ext uri="{FF2B5EF4-FFF2-40B4-BE49-F238E27FC236}">
                <a16:creationId xmlns:a16="http://schemas.microsoft.com/office/drawing/2014/main" id="{E546BC9E-8BAA-472C-A2B6-C84B1A482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3197" y="2541323"/>
            <a:ext cx="312920" cy="312920"/>
          </a:xfrm>
          <a:prstGeom prst="rect">
            <a:avLst/>
          </a:prstGeom>
        </p:spPr>
      </p:pic>
      <p:pic>
        <p:nvPicPr>
          <p:cNvPr id="13" name="Gráfico 12" descr="Rosto zangado com preenchimento sólido">
            <a:extLst>
              <a:ext uri="{FF2B5EF4-FFF2-40B4-BE49-F238E27FC236}">
                <a16:creationId xmlns:a16="http://schemas.microsoft.com/office/drawing/2014/main" id="{68C6D413-62A7-4EC3-ACEC-49D3A927E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257" y="3245184"/>
            <a:ext cx="312920" cy="312920"/>
          </a:xfrm>
          <a:prstGeom prst="rect">
            <a:avLst/>
          </a:prstGeom>
        </p:spPr>
      </p:pic>
      <p:pic>
        <p:nvPicPr>
          <p:cNvPr id="15" name="Gráfico 14" descr="Rosto zangado com preenchimento sólido">
            <a:extLst>
              <a:ext uri="{FF2B5EF4-FFF2-40B4-BE49-F238E27FC236}">
                <a16:creationId xmlns:a16="http://schemas.microsoft.com/office/drawing/2014/main" id="{D07012D5-BDE8-469C-99CA-BC9FAF22E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257" y="2897127"/>
            <a:ext cx="312920" cy="312920"/>
          </a:xfrm>
          <a:prstGeom prst="rect">
            <a:avLst/>
          </a:prstGeom>
        </p:spPr>
      </p:pic>
      <p:pic>
        <p:nvPicPr>
          <p:cNvPr id="17" name="Gráfico 16" descr="Rosto zangado com preenchimento sólido">
            <a:extLst>
              <a:ext uri="{FF2B5EF4-FFF2-40B4-BE49-F238E27FC236}">
                <a16:creationId xmlns:a16="http://schemas.microsoft.com/office/drawing/2014/main" id="{30D22023-734E-4FC3-B3F9-B0CE35341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9137" y="3593241"/>
            <a:ext cx="312920" cy="312920"/>
          </a:xfrm>
          <a:prstGeom prst="rect">
            <a:avLst/>
          </a:prstGeom>
        </p:spPr>
      </p:pic>
      <p:pic>
        <p:nvPicPr>
          <p:cNvPr id="19" name="Gráfico 18" descr="Rosto zangado com preenchimento sólido">
            <a:extLst>
              <a:ext uri="{FF2B5EF4-FFF2-40B4-BE49-F238E27FC236}">
                <a16:creationId xmlns:a16="http://schemas.microsoft.com/office/drawing/2014/main" id="{1BE649B4-BFA3-4030-B034-E4339C39C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257" y="4362632"/>
            <a:ext cx="312920" cy="312920"/>
          </a:xfrm>
          <a:prstGeom prst="rect">
            <a:avLst/>
          </a:prstGeom>
        </p:spPr>
      </p:pic>
      <p:pic>
        <p:nvPicPr>
          <p:cNvPr id="21" name="Gráfico 20" descr="Rosto zangado com preenchimento sólido">
            <a:extLst>
              <a:ext uri="{FF2B5EF4-FFF2-40B4-BE49-F238E27FC236}">
                <a16:creationId xmlns:a16="http://schemas.microsoft.com/office/drawing/2014/main" id="{3BF4090B-DE28-4ED2-BECE-735C1A1D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9137" y="4745892"/>
            <a:ext cx="312920" cy="312920"/>
          </a:xfrm>
          <a:prstGeom prst="rect">
            <a:avLst/>
          </a:prstGeom>
        </p:spPr>
      </p:pic>
      <p:pic>
        <p:nvPicPr>
          <p:cNvPr id="23" name="Gráfico 22" descr="Rosto zangado com preenchimento sólido">
            <a:extLst>
              <a:ext uri="{FF2B5EF4-FFF2-40B4-BE49-F238E27FC236}">
                <a16:creationId xmlns:a16="http://schemas.microsoft.com/office/drawing/2014/main" id="{B1E3DC10-0022-4155-A90A-D7F511F9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257" y="5099146"/>
            <a:ext cx="312920" cy="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EDD4-3C4C-4342-AF9F-6F441CFD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9" y="245599"/>
            <a:ext cx="8534400" cy="1507067"/>
          </a:xfrm>
        </p:spPr>
        <p:txBody>
          <a:bodyPr/>
          <a:lstStyle/>
          <a:p>
            <a:r>
              <a:rPr lang="pt-BR" dirty="0"/>
              <a:t>Plano de ação - Documentos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668900A-1855-4F81-AF8D-F01427814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64079"/>
              </p:ext>
            </p:extLst>
          </p:nvPr>
        </p:nvGraphicFramePr>
        <p:xfrm>
          <a:off x="1301262" y="1760220"/>
          <a:ext cx="10471302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9396">
                  <a:extLst>
                    <a:ext uri="{9D8B030D-6E8A-4147-A177-3AD203B41FA5}">
                      <a16:colId xmlns:a16="http://schemas.microsoft.com/office/drawing/2014/main" val="2895116375"/>
                    </a:ext>
                  </a:extLst>
                </a:gridCol>
                <a:gridCol w="7184606">
                  <a:extLst>
                    <a:ext uri="{9D8B030D-6E8A-4147-A177-3AD203B41FA5}">
                      <a16:colId xmlns:a16="http://schemas.microsoft.com/office/drawing/2014/main" val="2901486929"/>
                    </a:ext>
                  </a:extLst>
                </a:gridCol>
                <a:gridCol w="1727300">
                  <a:extLst>
                    <a:ext uri="{9D8B030D-6E8A-4147-A177-3AD203B41FA5}">
                      <a16:colId xmlns:a16="http://schemas.microsoft.com/office/drawing/2014/main" val="1261159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Finalização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6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5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7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8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CE2951-9D0F-403D-9BB8-D8B6152336A6}"/>
              </a:ext>
            </a:extLst>
          </p:cNvPr>
          <p:cNvSpPr txBox="1"/>
          <p:nvPr/>
        </p:nvSpPr>
        <p:spPr>
          <a:xfrm>
            <a:off x="1466206" y="298939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Sprints – O que foi entregue: 31/08/2020</a:t>
            </a:r>
          </a:p>
        </p:txBody>
      </p:sp>
    </p:spTree>
    <p:extLst>
      <p:ext uri="{BB962C8B-B14F-4D97-AF65-F5344CB8AC3E}">
        <p14:creationId xmlns:p14="http://schemas.microsoft.com/office/powerpoint/2010/main" val="6151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CE2951-9D0F-403D-9BB8-D8B6152336A6}"/>
              </a:ext>
            </a:extLst>
          </p:cNvPr>
          <p:cNvSpPr txBox="1"/>
          <p:nvPr/>
        </p:nvSpPr>
        <p:spPr>
          <a:xfrm>
            <a:off x="1450731" y="246185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Sprints – O que será entregue: 21/09/2020</a:t>
            </a:r>
          </a:p>
        </p:txBody>
      </p:sp>
    </p:spTree>
    <p:extLst>
      <p:ext uri="{BB962C8B-B14F-4D97-AF65-F5344CB8AC3E}">
        <p14:creationId xmlns:p14="http://schemas.microsoft.com/office/powerpoint/2010/main" val="289358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31</TotalTime>
  <Words>184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3</vt:lpstr>
      <vt:lpstr>Paralaxe</vt:lpstr>
      <vt:lpstr>Auditech</vt:lpstr>
      <vt:lpstr>Sprint 01 – 31/08/2020</vt:lpstr>
      <vt:lpstr>Equipe - H.a.w.ga.m</vt:lpstr>
      <vt:lpstr>Situação atual das funcionalidades</vt:lpstr>
      <vt:lpstr>Apresentação do PowerPoint</vt:lpstr>
      <vt:lpstr>Situação Atual – documentação</vt:lpstr>
      <vt:lpstr>Plano de ação - Documentos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Auditech</dc:title>
  <dc:creator>MARCO ANTONIO ROYO FELIPPE</dc:creator>
  <cp:lastModifiedBy>MARCO ANTONIO ROYO FELIPPE</cp:lastModifiedBy>
  <cp:revision>4</cp:revision>
  <dcterms:created xsi:type="dcterms:W3CDTF">2020-08-18T18:17:42Z</dcterms:created>
  <dcterms:modified xsi:type="dcterms:W3CDTF">2020-08-18T19:26:29Z</dcterms:modified>
</cp:coreProperties>
</file>