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Override2.xml" ContentType="application/vnd.openxmlformats-officedocument.themeOverride+xml"/>
  <Override PartName="/ppt/tags/tag4.xml" ContentType="application/vnd.openxmlformats-officedocument.presentationml.tags+xml"/>
  <Override PartName="/ppt/theme/themeOverride3.xml" ContentType="application/vnd.openxmlformats-officedocument.themeOverr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269" r:id="rId3"/>
    <p:sldId id="270" r:id="rId4"/>
    <p:sldId id="291" r:id="rId5"/>
    <p:sldId id="292" r:id="rId6"/>
    <p:sldId id="285" r:id="rId7"/>
    <p:sldId id="288" r:id="rId8"/>
    <p:sldId id="289" r:id="rId9"/>
    <p:sldId id="290" r:id="rId10"/>
    <p:sldId id="293" r:id="rId11"/>
    <p:sldId id="294" r:id="rId12"/>
    <p:sldId id="295" r:id="rId13"/>
    <p:sldId id="261" r:id="rId14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0000"/>
    <a:srgbClr val="FFDA93"/>
    <a:srgbClr val="C9670D"/>
    <a:srgbClr val="FAB534"/>
    <a:srgbClr val="C7450B"/>
    <a:srgbClr val="A40000"/>
    <a:srgbClr val="9E0000"/>
    <a:srgbClr val="E24E0C"/>
    <a:srgbClr val="DC6140"/>
    <a:srgbClr val="E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182" autoAdjust="0"/>
  </p:normalViewPr>
  <p:slideViewPr>
    <p:cSldViewPr snapToGrid="0">
      <p:cViewPr varScale="1">
        <p:scale>
          <a:sx n="83" d="100"/>
          <a:sy n="83" d="100"/>
        </p:scale>
        <p:origin x="77" y="22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2020/4/12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12" name="组合 9811">
            <a:extLst>
              <a:ext uri="{FF2B5EF4-FFF2-40B4-BE49-F238E27FC236}">
                <a16:creationId xmlns:a16="http://schemas.microsoft.com/office/drawing/2014/main" xmlns="" id="{C5865496-00B5-43D7-A11F-454F4D4CA389}"/>
              </a:ext>
            </a:extLst>
          </p:cNvPr>
          <p:cNvGrpSpPr/>
          <p:nvPr userDrawn="1"/>
        </p:nvGrpSpPr>
        <p:grpSpPr>
          <a:xfrm>
            <a:off x="6519402" y="578104"/>
            <a:ext cx="5574957" cy="5782229"/>
            <a:chOff x="6608420" y="1155742"/>
            <a:chExt cx="5380038" cy="5580063"/>
          </a:xfrm>
        </p:grpSpPr>
        <p:sp>
          <p:nvSpPr>
            <p:cNvPr id="9797" name="Freeform 138">
              <a:extLst>
                <a:ext uri="{FF2B5EF4-FFF2-40B4-BE49-F238E27FC236}">
                  <a16:creationId xmlns:a16="http://schemas.microsoft.com/office/drawing/2014/main" xmlns="" id="{B38B5138-C4C5-4DA0-87F3-13145793825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594258" y="2086017"/>
              <a:ext cx="4062413" cy="3854450"/>
            </a:xfrm>
            <a:custGeom>
              <a:avLst/>
              <a:gdLst>
                <a:gd name="T0" fmla="*/ 324 w 602"/>
                <a:gd name="T1" fmla="*/ 14 h 572"/>
                <a:gd name="T2" fmla="*/ 588 w 602"/>
                <a:gd name="T3" fmla="*/ 311 h 572"/>
                <a:gd name="T4" fmla="*/ 277 w 602"/>
                <a:gd name="T5" fmla="*/ 558 h 572"/>
                <a:gd name="T6" fmla="*/ 13 w 602"/>
                <a:gd name="T7" fmla="*/ 261 h 572"/>
                <a:gd name="T8" fmla="*/ 324 w 602"/>
                <a:gd name="T9" fmla="*/ 14 h 572"/>
                <a:gd name="T10" fmla="*/ 297 w 602"/>
                <a:gd name="T11" fmla="*/ 331 h 572"/>
                <a:gd name="T12" fmla="*/ 348 w 602"/>
                <a:gd name="T13" fmla="*/ 290 h 572"/>
                <a:gd name="T14" fmla="*/ 305 w 602"/>
                <a:gd name="T15" fmla="*/ 241 h 572"/>
                <a:gd name="T16" fmla="*/ 253 w 602"/>
                <a:gd name="T17" fmla="*/ 282 h 572"/>
                <a:gd name="T18" fmla="*/ 297 w 602"/>
                <a:gd name="T19" fmla="*/ 331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2" h="572">
                  <a:moveTo>
                    <a:pt x="324" y="14"/>
                  </a:moveTo>
                  <a:cubicBezTo>
                    <a:pt x="483" y="28"/>
                    <a:pt x="602" y="161"/>
                    <a:pt x="588" y="311"/>
                  </a:cubicBezTo>
                  <a:cubicBezTo>
                    <a:pt x="575" y="461"/>
                    <a:pt x="436" y="572"/>
                    <a:pt x="277" y="558"/>
                  </a:cubicBezTo>
                  <a:cubicBezTo>
                    <a:pt x="118" y="544"/>
                    <a:pt x="0" y="411"/>
                    <a:pt x="13" y="261"/>
                  </a:cubicBezTo>
                  <a:cubicBezTo>
                    <a:pt x="26" y="110"/>
                    <a:pt x="165" y="0"/>
                    <a:pt x="324" y="14"/>
                  </a:cubicBezTo>
                  <a:close/>
                  <a:moveTo>
                    <a:pt x="297" y="331"/>
                  </a:moveTo>
                  <a:cubicBezTo>
                    <a:pt x="323" y="333"/>
                    <a:pt x="346" y="315"/>
                    <a:pt x="348" y="290"/>
                  </a:cubicBezTo>
                  <a:cubicBezTo>
                    <a:pt x="350" y="265"/>
                    <a:pt x="331" y="243"/>
                    <a:pt x="305" y="241"/>
                  </a:cubicBezTo>
                  <a:cubicBezTo>
                    <a:pt x="278" y="239"/>
                    <a:pt x="255" y="257"/>
                    <a:pt x="253" y="282"/>
                  </a:cubicBezTo>
                  <a:cubicBezTo>
                    <a:pt x="251" y="307"/>
                    <a:pt x="270" y="329"/>
                    <a:pt x="297" y="331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98" name="Freeform 139">
              <a:extLst>
                <a:ext uri="{FF2B5EF4-FFF2-40B4-BE49-F238E27FC236}">
                  <a16:creationId xmlns:a16="http://schemas.microsoft.com/office/drawing/2014/main" xmlns="" id="{4E457115-AFE8-4128-A398-4591CA4DD3E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43433" y="1782805"/>
              <a:ext cx="4630738" cy="3302000"/>
            </a:xfrm>
            <a:custGeom>
              <a:avLst/>
              <a:gdLst>
                <a:gd name="T0" fmla="*/ 267 w 686"/>
                <a:gd name="T1" fmla="*/ 357 h 490"/>
                <a:gd name="T2" fmla="*/ 27 w 686"/>
                <a:gd name="T3" fmla="*/ 445 h 490"/>
                <a:gd name="T4" fmla="*/ 5 w 686"/>
                <a:gd name="T5" fmla="*/ 302 h 490"/>
                <a:gd name="T6" fmla="*/ 365 w 686"/>
                <a:gd name="T7" fmla="*/ 16 h 490"/>
                <a:gd name="T8" fmla="*/ 670 w 686"/>
                <a:gd name="T9" fmla="*/ 360 h 490"/>
                <a:gd name="T10" fmla="*/ 628 w 686"/>
                <a:gd name="T11" fmla="*/ 490 h 490"/>
                <a:gd name="T12" fmla="*/ 403 w 686"/>
                <a:gd name="T13" fmla="*/ 367 h 490"/>
                <a:gd name="T14" fmla="*/ 413 w 686"/>
                <a:gd name="T15" fmla="*/ 337 h 490"/>
                <a:gd name="T16" fmla="*/ 344 w 686"/>
                <a:gd name="T17" fmla="*/ 260 h 490"/>
                <a:gd name="T18" fmla="*/ 262 w 686"/>
                <a:gd name="T19" fmla="*/ 324 h 490"/>
                <a:gd name="T20" fmla="*/ 267 w 686"/>
                <a:gd name="T21" fmla="*/ 357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6" h="490">
                  <a:moveTo>
                    <a:pt x="267" y="357"/>
                  </a:moveTo>
                  <a:cubicBezTo>
                    <a:pt x="27" y="445"/>
                    <a:pt x="27" y="445"/>
                    <a:pt x="27" y="445"/>
                  </a:cubicBezTo>
                  <a:cubicBezTo>
                    <a:pt x="8" y="399"/>
                    <a:pt x="0" y="350"/>
                    <a:pt x="5" y="302"/>
                  </a:cubicBezTo>
                  <a:cubicBezTo>
                    <a:pt x="20" y="128"/>
                    <a:pt x="181" y="0"/>
                    <a:pt x="365" y="16"/>
                  </a:cubicBezTo>
                  <a:cubicBezTo>
                    <a:pt x="549" y="32"/>
                    <a:pt x="686" y="186"/>
                    <a:pt x="670" y="360"/>
                  </a:cubicBezTo>
                  <a:cubicBezTo>
                    <a:pt x="666" y="406"/>
                    <a:pt x="652" y="450"/>
                    <a:pt x="628" y="490"/>
                  </a:cubicBezTo>
                  <a:cubicBezTo>
                    <a:pt x="403" y="367"/>
                    <a:pt x="403" y="367"/>
                    <a:pt x="403" y="367"/>
                  </a:cubicBezTo>
                  <a:cubicBezTo>
                    <a:pt x="409" y="358"/>
                    <a:pt x="412" y="348"/>
                    <a:pt x="413" y="337"/>
                  </a:cubicBezTo>
                  <a:cubicBezTo>
                    <a:pt x="416" y="298"/>
                    <a:pt x="385" y="263"/>
                    <a:pt x="344" y="260"/>
                  </a:cubicBezTo>
                  <a:cubicBezTo>
                    <a:pt x="302" y="256"/>
                    <a:pt x="266" y="285"/>
                    <a:pt x="262" y="324"/>
                  </a:cubicBezTo>
                  <a:cubicBezTo>
                    <a:pt x="261" y="336"/>
                    <a:pt x="263" y="347"/>
                    <a:pt x="267" y="35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99" name="Freeform 140">
              <a:extLst>
                <a:ext uri="{FF2B5EF4-FFF2-40B4-BE49-F238E27FC236}">
                  <a16:creationId xmlns:a16="http://schemas.microsoft.com/office/drawing/2014/main" xmlns="" id="{51B770E4-B499-48EE-A34C-A2BFBA3D39E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19583" y="1554205"/>
              <a:ext cx="4968875" cy="4892675"/>
            </a:xfrm>
            <a:custGeom>
              <a:avLst/>
              <a:gdLst>
                <a:gd name="T0" fmla="*/ 401 w 736"/>
                <a:gd name="T1" fmla="*/ 468 h 726"/>
                <a:gd name="T2" fmla="*/ 439 w 736"/>
                <a:gd name="T3" fmla="*/ 723 h 726"/>
                <a:gd name="T4" fmla="*/ 389 w 736"/>
                <a:gd name="T5" fmla="*/ 726 h 726"/>
                <a:gd name="T6" fmla="*/ 2 w 736"/>
                <a:gd name="T7" fmla="*/ 363 h 726"/>
                <a:gd name="T8" fmla="*/ 382 w 736"/>
                <a:gd name="T9" fmla="*/ 1 h 726"/>
                <a:gd name="T10" fmla="*/ 736 w 736"/>
                <a:gd name="T11" fmla="*/ 220 h 726"/>
                <a:gd name="T12" fmla="*/ 487 w 736"/>
                <a:gd name="T13" fmla="*/ 322 h 726"/>
                <a:gd name="T14" fmla="*/ 385 w 736"/>
                <a:gd name="T15" fmla="*/ 258 h 726"/>
                <a:gd name="T16" fmla="*/ 274 w 736"/>
                <a:gd name="T17" fmla="*/ 363 h 726"/>
                <a:gd name="T18" fmla="*/ 386 w 736"/>
                <a:gd name="T19" fmla="*/ 469 h 726"/>
                <a:gd name="T20" fmla="*/ 401 w 736"/>
                <a:gd name="T21" fmla="*/ 468 h 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36" h="726">
                  <a:moveTo>
                    <a:pt x="401" y="468"/>
                  </a:moveTo>
                  <a:cubicBezTo>
                    <a:pt x="439" y="723"/>
                    <a:pt x="439" y="723"/>
                    <a:pt x="439" y="723"/>
                  </a:cubicBezTo>
                  <a:cubicBezTo>
                    <a:pt x="422" y="725"/>
                    <a:pt x="405" y="726"/>
                    <a:pt x="389" y="726"/>
                  </a:cubicBezTo>
                  <a:cubicBezTo>
                    <a:pt x="177" y="726"/>
                    <a:pt x="4" y="563"/>
                    <a:pt x="2" y="363"/>
                  </a:cubicBezTo>
                  <a:cubicBezTo>
                    <a:pt x="0" y="163"/>
                    <a:pt x="171" y="0"/>
                    <a:pt x="382" y="1"/>
                  </a:cubicBezTo>
                  <a:cubicBezTo>
                    <a:pt x="535" y="1"/>
                    <a:pt x="674" y="87"/>
                    <a:pt x="736" y="220"/>
                  </a:cubicBezTo>
                  <a:cubicBezTo>
                    <a:pt x="487" y="322"/>
                    <a:pt x="487" y="322"/>
                    <a:pt x="487" y="322"/>
                  </a:cubicBezTo>
                  <a:cubicBezTo>
                    <a:pt x="470" y="285"/>
                    <a:pt x="430" y="258"/>
                    <a:pt x="385" y="258"/>
                  </a:cubicBezTo>
                  <a:cubicBezTo>
                    <a:pt x="323" y="258"/>
                    <a:pt x="274" y="305"/>
                    <a:pt x="274" y="363"/>
                  </a:cubicBezTo>
                  <a:cubicBezTo>
                    <a:pt x="275" y="421"/>
                    <a:pt x="325" y="469"/>
                    <a:pt x="386" y="469"/>
                  </a:cubicBezTo>
                  <a:cubicBezTo>
                    <a:pt x="391" y="469"/>
                    <a:pt x="396" y="468"/>
                    <a:pt x="401" y="468"/>
                  </a:cubicBezTo>
                  <a:close/>
                </a:path>
              </a:pathLst>
            </a:custGeom>
            <a:blipFill dpi="0" rotWithShape="0">
              <a:blip r:embed="rId2"/>
              <a:srcRect/>
              <a:stretch>
                <a:fillRect l="-29057" t="-69" r="-28915" b="-69"/>
              </a:stretch>
            </a:blipFill>
            <a:ln w="26988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00" name="Freeform 141">
              <a:extLst>
                <a:ext uri="{FF2B5EF4-FFF2-40B4-BE49-F238E27FC236}">
                  <a16:creationId xmlns:a16="http://schemas.microsoft.com/office/drawing/2014/main" xmlns="" id="{CE771870-D929-4F15-998C-4114EF78D72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08420" y="1155742"/>
              <a:ext cx="3252788" cy="5580063"/>
            </a:xfrm>
            <a:custGeom>
              <a:avLst/>
              <a:gdLst>
                <a:gd name="T0" fmla="*/ 434 w 482"/>
                <a:gd name="T1" fmla="*/ 564 h 828"/>
                <a:gd name="T2" fmla="*/ 411 w 482"/>
                <a:gd name="T3" fmla="*/ 828 h 828"/>
                <a:gd name="T4" fmla="*/ 20 w 482"/>
                <a:gd name="T5" fmla="*/ 387 h 828"/>
                <a:gd name="T6" fmla="*/ 482 w 482"/>
                <a:gd name="T7" fmla="*/ 20 h 828"/>
                <a:gd name="T8" fmla="*/ 459 w 482"/>
                <a:gd name="T9" fmla="*/ 284 h 828"/>
                <a:gd name="T10" fmla="*/ 299 w 482"/>
                <a:gd name="T11" fmla="*/ 411 h 828"/>
                <a:gd name="T12" fmla="*/ 434 w 482"/>
                <a:gd name="T13" fmla="*/ 564 h 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2" h="828">
                  <a:moveTo>
                    <a:pt x="434" y="564"/>
                  </a:moveTo>
                  <a:cubicBezTo>
                    <a:pt x="411" y="828"/>
                    <a:pt x="411" y="828"/>
                    <a:pt x="411" y="828"/>
                  </a:cubicBezTo>
                  <a:cubicBezTo>
                    <a:pt x="176" y="807"/>
                    <a:pt x="0" y="610"/>
                    <a:pt x="20" y="387"/>
                  </a:cubicBezTo>
                  <a:cubicBezTo>
                    <a:pt x="39" y="164"/>
                    <a:pt x="246" y="0"/>
                    <a:pt x="482" y="20"/>
                  </a:cubicBezTo>
                  <a:cubicBezTo>
                    <a:pt x="459" y="284"/>
                    <a:pt x="459" y="284"/>
                    <a:pt x="459" y="284"/>
                  </a:cubicBezTo>
                  <a:cubicBezTo>
                    <a:pt x="377" y="277"/>
                    <a:pt x="306" y="334"/>
                    <a:pt x="299" y="411"/>
                  </a:cubicBezTo>
                  <a:cubicBezTo>
                    <a:pt x="292" y="488"/>
                    <a:pt x="353" y="556"/>
                    <a:pt x="434" y="564"/>
                  </a:cubicBezTo>
                  <a:close/>
                </a:path>
              </a:pathLst>
            </a:custGeom>
            <a:blipFill dpi="0" rotWithShape="0">
              <a:blip r:embed="rId3"/>
              <a:srcRect/>
              <a:stretch>
                <a:fillRect l="-83552" t="-12490" r="-158690" b="2118"/>
              </a:stretch>
            </a:blipFill>
            <a:ln w="26988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</p:grpSp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1261454" y="2829983"/>
            <a:ext cx="5357061" cy="55879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1261454" y="1572052"/>
            <a:ext cx="5357061" cy="1257932"/>
          </a:xfr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261454" y="4485113"/>
            <a:ext cx="2403095" cy="296271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261454" y="4948136"/>
            <a:ext cx="5357061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sp>
        <p:nvSpPr>
          <p:cNvPr id="59" name="任意多边形: 形状 58">
            <a:extLst>
              <a:ext uri="{FF2B5EF4-FFF2-40B4-BE49-F238E27FC236}">
                <a16:creationId xmlns:a16="http://schemas.microsoft.com/office/drawing/2014/main" xmlns="" id="{7DF4A34E-0818-4015-8B7A-A0B63CCB16F2}"/>
              </a:ext>
            </a:extLst>
          </p:cNvPr>
          <p:cNvSpPr/>
          <p:nvPr userDrawn="1"/>
        </p:nvSpPr>
        <p:spPr>
          <a:xfrm>
            <a:off x="-4165" y="1547326"/>
            <a:ext cx="847489" cy="3763348"/>
          </a:xfrm>
          <a:custGeom>
            <a:avLst/>
            <a:gdLst>
              <a:gd name="connsiteX0" fmla="*/ 0 w 847489"/>
              <a:gd name="connsiteY0" fmla="*/ 0 h 3763348"/>
              <a:gd name="connsiteX1" fmla="*/ 109174 w 847489"/>
              <a:gd name="connsiteY1" fmla="*/ 99224 h 3763348"/>
              <a:gd name="connsiteX2" fmla="*/ 847489 w 847489"/>
              <a:gd name="connsiteY2" fmla="*/ 1881674 h 3763348"/>
              <a:gd name="connsiteX3" fmla="*/ 109174 w 847489"/>
              <a:gd name="connsiteY3" fmla="*/ 3664124 h 3763348"/>
              <a:gd name="connsiteX4" fmla="*/ 0 w 847489"/>
              <a:gd name="connsiteY4" fmla="*/ 3763348 h 3763348"/>
              <a:gd name="connsiteX5" fmla="*/ 0 w 847489"/>
              <a:gd name="connsiteY5" fmla="*/ 3421337 h 3763348"/>
              <a:gd name="connsiteX6" fmla="*/ 83306 w 847489"/>
              <a:gd name="connsiteY6" fmla="*/ 3329677 h 3763348"/>
              <a:gd name="connsiteX7" fmla="*/ 603126 w 847489"/>
              <a:gd name="connsiteY7" fmla="*/ 1881674 h 3763348"/>
              <a:gd name="connsiteX8" fmla="*/ 83306 w 847489"/>
              <a:gd name="connsiteY8" fmla="*/ 433671 h 3763348"/>
              <a:gd name="connsiteX9" fmla="*/ 0 w 847489"/>
              <a:gd name="connsiteY9" fmla="*/ 342011 h 3763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47489" h="3763348">
                <a:moveTo>
                  <a:pt x="0" y="0"/>
                </a:moveTo>
                <a:lnTo>
                  <a:pt x="109174" y="99224"/>
                </a:lnTo>
                <a:cubicBezTo>
                  <a:pt x="565343" y="555393"/>
                  <a:pt x="847489" y="1185584"/>
                  <a:pt x="847489" y="1881674"/>
                </a:cubicBezTo>
                <a:cubicBezTo>
                  <a:pt x="847489" y="2577764"/>
                  <a:pt x="565343" y="3207956"/>
                  <a:pt x="109174" y="3664124"/>
                </a:cubicBezTo>
                <a:lnTo>
                  <a:pt x="0" y="3763348"/>
                </a:lnTo>
                <a:lnTo>
                  <a:pt x="0" y="3421337"/>
                </a:lnTo>
                <a:lnTo>
                  <a:pt x="83306" y="3329677"/>
                </a:lnTo>
                <a:cubicBezTo>
                  <a:pt x="408049" y="2936181"/>
                  <a:pt x="603126" y="2431709"/>
                  <a:pt x="603126" y="1881674"/>
                </a:cubicBezTo>
                <a:cubicBezTo>
                  <a:pt x="603126" y="1331640"/>
                  <a:pt x="408049" y="827168"/>
                  <a:pt x="83306" y="433671"/>
                </a:cubicBezTo>
                <a:lnTo>
                  <a:pt x="0" y="34201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xmlns="" id="{36A7412E-6CD9-48A8-913F-20274BAB91DC}"/>
              </a:ext>
            </a:extLst>
          </p:cNvPr>
          <p:cNvGrpSpPr/>
          <p:nvPr userDrawn="1"/>
        </p:nvGrpSpPr>
        <p:grpSpPr>
          <a:xfrm>
            <a:off x="8892565" y="3543304"/>
            <a:ext cx="2973193" cy="3083733"/>
            <a:chOff x="6608420" y="1155742"/>
            <a:chExt cx="5380038" cy="5580063"/>
          </a:xfrm>
        </p:grpSpPr>
        <p:sp>
          <p:nvSpPr>
            <p:cNvPr id="13" name="Freeform 138">
              <a:extLst>
                <a:ext uri="{FF2B5EF4-FFF2-40B4-BE49-F238E27FC236}">
                  <a16:creationId xmlns:a16="http://schemas.microsoft.com/office/drawing/2014/main" xmlns="" id="{876DADCF-BB9B-4238-8328-7F843B66D19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594258" y="2086017"/>
              <a:ext cx="4062413" cy="3854450"/>
            </a:xfrm>
            <a:custGeom>
              <a:avLst/>
              <a:gdLst>
                <a:gd name="T0" fmla="*/ 324 w 602"/>
                <a:gd name="T1" fmla="*/ 14 h 572"/>
                <a:gd name="T2" fmla="*/ 588 w 602"/>
                <a:gd name="T3" fmla="*/ 311 h 572"/>
                <a:gd name="T4" fmla="*/ 277 w 602"/>
                <a:gd name="T5" fmla="*/ 558 h 572"/>
                <a:gd name="T6" fmla="*/ 13 w 602"/>
                <a:gd name="T7" fmla="*/ 261 h 572"/>
                <a:gd name="T8" fmla="*/ 324 w 602"/>
                <a:gd name="T9" fmla="*/ 14 h 572"/>
                <a:gd name="T10" fmla="*/ 297 w 602"/>
                <a:gd name="T11" fmla="*/ 331 h 572"/>
                <a:gd name="T12" fmla="*/ 348 w 602"/>
                <a:gd name="T13" fmla="*/ 290 h 572"/>
                <a:gd name="T14" fmla="*/ 305 w 602"/>
                <a:gd name="T15" fmla="*/ 241 h 572"/>
                <a:gd name="T16" fmla="*/ 253 w 602"/>
                <a:gd name="T17" fmla="*/ 282 h 572"/>
                <a:gd name="T18" fmla="*/ 297 w 602"/>
                <a:gd name="T19" fmla="*/ 331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2" h="572">
                  <a:moveTo>
                    <a:pt x="324" y="14"/>
                  </a:moveTo>
                  <a:cubicBezTo>
                    <a:pt x="483" y="28"/>
                    <a:pt x="602" y="161"/>
                    <a:pt x="588" y="311"/>
                  </a:cubicBezTo>
                  <a:cubicBezTo>
                    <a:pt x="575" y="461"/>
                    <a:pt x="436" y="572"/>
                    <a:pt x="277" y="558"/>
                  </a:cubicBezTo>
                  <a:cubicBezTo>
                    <a:pt x="118" y="544"/>
                    <a:pt x="0" y="411"/>
                    <a:pt x="13" y="261"/>
                  </a:cubicBezTo>
                  <a:cubicBezTo>
                    <a:pt x="26" y="110"/>
                    <a:pt x="165" y="0"/>
                    <a:pt x="324" y="14"/>
                  </a:cubicBezTo>
                  <a:close/>
                  <a:moveTo>
                    <a:pt x="297" y="331"/>
                  </a:moveTo>
                  <a:cubicBezTo>
                    <a:pt x="323" y="333"/>
                    <a:pt x="346" y="315"/>
                    <a:pt x="348" y="290"/>
                  </a:cubicBezTo>
                  <a:cubicBezTo>
                    <a:pt x="350" y="265"/>
                    <a:pt x="331" y="243"/>
                    <a:pt x="305" y="241"/>
                  </a:cubicBezTo>
                  <a:cubicBezTo>
                    <a:pt x="278" y="239"/>
                    <a:pt x="255" y="257"/>
                    <a:pt x="253" y="282"/>
                  </a:cubicBezTo>
                  <a:cubicBezTo>
                    <a:pt x="251" y="307"/>
                    <a:pt x="270" y="329"/>
                    <a:pt x="297" y="331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39">
              <a:extLst>
                <a:ext uri="{FF2B5EF4-FFF2-40B4-BE49-F238E27FC236}">
                  <a16:creationId xmlns:a16="http://schemas.microsoft.com/office/drawing/2014/main" xmlns="" id="{337A8404-1D43-43DC-840A-D0D690D826D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43433" y="1782805"/>
              <a:ext cx="4630738" cy="3302000"/>
            </a:xfrm>
            <a:custGeom>
              <a:avLst/>
              <a:gdLst>
                <a:gd name="T0" fmla="*/ 267 w 686"/>
                <a:gd name="T1" fmla="*/ 357 h 490"/>
                <a:gd name="T2" fmla="*/ 27 w 686"/>
                <a:gd name="T3" fmla="*/ 445 h 490"/>
                <a:gd name="T4" fmla="*/ 5 w 686"/>
                <a:gd name="T5" fmla="*/ 302 h 490"/>
                <a:gd name="T6" fmla="*/ 365 w 686"/>
                <a:gd name="T7" fmla="*/ 16 h 490"/>
                <a:gd name="T8" fmla="*/ 670 w 686"/>
                <a:gd name="T9" fmla="*/ 360 h 490"/>
                <a:gd name="T10" fmla="*/ 628 w 686"/>
                <a:gd name="T11" fmla="*/ 490 h 490"/>
                <a:gd name="T12" fmla="*/ 403 w 686"/>
                <a:gd name="T13" fmla="*/ 367 h 490"/>
                <a:gd name="T14" fmla="*/ 413 w 686"/>
                <a:gd name="T15" fmla="*/ 337 h 490"/>
                <a:gd name="T16" fmla="*/ 344 w 686"/>
                <a:gd name="T17" fmla="*/ 260 h 490"/>
                <a:gd name="T18" fmla="*/ 262 w 686"/>
                <a:gd name="T19" fmla="*/ 324 h 490"/>
                <a:gd name="T20" fmla="*/ 267 w 686"/>
                <a:gd name="T21" fmla="*/ 357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6" h="490">
                  <a:moveTo>
                    <a:pt x="267" y="357"/>
                  </a:moveTo>
                  <a:cubicBezTo>
                    <a:pt x="27" y="445"/>
                    <a:pt x="27" y="445"/>
                    <a:pt x="27" y="445"/>
                  </a:cubicBezTo>
                  <a:cubicBezTo>
                    <a:pt x="8" y="399"/>
                    <a:pt x="0" y="350"/>
                    <a:pt x="5" y="302"/>
                  </a:cubicBezTo>
                  <a:cubicBezTo>
                    <a:pt x="20" y="128"/>
                    <a:pt x="181" y="0"/>
                    <a:pt x="365" y="16"/>
                  </a:cubicBezTo>
                  <a:cubicBezTo>
                    <a:pt x="549" y="32"/>
                    <a:pt x="686" y="186"/>
                    <a:pt x="670" y="360"/>
                  </a:cubicBezTo>
                  <a:cubicBezTo>
                    <a:pt x="666" y="406"/>
                    <a:pt x="652" y="450"/>
                    <a:pt x="628" y="490"/>
                  </a:cubicBezTo>
                  <a:cubicBezTo>
                    <a:pt x="403" y="367"/>
                    <a:pt x="403" y="367"/>
                    <a:pt x="403" y="367"/>
                  </a:cubicBezTo>
                  <a:cubicBezTo>
                    <a:pt x="409" y="358"/>
                    <a:pt x="412" y="348"/>
                    <a:pt x="413" y="337"/>
                  </a:cubicBezTo>
                  <a:cubicBezTo>
                    <a:pt x="416" y="298"/>
                    <a:pt x="385" y="263"/>
                    <a:pt x="344" y="260"/>
                  </a:cubicBezTo>
                  <a:cubicBezTo>
                    <a:pt x="302" y="256"/>
                    <a:pt x="266" y="285"/>
                    <a:pt x="262" y="324"/>
                  </a:cubicBezTo>
                  <a:cubicBezTo>
                    <a:pt x="261" y="336"/>
                    <a:pt x="263" y="347"/>
                    <a:pt x="267" y="35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40">
              <a:extLst>
                <a:ext uri="{FF2B5EF4-FFF2-40B4-BE49-F238E27FC236}">
                  <a16:creationId xmlns:a16="http://schemas.microsoft.com/office/drawing/2014/main" xmlns="" id="{B137DFE1-093E-410F-BEF1-9300BBF5DE2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19583" y="1554205"/>
              <a:ext cx="4968875" cy="4892675"/>
            </a:xfrm>
            <a:custGeom>
              <a:avLst/>
              <a:gdLst>
                <a:gd name="T0" fmla="*/ 401 w 736"/>
                <a:gd name="T1" fmla="*/ 468 h 726"/>
                <a:gd name="T2" fmla="*/ 439 w 736"/>
                <a:gd name="T3" fmla="*/ 723 h 726"/>
                <a:gd name="T4" fmla="*/ 389 w 736"/>
                <a:gd name="T5" fmla="*/ 726 h 726"/>
                <a:gd name="T6" fmla="*/ 2 w 736"/>
                <a:gd name="T7" fmla="*/ 363 h 726"/>
                <a:gd name="T8" fmla="*/ 382 w 736"/>
                <a:gd name="T9" fmla="*/ 1 h 726"/>
                <a:gd name="T10" fmla="*/ 736 w 736"/>
                <a:gd name="T11" fmla="*/ 220 h 726"/>
                <a:gd name="T12" fmla="*/ 487 w 736"/>
                <a:gd name="T13" fmla="*/ 322 h 726"/>
                <a:gd name="T14" fmla="*/ 385 w 736"/>
                <a:gd name="T15" fmla="*/ 258 h 726"/>
                <a:gd name="T16" fmla="*/ 274 w 736"/>
                <a:gd name="T17" fmla="*/ 363 h 726"/>
                <a:gd name="T18" fmla="*/ 386 w 736"/>
                <a:gd name="T19" fmla="*/ 469 h 726"/>
                <a:gd name="T20" fmla="*/ 401 w 736"/>
                <a:gd name="T21" fmla="*/ 468 h 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36" h="726">
                  <a:moveTo>
                    <a:pt x="401" y="468"/>
                  </a:moveTo>
                  <a:cubicBezTo>
                    <a:pt x="439" y="723"/>
                    <a:pt x="439" y="723"/>
                    <a:pt x="439" y="723"/>
                  </a:cubicBezTo>
                  <a:cubicBezTo>
                    <a:pt x="422" y="725"/>
                    <a:pt x="405" y="726"/>
                    <a:pt x="389" y="726"/>
                  </a:cubicBezTo>
                  <a:cubicBezTo>
                    <a:pt x="177" y="726"/>
                    <a:pt x="4" y="563"/>
                    <a:pt x="2" y="363"/>
                  </a:cubicBezTo>
                  <a:cubicBezTo>
                    <a:pt x="0" y="163"/>
                    <a:pt x="171" y="0"/>
                    <a:pt x="382" y="1"/>
                  </a:cubicBezTo>
                  <a:cubicBezTo>
                    <a:pt x="535" y="1"/>
                    <a:pt x="674" y="87"/>
                    <a:pt x="736" y="220"/>
                  </a:cubicBezTo>
                  <a:cubicBezTo>
                    <a:pt x="487" y="322"/>
                    <a:pt x="487" y="322"/>
                    <a:pt x="487" y="322"/>
                  </a:cubicBezTo>
                  <a:cubicBezTo>
                    <a:pt x="470" y="285"/>
                    <a:pt x="430" y="258"/>
                    <a:pt x="385" y="258"/>
                  </a:cubicBezTo>
                  <a:cubicBezTo>
                    <a:pt x="323" y="258"/>
                    <a:pt x="274" y="305"/>
                    <a:pt x="274" y="363"/>
                  </a:cubicBezTo>
                  <a:cubicBezTo>
                    <a:pt x="275" y="421"/>
                    <a:pt x="325" y="469"/>
                    <a:pt x="386" y="469"/>
                  </a:cubicBezTo>
                  <a:cubicBezTo>
                    <a:pt x="391" y="469"/>
                    <a:pt x="396" y="468"/>
                    <a:pt x="401" y="468"/>
                  </a:cubicBezTo>
                  <a:close/>
                </a:path>
              </a:pathLst>
            </a:custGeom>
            <a:noFill/>
            <a:ln w="26988" cap="flat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41">
              <a:extLst>
                <a:ext uri="{FF2B5EF4-FFF2-40B4-BE49-F238E27FC236}">
                  <a16:creationId xmlns:a16="http://schemas.microsoft.com/office/drawing/2014/main" xmlns="" id="{7666E4AD-59D5-41C7-9165-02344D6B92A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08420" y="1155742"/>
              <a:ext cx="3252788" cy="5580063"/>
            </a:xfrm>
            <a:custGeom>
              <a:avLst/>
              <a:gdLst>
                <a:gd name="T0" fmla="*/ 434 w 482"/>
                <a:gd name="T1" fmla="*/ 564 h 828"/>
                <a:gd name="T2" fmla="*/ 411 w 482"/>
                <a:gd name="T3" fmla="*/ 828 h 828"/>
                <a:gd name="T4" fmla="*/ 20 w 482"/>
                <a:gd name="T5" fmla="*/ 387 h 828"/>
                <a:gd name="T6" fmla="*/ 482 w 482"/>
                <a:gd name="T7" fmla="*/ 20 h 828"/>
                <a:gd name="T8" fmla="*/ 459 w 482"/>
                <a:gd name="T9" fmla="*/ 284 h 828"/>
                <a:gd name="T10" fmla="*/ 299 w 482"/>
                <a:gd name="T11" fmla="*/ 411 h 828"/>
                <a:gd name="T12" fmla="*/ 434 w 482"/>
                <a:gd name="T13" fmla="*/ 564 h 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2" h="828">
                  <a:moveTo>
                    <a:pt x="434" y="564"/>
                  </a:moveTo>
                  <a:cubicBezTo>
                    <a:pt x="411" y="828"/>
                    <a:pt x="411" y="828"/>
                    <a:pt x="411" y="828"/>
                  </a:cubicBezTo>
                  <a:cubicBezTo>
                    <a:pt x="176" y="807"/>
                    <a:pt x="0" y="610"/>
                    <a:pt x="20" y="387"/>
                  </a:cubicBezTo>
                  <a:cubicBezTo>
                    <a:pt x="39" y="164"/>
                    <a:pt x="246" y="0"/>
                    <a:pt x="482" y="20"/>
                  </a:cubicBezTo>
                  <a:cubicBezTo>
                    <a:pt x="459" y="284"/>
                    <a:pt x="459" y="284"/>
                    <a:pt x="459" y="284"/>
                  </a:cubicBezTo>
                  <a:cubicBezTo>
                    <a:pt x="377" y="277"/>
                    <a:pt x="306" y="334"/>
                    <a:pt x="299" y="411"/>
                  </a:cubicBezTo>
                  <a:cubicBezTo>
                    <a:pt x="292" y="488"/>
                    <a:pt x="353" y="556"/>
                    <a:pt x="434" y="564"/>
                  </a:cubicBezTo>
                  <a:close/>
                </a:path>
              </a:pathLst>
            </a:custGeom>
            <a:noFill/>
            <a:ln w="26988" cap="flat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2296673" y="2140143"/>
            <a:ext cx="5419185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2297789" y="3035493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xmlns="" id="{4F821294-379D-438E-8CA5-58DA42F8D47C}"/>
              </a:ext>
            </a:extLst>
          </p:cNvPr>
          <p:cNvSpPr/>
          <p:nvPr userDrawn="1"/>
        </p:nvSpPr>
        <p:spPr>
          <a:xfrm>
            <a:off x="1" y="824455"/>
            <a:ext cx="1501833" cy="4744628"/>
          </a:xfrm>
          <a:custGeom>
            <a:avLst/>
            <a:gdLst>
              <a:gd name="connsiteX0" fmla="*/ 0 w 1501833"/>
              <a:gd name="connsiteY0" fmla="*/ 0 h 4744628"/>
              <a:gd name="connsiteX1" fmla="*/ 126023 w 1501833"/>
              <a:gd name="connsiteY1" fmla="*/ 60708 h 4744628"/>
              <a:gd name="connsiteX2" fmla="*/ 1501833 w 1501833"/>
              <a:gd name="connsiteY2" fmla="*/ 2372314 h 4744628"/>
              <a:gd name="connsiteX3" fmla="*/ 126023 w 1501833"/>
              <a:gd name="connsiteY3" fmla="*/ 4683920 h 4744628"/>
              <a:gd name="connsiteX4" fmla="*/ 0 w 1501833"/>
              <a:gd name="connsiteY4" fmla="*/ 4744628 h 4744628"/>
              <a:gd name="connsiteX5" fmla="*/ 0 w 1501833"/>
              <a:gd name="connsiteY5" fmla="*/ 4455902 h 4744628"/>
              <a:gd name="connsiteX6" fmla="*/ 1917 w 1501833"/>
              <a:gd name="connsiteY6" fmla="*/ 4454979 h 4744628"/>
              <a:gd name="connsiteX7" fmla="*/ 1241467 w 1501833"/>
              <a:gd name="connsiteY7" fmla="*/ 2372314 h 4744628"/>
              <a:gd name="connsiteX8" fmla="*/ 1917 w 1501833"/>
              <a:gd name="connsiteY8" fmla="*/ 289650 h 4744628"/>
              <a:gd name="connsiteX9" fmla="*/ 0 w 1501833"/>
              <a:gd name="connsiteY9" fmla="*/ 288726 h 474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01833" h="4744628">
                <a:moveTo>
                  <a:pt x="0" y="0"/>
                </a:moveTo>
                <a:lnTo>
                  <a:pt x="126023" y="60708"/>
                </a:lnTo>
                <a:cubicBezTo>
                  <a:pt x="945517" y="505884"/>
                  <a:pt x="1501833" y="1374132"/>
                  <a:pt x="1501833" y="2372314"/>
                </a:cubicBezTo>
                <a:cubicBezTo>
                  <a:pt x="1501833" y="3370496"/>
                  <a:pt x="945517" y="4238744"/>
                  <a:pt x="126023" y="4683920"/>
                </a:cubicBezTo>
                <a:lnTo>
                  <a:pt x="0" y="4744628"/>
                </a:lnTo>
                <a:lnTo>
                  <a:pt x="0" y="4455902"/>
                </a:lnTo>
                <a:lnTo>
                  <a:pt x="1917" y="4454979"/>
                </a:lnTo>
                <a:cubicBezTo>
                  <a:pt x="740249" y="4053893"/>
                  <a:pt x="1241467" y="3271636"/>
                  <a:pt x="1241467" y="2372314"/>
                </a:cubicBezTo>
                <a:cubicBezTo>
                  <a:pt x="1241467" y="1472992"/>
                  <a:pt x="740249" y="690735"/>
                  <a:pt x="1917" y="289650"/>
                </a:cubicBezTo>
                <a:lnTo>
                  <a:pt x="0" y="28872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9888B6D7-9D3F-49D7-BACE-73A9D114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FB4B7-1A2B-4CBB-B6FB-C3E30120D399}" type="datetime1">
              <a:rPr lang="zh-CN" altLang="en-US" smtClean="0"/>
              <a:t>2020/4/12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7AC997A4-1DD8-4731-B9FD-42398A20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电子科技大学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DBA9825E-1876-42AD-ABCF-E0E100F3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xmlns="" id="{D124F9DB-C87A-423F-9657-38C7A29014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xmlns="" id="{2070191C-4093-409C-8FD5-7369A79637A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7593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1C7A1C-3684-4AAF-A408-C63B6CB641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986EA5F-D77D-4318-90E9-C04AA8AD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C9CA2-2387-4916-8C24-A86D127BC7BD}" type="datetime1">
              <a:rPr lang="zh-CN" altLang="en-US" smtClean="0"/>
              <a:t>2020/4/12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0832621-D9D9-445E-BFF9-F8348FA1E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电子科技大学</a:t>
            </a:r>
            <a:endParaRPr lang="zh-CN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371151B-F790-4A9F-962F-B8718A95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176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xmlns="" id="{F7B51D09-B86A-4EFD-B299-FE8EE4464B6E}"/>
              </a:ext>
            </a:extLst>
          </p:cNvPr>
          <p:cNvSpPr/>
          <p:nvPr userDrawn="1"/>
        </p:nvSpPr>
        <p:spPr>
          <a:xfrm flipH="1">
            <a:off x="11338584" y="1547325"/>
            <a:ext cx="847489" cy="3763348"/>
          </a:xfrm>
          <a:custGeom>
            <a:avLst/>
            <a:gdLst>
              <a:gd name="connsiteX0" fmla="*/ 0 w 847489"/>
              <a:gd name="connsiteY0" fmla="*/ 0 h 3763348"/>
              <a:gd name="connsiteX1" fmla="*/ 109174 w 847489"/>
              <a:gd name="connsiteY1" fmla="*/ 99224 h 3763348"/>
              <a:gd name="connsiteX2" fmla="*/ 847489 w 847489"/>
              <a:gd name="connsiteY2" fmla="*/ 1881674 h 3763348"/>
              <a:gd name="connsiteX3" fmla="*/ 109174 w 847489"/>
              <a:gd name="connsiteY3" fmla="*/ 3664124 h 3763348"/>
              <a:gd name="connsiteX4" fmla="*/ 0 w 847489"/>
              <a:gd name="connsiteY4" fmla="*/ 3763348 h 3763348"/>
              <a:gd name="connsiteX5" fmla="*/ 0 w 847489"/>
              <a:gd name="connsiteY5" fmla="*/ 3421337 h 3763348"/>
              <a:gd name="connsiteX6" fmla="*/ 83306 w 847489"/>
              <a:gd name="connsiteY6" fmla="*/ 3329677 h 3763348"/>
              <a:gd name="connsiteX7" fmla="*/ 603126 w 847489"/>
              <a:gd name="connsiteY7" fmla="*/ 1881674 h 3763348"/>
              <a:gd name="connsiteX8" fmla="*/ 83306 w 847489"/>
              <a:gd name="connsiteY8" fmla="*/ 433671 h 3763348"/>
              <a:gd name="connsiteX9" fmla="*/ 0 w 847489"/>
              <a:gd name="connsiteY9" fmla="*/ 342011 h 3763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47489" h="3763348">
                <a:moveTo>
                  <a:pt x="0" y="0"/>
                </a:moveTo>
                <a:lnTo>
                  <a:pt x="109174" y="99224"/>
                </a:lnTo>
                <a:cubicBezTo>
                  <a:pt x="565343" y="555393"/>
                  <a:pt x="847489" y="1185584"/>
                  <a:pt x="847489" y="1881674"/>
                </a:cubicBezTo>
                <a:cubicBezTo>
                  <a:pt x="847489" y="2577764"/>
                  <a:pt x="565343" y="3207956"/>
                  <a:pt x="109174" y="3664124"/>
                </a:cubicBezTo>
                <a:lnTo>
                  <a:pt x="0" y="3763348"/>
                </a:lnTo>
                <a:lnTo>
                  <a:pt x="0" y="3421337"/>
                </a:lnTo>
                <a:lnTo>
                  <a:pt x="83306" y="3329677"/>
                </a:lnTo>
                <a:cubicBezTo>
                  <a:pt x="408049" y="2936181"/>
                  <a:pt x="603126" y="2431709"/>
                  <a:pt x="603126" y="1881674"/>
                </a:cubicBezTo>
                <a:cubicBezTo>
                  <a:pt x="603126" y="1331640"/>
                  <a:pt x="408049" y="827168"/>
                  <a:pt x="83306" y="433671"/>
                </a:cubicBezTo>
                <a:lnTo>
                  <a:pt x="0" y="34201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5820794" y="1992192"/>
            <a:ext cx="5426076" cy="1621509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5820794" y="4298428"/>
            <a:ext cx="5426076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5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6" name="文本占位符 13">
            <a:extLst>
              <a:ext uri="{FF2B5EF4-FFF2-40B4-BE49-F238E27FC236}">
                <a16:creationId xmlns:a16="http://schemas.microsoft.com/office/drawing/2014/main" xmlns="" id="{05EBDA4F-7210-4CAE-8333-80DB24212E7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20795" y="4002157"/>
            <a:ext cx="5426076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xmlns="" id="{F3D2D4EB-BFFF-4465-8419-CADA6371E407}"/>
              </a:ext>
            </a:extLst>
          </p:cNvPr>
          <p:cNvGrpSpPr/>
          <p:nvPr userDrawn="1"/>
        </p:nvGrpSpPr>
        <p:grpSpPr>
          <a:xfrm flipH="1">
            <a:off x="0" y="537885"/>
            <a:ext cx="5574957" cy="5782229"/>
            <a:chOff x="6608420" y="1155742"/>
            <a:chExt cx="5380038" cy="5580063"/>
          </a:xfrm>
        </p:grpSpPr>
        <p:sp>
          <p:nvSpPr>
            <p:cNvPr id="9" name="Freeform 138">
              <a:extLst>
                <a:ext uri="{FF2B5EF4-FFF2-40B4-BE49-F238E27FC236}">
                  <a16:creationId xmlns:a16="http://schemas.microsoft.com/office/drawing/2014/main" xmlns="" id="{9DAE7D4A-6E81-491D-99A3-E04E859A171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594258" y="2086017"/>
              <a:ext cx="4062413" cy="3854450"/>
            </a:xfrm>
            <a:custGeom>
              <a:avLst/>
              <a:gdLst>
                <a:gd name="T0" fmla="*/ 324 w 602"/>
                <a:gd name="T1" fmla="*/ 14 h 572"/>
                <a:gd name="T2" fmla="*/ 588 w 602"/>
                <a:gd name="T3" fmla="*/ 311 h 572"/>
                <a:gd name="T4" fmla="*/ 277 w 602"/>
                <a:gd name="T5" fmla="*/ 558 h 572"/>
                <a:gd name="T6" fmla="*/ 13 w 602"/>
                <a:gd name="T7" fmla="*/ 261 h 572"/>
                <a:gd name="T8" fmla="*/ 324 w 602"/>
                <a:gd name="T9" fmla="*/ 14 h 572"/>
                <a:gd name="T10" fmla="*/ 297 w 602"/>
                <a:gd name="T11" fmla="*/ 331 h 572"/>
                <a:gd name="T12" fmla="*/ 348 w 602"/>
                <a:gd name="T13" fmla="*/ 290 h 572"/>
                <a:gd name="T14" fmla="*/ 305 w 602"/>
                <a:gd name="T15" fmla="*/ 241 h 572"/>
                <a:gd name="T16" fmla="*/ 253 w 602"/>
                <a:gd name="T17" fmla="*/ 282 h 572"/>
                <a:gd name="T18" fmla="*/ 297 w 602"/>
                <a:gd name="T19" fmla="*/ 331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2" h="572">
                  <a:moveTo>
                    <a:pt x="324" y="14"/>
                  </a:moveTo>
                  <a:cubicBezTo>
                    <a:pt x="483" y="28"/>
                    <a:pt x="602" y="161"/>
                    <a:pt x="588" y="311"/>
                  </a:cubicBezTo>
                  <a:cubicBezTo>
                    <a:pt x="575" y="461"/>
                    <a:pt x="436" y="572"/>
                    <a:pt x="277" y="558"/>
                  </a:cubicBezTo>
                  <a:cubicBezTo>
                    <a:pt x="118" y="544"/>
                    <a:pt x="0" y="411"/>
                    <a:pt x="13" y="261"/>
                  </a:cubicBezTo>
                  <a:cubicBezTo>
                    <a:pt x="26" y="110"/>
                    <a:pt x="165" y="0"/>
                    <a:pt x="324" y="14"/>
                  </a:cubicBezTo>
                  <a:close/>
                  <a:moveTo>
                    <a:pt x="297" y="331"/>
                  </a:moveTo>
                  <a:cubicBezTo>
                    <a:pt x="323" y="333"/>
                    <a:pt x="346" y="315"/>
                    <a:pt x="348" y="290"/>
                  </a:cubicBezTo>
                  <a:cubicBezTo>
                    <a:pt x="350" y="265"/>
                    <a:pt x="331" y="243"/>
                    <a:pt x="305" y="241"/>
                  </a:cubicBezTo>
                  <a:cubicBezTo>
                    <a:pt x="278" y="239"/>
                    <a:pt x="255" y="257"/>
                    <a:pt x="253" y="282"/>
                  </a:cubicBezTo>
                  <a:cubicBezTo>
                    <a:pt x="251" y="307"/>
                    <a:pt x="270" y="329"/>
                    <a:pt x="297" y="331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139">
              <a:extLst>
                <a:ext uri="{FF2B5EF4-FFF2-40B4-BE49-F238E27FC236}">
                  <a16:creationId xmlns:a16="http://schemas.microsoft.com/office/drawing/2014/main" xmlns="" id="{EE97B6F0-F182-481F-93F0-209F4728888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43433" y="1782805"/>
              <a:ext cx="4630738" cy="3302000"/>
            </a:xfrm>
            <a:custGeom>
              <a:avLst/>
              <a:gdLst>
                <a:gd name="T0" fmla="*/ 267 w 686"/>
                <a:gd name="T1" fmla="*/ 357 h 490"/>
                <a:gd name="T2" fmla="*/ 27 w 686"/>
                <a:gd name="T3" fmla="*/ 445 h 490"/>
                <a:gd name="T4" fmla="*/ 5 w 686"/>
                <a:gd name="T5" fmla="*/ 302 h 490"/>
                <a:gd name="T6" fmla="*/ 365 w 686"/>
                <a:gd name="T7" fmla="*/ 16 h 490"/>
                <a:gd name="T8" fmla="*/ 670 w 686"/>
                <a:gd name="T9" fmla="*/ 360 h 490"/>
                <a:gd name="T10" fmla="*/ 628 w 686"/>
                <a:gd name="T11" fmla="*/ 490 h 490"/>
                <a:gd name="T12" fmla="*/ 403 w 686"/>
                <a:gd name="T13" fmla="*/ 367 h 490"/>
                <a:gd name="T14" fmla="*/ 413 w 686"/>
                <a:gd name="T15" fmla="*/ 337 h 490"/>
                <a:gd name="T16" fmla="*/ 344 w 686"/>
                <a:gd name="T17" fmla="*/ 260 h 490"/>
                <a:gd name="T18" fmla="*/ 262 w 686"/>
                <a:gd name="T19" fmla="*/ 324 h 490"/>
                <a:gd name="T20" fmla="*/ 267 w 686"/>
                <a:gd name="T21" fmla="*/ 357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6" h="490">
                  <a:moveTo>
                    <a:pt x="267" y="357"/>
                  </a:moveTo>
                  <a:cubicBezTo>
                    <a:pt x="27" y="445"/>
                    <a:pt x="27" y="445"/>
                    <a:pt x="27" y="445"/>
                  </a:cubicBezTo>
                  <a:cubicBezTo>
                    <a:pt x="8" y="399"/>
                    <a:pt x="0" y="350"/>
                    <a:pt x="5" y="302"/>
                  </a:cubicBezTo>
                  <a:cubicBezTo>
                    <a:pt x="20" y="128"/>
                    <a:pt x="181" y="0"/>
                    <a:pt x="365" y="16"/>
                  </a:cubicBezTo>
                  <a:cubicBezTo>
                    <a:pt x="549" y="32"/>
                    <a:pt x="686" y="186"/>
                    <a:pt x="670" y="360"/>
                  </a:cubicBezTo>
                  <a:cubicBezTo>
                    <a:pt x="666" y="406"/>
                    <a:pt x="652" y="450"/>
                    <a:pt x="628" y="490"/>
                  </a:cubicBezTo>
                  <a:cubicBezTo>
                    <a:pt x="403" y="367"/>
                    <a:pt x="403" y="367"/>
                    <a:pt x="403" y="367"/>
                  </a:cubicBezTo>
                  <a:cubicBezTo>
                    <a:pt x="409" y="358"/>
                    <a:pt x="412" y="348"/>
                    <a:pt x="413" y="337"/>
                  </a:cubicBezTo>
                  <a:cubicBezTo>
                    <a:pt x="416" y="298"/>
                    <a:pt x="385" y="263"/>
                    <a:pt x="344" y="260"/>
                  </a:cubicBezTo>
                  <a:cubicBezTo>
                    <a:pt x="302" y="256"/>
                    <a:pt x="266" y="285"/>
                    <a:pt x="262" y="324"/>
                  </a:cubicBezTo>
                  <a:cubicBezTo>
                    <a:pt x="261" y="336"/>
                    <a:pt x="263" y="347"/>
                    <a:pt x="267" y="35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140">
              <a:extLst>
                <a:ext uri="{FF2B5EF4-FFF2-40B4-BE49-F238E27FC236}">
                  <a16:creationId xmlns:a16="http://schemas.microsoft.com/office/drawing/2014/main" xmlns="" id="{B8CADAE5-070A-4F5A-9FB1-B4291CC27C4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19583" y="1554205"/>
              <a:ext cx="4968875" cy="4892675"/>
            </a:xfrm>
            <a:custGeom>
              <a:avLst/>
              <a:gdLst>
                <a:gd name="T0" fmla="*/ 401 w 736"/>
                <a:gd name="T1" fmla="*/ 468 h 726"/>
                <a:gd name="T2" fmla="*/ 439 w 736"/>
                <a:gd name="T3" fmla="*/ 723 h 726"/>
                <a:gd name="T4" fmla="*/ 389 w 736"/>
                <a:gd name="T5" fmla="*/ 726 h 726"/>
                <a:gd name="T6" fmla="*/ 2 w 736"/>
                <a:gd name="T7" fmla="*/ 363 h 726"/>
                <a:gd name="T8" fmla="*/ 382 w 736"/>
                <a:gd name="T9" fmla="*/ 1 h 726"/>
                <a:gd name="T10" fmla="*/ 736 w 736"/>
                <a:gd name="T11" fmla="*/ 220 h 726"/>
                <a:gd name="T12" fmla="*/ 487 w 736"/>
                <a:gd name="T13" fmla="*/ 322 h 726"/>
                <a:gd name="T14" fmla="*/ 385 w 736"/>
                <a:gd name="T15" fmla="*/ 258 h 726"/>
                <a:gd name="T16" fmla="*/ 274 w 736"/>
                <a:gd name="T17" fmla="*/ 363 h 726"/>
                <a:gd name="T18" fmla="*/ 386 w 736"/>
                <a:gd name="T19" fmla="*/ 469 h 726"/>
                <a:gd name="T20" fmla="*/ 401 w 736"/>
                <a:gd name="T21" fmla="*/ 468 h 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36" h="726">
                  <a:moveTo>
                    <a:pt x="401" y="468"/>
                  </a:moveTo>
                  <a:cubicBezTo>
                    <a:pt x="439" y="723"/>
                    <a:pt x="439" y="723"/>
                    <a:pt x="439" y="723"/>
                  </a:cubicBezTo>
                  <a:cubicBezTo>
                    <a:pt x="422" y="725"/>
                    <a:pt x="405" y="726"/>
                    <a:pt x="389" y="726"/>
                  </a:cubicBezTo>
                  <a:cubicBezTo>
                    <a:pt x="177" y="726"/>
                    <a:pt x="4" y="563"/>
                    <a:pt x="2" y="363"/>
                  </a:cubicBezTo>
                  <a:cubicBezTo>
                    <a:pt x="0" y="163"/>
                    <a:pt x="171" y="0"/>
                    <a:pt x="382" y="1"/>
                  </a:cubicBezTo>
                  <a:cubicBezTo>
                    <a:pt x="535" y="1"/>
                    <a:pt x="674" y="87"/>
                    <a:pt x="736" y="220"/>
                  </a:cubicBezTo>
                  <a:cubicBezTo>
                    <a:pt x="487" y="322"/>
                    <a:pt x="487" y="322"/>
                    <a:pt x="487" y="322"/>
                  </a:cubicBezTo>
                  <a:cubicBezTo>
                    <a:pt x="470" y="285"/>
                    <a:pt x="430" y="258"/>
                    <a:pt x="385" y="258"/>
                  </a:cubicBezTo>
                  <a:cubicBezTo>
                    <a:pt x="323" y="258"/>
                    <a:pt x="274" y="305"/>
                    <a:pt x="274" y="363"/>
                  </a:cubicBezTo>
                  <a:cubicBezTo>
                    <a:pt x="275" y="421"/>
                    <a:pt x="325" y="469"/>
                    <a:pt x="386" y="469"/>
                  </a:cubicBezTo>
                  <a:cubicBezTo>
                    <a:pt x="391" y="469"/>
                    <a:pt x="396" y="468"/>
                    <a:pt x="401" y="468"/>
                  </a:cubicBezTo>
                  <a:close/>
                </a:path>
              </a:pathLst>
            </a:custGeom>
            <a:blipFill dpi="0" rotWithShape="0">
              <a:blip r:embed="rId2"/>
              <a:srcRect/>
              <a:stretch>
                <a:fillRect l="-29057" t="-69" r="-28915" b="-69"/>
              </a:stretch>
            </a:blipFill>
            <a:ln w="26988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141">
              <a:extLst>
                <a:ext uri="{FF2B5EF4-FFF2-40B4-BE49-F238E27FC236}">
                  <a16:creationId xmlns:a16="http://schemas.microsoft.com/office/drawing/2014/main" xmlns="" id="{04C98D03-7078-48A1-BD1C-E988C84ABC5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08420" y="1155742"/>
              <a:ext cx="3252788" cy="5580063"/>
            </a:xfrm>
            <a:custGeom>
              <a:avLst/>
              <a:gdLst>
                <a:gd name="T0" fmla="*/ 434 w 482"/>
                <a:gd name="T1" fmla="*/ 564 h 828"/>
                <a:gd name="T2" fmla="*/ 411 w 482"/>
                <a:gd name="T3" fmla="*/ 828 h 828"/>
                <a:gd name="T4" fmla="*/ 20 w 482"/>
                <a:gd name="T5" fmla="*/ 387 h 828"/>
                <a:gd name="T6" fmla="*/ 482 w 482"/>
                <a:gd name="T7" fmla="*/ 20 h 828"/>
                <a:gd name="T8" fmla="*/ 459 w 482"/>
                <a:gd name="T9" fmla="*/ 284 h 828"/>
                <a:gd name="T10" fmla="*/ 299 w 482"/>
                <a:gd name="T11" fmla="*/ 411 h 828"/>
                <a:gd name="T12" fmla="*/ 434 w 482"/>
                <a:gd name="T13" fmla="*/ 564 h 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2" h="828">
                  <a:moveTo>
                    <a:pt x="434" y="564"/>
                  </a:moveTo>
                  <a:cubicBezTo>
                    <a:pt x="411" y="828"/>
                    <a:pt x="411" y="828"/>
                    <a:pt x="411" y="828"/>
                  </a:cubicBezTo>
                  <a:cubicBezTo>
                    <a:pt x="176" y="807"/>
                    <a:pt x="0" y="610"/>
                    <a:pt x="20" y="387"/>
                  </a:cubicBezTo>
                  <a:cubicBezTo>
                    <a:pt x="39" y="164"/>
                    <a:pt x="246" y="0"/>
                    <a:pt x="482" y="20"/>
                  </a:cubicBezTo>
                  <a:cubicBezTo>
                    <a:pt x="459" y="284"/>
                    <a:pt x="459" y="284"/>
                    <a:pt x="459" y="284"/>
                  </a:cubicBezTo>
                  <a:cubicBezTo>
                    <a:pt x="377" y="277"/>
                    <a:pt x="306" y="334"/>
                    <a:pt x="299" y="411"/>
                  </a:cubicBezTo>
                  <a:cubicBezTo>
                    <a:pt x="292" y="488"/>
                    <a:pt x="353" y="556"/>
                    <a:pt x="434" y="564"/>
                  </a:cubicBezTo>
                  <a:close/>
                </a:path>
              </a:pathLst>
            </a:custGeom>
            <a:blipFill dpi="0" rotWithShape="0">
              <a:blip r:embed="rId3"/>
              <a:srcRect/>
              <a:stretch>
                <a:fillRect l="-59861" t="103" r="-150223" b="-103"/>
              </a:stretch>
            </a:blipFill>
            <a:ln w="26988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3">
            <a:extLst>
              <a:ext uri="{FF2B5EF4-FFF2-40B4-BE49-F238E27FC236}">
                <a16:creationId xmlns:a16="http://schemas.microsoft.com/office/drawing/2014/main" xmlns="" id="{04388434-9949-479C-A9C3-67A953F6A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B73A90F-071E-4EF9-AFCE-368CF911855C}" type="datetime1">
              <a:rPr lang="zh-CN" altLang="en-US" smtClean="0"/>
              <a:t>2020/4/12</a:t>
            </a:fld>
            <a:endParaRPr lang="zh-CN" altLang="en-US"/>
          </a:p>
        </p:txBody>
      </p:sp>
      <p:sp>
        <p:nvSpPr>
          <p:cNvPr id="9" name="页脚占位符 4">
            <a:extLst>
              <a:ext uri="{FF2B5EF4-FFF2-40B4-BE49-F238E27FC236}">
                <a16:creationId xmlns:a16="http://schemas.microsoft.com/office/drawing/2014/main" xmlns="" id="{50A5656E-7A33-4865-A262-1F96263BA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smtClean="0"/>
              <a:t>电子科技大学</a:t>
            </a:r>
            <a:endParaRPr lang="zh-CN" altLang="en-US" dirty="0"/>
          </a:p>
        </p:txBody>
      </p:sp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xmlns="" id="{5BF52F79-380E-4278-8B67-588AFE584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69" r:id="rId3"/>
    <p:sldLayoutId id="2147483662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7" Type="http://schemas.openxmlformats.org/officeDocument/2006/relationships/image" Target="../media/image3.emf"/><Relationship Id="rId2" Type="http://schemas.openxmlformats.org/officeDocument/2006/relationships/vmlDrawing" Target="../drawings/vmlDrawing1.vml"/><Relationship Id="rId1" Type="http://schemas.openxmlformats.org/officeDocument/2006/relationships/themeOverride" Target="../theme/themeOverride1.xml"/><Relationship Id="rId6" Type="http://schemas.openxmlformats.org/officeDocument/2006/relationships/oleObject" Target="../embeddings/oleObject1.bin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7" Type="http://schemas.openxmlformats.org/officeDocument/2006/relationships/image" Target="../media/image3.emf"/><Relationship Id="rId2" Type="http://schemas.openxmlformats.org/officeDocument/2006/relationships/vmlDrawing" Target="../drawings/vmlDrawing2.vml"/><Relationship Id="rId1" Type="http://schemas.openxmlformats.org/officeDocument/2006/relationships/themeOverride" Target="../theme/themeOverride3.xml"/><Relationship Id="rId6" Type="http://schemas.openxmlformats.org/officeDocument/2006/relationships/oleObject" Target="../embeddings/oleObject2.bin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4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>
            <a:extLst>
              <a:ext uri="{FF2B5EF4-FFF2-40B4-BE49-F238E27FC236}">
                <a16:creationId xmlns:a16="http://schemas.microsoft.com/office/drawing/2014/main" xmlns="" id="{3C326D0B-7DAB-41B6-8030-2E4A18CC949B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58408615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6" name="think-cell Slide" r:id="rId6" imgW="347" imgH="348" progId="TCLayout.ActiveDocument.1">
                  <p:embed/>
                </p:oleObj>
              </mc:Choice>
              <mc:Fallback>
                <p:oleObj name="think-cell Slide" r:id="rId6" imgW="347" imgH="348" progId="TCLayout.ActiveDocument.1">
                  <p:embed/>
                  <p:pic>
                    <p:nvPicPr>
                      <p:cNvPr id="3" name="对象 2" hidden="1">
                        <a:extLst>
                          <a:ext uri="{FF2B5EF4-FFF2-40B4-BE49-F238E27FC236}">
                            <a16:creationId xmlns:a16="http://schemas.microsoft.com/office/drawing/2014/main" xmlns="" id="{3C326D0B-7DAB-41B6-8030-2E4A18CC94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>
            <a:extLst>
              <a:ext uri="{FF2B5EF4-FFF2-40B4-BE49-F238E27FC236}">
                <a16:creationId xmlns:a16="http://schemas.microsoft.com/office/drawing/2014/main" xmlns="" id="{EC933494-1B63-4A32-964F-D05236799BAA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4000" b="1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Subtitle here</a:t>
            </a: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Proj1. </a:t>
            </a:r>
            <a:r>
              <a:rPr lang="zh-CN" altLang="en-US" smtClean="0"/>
              <a:t>聚集存储</a:t>
            </a:r>
            <a:r>
              <a:rPr lang="zh-CN" altLang="en-US" dirty="0" smtClean="0"/>
              <a:t>实现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主讲：聂晓文</a:t>
            </a:r>
            <a:endParaRPr lang="en-US" altLang="zh-CN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Email</a:t>
            </a:r>
            <a:r>
              <a:rPr lang="zh-CN" altLang="en-US" dirty="0" smtClean="0"/>
              <a:t>：</a:t>
            </a:r>
            <a:r>
              <a:rPr lang="en-US" altLang="zh-CN" dirty="0" smtClean="0"/>
              <a:t>niexiaowen@uestc.edu.cn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电子科技大学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sz="2400" dirty="0" err="1" smtClean="0"/>
              <a:t>Storage.h</a:t>
            </a:r>
            <a:endParaRPr lang="en-US" altLang="zh-CN" sz="2400" dirty="0" smtClean="0"/>
          </a:p>
          <a:p>
            <a:pPr lvl="1"/>
            <a:r>
              <a:rPr lang="en-US" altLang="zh-CN" sz="2000" dirty="0" err="1" smtClean="0"/>
              <a:t>insertRecord</a:t>
            </a:r>
            <a:r>
              <a:rPr lang="en-US" altLang="zh-CN" sz="2000" dirty="0" smtClean="0"/>
              <a:t>()</a:t>
            </a:r>
          </a:p>
          <a:p>
            <a:pPr lvl="1"/>
            <a:r>
              <a:rPr lang="en-US" altLang="zh-CN" sz="2000" dirty="0" err="1" smtClean="0"/>
              <a:t>updateRecord</a:t>
            </a:r>
            <a:r>
              <a:rPr lang="en-US" altLang="zh-CN" sz="2000" dirty="0" smtClean="0"/>
              <a:t>()</a:t>
            </a:r>
          </a:p>
          <a:p>
            <a:pPr lvl="1"/>
            <a:r>
              <a:rPr lang="en-US" altLang="zh-CN" sz="2000" dirty="0" err="1" smtClean="0"/>
              <a:t>removeRecord</a:t>
            </a:r>
            <a:r>
              <a:rPr lang="en-US" altLang="zh-CN" sz="2000" dirty="0" smtClean="0"/>
              <a:t>()</a:t>
            </a:r>
          </a:p>
          <a:p>
            <a:pPr lvl="1"/>
            <a:r>
              <a:rPr lang="en-US" altLang="zh-CN" sz="2000" dirty="0" err="1" smtClean="0"/>
              <a:t>iterateRecord</a:t>
            </a:r>
            <a:r>
              <a:rPr lang="en-US" altLang="zh-CN" sz="2000" dirty="0" smtClean="0"/>
              <a:t>()</a:t>
            </a:r>
          </a:p>
          <a:p>
            <a:r>
              <a:rPr lang="en-US" altLang="zh-CN" sz="2400" dirty="0" err="1" smtClean="0"/>
              <a:t>insertRecord</a:t>
            </a:r>
            <a:endParaRPr lang="en-US" altLang="zh-CN" sz="2400" dirty="0" smtClean="0"/>
          </a:p>
          <a:p>
            <a:pPr lvl="1"/>
            <a:r>
              <a:rPr lang="en-US" altLang="zh-CN" sz="2000" dirty="0" err="1" smtClean="0"/>
              <a:t>primarykey</a:t>
            </a:r>
            <a:r>
              <a:rPr lang="zh-CN" altLang="en-US" sz="2000" dirty="0" smtClean="0"/>
              <a:t>，主键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定位</a:t>
            </a:r>
            <a:r>
              <a:rPr lang="en-US" altLang="zh-CN" sz="2000" dirty="0" smtClean="0"/>
              <a:t>block</a:t>
            </a:r>
          </a:p>
          <a:p>
            <a:pPr lvl="1"/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125" y="1328781"/>
            <a:ext cx="6656336" cy="4808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384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电子科技大学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4329" y="1514766"/>
            <a:ext cx="8516158" cy="4622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676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电子科技大学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12</a:t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6656" y="1140145"/>
            <a:ext cx="6343920" cy="510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420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>
            <a:extLst>
              <a:ext uri="{FF2B5EF4-FFF2-40B4-BE49-F238E27FC236}">
                <a16:creationId xmlns:a16="http://schemas.microsoft.com/office/drawing/2014/main" xmlns="" id="{A6A819F1-33AF-45D7-8BF6-2B0A9769CAD4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09698697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4" name="think-cell Slide" r:id="rId6" imgW="347" imgH="348" progId="TCLayout.ActiveDocument.1">
                  <p:embed/>
                </p:oleObj>
              </mc:Choice>
              <mc:Fallback>
                <p:oleObj name="think-cell Slide" r:id="rId6" imgW="347" imgH="348" progId="TCLayout.ActiveDocument.1">
                  <p:embed/>
                  <p:pic>
                    <p:nvPicPr>
                      <p:cNvPr id="3" name="对象 2" hidden="1">
                        <a:extLst>
                          <a:ext uri="{FF2B5EF4-FFF2-40B4-BE49-F238E27FC236}">
                            <a16:creationId xmlns:a16="http://schemas.microsoft.com/office/drawing/2014/main" xmlns="" id="{A6A819F1-33AF-45D7-8BF6-2B0A9769CA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>
            <a:extLst>
              <a:ext uri="{FF2B5EF4-FFF2-40B4-BE49-F238E27FC236}">
                <a16:creationId xmlns:a16="http://schemas.microsoft.com/office/drawing/2014/main" xmlns="" id="{FF51F16D-1BAD-46EE-A6F4-B8B94C9DF628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Thanks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en-US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Speaker name and title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xmlns="" id="{C0498D3A-B738-48EC-A39C-94C58B88932B}"/>
              </a:ext>
            </a:extLst>
          </p:cNvPr>
          <p:cNvGrpSpPr/>
          <p:nvPr/>
        </p:nvGrpSpPr>
        <p:grpSpPr>
          <a:xfrm>
            <a:off x="757282" y="1700808"/>
            <a:ext cx="10763205" cy="4083608"/>
            <a:chOff x="757282" y="1700808"/>
            <a:chExt cx="10763205" cy="4083608"/>
          </a:xfrm>
        </p:grpSpPr>
        <p:grpSp>
          <p:nvGrpSpPr>
            <p:cNvPr id="6" name="2b751056-6b97-492c-b763-340acee7e99d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xmlns="" id="{A759C196-DA28-4241-ABB5-975367026FE9}"/>
                </a:ext>
              </a:extLst>
            </p:cNvPr>
            <p:cNvGrpSpPr>
              <a:grpSpLocks noChangeAspect="1"/>
            </p:cNvGrpSpPr>
            <p:nvPr>
              <p:custDataLst>
                <p:tags r:id="rId2"/>
              </p:custDataLst>
            </p:nvPr>
          </p:nvGrpSpPr>
          <p:grpSpPr>
            <a:xfrm>
              <a:off x="757282" y="1700808"/>
              <a:ext cx="10763205" cy="4083608"/>
              <a:chOff x="1175743" y="1700808"/>
              <a:chExt cx="10344744" cy="4083608"/>
            </a:xfrm>
          </p:grpSpPr>
          <p:sp>
            <p:nvSpPr>
              <p:cNvPr id="7" name="iṡľïḑè">
                <a:extLst>
                  <a:ext uri="{FF2B5EF4-FFF2-40B4-BE49-F238E27FC236}">
                    <a16:creationId xmlns:a16="http://schemas.microsoft.com/office/drawing/2014/main" xmlns="" id="{48F70259-7598-4270-874A-6F50772D10F6}"/>
                  </a:ext>
                </a:extLst>
              </p:cNvPr>
              <p:cNvSpPr txBox="1"/>
              <p:nvPr/>
            </p:nvSpPr>
            <p:spPr bwMode="auto">
              <a:xfrm>
                <a:off x="3822192" y="1780800"/>
                <a:ext cx="7698295" cy="4003616"/>
              </a:xfrm>
              <a:prstGeom prst="rect">
                <a:avLst/>
              </a:prstGeom>
              <a:noFill/>
            </p:spPr>
            <p:txBody>
              <a:bodyPr wrap="square" tIns="0" anchor="t">
                <a:noAutofit/>
              </a:bodyPr>
              <a:lstStyle>
                <a:defPPr>
                  <a:defRPr lang="zh-CN"/>
                </a:defPPr>
                <a:lvl1pPr>
                  <a:defRPr sz="1600" b="1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1pPr>
                <a:lvl2pPr marL="742950" indent="-28575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sz="2400" b="0" dirty="0" smtClean="0">
                    <a:latin typeface="+mn-lt"/>
                    <a:ea typeface="+mn-ea"/>
                    <a:sym typeface="+mn-lt"/>
                  </a:rPr>
                  <a:t>实验目标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sz="2400" b="0" dirty="0" smtClean="0">
                    <a:latin typeface="+mn-lt"/>
                    <a:ea typeface="+mn-ea"/>
                    <a:sym typeface="+mn-lt"/>
                  </a:rPr>
                  <a:t>设计思路</a:t>
                </a:r>
                <a:endParaRPr lang="en-US" altLang="zh-CN" sz="2400" b="0" dirty="0">
                  <a:latin typeface="+mn-lt"/>
                  <a:ea typeface="+mn-ea"/>
                  <a:sym typeface="+mn-lt"/>
                </a:endParaRPr>
              </a:p>
            </p:txBody>
          </p:sp>
          <p:cxnSp>
            <p:nvCxnSpPr>
              <p:cNvPr id="8" name="直接连接符 7">
                <a:extLst>
                  <a:ext uri="{FF2B5EF4-FFF2-40B4-BE49-F238E27FC236}">
                    <a16:creationId xmlns:a16="http://schemas.microsoft.com/office/drawing/2014/main" xmlns="" id="{DA1FB18E-FA01-4588-BEF9-FB96A98A84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6888" y="1780800"/>
                <a:ext cx="0" cy="4003616"/>
              </a:xfrm>
              <a:prstGeom prst="line">
                <a:avLst/>
              </a:prstGeom>
              <a:solidFill>
                <a:srgbClr val="FFCC00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" name="išľïḋé">
                <a:extLst>
                  <a:ext uri="{FF2B5EF4-FFF2-40B4-BE49-F238E27FC236}">
                    <a16:creationId xmlns:a16="http://schemas.microsoft.com/office/drawing/2014/main" xmlns="" id="{0DB1D0A1-2667-455C-9387-D7ABF0A00B8C}"/>
                  </a:ext>
                </a:extLst>
              </p:cNvPr>
              <p:cNvSpPr txBox="1"/>
              <p:nvPr/>
            </p:nvSpPr>
            <p:spPr>
              <a:xfrm>
                <a:off x="1175743" y="1700808"/>
                <a:ext cx="2521108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r-TR" sz="2800" b="1" dirty="0">
                    <a:solidFill>
                      <a:schemeClr val="accent1"/>
                    </a:solidFill>
                    <a:cs typeface="+mn-ea"/>
                    <a:sym typeface="+mn-lt"/>
                  </a:rPr>
                  <a:t>CONTENTS</a:t>
                </a:r>
              </a:p>
            </p:txBody>
          </p:sp>
        </p:grpSp>
        <p:sp>
          <p:nvSpPr>
            <p:cNvPr id="10" name="poetry_91022">
              <a:extLst>
                <a:ext uri="{FF2B5EF4-FFF2-40B4-BE49-F238E27FC236}">
                  <a16:creationId xmlns:a16="http://schemas.microsoft.com/office/drawing/2014/main" xmlns="" id="{ADAD6BE3-DC11-4582-9F68-50D831ADD00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379533" y="4867348"/>
              <a:ext cx="870506" cy="915667"/>
            </a:xfrm>
            <a:custGeom>
              <a:avLst/>
              <a:gdLst>
                <a:gd name="T0" fmla="*/ 3353 w 5127"/>
                <a:gd name="T1" fmla="*/ 1728 h 5401"/>
                <a:gd name="T2" fmla="*/ 2183 w 5127"/>
                <a:gd name="T3" fmla="*/ 1608 h 5401"/>
                <a:gd name="T4" fmla="*/ 3353 w 5127"/>
                <a:gd name="T5" fmla="*/ 1488 h 5401"/>
                <a:gd name="T6" fmla="*/ 3103 w 5127"/>
                <a:gd name="T7" fmla="*/ 2231 h 5401"/>
                <a:gd name="T8" fmla="*/ 3103 w 5127"/>
                <a:gd name="T9" fmla="*/ 1991 h 5401"/>
                <a:gd name="T10" fmla="*/ 2432 w 5127"/>
                <a:gd name="T11" fmla="*/ 2111 h 5401"/>
                <a:gd name="T12" fmla="*/ 3103 w 5127"/>
                <a:gd name="T13" fmla="*/ 2231 h 5401"/>
                <a:gd name="T14" fmla="*/ 3353 w 5127"/>
                <a:gd name="T15" fmla="*/ 2648 h 5401"/>
                <a:gd name="T16" fmla="*/ 2183 w 5127"/>
                <a:gd name="T17" fmla="*/ 2768 h 5401"/>
                <a:gd name="T18" fmla="*/ 3353 w 5127"/>
                <a:gd name="T19" fmla="*/ 2888 h 5401"/>
                <a:gd name="T20" fmla="*/ 2552 w 5127"/>
                <a:gd name="T21" fmla="*/ 3151 h 5401"/>
                <a:gd name="T22" fmla="*/ 2552 w 5127"/>
                <a:gd name="T23" fmla="*/ 3391 h 5401"/>
                <a:gd name="T24" fmla="*/ 3223 w 5127"/>
                <a:gd name="T25" fmla="*/ 3271 h 5401"/>
                <a:gd name="T26" fmla="*/ 2552 w 5127"/>
                <a:gd name="T27" fmla="*/ 3151 h 5401"/>
                <a:gd name="T28" fmla="*/ 4448 w 5127"/>
                <a:gd name="T29" fmla="*/ 1442 h 5401"/>
                <a:gd name="T30" fmla="*/ 4688 w 5127"/>
                <a:gd name="T31" fmla="*/ 1442 h 5401"/>
                <a:gd name="T32" fmla="*/ 3988 w 5127"/>
                <a:gd name="T33" fmla="*/ 0 h 5401"/>
                <a:gd name="T34" fmla="*/ 0 w 5127"/>
                <a:gd name="T35" fmla="*/ 604 h 5401"/>
                <a:gd name="T36" fmla="*/ 120 w 5127"/>
                <a:gd name="T37" fmla="*/ 1792 h 5401"/>
                <a:gd name="T38" fmla="*/ 686 w 5127"/>
                <a:gd name="T39" fmla="*/ 1672 h 5401"/>
                <a:gd name="T40" fmla="*/ 240 w 5127"/>
                <a:gd name="T41" fmla="*/ 1552 h 5401"/>
                <a:gd name="T42" fmla="*/ 604 w 5127"/>
                <a:gd name="T43" fmla="*/ 240 h 5401"/>
                <a:gd name="T44" fmla="*/ 968 w 5127"/>
                <a:gd name="T45" fmla="*/ 4179 h 5401"/>
                <a:gd name="T46" fmla="*/ 3904 w 5127"/>
                <a:gd name="T47" fmla="*/ 4879 h 5401"/>
                <a:gd name="T48" fmla="*/ 3904 w 5127"/>
                <a:gd name="T49" fmla="*/ 4639 h 5401"/>
                <a:gd name="T50" fmla="*/ 1208 w 5127"/>
                <a:gd name="T51" fmla="*/ 4179 h 5401"/>
                <a:gd name="T52" fmla="*/ 1086 w 5127"/>
                <a:gd name="T53" fmla="*/ 240 h 5401"/>
                <a:gd name="T54" fmla="*/ 4448 w 5127"/>
                <a:gd name="T55" fmla="*/ 700 h 5401"/>
                <a:gd name="T56" fmla="*/ 4568 w 5127"/>
                <a:gd name="T57" fmla="*/ 2000 h 5401"/>
                <a:gd name="T58" fmla="*/ 4568 w 5127"/>
                <a:gd name="T59" fmla="*/ 2240 h 5401"/>
                <a:gd name="T60" fmla="*/ 4887 w 5127"/>
                <a:gd name="T61" fmla="*/ 2340 h 5401"/>
                <a:gd name="T62" fmla="*/ 5007 w 5127"/>
                <a:gd name="T63" fmla="*/ 3838 h 5401"/>
                <a:gd name="T64" fmla="*/ 5127 w 5127"/>
                <a:gd name="T65" fmla="*/ 2340 h 5401"/>
                <a:gd name="T66" fmla="*/ 4568 w 5127"/>
                <a:gd name="T67" fmla="*/ 5139 h 5401"/>
                <a:gd name="T68" fmla="*/ 4448 w 5127"/>
                <a:gd name="T69" fmla="*/ 5281 h 5401"/>
                <a:gd name="T70" fmla="*/ 4688 w 5127"/>
                <a:gd name="T71" fmla="*/ 5281 h 5401"/>
                <a:gd name="T72" fmla="*/ 4568 w 5127"/>
                <a:gd name="T73" fmla="*/ 5139 h 5401"/>
                <a:gd name="T74" fmla="*/ 4448 w 5127"/>
                <a:gd name="T75" fmla="*/ 2559 h 5401"/>
                <a:gd name="T76" fmla="*/ 4568 w 5127"/>
                <a:gd name="T77" fmla="*/ 4974 h 5401"/>
                <a:gd name="T78" fmla="*/ 4688 w 5127"/>
                <a:gd name="T79" fmla="*/ 2559 h 5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27" h="5401">
                  <a:moveTo>
                    <a:pt x="3473" y="1608"/>
                  </a:moveTo>
                  <a:cubicBezTo>
                    <a:pt x="3473" y="1674"/>
                    <a:pt x="3419" y="1728"/>
                    <a:pt x="3353" y="1728"/>
                  </a:cubicBezTo>
                  <a:lnTo>
                    <a:pt x="2303" y="1728"/>
                  </a:lnTo>
                  <a:cubicBezTo>
                    <a:pt x="2236" y="1728"/>
                    <a:pt x="2183" y="1674"/>
                    <a:pt x="2183" y="1608"/>
                  </a:cubicBezTo>
                  <a:cubicBezTo>
                    <a:pt x="2183" y="1542"/>
                    <a:pt x="2236" y="1488"/>
                    <a:pt x="2303" y="1488"/>
                  </a:cubicBezTo>
                  <a:lnTo>
                    <a:pt x="3353" y="1488"/>
                  </a:lnTo>
                  <a:cubicBezTo>
                    <a:pt x="3419" y="1488"/>
                    <a:pt x="3473" y="1542"/>
                    <a:pt x="3473" y="1608"/>
                  </a:cubicBezTo>
                  <a:close/>
                  <a:moveTo>
                    <a:pt x="3103" y="2231"/>
                  </a:moveTo>
                  <a:cubicBezTo>
                    <a:pt x="3170" y="2231"/>
                    <a:pt x="3223" y="2178"/>
                    <a:pt x="3223" y="2111"/>
                  </a:cubicBezTo>
                  <a:cubicBezTo>
                    <a:pt x="3223" y="2045"/>
                    <a:pt x="3170" y="1991"/>
                    <a:pt x="3103" y="1991"/>
                  </a:cubicBezTo>
                  <a:lnTo>
                    <a:pt x="2552" y="1991"/>
                  </a:lnTo>
                  <a:cubicBezTo>
                    <a:pt x="2486" y="1991"/>
                    <a:pt x="2432" y="2045"/>
                    <a:pt x="2432" y="2111"/>
                  </a:cubicBezTo>
                  <a:cubicBezTo>
                    <a:pt x="2432" y="2178"/>
                    <a:pt x="2486" y="2231"/>
                    <a:pt x="2552" y="2231"/>
                  </a:cubicBezTo>
                  <a:lnTo>
                    <a:pt x="3103" y="2231"/>
                  </a:lnTo>
                  <a:close/>
                  <a:moveTo>
                    <a:pt x="3473" y="2768"/>
                  </a:moveTo>
                  <a:cubicBezTo>
                    <a:pt x="3473" y="2701"/>
                    <a:pt x="3419" y="2648"/>
                    <a:pt x="3353" y="2648"/>
                  </a:cubicBezTo>
                  <a:lnTo>
                    <a:pt x="2303" y="2648"/>
                  </a:lnTo>
                  <a:cubicBezTo>
                    <a:pt x="2236" y="2648"/>
                    <a:pt x="2183" y="2701"/>
                    <a:pt x="2183" y="2768"/>
                  </a:cubicBezTo>
                  <a:cubicBezTo>
                    <a:pt x="2183" y="2834"/>
                    <a:pt x="2236" y="2888"/>
                    <a:pt x="2303" y="2888"/>
                  </a:cubicBezTo>
                  <a:lnTo>
                    <a:pt x="3353" y="2888"/>
                  </a:lnTo>
                  <a:cubicBezTo>
                    <a:pt x="3419" y="2888"/>
                    <a:pt x="3473" y="2834"/>
                    <a:pt x="3473" y="2768"/>
                  </a:cubicBezTo>
                  <a:close/>
                  <a:moveTo>
                    <a:pt x="2552" y="3151"/>
                  </a:moveTo>
                  <a:cubicBezTo>
                    <a:pt x="2486" y="3151"/>
                    <a:pt x="2432" y="3205"/>
                    <a:pt x="2432" y="3271"/>
                  </a:cubicBezTo>
                  <a:cubicBezTo>
                    <a:pt x="2432" y="3338"/>
                    <a:pt x="2486" y="3391"/>
                    <a:pt x="2552" y="3391"/>
                  </a:cubicBezTo>
                  <a:lnTo>
                    <a:pt x="3103" y="3391"/>
                  </a:lnTo>
                  <a:cubicBezTo>
                    <a:pt x="3170" y="3391"/>
                    <a:pt x="3223" y="3338"/>
                    <a:pt x="3223" y="3271"/>
                  </a:cubicBezTo>
                  <a:cubicBezTo>
                    <a:pt x="3223" y="3205"/>
                    <a:pt x="3170" y="3151"/>
                    <a:pt x="3103" y="3151"/>
                  </a:cubicBezTo>
                  <a:lnTo>
                    <a:pt x="2552" y="3151"/>
                  </a:lnTo>
                  <a:close/>
                  <a:moveTo>
                    <a:pt x="4448" y="700"/>
                  </a:moveTo>
                  <a:lnTo>
                    <a:pt x="4448" y="1442"/>
                  </a:lnTo>
                  <a:cubicBezTo>
                    <a:pt x="4448" y="1509"/>
                    <a:pt x="4501" y="1562"/>
                    <a:pt x="4568" y="1562"/>
                  </a:cubicBezTo>
                  <a:cubicBezTo>
                    <a:pt x="4634" y="1562"/>
                    <a:pt x="4688" y="1509"/>
                    <a:pt x="4688" y="1442"/>
                  </a:cubicBezTo>
                  <a:lnTo>
                    <a:pt x="4688" y="700"/>
                  </a:lnTo>
                  <a:cubicBezTo>
                    <a:pt x="4688" y="314"/>
                    <a:pt x="4374" y="0"/>
                    <a:pt x="3988" y="0"/>
                  </a:cubicBezTo>
                  <a:lnTo>
                    <a:pt x="604" y="0"/>
                  </a:lnTo>
                  <a:cubicBezTo>
                    <a:pt x="271" y="0"/>
                    <a:pt x="0" y="271"/>
                    <a:pt x="0" y="604"/>
                  </a:cubicBezTo>
                  <a:lnTo>
                    <a:pt x="0" y="1672"/>
                  </a:lnTo>
                  <a:cubicBezTo>
                    <a:pt x="0" y="1738"/>
                    <a:pt x="53" y="1792"/>
                    <a:pt x="120" y="1792"/>
                  </a:cubicBezTo>
                  <a:lnTo>
                    <a:pt x="566" y="1792"/>
                  </a:lnTo>
                  <a:cubicBezTo>
                    <a:pt x="632" y="1792"/>
                    <a:pt x="686" y="1738"/>
                    <a:pt x="686" y="1672"/>
                  </a:cubicBezTo>
                  <a:cubicBezTo>
                    <a:pt x="686" y="1606"/>
                    <a:pt x="632" y="1552"/>
                    <a:pt x="566" y="1552"/>
                  </a:cubicBezTo>
                  <a:lnTo>
                    <a:pt x="240" y="1552"/>
                  </a:lnTo>
                  <a:lnTo>
                    <a:pt x="240" y="604"/>
                  </a:lnTo>
                  <a:cubicBezTo>
                    <a:pt x="240" y="403"/>
                    <a:pt x="403" y="240"/>
                    <a:pt x="604" y="240"/>
                  </a:cubicBezTo>
                  <a:cubicBezTo>
                    <a:pt x="805" y="240"/>
                    <a:pt x="968" y="403"/>
                    <a:pt x="968" y="604"/>
                  </a:cubicBezTo>
                  <a:lnTo>
                    <a:pt x="968" y="4179"/>
                  </a:lnTo>
                  <a:cubicBezTo>
                    <a:pt x="968" y="4565"/>
                    <a:pt x="1282" y="4879"/>
                    <a:pt x="1668" y="4879"/>
                  </a:cubicBezTo>
                  <a:lnTo>
                    <a:pt x="3904" y="4879"/>
                  </a:lnTo>
                  <a:cubicBezTo>
                    <a:pt x="3970" y="4879"/>
                    <a:pt x="4024" y="4825"/>
                    <a:pt x="4024" y="4759"/>
                  </a:cubicBezTo>
                  <a:cubicBezTo>
                    <a:pt x="4024" y="4693"/>
                    <a:pt x="3970" y="4639"/>
                    <a:pt x="3904" y="4639"/>
                  </a:cubicBezTo>
                  <a:lnTo>
                    <a:pt x="1668" y="4639"/>
                  </a:lnTo>
                  <a:cubicBezTo>
                    <a:pt x="1415" y="4639"/>
                    <a:pt x="1208" y="4433"/>
                    <a:pt x="1208" y="4179"/>
                  </a:cubicBezTo>
                  <a:lnTo>
                    <a:pt x="1208" y="604"/>
                  </a:lnTo>
                  <a:cubicBezTo>
                    <a:pt x="1208" y="468"/>
                    <a:pt x="1163" y="341"/>
                    <a:pt x="1086" y="240"/>
                  </a:cubicBezTo>
                  <a:lnTo>
                    <a:pt x="3988" y="240"/>
                  </a:lnTo>
                  <a:cubicBezTo>
                    <a:pt x="4241" y="240"/>
                    <a:pt x="4448" y="446"/>
                    <a:pt x="4448" y="700"/>
                  </a:cubicBezTo>
                  <a:close/>
                  <a:moveTo>
                    <a:pt x="4787" y="2000"/>
                  </a:moveTo>
                  <a:lnTo>
                    <a:pt x="4568" y="2000"/>
                  </a:lnTo>
                  <a:cubicBezTo>
                    <a:pt x="4501" y="2000"/>
                    <a:pt x="4448" y="2054"/>
                    <a:pt x="4448" y="2120"/>
                  </a:cubicBezTo>
                  <a:cubicBezTo>
                    <a:pt x="4448" y="2187"/>
                    <a:pt x="4501" y="2240"/>
                    <a:pt x="4568" y="2240"/>
                  </a:cubicBezTo>
                  <a:lnTo>
                    <a:pt x="4787" y="2240"/>
                  </a:lnTo>
                  <a:cubicBezTo>
                    <a:pt x="4842" y="2240"/>
                    <a:pt x="4887" y="2285"/>
                    <a:pt x="4887" y="2340"/>
                  </a:cubicBezTo>
                  <a:lnTo>
                    <a:pt x="4887" y="3718"/>
                  </a:lnTo>
                  <a:cubicBezTo>
                    <a:pt x="4887" y="3785"/>
                    <a:pt x="4941" y="3838"/>
                    <a:pt x="5007" y="3838"/>
                  </a:cubicBezTo>
                  <a:cubicBezTo>
                    <a:pt x="5073" y="3838"/>
                    <a:pt x="5127" y="3785"/>
                    <a:pt x="5127" y="3718"/>
                  </a:cubicBezTo>
                  <a:lnTo>
                    <a:pt x="5127" y="2340"/>
                  </a:lnTo>
                  <a:cubicBezTo>
                    <a:pt x="5127" y="2153"/>
                    <a:pt x="4975" y="2000"/>
                    <a:pt x="4787" y="2000"/>
                  </a:cubicBezTo>
                  <a:close/>
                  <a:moveTo>
                    <a:pt x="4568" y="5139"/>
                  </a:moveTo>
                  <a:cubicBezTo>
                    <a:pt x="4501" y="5139"/>
                    <a:pt x="4448" y="5193"/>
                    <a:pt x="4448" y="5259"/>
                  </a:cubicBezTo>
                  <a:lnTo>
                    <a:pt x="4448" y="5281"/>
                  </a:lnTo>
                  <a:cubicBezTo>
                    <a:pt x="4448" y="5347"/>
                    <a:pt x="4501" y="5401"/>
                    <a:pt x="4568" y="5401"/>
                  </a:cubicBezTo>
                  <a:cubicBezTo>
                    <a:pt x="4634" y="5401"/>
                    <a:pt x="4688" y="5347"/>
                    <a:pt x="4688" y="5281"/>
                  </a:cubicBezTo>
                  <a:lnTo>
                    <a:pt x="4688" y="5259"/>
                  </a:lnTo>
                  <a:cubicBezTo>
                    <a:pt x="4688" y="5193"/>
                    <a:pt x="4634" y="5139"/>
                    <a:pt x="4568" y="5139"/>
                  </a:cubicBezTo>
                  <a:close/>
                  <a:moveTo>
                    <a:pt x="4568" y="2439"/>
                  </a:moveTo>
                  <a:cubicBezTo>
                    <a:pt x="4501" y="2439"/>
                    <a:pt x="4448" y="2492"/>
                    <a:pt x="4448" y="2559"/>
                  </a:cubicBezTo>
                  <a:lnTo>
                    <a:pt x="4448" y="4854"/>
                  </a:lnTo>
                  <a:cubicBezTo>
                    <a:pt x="4448" y="4920"/>
                    <a:pt x="4501" y="4974"/>
                    <a:pt x="4568" y="4974"/>
                  </a:cubicBezTo>
                  <a:cubicBezTo>
                    <a:pt x="4634" y="4974"/>
                    <a:pt x="4688" y="4920"/>
                    <a:pt x="4688" y="4854"/>
                  </a:cubicBezTo>
                  <a:lnTo>
                    <a:pt x="4688" y="2559"/>
                  </a:lnTo>
                  <a:cubicBezTo>
                    <a:pt x="4688" y="2492"/>
                    <a:pt x="4634" y="2439"/>
                    <a:pt x="4568" y="243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1933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电子科技大学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实验目标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sz="2400" dirty="0" smtClean="0"/>
              <a:t>根据第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章磁盘管理的知识设计并实现一个磁盘存储系统：</a:t>
            </a:r>
            <a:endParaRPr lang="en-US" altLang="zh-CN" sz="2400" dirty="0" smtClean="0"/>
          </a:p>
          <a:p>
            <a:pPr lvl="1"/>
            <a:r>
              <a:rPr lang="zh-CN" altLang="en-US" sz="2000" dirty="0"/>
              <a:t>插入记录</a:t>
            </a:r>
            <a:endParaRPr lang="en-US" altLang="zh-CN" sz="2000" dirty="0"/>
          </a:p>
          <a:p>
            <a:pPr lvl="1"/>
            <a:r>
              <a:rPr lang="zh-CN" altLang="en-US" sz="2000" dirty="0"/>
              <a:t>修改记录</a:t>
            </a:r>
            <a:endParaRPr lang="en-US" altLang="zh-CN" sz="2000" dirty="0"/>
          </a:p>
          <a:p>
            <a:pPr lvl="1"/>
            <a:r>
              <a:rPr lang="zh-CN" altLang="en-US" sz="2000" dirty="0"/>
              <a:t>删除记录</a:t>
            </a:r>
            <a:endParaRPr lang="en-US" altLang="zh-CN" sz="2000" dirty="0"/>
          </a:p>
          <a:p>
            <a:pPr lvl="1"/>
            <a:r>
              <a:rPr lang="zh-CN" altLang="en-US" sz="2000" dirty="0"/>
              <a:t>枚举记录</a:t>
            </a:r>
            <a:endParaRPr lang="en-US" altLang="zh-CN" sz="20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6733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电子科技大学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Block</a:t>
            </a:r>
            <a:r>
              <a:rPr lang="zh-CN" altLang="en-US" sz="2400" dirty="0" smtClean="0"/>
              <a:t>设计</a:t>
            </a:r>
            <a:endParaRPr lang="en-US" altLang="zh-CN" sz="2400" dirty="0" smtClean="0"/>
          </a:p>
          <a:p>
            <a:pPr lvl="1"/>
            <a:r>
              <a:rPr lang="en-US" altLang="zh-CN" sz="2200" dirty="0" smtClean="0"/>
              <a:t>&lt;2^16B</a:t>
            </a:r>
          </a:p>
          <a:p>
            <a:pPr lvl="1"/>
            <a:r>
              <a:rPr lang="zh-CN" altLang="en-US" sz="2200" dirty="0" smtClean="0"/>
              <a:t>按</a:t>
            </a:r>
            <a:r>
              <a:rPr lang="en-US" altLang="zh-CN" sz="2200" dirty="0" smtClean="0"/>
              <a:t>4B/8B</a:t>
            </a:r>
            <a:r>
              <a:rPr lang="zh-CN" altLang="en-US" sz="2200" dirty="0" smtClean="0"/>
              <a:t>对齐</a:t>
            </a:r>
            <a:endParaRPr lang="en-US" altLang="zh-CN" sz="2200" dirty="0" smtClean="0"/>
          </a:p>
          <a:p>
            <a:pPr lvl="1"/>
            <a:r>
              <a:rPr lang="en-US" altLang="zh-CN" sz="2000" dirty="0" smtClean="0"/>
              <a:t>Common Header</a:t>
            </a:r>
          </a:p>
          <a:p>
            <a:pPr lvl="1"/>
            <a:r>
              <a:rPr lang="en-US" altLang="zh-CN" sz="2000" dirty="0" smtClean="0"/>
              <a:t>Data/Index Header</a:t>
            </a:r>
          </a:p>
          <a:p>
            <a:pPr lvl="1"/>
            <a:r>
              <a:rPr lang="en-US" altLang="zh-CN" sz="2000" dirty="0" smtClean="0"/>
              <a:t>Data/Index</a:t>
            </a:r>
          </a:p>
          <a:p>
            <a:pPr lvl="1"/>
            <a:r>
              <a:rPr lang="en-US" altLang="zh-CN" sz="2000" dirty="0" smtClean="0"/>
              <a:t>Free Space</a:t>
            </a:r>
          </a:p>
          <a:p>
            <a:pPr lvl="1"/>
            <a:r>
              <a:rPr lang="en-US" altLang="zh-CN" sz="2000" dirty="0" smtClean="0"/>
              <a:t>Slots</a:t>
            </a:r>
          </a:p>
          <a:p>
            <a:pPr lvl="1"/>
            <a:r>
              <a:rPr lang="en-US" altLang="zh-CN" sz="2000" dirty="0" smtClean="0"/>
              <a:t>Trailer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7813959" y="1311564"/>
            <a:ext cx="3688051" cy="42487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Common Header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7813959" y="1736436"/>
            <a:ext cx="3688051" cy="42487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Data/Index Header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813959" y="2161307"/>
            <a:ext cx="3688051" cy="156094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Data/Index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7813959" y="3722254"/>
            <a:ext cx="3688051" cy="89592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Free space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7813959" y="4618182"/>
            <a:ext cx="3688051" cy="42487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Slots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7813959" y="5043054"/>
            <a:ext cx="3688051" cy="424872"/>
          </a:xfrm>
          <a:prstGeom prst="rect">
            <a:avLst/>
          </a:prstGeom>
          <a:solidFill>
            <a:srgbClr val="A2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Trailer</a:t>
            </a:r>
            <a:endParaRPr lang="zh-CN" altLang="en-US" dirty="0"/>
          </a:p>
        </p:txBody>
      </p:sp>
      <p:cxnSp>
        <p:nvCxnSpPr>
          <p:cNvPr id="15" name="直接连接符 14"/>
          <p:cNvCxnSpPr/>
          <p:nvPr/>
        </p:nvCxnSpPr>
        <p:spPr>
          <a:xfrm flipH="1">
            <a:off x="6216073" y="1311564"/>
            <a:ext cx="15978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6982691" y="1736436"/>
            <a:ext cx="8312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H="1">
            <a:off x="7015016" y="5043054"/>
            <a:ext cx="7989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H="1">
            <a:off x="6216073" y="5467926"/>
            <a:ext cx="15978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7398325" y="1736436"/>
            <a:ext cx="16162" cy="3306618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6629400" y="1311564"/>
            <a:ext cx="24063" cy="4156362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 rot="16200000">
            <a:off x="6129645" y="3205078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block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 rot="16200000">
            <a:off x="6649412" y="3210642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data/index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996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电子科技大学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sz="2400" dirty="0" smtClean="0"/>
              <a:t>Common Header</a:t>
            </a:r>
          </a:p>
          <a:p>
            <a:pPr lvl="1"/>
            <a:r>
              <a:rPr lang="en-US" altLang="zh-CN" sz="2000" dirty="0" err="1" smtClean="0"/>
              <a:t>SpaceId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Free space pointer</a:t>
            </a:r>
          </a:p>
          <a:p>
            <a:pPr lvl="1"/>
            <a:r>
              <a:rPr lang="en-US" altLang="zh-CN" sz="2000" dirty="0" smtClean="0"/>
              <a:t>Garbage chain</a:t>
            </a:r>
          </a:p>
          <a:p>
            <a:pPr lvl="1"/>
            <a:r>
              <a:rPr lang="en-US" altLang="zh-CN" sz="2000" dirty="0" err="1" smtClean="0"/>
              <a:t>BlockId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Next block</a:t>
            </a:r>
          </a:p>
          <a:p>
            <a:r>
              <a:rPr lang="en-US" altLang="zh-CN" sz="2400" dirty="0" smtClean="0"/>
              <a:t>Trailer</a:t>
            </a:r>
          </a:p>
          <a:p>
            <a:pPr lvl="1"/>
            <a:r>
              <a:rPr lang="en-US" altLang="zh-CN" sz="2000" dirty="0" smtClean="0"/>
              <a:t>Checksum32</a:t>
            </a:r>
          </a:p>
          <a:p>
            <a:r>
              <a:rPr lang="en-US" altLang="zh-CN" sz="2400" dirty="0"/>
              <a:t>Data Header</a:t>
            </a:r>
          </a:p>
          <a:p>
            <a:pPr lvl="1"/>
            <a:r>
              <a:rPr lang="en-US" altLang="zh-CN" sz="2000" dirty="0"/>
              <a:t>Rows</a:t>
            </a:r>
          </a:p>
          <a:p>
            <a:pPr lvl="1"/>
            <a:r>
              <a:rPr lang="en-US" altLang="zh-CN" sz="2000" dirty="0"/>
              <a:t>Slots</a:t>
            </a:r>
          </a:p>
          <a:p>
            <a:pPr lvl="1"/>
            <a:endParaRPr lang="en-US" altLang="zh-CN" sz="2000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1953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电子科技大学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 </a:t>
            </a:r>
            <a:r>
              <a:rPr lang="zh-CN" altLang="en-US" dirty="0" smtClean="0"/>
              <a:t>设计思路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模仿</a:t>
            </a:r>
            <a:r>
              <a:rPr lang="en-US" altLang="zh-CN" sz="2400" dirty="0" err="1" smtClean="0"/>
              <a:t>InnoDB</a:t>
            </a:r>
            <a:r>
              <a:rPr lang="zh-CN" altLang="en-US" sz="2400" dirty="0" smtClean="0"/>
              <a:t>的设计思路，一个自解释的</a:t>
            </a:r>
            <a:r>
              <a:rPr lang="en-US" altLang="zh-CN" sz="2400" dirty="0" smtClean="0"/>
              <a:t>record</a:t>
            </a:r>
            <a:r>
              <a:rPr lang="zh-CN" altLang="en-US" sz="2400" dirty="0" smtClean="0"/>
              <a:t>结构，分为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个部分：</a:t>
            </a:r>
            <a:endParaRPr lang="en-US" altLang="zh-CN" sz="2400" dirty="0" smtClean="0"/>
          </a:p>
          <a:p>
            <a:pPr lvl="1"/>
            <a:r>
              <a:rPr lang="zh-CN" altLang="en-US" sz="2200" dirty="0" smtClean="0"/>
              <a:t>记录长度</a:t>
            </a:r>
            <a:endParaRPr lang="en-US" altLang="zh-CN" sz="2200" dirty="0" smtClean="0"/>
          </a:p>
          <a:p>
            <a:pPr lvl="1"/>
            <a:r>
              <a:rPr lang="zh-CN" altLang="en-US" sz="2200" dirty="0" smtClean="0"/>
              <a:t>字段偏移量数组，逆序，从</a:t>
            </a:r>
            <a:r>
              <a:rPr lang="en-US" altLang="zh-CN" sz="2200" dirty="0" smtClean="0"/>
              <a:t>header</a:t>
            </a:r>
            <a:r>
              <a:rPr lang="zh-CN" altLang="en-US" sz="2200" smtClean="0"/>
              <a:t>开始到各字段</a:t>
            </a:r>
            <a:r>
              <a:rPr lang="zh-CN" altLang="en-US" sz="2200" dirty="0" smtClean="0"/>
              <a:t>头部的偏移量</a:t>
            </a:r>
            <a:endParaRPr lang="en-US" altLang="zh-CN" sz="2200" dirty="0" smtClean="0"/>
          </a:p>
          <a:p>
            <a:pPr lvl="1"/>
            <a:r>
              <a:rPr lang="en-US" altLang="zh-CN" sz="2200" dirty="0" smtClean="0"/>
              <a:t>Header</a:t>
            </a:r>
            <a:r>
              <a:rPr lang="zh-CN" altLang="en-US" sz="2200" dirty="0" smtClean="0"/>
              <a:t>，类型</a:t>
            </a:r>
            <a:endParaRPr lang="en-US" altLang="zh-CN" sz="2200" dirty="0" smtClean="0"/>
          </a:p>
          <a:p>
            <a:pPr lvl="1"/>
            <a:r>
              <a:rPr lang="zh-CN" altLang="en-US" sz="2200" dirty="0" smtClean="0"/>
              <a:t>各字段顺序摆放</a:t>
            </a:r>
            <a:endParaRPr lang="en-US" altLang="zh-CN" sz="2200" dirty="0" smtClean="0"/>
          </a:p>
          <a:p>
            <a:pPr lvl="1"/>
            <a:endParaRPr lang="zh-CN" altLang="en-US" sz="2200" dirty="0"/>
          </a:p>
        </p:txBody>
      </p:sp>
      <p:sp>
        <p:nvSpPr>
          <p:cNvPr id="6" name="矩形 5"/>
          <p:cNvSpPr/>
          <p:nvPr/>
        </p:nvSpPr>
        <p:spPr>
          <a:xfrm>
            <a:off x="2833544" y="4599853"/>
            <a:ext cx="1302327" cy="71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记录长度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204816" y="4599853"/>
            <a:ext cx="1302327" cy="7112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Header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7507144" y="4599853"/>
            <a:ext cx="840510" cy="7112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8347654" y="4599853"/>
            <a:ext cx="840510" cy="7112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9188163" y="4599853"/>
            <a:ext cx="840510" cy="7112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0028673" y="4599853"/>
            <a:ext cx="840510" cy="7112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5717308" y="4599853"/>
            <a:ext cx="487507" cy="711200"/>
          </a:xfrm>
          <a:prstGeom prst="rect">
            <a:avLst/>
          </a:prstGeom>
          <a:solidFill>
            <a:srgbClr val="C9670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5229800" y="4599853"/>
            <a:ext cx="487507" cy="711200"/>
          </a:xfrm>
          <a:prstGeom prst="rect">
            <a:avLst/>
          </a:prstGeom>
          <a:solidFill>
            <a:srgbClr val="C9670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145536" y="4599853"/>
            <a:ext cx="487507" cy="711200"/>
          </a:xfrm>
          <a:prstGeom prst="rect">
            <a:avLst/>
          </a:prstGeom>
          <a:solidFill>
            <a:srgbClr val="C9670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633044" y="4599853"/>
            <a:ext cx="596756" cy="711200"/>
          </a:xfrm>
          <a:prstGeom prst="rect">
            <a:avLst/>
          </a:prstGeom>
          <a:solidFill>
            <a:srgbClr val="C9670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</a:t>
            </a:r>
            <a:endParaRPr lang="zh-CN" altLang="en-US" dirty="0"/>
          </a:p>
        </p:txBody>
      </p:sp>
      <p:cxnSp>
        <p:nvCxnSpPr>
          <p:cNvPr id="18" name="肘形连接符 17"/>
          <p:cNvCxnSpPr>
            <a:stCxn id="13" idx="0"/>
            <a:endCxn id="9" idx="0"/>
          </p:cNvCxnSpPr>
          <p:nvPr/>
        </p:nvCxnSpPr>
        <p:spPr>
          <a:xfrm rot="5400000" flipH="1" flipV="1">
            <a:off x="6944230" y="3616685"/>
            <a:ext cx="12700" cy="1966337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14" idx="0"/>
            <a:endCxn id="10" idx="0"/>
          </p:cNvCxnSpPr>
          <p:nvPr/>
        </p:nvCxnSpPr>
        <p:spPr>
          <a:xfrm rot="5400000" flipH="1" flipV="1">
            <a:off x="7120731" y="2952676"/>
            <a:ext cx="12700" cy="3294355"/>
          </a:xfrm>
          <a:prstGeom prst="bentConnector3">
            <a:avLst>
              <a:gd name="adj1" fmla="val 332726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stCxn id="15" idx="0"/>
            <a:endCxn id="12" idx="0"/>
          </p:cNvCxnSpPr>
          <p:nvPr/>
        </p:nvCxnSpPr>
        <p:spPr>
          <a:xfrm rot="5400000" flipH="1" flipV="1">
            <a:off x="7407459" y="1581684"/>
            <a:ext cx="36000" cy="6059638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4653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电子科技大学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变长的整数存储格式</a:t>
            </a:r>
            <a:endParaRPr lang="en-US" altLang="zh-CN" sz="2400" dirty="0" smtClean="0"/>
          </a:p>
          <a:p>
            <a:pPr lvl="1"/>
            <a:r>
              <a:rPr lang="en-US" altLang="zh-CN" sz="2000" dirty="0" smtClean="0"/>
              <a:t>2bit</a:t>
            </a:r>
            <a:r>
              <a:rPr lang="zh-CN" altLang="en-US" sz="2000" dirty="0" smtClean="0"/>
              <a:t>对应于</a:t>
            </a:r>
            <a:r>
              <a:rPr lang="en-US" altLang="zh-CN" sz="2000" dirty="0" smtClean="0"/>
              <a:t>1/2/4/8B</a:t>
            </a:r>
          </a:p>
          <a:p>
            <a:pPr lvl="1"/>
            <a:r>
              <a:rPr lang="zh-CN" altLang="en-US" sz="2000" dirty="0" smtClean="0"/>
              <a:t>网络字节序存储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6718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电子科技大学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sz="2400" dirty="0" err="1" smtClean="0"/>
              <a:t>StorageManager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3381" y="136520"/>
            <a:ext cx="7124421" cy="6608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657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电子科技大学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表空间</a:t>
            </a:r>
            <a:endParaRPr lang="en-US" altLang="zh-CN" sz="2400" dirty="0" smtClean="0"/>
          </a:p>
          <a:p>
            <a:pPr lvl="1"/>
            <a:r>
              <a:rPr lang="en-US" altLang="zh-CN" sz="2200" dirty="0" smtClean="0"/>
              <a:t>Schema</a:t>
            </a:r>
            <a:r>
              <a:rPr lang="zh-CN" altLang="en-US" sz="2200" dirty="0" smtClean="0"/>
              <a:t>记录表空间</a:t>
            </a:r>
            <a:endParaRPr lang="zh-CN" altLang="en-US" sz="22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597" y="2048735"/>
            <a:ext cx="8789890" cy="4088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51697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THINKCELLUNDODONOTDELETE" val="0"/>
  <p:tag name="ISLIDE.THEME" val="83f69f9a-b8bc-4b2f-b5f7-5f394c2dd0b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6S0wzOvQ8a50SA42PUNR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b751056-6b97-492c-b763-340acee7e99d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Smkff3fSzGMOuItfjj3Fw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1F9EC4"/>
      </a:accent1>
      <a:accent2>
        <a:srgbClr val="B3D9E2"/>
      </a:accent2>
      <a:accent3>
        <a:srgbClr val="94C4C2"/>
      </a:accent3>
      <a:accent4>
        <a:srgbClr val="1096A8"/>
      </a:accent4>
      <a:accent5>
        <a:srgbClr val="5F5F5F"/>
      </a:accent5>
      <a:accent6>
        <a:srgbClr val="525252"/>
      </a:accent6>
      <a:hlink>
        <a:srgbClr val="4276A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演示文稿3" id="{3B2BAA01-7C78-4E2D-A7FF-4A9B4EEE3F85}" vid="{564F1C3C-DF91-488C-931E-D179B47F465C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1F9EC4"/>
    </a:accent1>
    <a:accent2>
      <a:srgbClr val="B3D9E2"/>
    </a:accent2>
    <a:accent3>
      <a:srgbClr val="94C4C2"/>
    </a:accent3>
    <a:accent4>
      <a:srgbClr val="1096A8"/>
    </a:accent4>
    <a:accent5>
      <a:srgbClr val="5F5F5F"/>
    </a:accent5>
    <a:accent6>
      <a:srgbClr val="525252"/>
    </a:accent6>
    <a:hlink>
      <a:srgbClr val="4276AA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1F9EC4"/>
    </a:accent1>
    <a:accent2>
      <a:srgbClr val="B3D9E2"/>
    </a:accent2>
    <a:accent3>
      <a:srgbClr val="94C4C2"/>
    </a:accent3>
    <a:accent4>
      <a:srgbClr val="1096A8"/>
    </a:accent4>
    <a:accent5>
      <a:srgbClr val="5F5F5F"/>
    </a:accent5>
    <a:accent6>
      <a:srgbClr val="525252"/>
    </a:accent6>
    <a:hlink>
      <a:srgbClr val="4276AA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1F9EC4"/>
    </a:accent1>
    <a:accent2>
      <a:srgbClr val="B3D9E2"/>
    </a:accent2>
    <a:accent3>
      <a:srgbClr val="94C4C2"/>
    </a:accent3>
    <a:accent4>
      <a:srgbClr val="1096A8"/>
    </a:accent4>
    <a:accent5>
      <a:srgbClr val="5F5F5F"/>
    </a:accent5>
    <a:accent6>
      <a:srgbClr val="525252"/>
    </a:accent6>
    <a:hlink>
      <a:srgbClr val="4276AA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模板</Template>
  <TotalTime>193</TotalTime>
  <Words>231</Words>
  <Application>Microsoft Office PowerPoint</Application>
  <PresentationFormat>宽屏</PresentationFormat>
  <Paragraphs>94</Paragraphs>
  <Slides>13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宋体</vt:lpstr>
      <vt:lpstr>微软雅黑</vt:lpstr>
      <vt:lpstr>Arial</vt:lpstr>
      <vt:lpstr>Calibri</vt:lpstr>
      <vt:lpstr>主题5</vt:lpstr>
      <vt:lpstr>think-cell Slide</vt:lpstr>
      <vt:lpstr>Proj1. 聚集存储实现</vt:lpstr>
      <vt:lpstr>PowerPoint 演示文稿</vt:lpstr>
      <vt:lpstr>1. 实验目标</vt:lpstr>
      <vt:lpstr>PowerPoint 演示文稿</vt:lpstr>
      <vt:lpstr>PowerPoint 演示文稿</vt:lpstr>
      <vt:lpstr>2. 设计思路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Manager>iSlide</Manager>
  <Company/>
  <LinksUpToDate>false</LinksUpToDate>
  <SharedDoc>false</SharedDoc>
  <HyperlinkBase>https://www.islide.cc</HyperlinkBase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数据库系统原理与实现</dc:title>
  <dc:creator>niexw</dc:creator>
  <cp:lastModifiedBy>niexw</cp:lastModifiedBy>
  <cp:revision>170</cp:revision>
  <cp:lastPrinted>2018-06-26T16:00:00Z</cp:lastPrinted>
  <dcterms:created xsi:type="dcterms:W3CDTF">2020-02-26T01:40:21Z</dcterms:created>
  <dcterms:modified xsi:type="dcterms:W3CDTF">2020-04-12T01:54:48Z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</Properties>
</file>