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71BAE6-3D63-4434-ADDC-79B4704ABEFA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36EDDAB-15F0-450F-B4BE-1A229EEDDBBB}">
      <dgm:prSet/>
      <dgm:spPr/>
      <dgm:t>
        <a:bodyPr/>
        <a:lstStyle/>
        <a:p>
          <a:r>
            <a:rPr lang="it-IT" dirty="0"/>
            <a:t>Per attivare la modalità aggressiva basterà premere il pulsante switch</a:t>
          </a:r>
          <a:endParaRPr lang="en-US" dirty="0"/>
        </a:p>
      </dgm:t>
    </dgm:pt>
    <dgm:pt modelId="{2499D0CA-4A16-493F-8789-946D8024E6AE}" type="parTrans" cxnId="{C7E4644C-5463-49F7-8160-054C5A3D65E3}">
      <dgm:prSet/>
      <dgm:spPr/>
      <dgm:t>
        <a:bodyPr/>
        <a:lstStyle/>
        <a:p>
          <a:endParaRPr lang="en-US"/>
        </a:p>
      </dgm:t>
    </dgm:pt>
    <dgm:pt modelId="{BBF43A17-6526-462C-A348-04F2A8158AEE}" type="sibTrans" cxnId="{C7E4644C-5463-49F7-8160-054C5A3D65E3}">
      <dgm:prSet/>
      <dgm:spPr/>
      <dgm:t>
        <a:bodyPr/>
        <a:lstStyle/>
        <a:p>
          <a:endParaRPr lang="en-US"/>
        </a:p>
      </dgm:t>
    </dgm:pt>
    <dgm:pt modelId="{8688CE53-C5E1-49D2-A994-519FF593251A}">
      <dgm:prSet/>
      <dgm:spPr/>
      <dgm:t>
        <a:bodyPr/>
        <a:lstStyle/>
        <a:p>
          <a:r>
            <a:rPr lang="it-IT"/>
            <a:t>-il pulsante spegni sveglia verrà disattivato </a:t>
          </a:r>
          <a:endParaRPr lang="en-US"/>
        </a:p>
      </dgm:t>
    </dgm:pt>
    <dgm:pt modelId="{29882693-D3F6-486D-907B-4BC2A8CEB818}" type="parTrans" cxnId="{CC7ED051-B3E6-4793-A34C-999CB01461ED}">
      <dgm:prSet/>
      <dgm:spPr/>
      <dgm:t>
        <a:bodyPr/>
        <a:lstStyle/>
        <a:p>
          <a:endParaRPr lang="en-US"/>
        </a:p>
      </dgm:t>
    </dgm:pt>
    <dgm:pt modelId="{77B4A347-F78D-43F8-BA8A-2CEF6C0AA7AF}" type="sibTrans" cxnId="{CC7ED051-B3E6-4793-A34C-999CB01461ED}">
      <dgm:prSet/>
      <dgm:spPr/>
      <dgm:t>
        <a:bodyPr/>
        <a:lstStyle/>
        <a:p>
          <a:endParaRPr lang="en-US"/>
        </a:p>
      </dgm:t>
    </dgm:pt>
    <dgm:pt modelId="{C2889B4D-947D-4F67-B6F3-9858C221823A}">
      <dgm:prSet/>
      <dgm:spPr/>
      <dgm:t>
        <a:bodyPr/>
        <a:lstStyle/>
        <a:p>
          <a:r>
            <a:rPr lang="it-IT" dirty="0"/>
            <a:t>- una volta impostata la sveglia non si potrà tornare alla modalità normale</a:t>
          </a:r>
          <a:endParaRPr lang="en-US" dirty="0"/>
        </a:p>
      </dgm:t>
    </dgm:pt>
    <dgm:pt modelId="{07DC7DE3-8031-4B71-97E2-D40E61C1EF5D}" type="parTrans" cxnId="{869B7639-807C-4428-B687-13E48DD4183B}">
      <dgm:prSet/>
      <dgm:spPr/>
      <dgm:t>
        <a:bodyPr/>
        <a:lstStyle/>
        <a:p>
          <a:endParaRPr lang="en-US"/>
        </a:p>
      </dgm:t>
    </dgm:pt>
    <dgm:pt modelId="{752788B4-6FA2-437E-8837-E21CE11F357F}" type="sibTrans" cxnId="{869B7639-807C-4428-B687-13E48DD4183B}">
      <dgm:prSet/>
      <dgm:spPr/>
      <dgm:t>
        <a:bodyPr/>
        <a:lstStyle/>
        <a:p>
          <a:endParaRPr lang="en-US"/>
        </a:p>
      </dgm:t>
    </dgm:pt>
    <dgm:pt modelId="{5A11AC74-113E-4615-873E-E22052C40ECE}">
      <dgm:prSet/>
      <dgm:spPr/>
      <dgm:t>
        <a:bodyPr/>
        <a:lstStyle/>
        <a:p>
          <a:r>
            <a:rPr lang="it-IT"/>
            <a:t>-quando suonerà l’allarme verrà mostrato all’utente un quiz con pin da inserire </a:t>
          </a:r>
          <a:endParaRPr lang="en-US"/>
        </a:p>
      </dgm:t>
    </dgm:pt>
    <dgm:pt modelId="{A1DF380B-8EE8-4818-815C-09BE62272F74}" type="parTrans" cxnId="{56036CB6-5899-4F9D-B7C3-3D518B24ADD2}">
      <dgm:prSet/>
      <dgm:spPr/>
      <dgm:t>
        <a:bodyPr/>
        <a:lstStyle/>
        <a:p>
          <a:endParaRPr lang="en-US"/>
        </a:p>
      </dgm:t>
    </dgm:pt>
    <dgm:pt modelId="{10E3968C-8F4A-455D-B735-610693ED8C1E}" type="sibTrans" cxnId="{56036CB6-5899-4F9D-B7C3-3D518B24ADD2}">
      <dgm:prSet/>
      <dgm:spPr/>
      <dgm:t>
        <a:bodyPr/>
        <a:lstStyle/>
        <a:p>
          <a:endParaRPr lang="en-US"/>
        </a:p>
      </dgm:t>
    </dgm:pt>
    <dgm:pt modelId="{218F34BC-CBB2-4757-B7EE-C2291173CFCB}">
      <dgm:prSet/>
      <dgm:spPr/>
      <dgm:t>
        <a:bodyPr/>
        <a:lstStyle/>
        <a:p>
          <a:r>
            <a:rPr lang="it-IT"/>
            <a:t>- il pin è di 4 cifre e cambia ordine giornalmente</a:t>
          </a:r>
          <a:endParaRPr lang="en-US"/>
        </a:p>
      </dgm:t>
    </dgm:pt>
    <dgm:pt modelId="{44DCC439-4D0B-46A2-A1E3-9967E08DB297}" type="parTrans" cxnId="{76A47127-E7E8-4667-878C-126F42F714DC}">
      <dgm:prSet/>
      <dgm:spPr/>
      <dgm:t>
        <a:bodyPr/>
        <a:lstStyle/>
        <a:p>
          <a:endParaRPr lang="en-US"/>
        </a:p>
      </dgm:t>
    </dgm:pt>
    <dgm:pt modelId="{10BC5845-E539-41B3-9C1B-5ACFC210F943}" type="sibTrans" cxnId="{76A47127-E7E8-4667-878C-126F42F714DC}">
      <dgm:prSet/>
      <dgm:spPr/>
      <dgm:t>
        <a:bodyPr/>
        <a:lstStyle/>
        <a:p>
          <a:endParaRPr lang="en-US"/>
        </a:p>
      </dgm:t>
    </dgm:pt>
    <dgm:pt modelId="{C8E7C865-7D7F-4E08-9A45-A958C28BBE21}">
      <dgm:prSet/>
      <dgm:spPr/>
      <dgm:t>
        <a:bodyPr/>
        <a:lstStyle/>
        <a:p>
          <a:r>
            <a:rPr lang="it-IT"/>
            <a:t>-inserito correttamente il pin si potrà spegnere l’allarme</a:t>
          </a:r>
          <a:endParaRPr lang="en-US"/>
        </a:p>
      </dgm:t>
    </dgm:pt>
    <dgm:pt modelId="{392C7E6D-E6EE-4954-A2A0-6CB779B281DD}" type="parTrans" cxnId="{19E54E40-4D64-4D10-8700-0C467035520E}">
      <dgm:prSet/>
      <dgm:spPr/>
      <dgm:t>
        <a:bodyPr/>
        <a:lstStyle/>
        <a:p>
          <a:endParaRPr lang="en-US"/>
        </a:p>
      </dgm:t>
    </dgm:pt>
    <dgm:pt modelId="{3900745F-349D-439A-85D5-B91A7C86A50F}" type="sibTrans" cxnId="{19E54E40-4D64-4D10-8700-0C467035520E}">
      <dgm:prSet/>
      <dgm:spPr/>
      <dgm:t>
        <a:bodyPr/>
        <a:lstStyle/>
        <a:p>
          <a:endParaRPr lang="en-US"/>
        </a:p>
      </dgm:t>
    </dgm:pt>
    <dgm:pt modelId="{A023959D-210D-441C-BD6B-B3BE18EE69F6}" type="pres">
      <dgm:prSet presAssocID="{2371BAE6-3D63-4434-ADDC-79B4704ABEFA}" presName="diagram" presStyleCnt="0">
        <dgm:presLayoutVars>
          <dgm:dir/>
          <dgm:resizeHandles val="exact"/>
        </dgm:presLayoutVars>
      </dgm:prSet>
      <dgm:spPr/>
    </dgm:pt>
    <dgm:pt modelId="{017B6D90-7C36-4698-B2B2-D7947E044B83}" type="pres">
      <dgm:prSet presAssocID="{D36EDDAB-15F0-450F-B4BE-1A229EEDDBBB}" presName="node" presStyleLbl="node1" presStyleIdx="0" presStyleCnt="6">
        <dgm:presLayoutVars>
          <dgm:bulletEnabled val="1"/>
        </dgm:presLayoutVars>
      </dgm:prSet>
      <dgm:spPr/>
    </dgm:pt>
    <dgm:pt modelId="{B12AC6C3-B31E-41C6-83B3-26141E2A0C4B}" type="pres">
      <dgm:prSet presAssocID="{BBF43A17-6526-462C-A348-04F2A8158AEE}" presName="sibTrans" presStyleCnt="0"/>
      <dgm:spPr/>
    </dgm:pt>
    <dgm:pt modelId="{D1E86223-904C-4660-A437-CC7C2BF4B28B}" type="pres">
      <dgm:prSet presAssocID="{8688CE53-C5E1-49D2-A994-519FF593251A}" presName="node" presStyleLbl="node1" presStyleIdx="1" presStyleCnt="6">
        <dgm:presLayoutVars>
          <dgm:bulletEnabled val="1"/>
        </dgm:presLayoutVars>
      </dgm:prSet>
      <dgm:spPr/>
    </dgm:pt>
    <dgm:pt modelId="{20379787-19B5-4F66-BC31-A3974D40A8F1}" type="pres">
      <dgm:prSet presAssocID="{77B4A347-F78D-43F8-BA8A-2CEF6C0AA7AF}" presName="sibTrans" presStyleCnt="0"/>
      <dgm:spPr/>
    </dgm:pt>
    <dgm:pt modelId="{B93200C9-52CE-45B6-98F3-86B4BEB16B6E}" type="pres">
      <dgm:prSet presAssocID="{C2889B4D-947D-4F67-B6F3-9858C221823A}" presName="node" presStyleLbl="node1" presStyleIdx="2" presStyleCnt="6">
        <dgm:presLayoutVars>
          <dgm:bulletEnabled val="1"/>
        </dgm:presLayoutVars>
      </dgm:prSet>
      <dgm:spPr/>
    </dgm:pt>
    <dgm:pt modelId="{729BE5DF-FF90-440F-AFFE-7CE30A52047E}" type="pres">
      <dgm:prSet presAssocID="{752788B4-6FA2-437E-8837-E21CE11F357F}" presName="sibTrans" presStyleCnt="0"/>
      <dgm:spPr/>
    </dgm:pt>
    <dgm:pt modelId="{70C0DEBC-E9B5-4416-9355-429B7D2E435E}" type="pres">
      <dgm:prSet presAssocID="{5A11AC74-113E-4615-873E-E22052C40ECE}" presName="node" presStyleLbl="node1" presStyleIdx="3" presStyleCnt="6">
        <dgm:presLayoutVars>
          <dgm:bulletEnabled val="1"/>
        </dgm:presLayoutVars>
      </dgm:prSet>
      <dgm:spPr/>
    </dgm:pt>
    <dgm:pt modelId="{B75E99ED-DEFC-4723-9607-F384A90DF8A9}" type="pres">
      <dgm:prSet presAssocID="{10E3968C-8F4A-455D-B735-610693ED8C1E}" presName="sibTrans" presStyleCnt="0"/>
      <dgm:spPr/>
    </dgm:pt>
    <dgm:pt modelId="{04672C00-114D-4D04-88E3-F85D5C43F75A}" type="pres">
      <dgm:prSet presAssocID="{218F34BC-CBB2-4757-B7EE-C2291173CFCB}" presName="node" presStyleLbl="node1" presStyleIdx="4" presStyleCnt="6">
        <dgm:presLayoutVars>
          <dgm:bulletEnabled val="1"/>
        </dgm:presLayoutVars>
      </dgm:prSet>
      <dgm:spPr/>
    </dgm:pt>
    <dgm:pt modelId="{3E2590F9-CC23-49EC-9FD1-15F4F2D06333}" type="pres">
      <dgm:prSet presAssocID="{10BC5845-E539-41B3-9C1B-5ACFC210F943}" presName="sibTrans" presStyleCnt="0"/>
      <dgm:spPr/>
    </dgm:pt>
    <dgm:pt modelId="{672D6536-5794-46AA-BB3B-3BC7002C6727}" type="pres">
      <dgm:prSet presAssocID="{C8E7C865-7D7F-4E08-9A45-A958C28BBE21}" presName="node" presStyleLbl="node1" presStyleIdx="5" presStyleCnt="6">
        <dgm:presLayoutVars>
          <dgm:bulletEnabled val="1"/>
        </dgm:presLayoutVars>
      </dgm:prSet>
      <dgm:spPr/>
    </dgm:pt>
  </dgm:ptLst>
  <dgm:cxnLst>
    <dgm:cxn modelId="{76A47127-E7E8-4667-878C-126F42F714DC}" srcId="{2371BAE6-3D63-4434-ADDC-79B4704ABEFA}" destId="{218F34BC-CBB2-4757-B7EE-C2291173CFCB}" srcOrd="4" destOrd="0" parTransId="{44DCC439-4D0B-46A2-A1E3-9967E08DB297}" sibTransId="{10BC5845-E539-41B3-9C1B-5ACFC210F943}"/>
    <dgm:cxn modelId="{E215D032-FAF2-482A-8FB4-F6795207BF30}" type="presOf" srcId="{5A11AC74-113E-4615-873E-E22052C40ECE}" destId="{70C0DEBC-E9B5-4416-9355-429B7D2E435E}" srcOrd="0" destOrd="0" presId="urn:microsoft.com/office/officeart/2005/8/layout/default"/>
    <dgm:cxn modelId="{E6F7B838-FDF9-43BC-A865-3C7B4C00B20A}" type="presOf" srcId="{8688CE53-C5E1-49D2-A994-519FF593251A}" destId="{D1E86223-904C-4660-A437-CC7C2BF4B28B}" srcOrd="0" destOrd="0" presId="urn:microsoft.com/office/officeart/2005/8/layout/default"/>
    <dgm:cxn modelId="{869B7639-807C-4428-B687-13E48DD4183B}" srcId="{2371BAE6-3D63-4434-ADDC-79B4704ABEFA}" destId="{C2889B4D-947D-4F67-B6F3-9858C221823A}" srcOrd="2" destOrd="0" parTransId="{07DC7DE3-8031-4B71-97E2-D40E61C1EF5D}" sibTransId="{752788B4-6FA2-437E-8837-E21CE11F357F}"/>
    <dgm:cxn modelId="{19E54E40-4D64-4D10-8700-0C467035520E}" srcId="{2371BAE6-3D63-4434-ADDC-79B4704ABEFA}" destId="{C8E7C865-7D7F-4E08-9A45-A958C28BBE21}" srcOrd="5" destOrd="0" parTransId="{392C7E6D-E6EE-4954-A2A0-6CB779B281DD}" sibTransId="{3900745F-349D-439A-85D5-B91A7C86A50F}"/>
    <dgm:cxn modelId="{561C7864-ACDE-4BC4-A16B-307EDC154D36}" type="presOf" srcId="{2371BAE6-3D63-4434-ADDC-79B4704ABEFA}" destId="{A023959D-210D-441C-BD6B-B3BE18EE69F6}" srcOrd="0" destOrd="0" presId="urn:microsoft.com/office/officeart/2005/8/layout/default"/>
    <dgm:cxn modelId="{C7E4644C-5463-49F7-8160-054C5A3D65E3}" srcId="{2371BAE6-3D63-4434-ADDC-79B4704ABEFA}" destId="{D36EDDAB-15F0-450F-B4BE-1A229EEDDBBB}" srcOrd="0" destOrd="0" parTransId="{2499D0CA-4A16-493F-8789-946D8024E6AE}" sibTransId="{BBF43A17-6526-462C-A348-04F2A8158AEE}"/>
    <dgm:cxn modelId="{CC7ED051-B3E6-4793-A34C-999CB01461ED}" srcId="{2371BAE6-3D63-4434-ADDC-79B4704ABEFA}" destId="{8688CE53-C5E1-49D2-A994-519FF593251A}" srcOrd="1" destOrd="0" parTransId="{29882693-D3F6-486D-907B-4BC2A8CEB818}" sibTransId="{77B4A347-F78D-43F8-BA8A-2CEF6C0AA7AF}"/>
    <dgm:cxn modelId="{B043DE9E-34DA-4D82-937E-C67ACF0B1D09}" type="presOf" srcId="{D36EDDAB-15F0-450F-B4BE-1A229EEDDBBB}" destId="{017B6D90-7C36-4698-B2B2-D7947E044B83}" srcOrd="0" destOrd="0" presId="urn:microsoft.com/office/officeart/2005/8/layout/default"/>
    <dgm:cxn modelId="{56036CB6-5899-4F9D-B7C3-3D518B24ADD2}" srcId="{2371BAE6-3D63-4434-ADDC-79B4704ABEFA}" destId="{5A11AC74-113E-4615-873E-E22052C40ECE}" srcOrd="3" destOrd="0" parTransId="{A1DF380B-8EE8-4818-815C-09BE62272F74}" sibTransId="{10E3968C-8F4A-455D-B735-610693ED8C1E}"/>
    <dgm:cxn modelId="{8912F9D2-606D-4BFC-BCED-404E3735334F}" type="presOf" srcId="{C8E7C865-7D7F-4E08-9A45-A958C28BBE21}" destId="{672D6536-5794-46AA-BB3B-3BC7002C6727}" srcOrd="0" destOrd="0" presId="urn:microsoft.com/office/officeart/2005/8/layout/default"/>
    <dgm:cxn modelId="{3DEC6DED-998E-4D27-B0A8-4B6EBD8180BA}" type="presOf" srcId="{C2889B4D-947D-4F67-B6F3-9858C221823A}" destId="{B93200C9-52CE-45B6-98F3-86B4BEB16B6E}" srcOrd="0" destOrd="0" presId="urn:microsoft.com/office/officeart/2005/8/layout/default"/>
    <dgm:cxn modelId="{CF1F9CED-E2D8-443B-8330-849482A4A47B}" type="presOf" srcId="{218F34BC-CBB2-4757-B7EE-C2291173CFCB}" destId="{04672C00-114D-4D04-88E3-F85D5C43F75A}" srcOrd="0" destOrd="0" presId="urn:microsoft.com/office/officeart/2005/8/layout/default"/>
    <dgm:cxn modelId="{D5A9C0EC-77F3-4CA0-87B6-118EC53C7C30}" type="presParOf" srcId="{A023959D-210D-441C-BD6B-B3BE18EE69F6}" destId="{017B6D90-7C36-4698-B2B2-D7947E044B83}" srcOrd="0" destOrd="0" presId="urn:microsoft.com/office/officeart/2005/8/layout/default"/>
    <dgm:cxn modelId="{D2261AE8-1B90-4F51-9938-F2764D63A453}" type="presParOf" srcId="{A023959D-210D-441C-BD6B-B3BE18EE69F6}" destId="{B12AC6C3-B31E-41C6-83B3-26141E2A0C4B}" srcOrd="1" destOrd="0" presId="urn:microsoft.com/office/officeart/2005/8/layout/default"/>
    <dgm:cxn modelId="{49CC8143-7983-4178-B087-17D1CA654A36}" type="presParOf" srcId="{A023959D-210D-441C-BD6B-B3BE18EE69F6}" destId="{D1E86223-904C-4660-A437-CC7C2BF4B28B}" srcOrd="2" destOrd="0" presId="urn:microsoft.com/office/officeart/2005/8/layout/default"/>
    <dgm:cxn modelId="{3DF19875-048D-4983-A2E4-F8C8155F8B80}" type="presParOf" srcId="{A023959D-210D-441C-BD6B-B3BE18EE69F6}" destId="{20379787-19B5-4F66-BC31-A3974D40A8F1}" srcOrd="3" destOrd="0" presId="urn:microsoft.com/office/officeart/2005/8/layout/default"/>
    <dgm:cxn modelId="{70EAC4A8-3195-48FD-94DA-C77A82524CB9}" type="presParOf" srcId="{A023959D-210D-441C-BD6B-B3BE18EE69F6}" destId="{B93200C9-52CE-45B6-98F3-86B4BEB16B6E}" srcOrd="4" destOrd="0" presId="urn:microsoft.com/office/officeart/2005/8/layout/default"/>
    <dgm:cxn modelId="{7C118D05-7ED4-41D6-8744-3114A59756BA}" type="presParOf" srcId="{A023959D-210D-441C-BD6B-B3BE18EE69F6}" destId="{729BE5DF-FF90-440F-AFFE-7CE30A52047E}" srcOrd="5" destOrd="0" presId="urn:microsoft.com/office/officeart/2005/8/layout/default"/>
    <dgm:cxn modelId="{8BB3DF66-007A-4DF4-83EB-209FBB17FA62}" type="presParOf" srcId="{A023959D-210D-441C-BD6B-B3BE18EE69F6}" destId="{70C0DEBC-E9B5-4416-9355-429B7D2E435E}" srcOrd="6" destOrd="0" presId="urn:microsoft.com/office/officeart/2005/8/layout/default"/>
    <dgm:cxn modelId="{5DDAAFFA-DFB1-415E-B834-750BB65A8109}" type="presParOf" srcId="{A023959D-210D-441C-BD6B-B3BE18EE69F6}" destId="{B75E99ED-DEFC-4723-9607-F384A90DF8A9}" srcOrd="7" destOrd="0" presId="urn:microsoft.com/office/officeart/2005/8/layout/default"/>
    <dgm:cxn modelId="{B7172807-48EB-48B4-A3E8-3AB66AF921EE}" type="presParOf" srcId="{A023959D-210D-441C-BD6B-B3BE18EE69F6}" destId="{04672C00-114D-4D04-88E3-F85D5C43F75A}" srcOrd="8" destOrd="0" presId="urn:microsoft.com/office/officeart/2005/8/layout/default"/>
    <dgm:cxn modelId="{08D0EC69-6753-4E8F-91B8-440E868E5284}" type="presParOf" srcId="{A023959D-210D-441C-BD6B-B3BE18EE69F6}" destId="{3E2590F9-CC23-49EC-9FD1-15F4F2D06333}" srcOrd="9" destOrd="0" presId="urn:microsoft.com/office/officeart/2005/8/layout/default"/>
    <dgm:cxn modelId="{10A9EC2E-5147-46CB-B23D-73333B7B0010}" type="presParOf" srcId="{A023959D-210D-441C-BD6B-B3BE18EE69F6}" destId="{672D6536-5794-46AA-BB3B-3BC7002C672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B6D90-7C36-4698-B2B2-D7947E044B83}">
      <dsp:nvSpPr>
        <dsp:cNvPr id="0" name=""/>
        <dsp:cNvSpPr/>
      </dsp:nvSpPr>
      <dsp:spPr>
        <a:xfrm>
          <a:off x="0" y="635733"/>
          <a:ext cx="1933809" cy="11602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Per attivare la modalità aggressiva basterà premere il pulsante switch</a:t>
          </a:r>
          <a:endParaRPr lang="en-US" sz="1400" kern="1200" dirty="0"/>
        </a:p>
      </dsp:txBody>
      <dsp:txXfrm>
        <a:off x="0" y="635733"/>
        <a:ext cx="1933809" cy="1160285"/>
      </dsp:txXfrm>
    </dsp:sp>
    <dsp:sp modelId="{D1E86223-904C-4660-A437-CC7C2BF4B28B}">
      <dsp:nvSpPr>
        <dsp:cNvPr id="0" name=""/>
        <dsp:cNvSpPr/>
      </dsp:nvSpPr>
      <dsp:spPr>
        <a:xfrm>
          <a:off x="2127189" y="635733"/>
          <a:ext cx="1933809" cy="11602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-il pulsante spegni sveglia verrà disattivato </a:t>
          </a:r>
          <a:endParaRPr lang="en-US" sz="1400" kern="1200"/>
        </a:p>
      </dsp:txBody>
      <dsp:txXfrm>
        <a:off x="2127189" y="635733"/>
        <a:ext cx="1933809" cy="1160285"/>
      </dsp:txXfrm>
    </dsp:sp>
    <dsp:sp modelId="{B93200C9-52CE-45B6-98F3-86B4BEB16B6E}">
      <dsp:nvSpPr>
        <dsp:cNvPr id="0" name=""/>
        <dsp:cNvSpPr/>
      </dsp:nvSpPr>
      <dsp:spPr>
        <a:xfrm>
          <a:off x="4254379" y="635733"/>
          <a:ext cx="1933809" cy="11602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- una volta impostata la sveglia non si potrà tornare alla modalità normale</a:t>
          </a:r>
          <a:endParaRPr lang="en-US" sz="1400" kern="1200" dirty="0"/>
        </a:p>
      </dsp:txBody>
      <dsp:txXfrm>
        <a:off x="4254379" y="635733"/>
        <a:ext cx="1933809" cy="1160285"/>
      </dsp:txXfrm>
    </dsp:sp>
    <dsp:sp modelId="{70C0DEBC-E9B5-4416-9355-429B7D2E435E}">
      <dsp:nvSpPr>
        <dsp:cNvPr id="0" name=""/>
        <dsp:cNvSpPr/>
      </dsp:nvSpPr>
      <dsp:spPr>
        <a:xfrm>
          <a:off x="0" y="1989399"/>
          <a:ext cx="1933809" cy="11602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-quando suonerà l’allarme verrà mostrato all’utente un quiz con pin da inserire </a:t>
          </a:r>
          <a:endParaRPr lang="en-US" sz="1400" kern="1200"/>
        </a:p>
      </dsp:txBody>
      <dsp:txXfrm>
        <a:off x="0" y="1989399"/>
        <a:ext cx="1933809" cy="1160285"/>
      </dsp:txXfrm>
    </dsp:sp>
    <dsp:sp modelId="{04672C00-114D-4D04-88E3-F85D5C43F75A}">
      <dsp:nvSpPr>
        <dsp:cNvPr id="0" name=""/>
        <dsp:cNvSpPr/>
      </dsp:nvSpPr>
      <dsp:spPr>
        <a:xfrm>
          <a:off x="2127189" y="1989399"/>
          <a:ext cx="1933809" cy="11602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- il pin è di 4 cifre e cambia ordine giornalmente</a:t>
          </a:r>
          <a:endParaRPr lang="en-US" sz="1400" kern="1200"/>
        </a:p>
      </dsp:txBody>
      <dsp:txXfrm>
        <a:off x="2127189" y="1989399"/>
        <a:ext cx="1933809" cy="1160285"/>
      </dsp:txXfrm>
    </dsp:sp>
    <dsp:sp modelId="{672D6536-5794-46AA-BB3B-3BC7002C6727}">
      <dsp:nvSpPr>
        <dsp:cNvPr id="0" name=""/>
        <dsp:cNvSpPr/>
      </dsp:nvSpPr>
      <dsp:spPr>
        <a:xfrm>
          <a:off x="4254379" y="1989399"/>
          <a:ext cx="1933809" cy="11602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-inserito correttamente il pin si potrà spegnere l’allarme</a:t>
          </a:r>
          <a:endParaRPr lang="en-US" sz="1400" kern="1200"/>
        </a:p>
      </dsp:txBody>
      <dsp:txXfrm>
        <a:off x="4254379" y="1989399"/>
        <a:ext cx="1933809" cy="11602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32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612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6271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0846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747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44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76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1324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51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259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24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253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491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77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2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2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688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6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BE7A12-CDFE-A086-B78F-53507F4C8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8478" y="1122363"/>
            <a:ext cx="6116272" cy="1978346"/>
          </a:xfrm>
        </p:spPr>
        <p:txBody>
          <a:bodyPr>
            <a:normAutofit fontScale="90000"/>
          </a:bodyPr>
          <a:lstStyle/>
          <a:p>
            <a:r>
              <a:rPr lang="it-IT" dirty="0"/>
              <a:t>FriendlyAlarm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0BCA24-2E7D-592C-2224-87D58FA19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3509963"/>
            <a:ext cx="4507274" cy="1747837"/>
          </a:xfrm>
        </p:spPr>
        <p:txBody>
          <a:bodyPr>
            <a:normAutofit/>
          </a:bodyPr>
          <a:lstStyle/>
          <a:p>
            <a:r>
              <a:rPr lang="it-IT"/>
              <a:t>Svegliarsi non è mai stato così sollevante</a:t>
            </a:r>
          </a:p>
        </p:txBody>
      </p:sp>
      <p:pic>
        <p:nvPicPr>
          <p:cNvPr id="6" name="Immagine 5" descr="Immagine che contiene orologio, cartone animato&#10;&#10;Descrizione generata automaticamente">
            <a:extLst>
              <a:ext uri="{FF2B5EF4-FFF2-40B4-BE49-F238E27FC236}">
                <a16:creationId xmlns:a16="http://schemas.microsoft.com/office/drawing/2014/main" id="{F44F8E69-BD38-F2FC-3217-73078D52E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61" y="1018454"/>
            <a:ext cx="4218317" cy="41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4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EBB1-03A9-A85D-9F2F-E479757A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 cosa nasce?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E6CC03-BE69-16BB-9429-D9F807AEB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PROBLEMA</a:t>
            </a:r>
          </a:p>
        </p:txBody>
      </p:sp>
      <p:pic>
        <p:nvPicPr>
          <p:cNvPr id="8" name="Segnaposto contenuto 7" descr="Immagine che contiene testo, schermata, software, design&#10;&#10;Descrizione generata automaticamente">
            <a:extLst>
              <a:ext uri="{FF2B5EF4-FFF2-40B4-BE49-F238E27FC236}">
                <a16:creationId xmlns:a16="http://schemas.microsoft.com/office/drawing/2014/main" id="{61982D23-A3A2-2C0D-C1C4-2173B4BE28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8" y="2533014"/>
            <a:ext cx="2477666" cy="3741738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0D1BC6-EB13-32C8-3248-994EF005E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SOLUZIONE</a:t>
            </a:r>
          </a:p>
        </p:txBody>
      </p:sp>
      <p:pic>
        <p:nvPicPr>
          <p:cNvPr id="10" name="Segnaposto contenuto 9" descr="Immagine che contiene Cellulare, gadget, Dispositivo mobile, cartone animato&#10;&#10;Descrizione generata automaticamente">
            <a:extLst>
              <a:ext uri="{FF2B5EF4-FFF2-40B4-BE49-F238E27FC236}">
                <a16:creationId xmlns:a16="http://schemas.microsoft.com/office/drawing/2014/main" id="{742F18D7-BE47-29C6-42C7-E85499F907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651" y="2533014"/>
            <a:ext cx="2313990" cy="3741738"/>
          </a:xfrm>
        </p:spPr>
      </p:pic>
    </p:spTree>
    <p:extLst>
      <p:ext uri="{BB962C8B-B14F-4D97-AF65-F5344CB8AC3E}">
        <p14:creationId xmlns:p14="http://schemas.microsoft.com/office/powerpoint/2010/main" val="341825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1E976-AE96-9550-8B9D-B3859A7C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funziona?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E20084-3C83-07C3-3EDA-5FAD743BD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STANDARD:</a:t>
            </a:r>
          </a:p>
        </p:txBody>
      </p:sp>
      <p:pic>
        <p:nvPicPr>
          <p:cNvPr id="9" name="Segnaposto contenuto 8" descr="Immagine che contiene Cellulare, gadget, Dispositivo mobile, cartone animato&#10;&#10;Descrizione generata automaticamente">
            <a:extLst>
              <a:ext uri="{FF2B5EF4-FFF2-40B4-BE49-F238E27FC236}">
                <a16:creationId xmlns:a16="http://schemas.microsoft.com/office/drawing/2014/main" id="{B43BC284-5F71-B237-B355-716B0C4D41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23" y="2663544"/>
            <a:ext cx="2505711" cy="3741738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C83C9C-6D8A-FB24-A1C0-AB75BA605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AGGRESSIVE</a:t>
            </a:r>
          </a:p>
        </p:txBody>
      </p:sp>
      <p:pic>
        <p:nvPicPr>
          <p:cNvPr id="11" name="Segnaposto contenuto 10" descr="Immagine che contiene schermata, Cellulare, gadget, Dispositivo di comunicazione&#10;&#10;Descrizione generata automaticamente">
            <a:extLst>
              <a:ext uri="{FF2B5EF4-FFF2-40B4-BE49-F238E27FC236}">
                <a16:creationId xmlns:a16="http://schemas.microsoft.com/office/drawing/2014/main" id="{4EF15751-8713-3DFA-F682-710145EEB6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11" y="2663544"/>
            <a:ext cx="2624645" cy="3741738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039524-9BCB-5DBD-E90B-0AE9C7E2DAB1}"/>
              </a:ext>
            </a:extLst>
          </p:cNvPr>
          <p:cNvSpPr txBox="1"/>
          <p:nvPr/>
        </p:nvSpPr>
        <p:spPr>
          <a:xfrm>
            <a:off x="799384" y="1315919"/>
            <a:ext cx="925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L’app ha due modalità</a:t>
            </a:r>
          </a:p>
        </p:txBody>
      </p:sp>
    </p:spTree>
    <p:extLst>
      <p:ext uri="{BB962C8B-B14F-4D97-AF65-F5344CB8AC3E}">
        <p14:creationId xmlns:p14="http://schemas.microsoft.com/office/powerpoint/2010/main" val="195020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64C715F-D875-F879-CB54-FB07FABFBBE3}"/>
              </a:ext>
            </a:extLst>
          </p:cNvPr>
          <p:cNvSpPr txBox="1"/>
          <p:nvPr/>
        </p:nvSpPr>
        <p:spPr>
          <a:xfrm>
            <a:off x="648930" y="629266"/>
            <a:ext cx="6188190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AGGRESSIVE MOD</a:t>
            </a:r>
          </a:p>
        </p:txBody>
      </p:sp>
      <p:pic>
        <p:nvPicPr>
          <p:cNvPr id="8" name="Immagine 7" descr="Immagine che contiene schermata, Cellulare, gadget, Dispositivo di comunicazione&#10;&#10;Descrizione generata automaticamente">
            <a:extLst>
              <a:ext uri="{FF2B5EF4-FFF2-40B4-BE49-F238E27FC236}">
                <a16:creationId xmlns:a16="http://schemas.microsoft.com/office/drawing/2014/main" id="{49AB8361-2BD6-C39B-D88D-08CE7FE1D8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953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graphicFrame>
        <p:nvGraphicFramePr>
          <p:cNvPr id="5" name="CasellaDiTesto 2">
            <a:extLst>
              <a:ext uri="{FF2B5EF4-FFF2-40B4-BE49-F238E27FC236}">
                <a16:creationId xmlns:a16="http://schemas.microsoft.com/office/drawing/2014/main" id="{2FEB2C75-5D07-A852-2C70-1C4AF5CF3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93501"/>
              </p:ext>
            </p:extLst>
          </p:nvPr>
        </p:nvGraphicFramePr>
        <p:xfrm>
          <a:off x="648930" y="2438400"/>
          <a:ext cx="61881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267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23FDCA-6C3C-E44A-E5E3-1F9359AB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Dimostrazioni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B17BB2-1ED6-8329-1DEA-86BB4AC9B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Impostare la sveglia</a:t>
            </a:r>
          </a:p>
        </p:txBody>
      </p:sp>
      <p:pic>
        <p:nvPicPr>
          <p:cNvPr id="8" name="Segnaposto contenuto 7" descr="Immagine che contiene gadget, multimediale, schermata, Dispositivo elettronico&#10;&#10;Descrizione generata automaticamente">
            <a:extLst>
              <a:ext uri="{FF2B5EF4-FFF2-40B4-BE49-F238E27FC236}">
                <a16:creationId xmlns:a16="http://schemas.microsoft.com/office/drawing/2014/main" id="{CC37D02B-B5F0-DA60-8EE9-8D038EA21A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679" y="2514600"/>
            <a:ext cx="1911054" cy="3741738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F8E1CEA-3D87-9EBB-E505-AB622F56D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54495" y="1550504"/>
            <a:ext cx="4396339" cy="930758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Inserire il pin in ordine corretto </a:t>
            </a:r>
          </a:p>
        </p:txBody>
      </p:sp>
      <p:pic>
        <p:nvPicPr>
          <p:cNvPr id="10" name="Segnaposto contenuto 9" descr="Immagine che contiene schermata, Cellulare, gadget, Dispositivo mobile&#10;&#10;Descrizione generata automaticamente">
            <a:extLst>
              <a:ext uri="{FF2B5EF4-FFF2-40B4-BE49-F238E27FC236}">
                <a16:creationId xmlns:a16="http://schemas.microsoft.com/office/drawing/2014/main" id="{5D76C0CD-EC9C-CF79-FC81-5B18073D13A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042" y="2514600"/>
            <a:ext cx="1911054" cy="3741738"/>
          </a:xfrm>
        </p:spPr>
      </p:pic>
    </p:spTree>
    <p:extLst>
      <p:ext uri="{BB962C8B-B14F-4D97-AF65-F5344CB8AC3E}">
        <p14:creationId xmlns:p14="http://schemas.microsoft.com/office/powerpoint/2010/main" val="201205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 descr="Immagine che contiene orologio, cartone animato, sveglia&#10;&#10;Descrizione generata automaticamente">
            <a:extLst>
              <a:ext uri="{FF2B5EF4-FFF2-40B4-BE49-F238E27FC236}">
                <a16:creationId xmlns:a16="http://schemas.microsoft.com/office/drawing/2014/main" id="{6B3D8B39-FA32-021C-4F29-A928D1BD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54" y="3110947"/>
            <a:ext cx="3975022" cy="39955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D64660-C346-1E8B-3EB8-3AC6D892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 dell’applicazione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309791D-FFA9-56A0-7C43-B017DB334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8675" y="3505200"/>
            <a:ext cx="5581650" cy="628650"/>
          </a:xfrm>
        </p:spPr>
        <p:txBody>
          <a:bodyPr/>
          <a:lstStyle/>
          <a:p>
            <a:pPr algn="l"/>
            <a:r>
              <a:rPr lang="it-IT" sz="1800" b="1" i="0" dirty="0">
                <a:solidFill>
                  <a:srgbClr val="D1D5DB"/>
                </a:solidFill>
                <a:effectLst/>
                <a:latin typeface="Söhne"/>
              </a:rPr>
              <a:t>Jetpack Compose per l'UI:</a:t>
            </a:r>
            <a:endParaRPr lang="it-IT" sz="1800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800" b="0" i="0" dirty="0">
                <a:solidFill>
                  <a:srgbClr val="D1D5DB"/>
                </a:solidFill>
                <a:effectLst/>
                <a:latin typeface="Söhne"/>
              </a:rPr>
              <a:t>Jetpack Compose è stato impiegato per la creazione dell'interfaccia utente. Compose offre un approccio dichiarativo alla creazione dell'UI, semplificando la gestione dello stato e la costruzione dell'interfaccia.</a:t>
            </a:r>
          </a:p>
          <a:p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3322B59-AD37-1DB9-99F2-9F44DF6425DE}"/>
              </a:ext>
            </a:extLst>
          </p:cNvPr>
          <p:cNvSpPr txBox="1"/>
          <p:nvPr/>
        </p:nvSpPr>
        <p:spPr>
          <a:xfrm>
            <a:off x="6410325" y="2065199"/>
            <a:ext cx="3482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b="1" i="0" dirty="0">
                <a:solidFill>
                  <a:srgbClr val="D1D5DB"/>
                </a:solidFill>
                <a:effectLst/>
                <a:latin typeface="Söhne"/>
              </a:rPr>
              <a:t>Linguaggio di Programmazione Kotlin:</a:t>
            </a:r>
            <a:endParaRPr lang="it-IT" b="0" i="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Kotlin è stato utilizzato come linguaggio di programmazione principale per sviluppare la logica dell'applicazione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124B728-6B95-E806-9736-8B6528FA5DFF}"/>
              </a:ext>
            </a:extLst>
          </p:cNvPr>
          <p:cNvSpPr txBox="1"/>
          <p:nvPr/>
        </p:nvSpPr>
        <p:spPr>
          <a:xfrm>
            <a:off x="752273" y="4154586"/>
            <a:ext cx="50577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Gestione delle Immagini e Suoni: </a:t>
            </a:r>
          </a:p>
          <a:p>
            <a:r>
              <a:rPr lang="it-IT" dirty="0"/>
              <a:t> </a:t>
            </a:r>
            <a:r>
              <a:rPr lang="it-IT" sz="1600" dirty="0"/>
              <a:t>Immagini e suoni sono stati ottenuti da fonti open source e incorporati nell'applicazione. Le immagini sono gestite tramite il componete Image di Jetpack Compose, mentre i suoni sono riprodotti con MediaPlayer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92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1">
            <a:extLst>
              <a:ext uri="{FF2B5EF4-FFF2-40B4-BE49-F238E27FC236}">
                <a16:creationId xmlns:a16="http://schemas.microsoft.com/office/drawing/2014/main" id="{844EE02A-F0F8-4A23-B21D-CF2066B65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23">
            <a:extLst>
              <a:ext uri="{FF2B5EF4-FFF2-40B4-BE49-F238E27FC236}">
                <a16:creationId xmlns:a16="http://schemas.microsoft.com/office/drawing/2014/main" id="{99F13062-7BB6-4A97-B661-CDE2EDEAE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9" name="Oval 25">
            <a:extLst>
              <a:ext uri="{FF2B5EF4-FFF2-40B4-BE49-F238E27FC236}">
                <a16:creationId xmlns:a16="http://schemas.microsoft.com/office/drawing/2014/main" id="{44F3197D-248B-46C5-B6EE-003F4E0C6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40" name="Picture 27">
            <a:extLst>
              <a:ext uri="{FF2B5EF4-FFF2-40B4-BE49-F238E27FC236}">
                <a16:creationId xmlns:a16="http://schemas.microsoft.com/office/drawing/2014/main" id="{FFC3E649-106F-4B41-9FF5-327536E4C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29">
            <a:extLst>
              <a:ext uri="{FF2B5EF4-FFF2-40B4-BE49-F238E27FC236}">
                <a16:creationId xmlns:a16="http://schemas.microsoft.com/office/drawing/2014/main" id="{79F6731C-42C0-45DB-9F9A-B831CBEC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31">
            <a:extLst>
              <a:ext uri="{FF2B5EF4-FFF2-40B4-BE49-F238E27FC236}">
                <a16:creationId xmlns:a16="http://schemas.microsoft.com/office/drawing/2014/main" id="{040549E2-C5A5-4ED5-80AB-070FEBDF5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BA3D46-F7F9-62A3-A385-4111AD3F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75" y="-2213355"/>
            <a:ext cx="2779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UI</a:t>
            </a:r>
          </a:p>
        </p:txBody>
      </p:sp>
      <p:pic>
        <p:nvPicPr>
          <p:cNvPr id="15" name="Segnaposto immagine 14" descr="Immagine che contiene Cellulare, gadget, Dispositivo mobile, cartone animato&#10;&#10;Descrizione generata automaticamente">
            <a:extLst>
              <a:ext uri="{FF2B5EF4-FFF2-40B4-BE49-F238E27FC236}">
                <a16:creationId xmlns:a16="http://schemas.microsoft.com/office/drawing/2014/main" id="{E6D11FB4-B932-F9D4-C91D-606E73645E0B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4" r="2" b="11837"/>
          <a:stretch/>
        </p:blipFill>
        <p:spPr>
          <a:xfrm>
            <a:off x="4078288" y="10"/>
            <a:ext cx="4051579" cy="6857528"/>
          </a:xfrm>
          <a:prstGeom prst="rect">
            <a:avLst/>
          </a:prstGeom>
        </p:spPr>
      </p:pic>
      <p:pic>
        <p:nvPicPr>
          <p:cNvPr id="17" name="Segnaposto immagine 16" descr="Immagine che contiene Cellulare, schermata, gadget, Dispositivo mobile&#10;&#10;Descrizione generata automaticamente">
            <a:extLst>
              <a:ext uri="{FF2B5EF4-FFF2-40B4-BE49-F238E27FC236}">
                <a16:creationId xmlns:a16="http://schemas.microsoft.com/office/drawing/2014/main" id="{674B724F-13F1-DBCC-FFBB-27B7E7F3EAD9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89" r="-1" b="30031"/>
          <a:stretch/>
        </p:blipFill>
        <p:spPr>
          <a:xfrm>
            <a:off x="8123381" y="10"/>
            <a:ext cx="4068619" cy="342875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90F7FD6-5F53-47E2-9642-DC24B8020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13" name="Segnaposto immagine 12" descr="Immagine che contiene gadget, Cellulare, Dispositivo di comunicazione, Dispositivo portatile per comunicazioni&#10;&#10;Descrizione generata automaticamente">
            <a:extLst>
              <a:ext uri="{FF2B5EF4-FFF2-40B4-BE49-F238E27FC236}">
                <a16:creationId xmlns:a16="http://schemas.microsoft.com/office/drawing/2014/main" id="{7501A99E-AF44-2858-A455-B4A14628277D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8" b="33904"/>
          <a:stretch/>
        </p:blipFill>
        <p:spPr>
          <a:xfrm>
            <a:off x="8130753" y="3428768"/>
            <a:ext cx="4061247" cy="342877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3B0D42-BF97-45CF-80C1-3EEA6D51F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67" y="0"/>
            <a:ext cx="0" cy="685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4B9417-719A-48F6-8359-D75B95CE3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3381" y="3428768"/>
            <a:ext cx="406861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CC02146-986C-7639-E4A0-4E0A5E534FDF}"/>
              </a:ext>
            </a:extLst>
          </p:cNvPr>
          <p:cNvSpPr txBox="1"/>
          <p:nvPr/>
        </p:nvSpPr>
        <p:spPr>
          <a:xfrm>
            <a:off x="586408" y="2226365"/>
            <a:ext cx="30127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effectLst/>
                <a:latin typeface="Söhne"/>
              </a:rPr>
              <a:t>Design del Layout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È stata utilizzata la libreria </a:t>
            </a:r>
            <a:r>
              <a:rPr lang="it-IT" b="0" i="0" dirty="0" err="1">
                <a:solidFill>
                  <a:srgbClr val="D1D5DB"/>
                </a:solidFill>
                <a:effectLst/>
                <a:latin typeface="Söhne"/>
              </a:rPr>
              <a:t>Material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 3 per garantire un design dell'interfaccia utente moderno .</a:t>
            </a:r>
          </a:p>
          <a:p>
            <a:r>
              <a:rPr lang="it-IT" b="1" i="0" dirty="0">
                <a:effectLst/>
                <a:latin typeface="Söhne"/>
              </a:rPr>
              <a:t>Icona Dinamica</a:t>
            </a:r>
            <a:r>
              <a:rPr lang="it-IT" b="0" i="0" dirty="0">
                <a:solidFill>
                  <a:srgbClr val="D1D5DB"/>
                </a:solidFill>
                <a:effectLst/>
                <a:latin typeface="Söhne"/>
              </a:rPr>
              <a:t>: Sono state integrate icone dinamiche per ogni dispositivo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239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28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3" name="Immagine 2" descr="Immagine che contiene orologio, cartone animato&#10;&#10;Descrizione generata automaticamente">
            <a:extLst>
              <a:ext uri="{FF2B5EF4-FFF2-40B4-BE49-F238E27FC236}">
                <a16:creationId xmlns:a16="http://schemas.microsoft.com/office/drawing/2014/main" id="{D39F5723-1827-A9EB-FB00-0E47EC3E27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50"/>
          <a:stretch/>
        </p:blipFill>
        <p:spPr>
          <a:xfrm>
            <a:off x="9959" y="10"/>
            <a:ext cx="12191980" cy="685799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138B322-7181-A1F7-8360-112B4AFE09E4}"/>
              </a:ext>
            </a:extLst>
          </p:cNvPr>
          <p:cNvSpPr txBox="1"/>
          <p:nvPr/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FINE</a:t>
            </a:r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916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Personalizzato 2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228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Söhne</vt:lpstr>
      <vt:lpstr>Wingdings 3</vt:lpstr>
      <vt:lpstr>Ione</vt:lpstr>
      <vt:lpstr>FriendlyAlarm</vt:lpstr>
      <vt:lpstr>Da cosa nasce?</vt:lpstr>
      <vt:lpstr>Come funziona? </vt:lpstr>
      <vt:lpstr>Presentazione standard di PowerPoint</vt:lpstr>
      <vt:lpstr>Dimostrazioni</vt:lpstr>
      <vt:lpstr>Architettura  dell’applicazione</vt:lpstr>
      <vt:lpstr>UI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FriendlyAlarm</dc:title>
  <dc:creator>Lorast Guerrini</dc:creator>
  <cp:lastModifiedBy>Lorast Guerrini</cp:lastModifiedBy>
  <cp:revision>1</cp:revision>
  <dcterms:created xsi:type="dcterms:W3CDTF">2024-01-21T15:11:22Z</dcterms:created>
  <dcterms:modified xsi:type="dcterms:W3CDTF">2024-01-21T16:21:50Z</dcterms:modified>
</cp:coreProperties>
</file>