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1A97762-E898-4AFA-8A86-8E480D01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7660" y="2998428"/>
            <a:ext cx="4129585" cy="8300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of Collected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219" y="357786"/>
            <a:ext cx="2286000" cy="2427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005" y="2785755"/>
            <a:ext cx="2286000" cy="24073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565" y="4459715"/>
            <a:ext cx="2286000" cy="23982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44388" y="357786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Fusion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21577" y="2785755"/>
            <a:ext cx="160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Delayed Fusion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35577" y="4038732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Docking Only</a:t>
            </a:r>
          </a:p>
        </p:txBody>
      </p:sp>
      <p:pic>
        <p:nvPicPr>
          <p:cNvPr id="2" name="20180913_B01_SNARE only_BC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013963" y="727118"/>
            <a:ext cx="2809751" cy="561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1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Example of Collected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6</cp:revision>
  <dcterms:created xsi:type="dcterms:W3CDTF">2013-07-15T20:26:40Z</dcterms:created>
  <dcterms:modified xsi:type="dcterms:W3CDTF">2019-03-30T22:16:49Z</dcterms:modified>
</cp:coreProperties>
</file>