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embeddedFontLst>
    <p:embeddedFont>
      <p:font typeface="Old Standard TT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F1115-3B63-4E0F-9B1D-B52411E18DE7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CA"/>
        </a:p>
      </dgm:t>
    </dgm:pt>
    <dgm:pt modelId="{09675323-B7F5-4138-BFEB-C892A7994E0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pPr>
            <a:buSzPts val="1800"/>
            <a:buChar char="●"/>
          </a:pPr>
          <a:r>
            <a:rPr lang="en-CA" dirty="0">
              <a:latin typeface="Old Standard TT" panose="020B0604020202020204" charset="0"/>
            </a:rPr>
            <a:t>Age</a:t>
          </a:r>
        </a:p>
      </dgm:t>
    </dgm:pt>
    <dgm:pt modelId="{69132298-C5DA-4806-A574-EE37457341CC}" type="parTrans" cxnId="{DCBFDB89-AAF7-44D9-AF70-5A86F9E52404}">
      <dgm:prSet/>
      <dgm:spPr/>
      <dgm:t>
        <a:bodyPr/>
        <a:lstStyle/>
        <a:p>
          <a:endParaRPr lang="en-CA"/>
        </a:p>
      </dgm:t>
    </dgm:pt>
    <dgm:pt modelId="{6A7769CE-2A94-4B62-9058-1E8DC5FD58B6}" type="sibTrans" cxnId="{DCBFDB89-AAF7-44D9-AF70-5A86F9E52404}">
      <dgm:prSet/>
      <dgm:spPr/>
      <dgm:t>
        <a:bodyPr/>
        <a:lstStyle/>
        <a:p>
          <a:endParaRPr lang="en-CA"/>
        </a:p>
      </dgm:t>
    </dgm:pt>
    <dgm:pt modelId="{C313133C-9E13-4E6E-B49C-52410B028FB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CA">
              <a:latin typeface="Old Standard TT" panose="020B0604020202020204" charset="0"/>
            </a:rPr>
            <a:t>Number of pregnancies</a:t>
          </a:r>
          <a:endParaRPr lang="en-CA" dirty="0">
            <a:latin typeface="Old Standard TT" panose="020B0604020202020204" charset="0"/>
          </a:endParaRPr>
        </a:p>
      </dgm:t>
    </dgm:pt>
    <dgm:pt modelId="{80FED979-07A5-42F9-88B5-1A5C374D3BFD}" type="parTrans" cxnId="{5579437E-DBB8-479E-8D64-68DFEF926DE1}">
      <dgm:prSet/>
      <dgm:spPr/>
      <dgm:t>
        <a:bodyPr/>
        <a:lstStyle/>
        <a:p>
          <a:endParaRPr lang="en-CA"/>
        </a:p>
      </dgm:t>
    </dgm:pt>
    <dgm:pt modelId="{A9A72FAE-EA2E-4E6F-B176-6131260DDE73}" type="sibTrans" cxnId="{5579437E-DBB8-479E-8D64-68DFEF926DE1}">
      <dgm:prSet/>
      <dgm:spPr/>
      <dgm:t>
        <a:bodyPr/>
        <a:lstStyle/>
        <a:p>
          <a:endParaRPr lang="en-CA"/>
        </a:p>
      </dgm:t>
    </dgm:pt>
    <dgm:pt modelId="{D1B4F80A-EFE0-4B8A-9017-003C797F60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CA">
              <a:latin typeface="Old Standard TT" panose="020B0604020202020204" charset="0"/>
            </a:rPr>
            <a:t>Smokes (packs/year)</a:t>
          </a:r>
          <a:endParaRPr lang="en-CA" dirty="0">
            <a:latin typeface="Old Standard TT" panose="020B0604020202020204" charset="0"/>
          </a:endParaRPr>
        </a:p>
      </dgm:t>
    </dgm:pt>
    <dgm:pt modelId="{2F4A5DE4-7EAB-4EDD-8F93-8A29CFCE1795}" type="parTrans" cxnId="{A023D687-B75D-4768-AA24-A3836791350A}">
      <dgm:prSet/>
      <dgm:spPr/>
      <dgm:t>
        <a:bodyPr/>
        <a:lstStyle/>
        <a:p>
          <a:endParaRPr lang="en-CA"/>
        </a:p>
      </dgm:t>
    </dgm:pt>
    <dgm:pt modelId="{90B796F4-D643-4360-A54F-9D327F3B2A82}" type="sibTrans" cxnId="{A023D687-B75D-4768-AA24-A3836791350A}">
      <dgm:prSet/>
      <dgm:spPr/>
      <dgm:t>
        <a:bodyPr/>
        <a:lstStyle/>
        <a:p>
          <a:endParaRPr lang="en-CA"/>
        </a:p>
      </dgm:t>
    </dgm:pt>
    <dgm:pt modelId="{FEC99F03-01C0-4EA3-980D-5277B56F5DE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CA">
              <a:latin typeface="Old Standard TT" panose="020B0604020202020204" charset="0"/>
            </a:rPr>
            <a:t>Number of sexual partners</a:t>
          </a:r>
          <a:endParaRPr lang="en-CA" dirty="0">
            <a:latin typeface="Old Standard TT" panose="020B0604020202020204" charset="0"/>
          </a:endParaRPr>
        </a:p>
      </dgm:t>
    </dgm:pt>
    <dgm:pt modelId="{B6D98B7A-DEEE-4CBE-94B3-AF510D39AB67}" type="parTrans" cxnId="{04CE2FA7-B2B9-43F4-9AB7-1F4BAADC9578}">
      <dgm:prSet/>
      <dgm:spPr/>
      <dgm:t>
        <a:bodyPr/>
        <a:lstStyle/>
        <a:p>
          <a:endParaRPr lang="en-CA"/>
        </a:p>
      </dgm:t>
    </dgm:pt>
    <dgm:pt modelId="{D167351E-DA1E-460A-BF43-8FCF5212A974}" type="sibTrans" cxnId="{04CE2FA7-B2B9-43F4-9AB7-1F4BAADC9578}">
      <dgm:prSet/>
      <dgm:spPr/>
      <dgm:t>
        <a:bodyPr/>
        <a:lstStyle/>
        <a:p>
          <a:endParaRPr lang="en-CA"/>
        </a:p>
      </dgm:t>
    </dgm:pt>
    <dgm:pt modelId="{80A57480-FBB0-4C0A-8A67-965260312EA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CA">
              <a:latin typeface="Old Standard TT" panose="020B0604020202020204" charset="0"/>
            </a:rPr>
            <a:t>First sexual intercourse (age)</a:t>
          </a:r>
          <a:endParaRPr lang="en-CA" dirty="0">
            <a:latin typeface="Old Standard TT" panose="020B0604020202020204" charset="0"/>
          </a:endParaRPr>
        </a:p>
      </dgm:t>
    </dgm:pt>
    <dgm:pt modelId="{42A7B757-B068-4436-8E4F-5B811ED94BD2}" type="parTrans" cxnId="{8C6E3669-A0C5-44A7-8571-7947F9B2AA2B}">
      <dgm:prSet/>
      <dgm:spPr/>
      <dgm:t>
        <a:bodyPr/>
        <a:lstStyle/>
        <a:p>
          <a:endParaRPr lang="en-CA"/>
        </a:p>
      </dgm:t>
    </dgm:pt>
    <dgm:pt modelId="{EF4C63D1-91E2-4B3A-85DA-1346677749B0}" type="sibTrans" cxnId="{8C6E3669-A0C5-44A7-8571-7947F9B2AA2B}">
      <dgm:prSet/>
      <dgm:spPr/>
      <dgm:t>
        <a:bodyPr/>
        <a:lstStyle/>
        <a:p>
          <a:endParaRPr lang="en-CA"/>
        </a:p>
      </dgm:t>
    </dgm:pt>
    <dgm:pt modelId="{DF27ABFA-EA9A-42E5-8BAD-CDD74177CAB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CA" dirty="0">
              <a:latin typeface="Old Standard TT" panose="020B0604020202020204" charset="0"/>
            </a:rPr>
            <a:t>Hormonal Contraceptives (years)</a:t>
          </a:r>
        </a:p>
      </dgm:t>
    </dgm:pt>
    <dgm:pt modelId="{42678693-5142-40CB-8524-9A44D37C8B4B}" type="parTrans" cxnId="{7EE7813C-8305-4187-AA3F-F8C648639E30}">
      <dgm:prSet/>
      <dgm:spPr/>
      <dgm:t>
        <a:bodyPr/>
        <a:lstStyle/>
        <a:p>
          <a:endParaRPr lang="en-CA"/>
        </a:p>
      </dgm:t>
    </dgm:pt>
    <dgm:pt modelId="{67734F39-1513-4BA6-9BC7-4009C264381F}" type="sibTrans" cxnId="{7EE7813C-8305-4187-AA3F-F8C648639E30}">
      <dgm:prSet/>
      <dgm:spPr/>
      <dgm:t>
        <a:bodyPr/>
        <a:lstStyle/>
        <a:p>
          <a:endParaRPr lang="en-CA"/>
        </a:p>
      </dgm:t>
    </dgm:pt>
    <dgm:pt modelId="{681F6982-4E73-4A50-AE6A-7D0620276CC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CA">
              <a:latin typeface="Old Standard TT" panose="020B0604020202020204" charset="0"/>
            </a:rPr>
            <a:t>IUD (years)</a:t>
          </a:r>
          <a:endParaRPr lang="en-CA" dirty="0">
            <a:latin typeface="Old Standard TT" panose="020B0604020202020204" charset="0"/>
          </a:endParaRPr>
        </a:p>
      </dgm:t>
    </dgm:pt>
    <dgm:pt modelId="{2B9C9E99-1B3D-4150-B2ED-250FDAD56545}" type="parTrans" cxnId="{F31B0CFE-5061-4A7D-80C2-D449FA1F5C48}">
      <dgm:prSet/>
      <dgm:spPr/>
      <dgm:t>
        <a:bodyPr/>
        <a:lstStyle/>
        <a:p>
          <a:endParaRPr lang="en-CA"/>
        </a:p>
      </dgm:t>
    </dgm:pt>
    <dgm:pt modelId="{09C7584A-59A9-49AF-94B3-273D2514478B}" type="sibTrans" cxnId="{F31B0CFE-5061-4A7D-80C2-D449FA1F5C48}">
      <dgm:prSet/>
      <dgm:spPr/>
      <dgm:t>
        <a:bodyPr/>
        <a:lstStyle/>
        <a:p>
          <a:endParaRPr lang="en-CA"/>
        </a:p>
      </dgm:t>
    </dgm:pt>
    <dgm:pt modelId="{998EDD4C-DA58-4CB7-AE9D-80BEE4A84E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solidFill>
            <a:schemeClr val="tx2"/>
          </a:solidFill>
        </a:ln>
      </dgm:spPr>
      <dgm:t>
        <a:bodyPr/>
        <a:lstStyle/>
        <a:p>
          <a:r>
            <a:rPr lang="en-CA">
              <a:latin typeface="Old Standard TT" panose="020B0604020202020204" charset="0"/>
            </a:rPr>
            <a:t>STDs (number)</a:t>
          </a:r>
          <a:endParaRPr lang="en-CA" dirty="0">
            <a:latin typeface="Old Standard TT" panose="020B0604020202020204" charset="0"/>
          </a:endParaRPr>
        </a:p>
      </dgm:t>
    </dgm:pt>
    <dgm:pt modelId="{61F0802F-2C4F-400D-B324-389EA3207E20}" type="parTrans" cxnId="{25E89E4A-E915-4C0D-80DC-09C398483DF6}">
      <dgm:prSet/>
      <dgm:spPr/>
      <dgm:t>
        <a:bodyPr/>
        <a:lstStyle/>
        <a:p>
          <a:endParaRPr lang="en-CA"/>
        </a:p>
      </dgm:t>
    </dgm:pt>
    <dgm:pt modelId="{02F0D0EE-01AF-431A-AFCF-690382EF5782}" type="sibTrans" cxnId="{25E89E4A-E915-4C0D-80DC-09C398483DF6}">
      <dgm:prSet/>
      <dgm:spPr/>
      <dgm:t>
        <a:bodyPr/>
        <a:lstStyle/>
        <a:p>
          <a:endParaRPr lang="en-CA"/>
        </a:p>
      </dgm:t>
    </dgm:pt>
    <dgm:pt modelId="{C507485F-4EE2-4DAC-8C39-01B230C9D3ED}" type="pres">
      <dgm:prSet presAssocID="{047F1115-3B63-4E0F-9B1D-B52411E18DE7}" presName="linear" presStyleCnt="0">
        <dgm:presLayoutVars>
          <dgm:animLvl val="lvl"/>
          <dgm:resizeHandles val="exact"/>
        </dgm:presLayoutVars>
      </dgm:prSet>
      <dgm:spPr/>
    </dgm:pt>
    <dgm:pt modelId="{0A8868CE-19F8-4845-8139-EC8469FFDE65}" type="pres">
      <dgm:prSet presAssocID="{09675323-B7F5-4138-BFEB-C892A7994E0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CAB0671-A67F-40ED-9E87-48D3EAB12265}" type="pres">
      <dgm:prSet presAssocID="{6A7769CE-2A94-4B62-9058-1E8DC5FD58B6}" presName="spacer" presStyleCnt="0"/>
      <dgm:spPr/>
    </dgm:pt>
    <dgm:pt modelId="{4DE82FA2-E8A3-4939-A699-3BB6367CB4DF}" type="pres">
      <dgm:prSet presAssocID="{C313133C-9E13-4E6E-B49C-52410B028FB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56F69DB-0BFA-499C-95DB-7B17DF26C2EB}" type="pres">
      <dgm:prSet presAssocID="{A9A72FAE-EA2E-4E6F-B176-6131260DDE73}" presName="spacer" presStyleCnt="0"/>
      <dgm:spPr/>
    </dgm:pt>
    <dgm:pt modelId="{7BDADA70-1B4F-4EE3-8BF4-DF8192AA4CB4}" type="pres">
      <dgm:prSet presAssocID="{D1B4F80A-EFE0-4B8A-9017-003C797F60F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9F7D97E-9263-47A4-99DF-B414B975ABB1}" type="pres">
      <dgm:prSet presAssocID="{90B796F4-D643-4360-A54F-9D327F3B2A82}" presName="spacer" presStyleCnt="0"/>
      <dgm:spPr/>
    </dgm:pt>
    <dgm:pt modelId="{B1AA848D-CBEF-4F3B-A8FB-B7A7414D637B}" type="pres">
      <dgm:prSet presAssocID="{FEC99F03-01C0-4EA3-980D-5277B56F5DE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CE11D25-6450-4F08-A167-FEEDE916BFBE}" type="pres">
      <dgm:prSet presAssocID="{D167351E-DA1E-460A-BF43-8FCF5212A974}" presName="spacer" presStyleCnt="0"/>
      <dgm:spPr/>
    </dgm:pt>
    <dgm:pt modelId="{E6295E42-25F6-46AD-866A-47FDDB8B087E}" type="pres">
      <dgm:prSet presAssocID="{80A57480-FBB0-4C0A-8A67-965260312EA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CE13187-59BA-400F-A2E2-E9B5C929770C}" type="pres">
      <dgm:prSet presAssocID="{EF4C63D1-91E2-4B3A-85DA-1346677749B0}" presName="spacer" presStyleCnt="0"/>
      <dgm:spPr/>
    </dgm:pt>
    <dgm:pt modelId="{E9022B72-7F41-40B6-9326-F32C5364926A}" type="pres">
      <dgm:prSet presAssocID="{DF27ABFA-EA9A-42E5-8BAD-CDD74177CAB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9A2AE4D-061B-4154-B8C4-2B1E7B19A282}" type="pres">
      <dgm:prSet presAssocID="{67734F39-1513-4BA6-9BC7-4009C264381F}" presName="spacer" presStyleCnt="0"/>
      <dgm:spPr/>
    </dgm:pt>
    <dgm:pt modelId="{B27BA5C7-1244-4034-B362-072790DC3E25}" type="pres">
      <dgm:prSet presAssocID="{681F6982-4E73-4A50-AE6A-7D0620276C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C279DB1-FE9E-48BB-99F7-4B91DA48201D}" type="pres">
      <dgm:prSet presAssocID="{09C7584A-59A9-49AF-94B3-273D2514478B}" presName="spacer" presStyleCnt="0"/>
      <dgm:spPr/>
    </dgm:pt>
    <dgm:pt modelId="{F96E3085-6328-4CA9-BC6A-FD718D280883}" type="pres">
      <dgm:prSet presAssocID="{998EDD4C-DA58-4CB7-AE9D-80BEE4A84E2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6108921-65DC-459B-9348-C8C2F7493B6C}" type="presOf" srcId="{D1B4F80A-EFE0-4B8A-9017-003C797F60F2}" destId="{7BDADA70-1B4F-4EE3-8BF4-DF8192AA4CB4}" srcOrd="0" destOrd="0" presId="urn:microsoft.com/office/officeart/2005/8/layout/vList2"/>
    <dgm:cxn modelId="{4714EB21-EC6C-43F2-9D31-3D1EE32F9B67}" type="presOf" srcId="{DF27ABFA-EA9A-42E5-8BAD-CDD74177CABF}" destId="{E9022B72-7F41-40B6-9326-F32C5364926A}" srcOrd="0" destOrd="0" presId="urn:microsoft.com/office/officeart/2005/8/layout/vList2"/>
    <dgm:cxn modelId="{7EE7813C-8305-4187-AA3F-F8C648639E30}" srcId="{047F1115-3B63-4E0F-9B1D-B52411E18DE7}" destId="{DF27ABFA-EA9A-42E5-8BAD-CDD74177CABF}" srcOrd="5" destOrd="0" parTransId="{42678693-5142-40CB-8524-9A44D37C8B4B}" sibTransId="{67734F39-1513-4BA6-9BC7-4009C264381F}"/>
    <dgm:cxn modelId="{4A80F13F-92CA-4435-A375-548271301673}" type="presOf" srcId="{80A57480-FBB0-4C0A-8A67-965260312EA3}" destId="{E6295E42-25F6-46AD-866A-47FDDB8B087E}" srcOrd="0" destOrd="0" presId="urn:microsoft.com/office/officeart/2005/8/layout/vList2"/>
    <dgm:cxn modelId="{8C6E3669-A0C5-44A7-8571-7947F9B2AA2B}" srcId="{047F1115-3B63-4E0F-9B1D-B52411E18DE7}" destId="{80A57480-FBB0-4C0A-8A67-965260312EA3}" srcOrd="4" destOrd="0" parTransId="{42A7B757-B068-4436-8E4F-5B811ED94BD2}" sibTransId="{EF4C63D1-91E2-4B3A-85DA-1346677749B0}"/>
    <dgm:cxn modelId="{25E89E4A-E915-4C0D-80DC-09C398483DF6}" srcId="{047F1115-3B63-4E0F-9B1D-B52411E18DE7}" destId="{998EDD4C-DA58-4CB7-AE9D-80BEE4A84E26}" srcOrd="7" destOrd="0" parTransId="{61F0802F-2C4F-400D-B324-389EA3207E20}" sibTransId="{02F0D0EE-01AF-431A-AFCF-690382EF5782}"/>
    <dgm:cxn modelId="{5579437E-DBB8-479E-8D64-68DFEF926DE1}" srcId="{047F1115-3B63-4E0F-9B1D-B52411E18DE7}" destId="{C313133C-9E13-4E6E-B49C-52410B028FB7}" srcOrd="1" destOrd="0" parTransId="{80FED979-07A5-42F9-88B5-1A5C374D3BFD}" sibTransId="{A9A72FAE-EA2E-4E6F-B176-6131260DDE73}"/>
    <dgm:cxn modelId="{A023D687-B75D-4768-AA24-A3836791350A}" srcId="{047F1115-3B63-4E0F-9B1D-B52411E18DE7}" destId="{D1B4F80A-EFE0-4B8A-9017-003C797F60F2}" srcOrd="2" destOrd="0" parTransId="{2F4A5DE4-7EAB-4EDD-8F93-8A29CFCE1795}" sibTransId="{90B796F4-D643-4360-A54F-9D327F3B2A82}"/>
    <dgm:cxn modelId="{DCBFDB89-AAF7-44D9-AF70-5A86F9E52404}" srcId="{047F1115-3B63-4E0F-9B1D-B52411E18DE7}" destId="{09675323-B7F5-4138-BFEB-C892A7994E01}" srcOrd="0" destOrd="0" parTransId="{69132298-C5DA-4806-A574-EE37457341CC}" sibTransId="{6A7769CE-2A94-4B62-9058-1E8DC5FD58B6}"/>
    <dgm:cxn modelId="{FD8A5D94-7BFC-404F-ADE8-B9EC67DD688D}" type="presOf" srcId="{681F6982-4E73-4A50-AE6A-7D0620276CC6}" destId="{B27BA5C7-1244-4034-B362-072790DC3E25}" srcOrd="0" destOrd="0" presId="urn:microsoft.com/office/officeart/2005/8/layout/vList2"/>
    <dgm:cxn modelId="{0E0E7A9D-8909-4FB8-9D06-D551F560CEE6}" type="presOf" srcId="{FEC99F03-01C0-4EA3-980D-5277B56F5DE4}" destId="{B1AA848D-CBEF-4F3B-A8FB-B7A7414D637B}" srcOrd="0" destOrd="0" presId="urn:microsoft.com/office/officeart/2005/8/layout/vList2"/>
    <dgm:cxn modelId="{9578D99F-56B6-4653-9F08-F3FE2F88160F}" type="presOf" srcId="{047F1115-3B63-4E0F-9B1D-B52411E18DE7}" destId="{C507485F-4EE2-4DAC-8C39-01B230C9D3ED}" srcOrd="0" destOrd="0" presId="urn:microsoft.com/office/officeart/2005/8/layout/vList2"/>
    <dgm:cxn modelId="{194232A1-8F92-4A39-8374-35AC8B543AA3}" type="presOf" srcId="{C313133C-9E13-4E6E-B49C-52410B028FB7}" destId="{4DE82FA2-E8A3-4939-A699-3BB6367CB4DF}" srcOrd="0" destOrd="0" presId="urn:microsoft.com/office/officeart/2005/8/layout/vList2"/>
    <dgm:cxn modelId="{04CE2FA7-B2B9-43F4-9AB7-1F4BAADC9578}" srcId="{047F1115-3B63-4E0F-9B1D-B52411E18DE7}" destId="{FEC99F03-01C0-4EA3-980D-5277B56F5DE4}" srcOrd="3" destOrd="0" parTransId="{B6D98B7A-DEEE-4CBE-94B3-AF510D39AB67}" sibTransId="{D167351E-DA1E-460A-BF43-8FCF5212A974}"/>
    <dgm:cxn modelId="{746BB9D3-5768-40FF-B9A6-44504A7EE98E}" type="presOf" srcId="{09675323-B7F5-4138-BFEB-C892A7994E01}" destId="{0A8868CE-19F8-4845-8139-EC8469FFDE65}" srcOrd="0" destOrd="0" presId="urn:microsoft.com/office/officeart/2005/8/layout/vList2"/>
    <dgm:cxn modelId="{8248F8EE-3905-4722-A9B2-9E83BB110625}" type="presOf" srcId="{998EDD4C-DA58-4CB7-AE9D-80BEE4A84E26}" destId="{F96E3085-6328-4CA9-BC6A-FD718D280883}" srcOrd="0" destOrd="0" presId="urn:microsoft.com/office/officeart/2005/8/layout/vList2"/>
    <dgm:cxn modelId="{F31B0CFE-5061-4A7D-80C2-D449FA1F5C48}" srcId="{047F1115-3B63-4E0F-9B1D-B52411E18DE7}" destId="{681F6982-4E73-4A50-AE6A-7D0620276CC6}" srcOrd="6" destOrd="0" parTransId="{2B9C9E99-1B3D-4150-B2ED-250FDAD56545}" sibTransId="{09C7584A-59A9-49AF-94B3-273D2514478B}"/>
    <dgm:cxn modelId="{207B7E4A-E6F2-4392-9070-1B320B82A5AB}" type="presParOf" srcId="{C507485F-4EE2-4DAC-8C39-01B230C9D3ED}" destId="{0A8868CE-19F8-4845-8139-EC8469FFDE65}" srcOrd="0" destOrd="0" presId="urn:microsoft.com/office/officeart/2005/8/layout/vList2"/>
    <dgm:cxn modelId="{CB1D88BC-D502-4673-A518-A9954EC1418C}" type="presParOf" srcId="{C507485F-4EE2-4DAC-8C39-01B230C9D3ED}" destId="{3CAB0671-A67F-40ED-9E87-48D3EAB12265}" srcOrd="1" destOrd="0" presId="urn:microsoft.com/office/officeart/2005/8/layout/vList2"/>
    <dgm:cxn modelId="{82465D96-EEF8-4154-B504-BBACBCFB7C7C}" type="presParOf" srcId="{C507485F-4EE2-4DAC-8C39-01B230C9D3ED}" destId="{4DE82FA2-E8A3-4939-A699-3BB6367CB4DF}" srcOrd="2" destOrd="0" presId="urn:microsoft.com/office/officeart/2005/8/layout/vList2"/>
    <dgm:cxn modelId="{4C7DAEFC-DF80-4017-B6B6-7A319D232270}" type="presParOf" srcId="{C507485F-4EE2-4DAC-8C39-01B230C9D3ED}" destId="{256F69DB-0BFA-499C-95DB-7B17DF26C2EB}" srcOrd="3" destOrd="0" presId="urn:microsoft.com/office/officeart/2005/8/layout/vList2"/>
    <dgm:cxn modelId="{47C58C61-7C92-469B-8E98-A166FE970BFB}" type="presParOf" srcId="{C507485F-4EE2-4DAC-8C39-01B230C9D3ED}" destId="{7BDADA70-1B4F-4EE3-8BF4-DF8192AA4CB4}" srcOrd="4" destOrd="0" presId="urn:microsoft.com/office/officeart/2005/8/layout/vList2"/>
    <dgm:cxn modelId="{87DB27D6-F4D3-4046-BE24-E139A7171005}" type="presParOf" srcId="{C507485F-4EE2-4DAC-8C39-01B230C9D3ED}" destId="{29F7D97E-9263-47A4-99DF-B414B975ABB1}" srcOrd="5" destOrd="0" presId="urn:microsoft.com/office/officeart/2005/8/layout/vList2"/>
    <dgm:cxn modelId="{453125ED-479A-4906-A7A0-5D6EB5CA4CF8}" type="presParOf" srcId="{C507485F-4EE2-4DAC-8C39-01B230C9D3ED}" destId="{B1AA848D-CBEF-4F3B-A8FB-B7A7414D637B}" srcOrd="6" destOrd="0" presId="urn:microsoft.com/office/officeart/2005/8/layout/vList2"/>
    <dgm:cxn modelId="{13852A1B-A03F-4AB6-8C63-E00984D59006}" type="presParOf" srcId="{C507485F-4EE2-4DAC-8C39-01B230C9D3ED}" destId="{ACE11D25-6450-4F08-A167-FEEDE916BFBE}" srcOrd="7" destOrd="0" presId="urn:microsoft.com/office/officeart/2005/8/layout/vList2"/>
    <dgm:cxn modelId="{070E9CCB-157C-45BF-826F-66D50B5FB903}" type="presParOf" srcId="{C507485F-4EE2-4DAC-8C39-01B230C9D3ED}" destId="{E6295E42-25F6-46AD-866A-47FDDB8B087E}" srcOrd="8" destOrd="0" presId="urn:microsoft.com/office/officeart/2005/8/layout/vList2"/>
    <dgm:cxn modelId="{EBDD9538-C163-48EE-8346-7A9ABCB589AB}" type="presParOf" srcId="{C507485F-4EE2-4DAC-8C39-01B230C9D3ED}" destId="{FCE13187-59BA-400F-A2E2-E9B5C929770C}" srcOrd="9" destOrd="0" presId="urn:microsoft.com/office/officeart/2005/8/layout/vList2"/>
    <dgm:cxn modelId="{B24A2076-1BE5-40C0-9EE1-5075443D0D07}" type="presParOf" srcId="{C507485F-4EE2-4DAC-8C39-01B230C9D3ED}" destId="{E9022B72-7F41-40B6-9326-F32C5364926A}" srcOrd="10" destOrd="0" presId="urn:microsoft.com/office/officeart/2005/8/layout/vList2"/>
    <dgm:cxn modelId="{A0B0C414-0AAD-4BC4-A090-E312B59DCDC1}" type="presParOf" srcId="{C507485F-4EE2-4DAC-8C39-01B230C9D3ED}" destId="{A9A2AE4D-061B-4154-B8C4-2B1E7B19A282}" srcOrd="11" destOrd="0" presId="urn:microsoft.com/office/officeart/2005/8/layout/vList2"/>
    <dgm:cxn modelId="{187C063D-0DCB-4B6D-8AD1-B21850C4A10A}" type="presParOf" srcId="{C507485F-4EE2-4DAC-8C39-01B230C9D3ED}" destId="{B27BA5C7-1244-4034-B362-072790DC3E25}" srcOrd="12" destOrd="0" presId="urn:microsoft.com/office/officeart/2005/8/layout/vList2"/>
    <dgm:cxn modelId="{6A0B07A5-5F8A-47EB-9665-3D05E36CD1A9}" type="presParOf" srcId="{C507485F-4EE2-4DAC-8C39-01B230C9D3ED}" destId="{FC279DB1-FE9E-48BB-99F7-4B91DA48201D}" srcOrd="13" destOrd="0" presId="urn:microsoft.com/office/officeart/2005/8/layout/vList2"/>
    <dgm:cxn modelId="{1B402E73-3537-424B-A105-31450D15CBDA}" type="presParOf" srcId="{C507485F-4EE2-4DAC-8C39-01B230C9D3ED}" destId="{F96E3085-6328-4CA9-BC6A-FD718D28088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A1190-5205-41D3-9809-CA89AB820110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3" csCatId="mainScheme" phldr="1"/>
      <dgm:spPr/>
    </dgm:pt>
    <dgm:pt modelId="{3A385EEE-2A6A-464E-8E7E-D92616845625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  <a:latin typeface="Old Standard TT" panose="020B0604020202020204" charset="0"/>
            </a:rPr>
            <a:t>User Input</a:t>
          </a:r>
        </a:p>
      </dgm:t>
    </dgm:pt>
    <dgm:pt modelId="{6C8E1849-E69F-49DC-8A2C-853EBE8DC086}" type="parTrans" cxnId="{BA077C1A-CEA4-4ECF-B3CF-0AEA8A94B08B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544345A1-DBB6-44FC-BE31-B0CFD00846E2}" type="sibTrans" cxnId="{BA077C1A-CEA4-4ECF-B3CF-0AEA8A94B08B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AEF98D99-C93B-49AC-A7BB-C1178DAB3D75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  <a:latin typeface="Old Standard TT" panose="020B0604020202020204" charset="0"/>
            </a:rPr>
            <a:t>Model</a:t>
          </a:r>
        </a:p>
      </dgm:t>
    </dgm:pt>
    <dgm:pt modelId="{CBCA1300-6A0E-4545-97E2-70FB556C40BA}" type="parTrans" cxnId="{D6369DE3-F685-48B2-B5B6-60D712AD2863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77E1FA0D-B73A-4E1A-A6A2-9CE5BD64549A}" type="sibTrans" cxnId="{D6369DE3-F685-48B2-B5B6-60D712AD2863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08340074-1571-4513-BFF3-3A9A71905DE3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  <a:latin typeface="Old Standard TT" panose="020B0604020202020204" charset="0"/>
            </a:rPr>
            <a:t>Prediction</a:t>
          </a:r>
        </a:p>
      </dgm:t>
    </dgm:pt>
    <dgm:pt modelId="{A6C08314-1998-4403-AF69-65B624AED07A}" type="parTrans" cxnId="{F04480B7-1877-43B1-856C-CA962C37054A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097C8809-93AE-4542-9C25-3DF52D2054B3}" type="sibTrans" cxnId="{F04480B7-1877-43B1-856C-CA962C37054A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1A20F8D5-9649-4976-BDD4-4019DC6578BB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  <a:latin typeface="Old Standard TT" panose="020B0604020202020204" charset="0"/>
            </a:rPr>
            <a:t>Data Preparation</a:t>
          </a:r>
        </a:p>
      </dgm:t>
    </dgm:pt>
    <dgm:pt modelId="{A4B796FC-0B0D-448B-96C0-02532759B8F3}" type="parTrans" cxnId="{69711F28-971F-4DC3-A3FD-5A9CF17ACB86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F85C8A2D-9D68-4D0B-9ACC-F716E485D976}" type="sibTrans" cxnId="{69711F28-971F-4DC3-A3FD-5A9CF17ACB86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632BDDAE-62F2-450E-B837-58B7F4C4E218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  <a:latin typeface="Old Standard TT" panose="020B0604020202020204" charset="0"/>
            </a:rPr>
            <a:t>Webapp Display</a:t>
          </a:r>
        </a:p>
      </dgm:t>
    </dgm:pt>
    <dgm:pt modelId="{1782CFF8-EFCD-4A2F-B734-E4FF6CE4B6B2}" type="parTrans" cxnId="{79D41B71-01D6-40AB-B43D-2AEA6C3DA477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68E93822-21FD-4223-9337-45B344C44A14}" type="sibTrans" cxnId="{79D41B71-01D6-40AB-B43D-2AEA6C3DA477}">
      <dgm:prSet/>
      <dgm:spPr/>
      <dgm:t>
        <a:bodyPr/>
        <a:lstStyle/>
        <a:p>
          <a:endParaRPr lang="en-CA">
            <a:solidFill>
              <a:schemeClr val="tx1"/>
            </a:solidFill>
          </a:endParaRPr>
        </a:p>
      </dgm:t>
    </dgm:pt>
    <dgm:pt modelId="{2E3E24EA-C613-443A-8D84-81D1EA2462C8}" type="pres">
      <dgm:prSet presAssocID="{A4AA1190-5205-41D3-9809-CA89AB820110}" presName="Name0" presStyleCnt="0">
        <dgm:presLayoutVars>
          <dgm:dir/>
          <dgm:animOne val="branch"/>
          <dgm:animLvl val="lvl"/>
        </dgm:presLayoutVars>
      </dgm:prSet>
      <dgm:spPr/>
    </dgm:pt>
    <dgm:pt modelId="{E2B65983-0133-465B-857C-A3939006428C}" type="pres">
      <dgm:prSet presAssocID="{3A385EEE-2A6A-464E-8E7E-D92616845625}" presName="chaos" presStyleCnt="0"/>
      <dgm:spPr/>
    </dgm:pt>
    <dgm:pt modelId="{0B8E0CBF-9B32-4752-BD0A-CC3EBB6D033F}" type="pres">
      <dgm:prSet presAssocID="{3A385EEE-2A6A-464E-8E7E-D92616845625}" presName="parTx1" presStyleLbl="revTx" presStyleIdx="0" presStyleCnt="4"/>
      <dgm:spPr/>
    </dgm:pt>
    <dgm:pt modelId="{0969AA30-A607-4F03-B5E2-E92462C8E166}" type="pres">
      <dgm:prSet presAssocID="{3A385EEE-2A6A-464E-8E7E-D92616845625}" presName="c1" presStyleLbl="node1" presStyleIdx="0" presStyleCnt="19"/>
      <dgm:spPr/>
    </dgm:pt>
    <dgm:pt modelId="{69EB706F-0BFF-4D09-8717-6344C1B53A45}" type="pres">
      <dgm:prSet presAssocID="{3A385EEE-2A6A-464E-8E7E-D92616845625}" presName="c2" presStyleLbl="node1" presStyleIdx="1" presStyleCnt="19"/>
      <dgm:spPr/>
    </dgm:pt>
    <dgm:pt modelId="{31584CA8-5434-48EC-A332-D638237C741A}" type="pres">
      <dgm:prSet presAssocID="{3A385EEE-2A6A-464E-8E7E-D92616845625}" presName="c3" presStyleLbl="node1" presStyleIdx="2" presStyleCnt="19"/>
      <dgm:spPr/>
    </dgm:pt>
    <dgm:pt modelId="{4BF05021-314B-4397-93B7-4F6B84BDA704}" type="pres">
      <dgm:prSet presAssocID="{3A385EEE-2A6A-464E-8E7E-D92616845625}" presName="c4" presStyleLbl="node1" presStyleIdx="3" presStyleCnt="19"/>
      <dgm:spPr/>
    </dgm:pt>
    <dgm:pt modelId="{968A55F6-6677-4D1C-8754-63CF82B4AC6B}" type="pres">
      <dgm:prSet presAssocID="{3A385EEE-2A6A-464E-8E7E-D92616845625}" presName="c5" presStyleLbl="node1" presStyleIdx="4" presStyleCnt="19"/>
      <dgm:spPr/>
    </dgm:pt>
    <dgm:pt modelId="{CEF9367D-FA1E-45C1-9BB4-8793F86F0DA3}" type="pres">
      <dgm:prSet presAssocID="{3A385EEE-2A6A-464E-8E7E-D92616845625}" presName="c6" presStyleLbl="node1" presStyleIdx="5" presStyleCnt="19"/>
      <dgm:spPr/>
    </dgm:pt>
    <dgm:pt modelId="{F8BB95AC-8B84-4D72-9752-207A54E7DED2}" type="pres">
      <dgm:prSet presAssocID="{3A385EEE-2A6A-464E-8E7E-D92616845625}" presName="c7" presStyleLbl="node1" presStyleIdx="6" presStyleCnt="19"/>
      <dgm:spPr/>
    </dgm:pt>
    <dgm:pt modelId="{5F3D8682-E697-459D-9B55-0E303693409C}" type="pres">
      <dgm:prSet presAssocID="{3A385EEE-2A6A-464E-8E7E-D92616845625}" presName="c8" presStyleLbl="node1" presStyleIdx="7" presStyleCnt="19"/>
      <dgm:spPr/>
    </dgm:pt>
    <dgm:pt modelId="{D576B9E0-7BFA-4032-974E-13F5A87F880D}" type="pres">
      <dgm:prSet presAssocID="{3A385EEE-2A6A-464E-8E7E-D92616845625}" presName="c9" presStyleLbl="node1" presStyleIdx="8" presStyleCnt="19"/>
      <dgm:spPr/>
    </dgm:pt>
    <dgm:pt modelId="{F934B6ED-9C31-4AEB-9DC3-1922EA9063E0}" type="pres">
      <dgm:prSet presAssocID="{3A385EEE-2A6A-464E-8E7E-D92616845625}" presName="c10" presStyleLbl="node1" presStyleIdx="9" presStyleCnt="19"/>
      <dgm:spPr/>
    </dgm:pt>
    <dgm:pt modelId="{6991703D-C985-4840-9420-8C1A99AE69F9}" type="pres">
      <dgm:prSet presAssocID="{3A385EEE-2A6A-464E-8E7E-D92616845625}" presName="c11" presStyleLbl="node1" presStyleIdx="10" presStyleCnt="19"/>
      <dgm:spPr/>
    </dgm:pt>
    <dgm:pt modelId="{06ACCB56-F701-4D95-840B-F7779F489EE1}" type="pres">
      <dgm:prSet presAssocID="{3A385EEE-2A6A-464E-8E7E-D92616845625}" presName="c12" presStyleLbl="node1" presStyleIdx="11" presStyleCnt="19"/>
      <dgm:spPr/>
    </dgm:pt>
    <dgm:pt modelId="{ACBED653-16F5-4096-B9A3-984F2255C972}" type="pres">
      <dgm:prSet presAssocID="{3A385EEE-2A6A-464E-8E7E-D92616845625}" presName="c13" presStyleLbl="node1" presStyleIdx="12" presStyleCnt="19"/>
      <dgm:spPr/>
    </dgm:pt>
    <dgm:pt modelId="{224CA0AF-6D16-488C-B2E1-A15DD129A764}" type="pres">
      <dgm:prSet presAssocID="{3A385EEE-2A6A-464E-8E7E-D92616845625}" presName="c14" presStyleLbl="node1" presStyleIdx="13" presStyleCnt="19"/>
      <dgm:spPr/>
    </dgm:pt>
    <dgm:pt modelId="{8DFA05D6-5499-4A61-936E-E7879A17A46F}" type="pres">
      <dgm:prSet presAssocID="{3A385EEE-2A6A-464E-8E7E-D92616845625}" presName="c15" presStyleLbl="node1" presStyleIdx="14" presStyleCnt="19"/>
      <dgm:spPr/>
    </dgm:pt>
    <dgm:pt modelId="{8EBFD31A-F2EC-436F-9A54-4A9942E0EC34}" type="pres">
      <dgm:prSet presAssocID="{3A385EEE-2A6A-464E-8E7E-D92616845625}" presName="c16" presStyleLbl="node1" presStyleIdx="15" presStyleCnt="19"/>
      <dgm:spPr/>
    </dgm:pt>
    <dgm:pt modelId="{D0D9FC58-D238-4B01-80FF-5D8E4995C134}" type="pres">
      <dgm:prSet presAssocID="{3A385EEE-2A6A-464E-8E7E-D92616845625}" presName="c17" presStyleLbl="node1" presStyleIdx="16" presStyleCnt="19"/>
      <dgm:spPr/>
    </dgm:pt>
    <dgm:pt modelId="{426CAFBC-BF69-4033-AFAA-863CD43E5225}" type="pres">
      <dgm:prSet presAssocID="{3A385EEE-2A6A-464E-8E7E-D92616845625}" presName="c18" presStyleLbl="node1" presStyleIdx="17" presStyleCnt="19"/>
      <dgm:spPr/>
    </dgm:pt>
    <dgm:pt modelId="{25258A32-0E24-4024-85AD-A981A4EFE0ED}" type="pres">
      <dgm:prSet presAssocID="{544345A1-DBB6-44FC-BE31-B0CFD00846E2}" presName="chevronComposite1" presStyleCnt="0"/>
      <dgm:spPr/>
    </dgm:pt>
    <dgm:pt modelId="{DEC9CA4C-7E2B-48E2-82E9-360C400020C7}" type="pres">
      <dgm:prSet presAssocID="{544345A1-DBB6-44FC-BE31-B0CFD00846E2}" presName="chevron1" presStyleLbl="sibTrans2D1" presStyleIdx="0" presStyleCnt="4"/>
      <dgm:spPr/>
    </dgm:pt>
    <dgm:pt modelId="{F7E7E41D-4FBA-4FC4-9F78-FDFDFCDB5B67}" type="pres">
      <dgm:prSet presAssocID="{544345A1-DBB6-44FC-BE31-B0CFD00846E2}" presName="spChevron1" presStyleCnt="0"/>
      <dgm:spPr/>
    </dgm:pt>
    <dgm:pt modelId="{165A0664-09E0-4AD6-87A3-5C692AEF01E8}" type="pres">
      <dgm:prSet presAssocID="{1A20F8D5-9649-4976-BDD4-4019DC6578BB}" presName="middle" presStyleCnt="0"/>
      <dgm:spPr/>
    </dgm:pt>
    <dgm:pt modelId="{41B207F9-B169-4733-BD07-9626ED0DA483}" type="pres">
      <dgm:prSet presAssocID="{1A20F8D5-9649-4976-BDD4-4019DC6578BB}" presName="parTxMid" presStyleLbl="revTx" presStyleIdx="1" presStyleCnt="4"/>
      <dgm:spPr/>
    </dgm:pt>
    <dgm:pt modelId="{8C293D54-4CAC-41B3-9B31-558A56E87E1F}" type="pres">
      <dgm:prSet presAssocID="{1A20F8D5-9649-4976-BDD4-4019DC6578BB}" presName="spMid" presStyleCnt="0"/>
      <dgm:spPr/>
    </dgm:pt>
    <dgm:pt modelId="{2B916AB4-FC0D-4C42-A425-FCDC4538C2C6}" type="pres">
      <dgm:prSet presAssocID="{F85C8A2D-9D68-4D0B-9ACC-F716E485D976}" presName="chevronComposite1" presStyleCnt="0"/>
      <dgm:spPr/>
    </dgm:pt>
    <dgm:pt modelId="{EDED701B-F3EA-46C1-B0EB-2DCB87979ABE}" type="pres">
      <dgm:prSet presAssocID="{F85C8A2D-9D68-4D0B-9ACC-F716E485D976}" presName="chevron1" presStyleLbl="sibTrans2D1" presStyleIdx="1" presStyleCnt="4"/>
      <dgm:spPr/>
    </dgm:pt>
    <dgm:pt modelId="{E2A4AF89-1DB9-44F1-89E5-83652F8E1370}" type="pres">
      <dgm:prSet presAssocID="{F85C8A2D-9D68-4D0B-9ACC-F716E485D976}" presName="spChevron1" presStyleCnt="0"/>
      <dgm:spPr/>
    </dgm:pt>
    <dgm:pt modelId="{78B69312-77A7-4AB8-AB79-580A79FE2C9A}" type="pres">
      <dgm:prSet presAssocID="{AEF98D99-C93B-49AC-A7BB-C1178DAB3D75}" presName="middle" presStyleCnt="0"/>
      <dgm:spPr/>
    </dgm:pt>
    <dgm:pt modelId="{91C98331-1A77-4BB0-B679-95570B0F9D27}" type="pres">
      <dgm:prSet presAssocID="{AEF98D99-C93B-49AC-A7BB-C1178DAB3D75}" presName="parTxMid" presStyleLbl="revTx" presStyleIdx="2" presStyleCnt="4"/>
      <dgm:spPr/>
    </dgm:pt>
    <dgm:pt modelId="{E58E33BA-277F-4A5E-A867-0EB88DEBB6A4}" type="pres">
      <dgm:prSet presAssocID="{AEF98D99-C93B-49AC-A7BB-C1178DAB3D75}" presName="spMid" presStyleCnt="0"/>
      <dgm:spPr/>
    </dgm:pt>
    <dgm:pt modelId="{9F7AB2A5-A732-4162-987A-AFB920C5E405}" type="pres">
      <dgm:prSet presAssocID="{77E1FA0D-B73A-4E1A-A6A2-9CE5BD64549A}" presName="chevronComposite1" presStyleCnt="0"/>
      <dgm:spPr/>
    </dgm:pt>
    <dgm:pt modelId="{153F5E05-1C1E-4C41-9651-7B956AC7ACB9}" type="pres">
      <dgm:prSet presAssocID="{77E1FA0D-B73A-4E1A-A6A2-9CE5BD64549A}" presName="chevron1" presStyleLbl="sibTrans2D1" presStyleIdx="2" presStyleCnt="4"/>
      <dgm:spPr/>
    </dgm:pt>
    <dgm:pt modelId="{D58C6E24-F9AA-48C2-85F7-E409BADA9BB3}" type="pres">
      <dgm:prSet presAssocID="{77E1FA0D-B73A-4E1A-A6A2-9CE5BD64549A}" presName="spChevron1" presStyleCnt="0"/>
      <dgm:spPr/>
    </dgm:pt>
    <dgm:pt modelId="{3C05028C-4800-4685-AEF2-B7CE9573AC65}" type="pres">
      <dgm:prSet presAssocID="{08340074-1571-4513-BFF3-3A9A71905DE3}" presName="middle" presStyleCnt="0"/>
      <dgm:spPr/>
    </dgm:pt>
    <dgm:pt modelId="{DDD0B374-C59F-4B6F-8E19-739FE2BE5441}" type="pres">
      <dgm:prSet presAssocID="{08340074-1571-4513-BFF3-3A9A71905DE3}" presName="parTxMid" presStyleLbl="revTx" presStyleIdx="3" presStyleCnt="4"/>
      <dgm:spPr/>
    </dgm:pt>
    <dgm:pt modelId="{9C79BF9A-AF81-4A62-A88D-AEF820E88EA8}" type="pres">
      <dgm:prSet presAssocID="{08340074-1571-4513-BFF3-3A9A71905DE3}" presName="spMid" presStyleCnt="0"/>
      <dgm:spPr/>
    </dgm:pt>
    <dgm:pt modelId="{6A27459D-AB45-4EA7-8E17-E76C9061C355}" type="pres">
      <dgm:prSet presAssocID="{097C8809-93AE-4542-9C25-3DF52D2054B3}" presName="chevronComposite1" presStyleCnt="0"/>
      <dgm:spPr/>
    </dgm:pt>
    <dgm:pt modelId="{9ECF2535-5067-4E12-A20C-A31335C6C24C}" type="pres">
      <dgm:prSet presAssocID="{097C8809-93AE-4542-9C25-3DF52D2054B3}" presName="chevron1" presStyleLbl="sibTrans2D1" presStyleIdx="3" presStyleCnt="4"/>
      <dgm:spPr/>
    </dgm:pt>
    <dgm:pt modelId="{E57E65D1-B74D-4D30-9100-E3BE300FF371}" type="pres">
      <dgm:prSet presAssocID="{097C8809-93AE-4542-9C25-3DF52D2054B3}" presName="spChevron1" presStyleCnt="0"/>
      <dgm:spPr/>
    </dgm:pt>
    <dgm:pt modelId="{3C47215E-3F82-4FDF-A98B-81AE36B23D30}" type="pres">
      <dgm:prSet presAssocID="{632BDDAE-62F2-450E-B837-58B7F4C4E218}" presName="last" presStyleCnt="0"/>
      <dgm:spPr/>
    </dgm:pt>
    <dgm:pt modelId="{BA979005-EB24-409C-91B3-7F1ABDB2A32F}" type="pres">
      <dgm:prSet presAssocID="{632BDDAE-62F2-450E-B837-58B7F4C4E218}" presName="circleTx" presStyleLbl="node1" presStyleIdx="18" presStyleCnt="19"/>
      <dgm:spPr/>
    </dgm:pt>
    <dgm:pt modelId="{9CD69955-4918-4D8B-9F3B-88003D323C8C}" type="pres">
      <dgm:prSet presAssocID="{632BDDAE-62F2-450E-B837-58B7F4C4E218}" presName="spN" presStyleCnt="0"/>
      <dgm:spPr/>
    </dgm:pt>
  </dgm:ptLst>
  <dgm:cxnLst>
    <dgm:cxn modelId="{BA077C1A-CEA4-4ECF-B3CF-0AEA8A94B08B}" srcId="{A4AA1190-5205-41D3-9809-CA89AB820110}" destId="{3A385EEE-2A6A-464E-8E7E-D92616845625}" srcOrd="0" destOrd="0" parTransId="{6C8E1849-E69F-49DC-8A2C-853EBE8DC086}" sibTransId="{544345A1-DBB6-44FC-BE31-B0CFD00846E2}"/>
    <dgm:cxn modelId="{69711F28-971F-4DC3-A3FD-5A9CF17ACB86}" srcId="{A4AA1190-5205-41D3-9809-CA89AB820110}" destId="{1A20F8D5-9649-4976-BDD4-4019DC6578BB}" srcOrd="1" destOrd="0" parTransId="{A4B796FC-0B0D-448B-96C0-02532759B8F3}" sibTransId="{F85C8A2D-9D68-4D0B-9ACC-F716E485D976}"/>
    <dgm:cxn modelId="{8905C948-E9C1-4D39-B411-DE152B333DA4}" type="presOf" srcId="{1A20F8D5-9649-4976-BDD4-4019DC6578BB}" destId="{41B207F9-B169-4733-BD07-9626ED0DA483}" srcOrd="0" destOrd="0" presId="urn:microsoft.com/office/officeart/2009/3/layout/RandomtoResultProcess"/>
    <dgm:cxn modelId="{79D41B71-01D6-40AB-B43D-2AEA6C3DA477}" srcId="{A4AA1190-5205-41D3-9809-CA89AB820110}" destId="{632BDDAE-62F2-450E-B837-58B7F4C4E218}" srcOrd="4" destOrd="0" parTransId="{1782CFF8-EFCD-4A2F-B734-E4FF6CE4B6B2}" sibTransId="{68E93822-21FD-4223-9337-45B344C44A14}"/>
    <dgm:cxn modelId="{BCED0B9A-6A9D-406D-8C8A-CE88FE7CF018}" type="presOf" srcId="{3A385EEE-2A6A-464E-8E7E-D92616845625}" destId="{0B8E0CBF-9B32-4752-BD0A-CC3EBB6D033F}" srcOrd="0" destOrd="0" presId="urn:microsoft.com/office/officeart/2009/3/layout/RandomtoResultProcess"/>
    <dgm:cxn modelId="{F04480B7-1877-43B1-856C-CA962C37054A}" srcId="{A4AA1190-5205-41D3-9809-CA89AB820110}" destId="{08340074-1571-4513-BFF3-3A9A71905DE3}" srcOrd="3" destOrd="0" parTransId="{A6C08314-1998-4403-AF69-65B624AED07A}" sibTransId="{097C8809-93AE-4542-9C25-3DF52D2054B3}"/>
    <dgm:cxn modelId="{A74E27BF-EFCA-4822-AA7E-22EFFF747556}" type="presOf" srcId="{AEF98D99-C93B-49AC-A7BB-C1178DAB3D75}" destId="{91C98331-1A77-4BB0-B679-95570B0F9D27}" srcOrd="0" destOrd="0" presId="urn:microsoft.com/office/officeart/2009/3/layout/RandomtoResultProcess"/>
    <dgm:cxn modelId="{AAA107C6-DEED-4B7A-92C0-CB553D5D3822}" type="presOf" srcId="{632BDDAE-62F2-450E-B837-58B7F4C4E218}" destId="{BA979005-EB24-409C-91B3-7F1ABDB2A32F}" srcOrd="0" destOrd="0" presId="urn:microsoft.com/office/officeart/2009/3/layout/RandomtoResultProcess"/>
    <dgm:cxn modelId="{9EAD91D1-C8A2-4F24-BD55-FD8098906767}" type="presOf" srcId="{A4AA1190-5205-41D3-9809-CA89AB820110}" destId="{2E3E24EA-C613-443A-8D84-81D1EA2462C8}" srcOrd="0" destOrd="0" presId="urn:microsoft.com/office/officeart/2009/3/layout/RandomtoResultProcess"/>
    <dgm:cxn modelId="{92A079DE-2868-41C3-B6C6-606A7EF824BC}" type="presOf" srcId="{08340074-1571-4513-BFF3-3A9A71905DE3}" destId="{DDD0B374-C59F-4B6F-8E19-739FE2BE5441}" srcOrd="0" destOrd="0" presId="urn:microsoft.com/office/officeart/2009/3/layout/RandomtoResultProcess"/>
    <dgm:cxn modelId="{D6369DE3-F685-48B2-B5B6-60D712AD2863}" srcId="{A4AA1190-5205-41D3-9809-CA89AB820110}" destId="{AEF98D99-C93B-49AC-A7BB-C1178DAB3D75}" srcOrd="2" destOrd="0" parTransId="{CBCA1300-6A0E-4545-97E2-70FB556C40BA}" sibTransId="{77E1FA0D-B73A-4E1A-A6A2-9CE5BD64549A}"/>
    <dgm:cxn modelId="{A4E7EFB0-DE4A-41DA-9732-D419ABD13129}" type="presParOf" srcId="{2E3E24EA-C613-443A-8D84-81D1EA2462C8}" destId="{E2B65983-0133-465B-857C-A3939006428C}" srcOrd="0" destOrd="0" presId="urn:microsoft.com/office/officeart/2009/3/layout/RandomtoResultProcess"/>
    <dgm:cxn modelId="{BF74DD32-44A9-46B9-A581-31923F038AE0}" type="presParOf" srcId="{E2B65983-0133-465B-857C-A3939006428C}" destId="{0B8E0CBF-9B32-4752-BD0A-CC3EBB6D033F}" srcOrd="0" destOrd="0" presId="urn:microsoft.com/office/officeart/2009/3/layout/RandomtoResultProcess"/>
    <dgm:cxn modelId="{ED2E0B08-9D3A-41FA-A00D-B3DDEF3629EC}" type="presParOf" srcId="{E2B65983-0133-465B-857C-A3939006428C}" destId="{0969AA30-A607-4F03-B5E2-E92462C8E166}" srcOrd="1" destOrd="0" presId="urn:microsoft.com/office/officeart/2009/3/layout/RandomtoResultProcess"/>
    <dgm:cxn modelId="{802A6A23-5352-4BBB-A1B3-005F962261CD}" type="presParOf" srcId="{E2B65983-0133-465B-857C-A3939006428C}" destId="{69EB706F-0BFF-4D09-8717-6344C1B53A45}" srcOrd="2" destOrd="0" presId="urn:microsoft.com/office/officeart/2009/3/layout/RandomtoResultProcess"/>
    <dgm:cxn modelId="{06F506AF-5FEE-46C6-BA1B-CFB3CEA83CB8}" type="presParOf" srcId="{E2B65983-0133-465B-857C-A3939006428C}" destId="{31584CA8-5434-48EC-A332-D638237C741A}" srcOrd="3" destOrd="0" presId="urn:microsoft.com/office/officeart/2009/3/layout/RandomtoResultProcess"/>
    <dgm:cxn modelId="{EF2CB0C1-E37F-4B3A-B659-7E1730F24574}" type="presParOf" srcId="{E2B65983-0133-465B-857C-A3939006428C}" destId="{4BF05021-314B-4397-93B7-4F6B84BDA704}" srcOrd="4" destOrd="0" presId="urn:microsoft.com/office/officeart/2009/3/layout/RandomtoResultProcess"/>
    <dgm:cxn modelId="{90044E09-73F1-448D-A21B-E33FB7D4BD47}" type="presParOf" srcId="{E2B65983-0133-465B-857C-A3939006428C}" destId="{968A55F6-6677-4D1C-8754-63CF82B4AC6B}" srcOrd="5" destOrd="0" presId="urn:microsoft.com/office/officeart/2009/3/layout/RandomtoResultProcess"/>
    <dgm:cxn modelId="{73E674B6-BDEA-4D3D-A09B-B2031082033C}" type="presParOf" srcId="{E2B65983-0133-465B-857C-A3939006428C}" destId="{CEF9367D-FA1E-45C1-9BB4-8793F86F0DA3}" srcOrd="6" destOrd="0" presId="urn:microsoft.com/office/officeart/2009/3/layout/RandomtoResultProcess"/>
    <dgm:cxn modelId="{7D75538B-7A2F-45FC-92EA-684AC2945D56}" type="presParOf" srcId="{E2B65983-0133-465B-857C-A3939006428C}" destId="{F8BB95AC-8B84-4D72-9752-207A54E7DED2}" srcOrd="7" destOrd="0" presId="urn:microsoft.com/office/officeart/2009/3/layout/RandomtoResultProcess"/>
    <dgm:cxn modelId="{7A272559-1982-44D7-B28F-9753A1CF259B}" type="presParOf" srcId="{E2B65983-0133-465B-857C-A3939006428C}" destId="{5F3D8682-E697-459D-9B55-0E303693409C}" srcOrd="8" destOrd="0" presId="urn:microsoft.com/office/officeart/2009/3/layout/RandomtoResultProcess"/>
    <dgm:cxn modelId="{8D111B20-FF56-4C5F-A02A-127AEB1E901F}" type="presParOf" srcId="{E2B65983-0133-465B-857C-A3939006428C}" destId="{D576B9E0-7BFA-4032-974E-13F5A87F880D}" srcOrd="9" destOrd="0" presId="urn:microsoft.com/office/officeart/2009/3/layout/RandomtoResultProcess"/>
    <dgm:cxn modelId="{2972117E-B4CA-496C-8549-D0777BEE2265}" type="presParOf" srcId="{E2B65983-0133-465B-857C-A3939006428C}" destId="{F934B6ED-9C31-4AEB-9DC3-1922EA9063E0}" srcOrd="10" destOrd="0" presId="urn:microsoft.com/office/officeart/2009/3/layout/RandomtoResultProcess"/>
    <dgm:cxn modelId="{42747DBA-D422-45E1-A380-7CE035D801E5}" type="presParOf" srcId="{E2B65983-0133-465B-857C-A3939006428C}" destId="{6991703D-C985-4840-9420-8C1A99AE69F9}" srcOrd="11" destOrd="0" presId="urn:microsoft.com/office/officeart/2009/3/layout/RandomtoResultProcess"/>
    <dgm:cxn modelId="{EF33EC9C-01C0-49E3-A8D9-7D00B5763083}" type="presParOf" srcId="{E2B65983-0133-465B-857C-A3939006428C}" destId="{06ACCB56-F701-4D95-840B-F7779F489EE1}" srcOrd="12" destOrd="0" presId="urn:microsoft.com/office/officeart/2009/3/layout/RandomtoResultProcess"/>
    <dgm:cxn modelId="{C16DA134-F08E-4084-9302-950FAC074B4D}" type="presParOf" srcId="{E2B65983-0133-465B-857C-A3939006428C}" destId="{ACBED653-16F5-4096-B9A3-984F2255C972}" srcOrd="13" destOrd="0" presId="urn:microsoft.com/office/officeart/2009/3/layout/RandomtoResultProcess"/>
    <dgm:cxn modelId="{00CD8EBD-37EA-4A5E-A53B-6CFC6530B5E4}" type="presParOf" srcId="{E2B65983-0133-465B-857C-A3939006428C}" destId="{224CA0AF-6D16-488C-B2E1-A15DD129A764}" srcOrd="14" destOrd="0" presId="urn:microsoft.com/office/officeart/2009/3/layout/RandomtoResultProcess"/>
    <dgm:cxn modelId="{A7102302-6FF4-46EB-B06D-9125BE6294CF}" type="presParOf" srcId="{E2B65983-0133-465B-857C-A3939006428C}" destId="{8DFA05D6-5499-4A61-936E-E7879A17A46F}" srcOrd="15" destOrd="0" presId="urn:microsoft.com/office/officeart/2009/3/layout/RandomtoResultProcess"/>
    <dgm:cxn modelId="{A457E0B1-802D-4008-A841-A57034DDD3A4}" type="presParOf" srcId="{E2B65983-0133-465B-857C-A3939006428C}" destId="{8EBFD31A-F2EC-436F-9A54-4A9942E0EC34}" srcOrd="16" destOrd="0" presId="urn:microsoft.com/office/officeart/2009/3/layout/RandomtoResultProcess"/>
    <dgm:cxn modelId="{24B04E77-AC11-48B2-B1AC-F030A55AFB08}" type="presParOf" srcId="{E2B65983-0133-465B-857C-A3939006428C}" destId="{D0D9FC58-D238-4B01-80FF-5D8E4995C134}" srcOrd="17" destOrd="0" presId="urn:microsoft.com/office/officeart/2009/3/layout/RandomtoResultProcess"/>
    <dgm:cxn modelId="{63B19A5F-F2E1-49A1-8BBD-AAAA97298336}" type="presParOf" srcId="{E2B65983-0133-465B-857C-A3939006428C}" destId="{426CAFBC-BF69-4033-AFAA-863CD43E5225}" srcOrd="18" destOrd="0" presId="urn:microsoft.com/office/officeart/2009/3/layout/RandomtoResultProcess"/>
    <dgm:cxn modelId="{4F821DDB-11EC-4F2F-AE37-9FF2B9784878}" type="presParOf" srcId="{2E3E24EA-C613-443A-8D84-81D1EA2462C8}" destId="{25258A32-0E24-4024-85AD-A981A4EFE0ED}" srcOrd="1" destOrd="0" presId="urn:microsoft.com/office/officeart/2009/3/layout/RandomtoResultProcess"/>
    <dgm:cxn modelId="{AE20E971-E68D-4DFD-8E80-08E7E5307FBE}" type="presParOf" srcId="{25258A32-0E24-4024-85AD-A981A4EFE0ED}" destId="{DEC9CA4C-7E2B-48E2-82E9-360C400020C7}" srcOrd="0" destOrd="0" presId="urn:microsoft.com/office/officeart/2009/3/layout/RandomtoResultProcess"/>
    <dgm:cxn modelId="{63C8B9F1-BF3A-44B9-A897-A8456516BB02}" type="presParOf" srcId="{25258A32-0E24-4024-85AD-A981A4EFE0ED}" destId="{F7E7E41D-4FBA-4FC4-9F78-FDFDFCDB5B67}" srcOrd="1" destOrd="0" presId="urn:microsoft.com/office/officeart/2009/3/layout/RandomtoResultProcess"/>
    <dgm:cxn modelId="{766FAB72-B4F7-497F-8A99-7848FD147446}" type="presParOf" srcId="{2E3E24EA-C613-443A-8D84-81D1EA2462C8}" destId="{165A0664-09E0-4AD6-87A3-5C692AEF01E8}" srcOrd="2" destOrd="0" presId="urn:microsoft.com/office/officeart/2009/3/layout/RandomtoResultProcess"/>
    <dgm:cxn modelId="{522C1574-6C27-4C8A-AA89-A263A489DE47}" type="presParOf" srcId="{165A0664-09E0-4AD6-87A3-5C692AEF01E8}" destId="{41B207F9-B169-4733-BD07-9626ED0DA483}" srcOrd="0" destOrd="0" presId="urn:microsoft.com/office/officeart/2009/3/layout/RandomtoResultProcess"/>
    <dgm:cxn modelId="{A1034631-567C-4FDE-AD6F-42E439739240}" type="presParOf" srcId="{165A0664-09E0-4AD6-87A3-5C692AEF01E8}" destId="{8C293D54-4CAC-41B3-9B31-558A56E87E1F}" srcOrd="1" destOrd="0" presId="urn:microsoft.com/office/officeart/2009/3/layout/RandomtoResultProcess"/>
    <dgm:cxn modelId="{A6680003-B837-4AEF-9541-53D4F3F12894}" type="presParOf" srcId="{2E3E24EA-C613-443A-8D84-81D1EA2462C8}" destId="{2B916AB4-FC0D-4C42-A425-FCDC4538C2C6}" srcOrd="3" destOrd="0" presId="urn:microsoft.com/office/officeart/2009/3/layout/RandomtoResultProcess"/>
    <dgm:cxn modelId="{EA9D2445-F288-4C4B-96ED-A36011E005BB}" type="presParOf" srcId="{2B916AB4-FC0D-4C42-A425-FCDC4538C2C6}" destId="{EDED701B-F3EA-46C1-B0EB-2DCB87979ABE}" srcOrd="0" destOrd="0" presId="urn:microsoft.com/office/officeart/2009/3/layout/RandomtoResultProcess"/>
    <dgm:cxn modelId="{BDECDCC9-A5D9-496E-8FA2-145DD2997ECA}" type="presParOf" srcId="{2B916AB4-FC0D-4C42-A425-FCDC4538C2C6}" destId="{E2A4AF89-1DB9-44F1-89E5-83652F8E1370}" srcOrd="1" destOrd="0" presId="urn:microsoft.com/office/officeart/2009/3/layout/RandomtoResultProcess"/>
    <dgm:cxn modelId="{9185B8B6-7FBD-430E-B253-9074CE2E60B4}" type="presParOf" srcId="{2E3E24EA-C613-443A-8D84-81D1EA2462C8}" destId="{78B69312-77A7-4AB8-AB79-580A79FE2C9A}" srcOrd="4" destOrd="0" presId="urn:microsoft.com/office/officeart/2009/3/layout/RandomtoResultProcess"/>
    <dgm:cxn modelId="{8D6D295C-8DEE-468C-A8CF-3A877F25B1E4}" type="presParOf" srcId="{78B69312-77A7-4AB8-AB79-580A79FE2C9A}" destId="{91C98331-1A77-4BB0-B679-95570B0F9D27}" srcOrd="0" destOrd="0" presId="urn:microsoft.com/office/officeart/2009/3/layout/RandomtoResultProcess"/>
    <dgm:cxn modelId="{6E039EFC-8399-49B1-838A-5926DFBA82E6}" type="presParOf" srcId="{78B69312-77A7-4AB8-AB79-580A79FE2C9A}" destId="{E58E33BA-277F-4A5E-A867-0EB88DEBB6A4}" srcOrd="1" destOrd="0" presId="urn:microsoft.com/office/officeart/2009/3/layout/RandomtoResultProcess"/>
    <dgm:cxn modelId="{D0F25E90-0396-40CC-B198-E1538E604633}" type="presParOf" srcId="{2E3E24EA-C613-443A-8D84-81D1EA2462C8}" destId="{9F7AB2A5-A732-4162-987A-AFB920C5E405}" srcOrd="5" destOrd="0" presId="urn:microsoft.com/office/officeart/2009/3/layout/RandomtoResultProcess"/>
    <dgm:cxn modelId="{CD8118C7-FE99-47BC-A8F6-58C1B4220D69}" type="presParOf" srcId="{9F7AB2A5-A732-4162-987A-AFB920C5E405}" destId="{153F5E05-1C1E-4C41-9651-7B956AC7ACB9}" srcOrd="0" destOrd="0" presId="urn:microsoft.com/office/officeart/2009/3/layout/RandomtoResultProcess"/>
    <dgm:cxn modelId="{AA949A65-7CC3-441B-9FF5-822E57139C34}" type="presParOf" srcId="{9F7AB2A5-A732-4162-987A-AFB920C5E405}" destId="{D58C6E24-F9AA-48C2-85F7-E409BADA9BB3}" srcOrd="1" destOrd="0" presId="urn:microsoft.com/office/officeart/2009/3/layout/RandomtoResultProcess"/>
    <dgm:cxn modelId="{0E412010-423A-45DD-805A-44963AE200BE}" type="presParOf" srcId="{2E3E24EA-C613-443A-8D84-81D1EA2462C8}" destId="{3C05028C-4800-4685-AEF2-B7CE9573AC65}" srcOrd="6" destOrd="0" presId="urn:microsoft.com/office/officeart/2009/3/layout/RandomtoResultProcess"/>
    <dgm:cxn modelId="{102D0FE4-BA2C-4581-B5A2-8BA33FF93BD9}" type="presParOf" srcId="{3C05028C-4800-4685-AEF2-B7CE9573AC65}" destId="{DDD0B374-C59F-4B6F-8E19-739FE2BE5441}" srcOrd="0" destOrd="0" presId="urn:microsoft.com/office/officeart/2009/3/layout/RandomtoResultProcess"/>
    <dgm:cxn modelId="{2375CB5A-790D-4BEA-9E4A-C17FE5584D6B}" type="presParOf" srcId="{3C05028C-4800-4685-AEF2-B7CE9573AC65}" destId="{9C79BF9A-AF81-4A62-A88D-AEF820E88EA8}" srcOrd="1" destOrd="0" presId="urn:microsoft.com/office/officeart/2009/3/layout/RandomtoResultProcess"/>
    <dgm:cxn modelId="{CAE4848F-F0C4-4446-A258-3ADDA5460F22}" type="presParOf" srcId="{2E3E24EA-C613-443A-8D84-81D1EA2462C8}" destId="{6A27459D-AB45-4EA7-8E17-E76C9061C355}" srcOrd="7" destOrd="0" presId="urn:microsoft.com/office/officeart/2009/3/layout/RandomtoResultProcess"/>
    <dgm:cxn modelId="{04CB8DBA-FA7E-4BF2-A637-9BBC384BACCD}" type="presParOf" srcId="{6A27459D-AB45-4EA7-8E17-E76C9061C355}" destId="{9ECF2535-5067-4E12-A20C-A31335C6C24C}" srcOrd="0" destOrd="0" presId="urn:microsoft.com/office/officeart/2009/3/layout/RandomtoResultProcess"/>
    <dgm:cxn modelId="{C1FEF546-7C25-45B4-9350-081D4A347A55}" type="presParOf" srcId="{6A27459D-AB45-4EA7-8E17-E76C9061C355}" destId="{E57E65D1-B74D-4D30-9100-E3BE300FF371}" srcOrd="1" destOrd="0" presId="urn:microsoft.com/office/officeart/2009/3/layout/RandomtoResultProcess"/>
    <dgm:cxn modelId="{773C66E8-7CC5-4AAA-BEB0-E0B46AF4A6AA}" type="presParOf" srcId="{2E3E24EA-C613-443A-8D84-81D1EA2462C8}" destId="{3C47215E-3F82-4FDF-A98B-81AE36B23D30}" srcOrd="8" destOrd="0" presId="urn:microsoft.com/office/officeart/2009/3/layout/RandomtoResultProcess"/>
    <dgm:cxn modelId="{CD8678CF-7537-4705-8E06-61A6707E685B}" type="presParOf" srcId="{3C47215E-3F82-4FDF-A98B-81AE36B23D30}" destId="{BA979005-EB24-409C-91B3-7F1ABDB2A32F}" srcOrd="0" destOrd="0" presId="urn:microsoft.com/office/officeart/2009/3/layout/RandomtoResultProcess"/>
    <dgm:cxn modelId="{1DBD7EF4-D0FD-44AB-ABF2-4583C0C7017D}" type="presParOf" srcId="{3C47215E-3F82-4FDF-A98B-81AE36B23D30}" destId="{9CD69955-4918-4D8B-9F3B-88003D323C8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868CE-19F8-4845-8139-EC8469FFDE65}">
      <dsp:nvSpPr>
        <dsp:cNvPr id="0" name=""/>
        <dsp:cNvSpPr/>
      </dsp:nvSpPr>
      <dsp:spPr>
        <a:xfrm>
          <a:off x="0" y="189879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None/>
          </a:pPr>
          <a:r>
            <a:rPr lang="en-CA" sz="1700" kern="1200" dirty="0">
              <a:latin typeface="Old Standard TT" panose="020B0604020202020204" charset="0"/>
            </a:rPr>
            <a:t>Age</a:t>
          </a:r>
        </a:p>
      </dsp:txBody>
      <dsp:txXfrm>
        <a:off x="20390" y="210269"/>
        <a:ext cx="3408664" cy="376910"/>
      </dsp:txXfrm>
    </dsp:sp>
    <dsp:sp modelId="{4DE82FA2-E8A3-4939-A699-3BB6367CB4DF}">
      <dsp:nvSpPr>
        <dsp:cNvPr id="0" name=""/>
        <dsp:cNvSpPr/>
      </dsp:nvSpPr>
      <dsp:spPr>
        <a:xfrm>
          <a:off x="0" y="656529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Old Standard TT" panose="020B0604020202020204" charset="0"/>
            </a:rPr>
            <a:t>Number of pregnancies</a:t>
          </a:r>
          <a:endParaRPr lang="en-CA" sz="1700" kern="1200" dirty="0">
            <a:latin typeface="Old Standard TT" panose="020B0604020202020204" charset="0"/>
          </a:endParaRPr>
        </a:p>
      </dsp:txBody>
      <dsp:txXfrm>
        <a:off x="20390" y="676919"/>
        <a:ext cx="3408664" cy="376910"/>
      </dsp:txXfrm>
    </dsp:sp>
    <dsp:sp modelId="{7BDADA70-1B4F-4EE3-8BF4-DF8192AA4CB4}">
      <dsp:nvSpPr>
        <dsp:cNvPr id="0" name=""/>
        <dsp:cNvSpPr/>
      </dsp:nvSpPr>
      <dsp:spPr>
        <a:xfrm>
          <a:off x="0" y="1123179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Old Standard TT" panose="020B0604020202020204" charset="0"/>
            </a:rPr>
            <a:t>Smokes (packs/year)</a:t>
          </a:r>
          <a:endParaRPr lang="en-CA" sz="1700" kern="1200" dirty="0">
            <a:latin typeface="Old Standard TT" panose="020B0604020202020204" charset="0"/>
          </a:endParaRPr>
        </a:p>
      </dsp:txBody>
      <dsp:txXfrm>
        <a:off x="20390" y="1143569"/>
        <a:ext cx="3408664" cy="376910"/>
      </dsp:txXfrm>
    </dsp:sp>
    <dsp:sp modelId="{B1AA848D-CBEF-4F3B-A8FB-B7A7414D637B}">
      <dsp:nvSpPr>
        <dsp:cNvPr id="0" name=""/>
        <dsp:cNvSpPr/>
      </dsp:nvSpPr>
      <dsp:spPr>
        <a:xfrm>
          <a:off x="0" y="1589829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Old Standard TT" panose="020B0604020202020204" charset="0"/>
            </a:rPr>
            <a:t>Number of sexual partners</a:t>
          </a:r>
          <a:endParaRPr lang="en-CA" sz="1700" kern="1200" dirty="0">
            <a:latin typeface="Old Standard TT" panose="020B0604020202020204" charset="0"/>
          </a:endParaRPr>
        </a:p>
      </dsp:txBody>
      <dsp:txXfrm>
        <a:off x="20390" y="1610219"/>
        <a:ext cx="3408664" cy="376910"/>
      </dsp:txXfrm>
    </dsp:sp>
    <dsp:sp modelId="{E6295E42-25F6-46AD-866A-47FDDB8B087E}">
      <dsp:nvSpPr>
        <dsp:cNvPr id="0" name=""/>
        <dsp:cNvSpPr/>
      </dsp:nvSpPr>
      <dsp:spPr>
        <a:xfrm>
          <a:off x="0" y="2056479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Old Standard TT" panose="020B0604020202020204" charset="0"/>
            </a:rPr>
            <a:t>First sexual intercourse (age)</a:t>
          </a:r>
          <a:endParaRPr lang="en-CA" sz="1700" kern="1200" dirty="0">
            <a:latin typeface="Old Standard TT" panose="020B0604020202020204" charset="0"/>
          </a:endParaRPr>
        </a:p>
      </dsp:txBody>
      <dsp:txXfrm>
        <a:off x="20390" y="2076869"/>
        <a:ext cx="3408664" cy="376910"/>
      </dsp:txXfrm>
    </dsp:sp>
    <dsp:sp modelId="{E9022B72-7F41-40B6-9326-F32C5364926A}">
      <dsp:nvSpPr>
        <dsp:cNvPr id="0" name=""/>
        <dsp:cNvSpPr/>
      </dsp:nvSpPr>
      <dsp:spPr>
        <a:xfrm>
          <a:off x="0" y="2523130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Old Standard TT" panose="020B0604020202020204" charset="0"/>
            </a:rPr>
            <a:t>Hormonal Contraceptives (years)</a:t>
          </a:r>
        </a:p>
      </dsp:txBody>
      <dsp:txXfrm>
        <a:off x="20390" y="2543520"/>
        <a:ext cx="3408664" cy="376910"/>
      </dsp:txXfrm>
    </dsp:sp>
    <dsp:sp modelId="{B27BA5C7-1244-4034-B362-072790DC3E25}">
      <dsp:nvSpPr>
        <dsp:cNvPr id="0" name=""/>
        <dsp:cNvSpPr/>
      </dsp:nvSpPr>
      <dsp:spPr>
        <a:xfrm>
          <a:off x="0" y="2989780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Old Standard TT" panose="020B0604020202020204" charset="0"/>
            </a:rPr>
            <a:t>IUD (years)</a:t>
          </a:r>
          <a:endParaRPr lang="en-CA" sz="1700" kern="1200" dirty="0">
            <a:latin typeface="Old Standard TT" panose="020B0604020202020204" charset="0"/>
          </a:endParaRPr>
        </a:p>
      </dsp:txBody>
      <dsp:txXfrm>
        <a:off x="20390" y="3010170"/>
        <a:ext cx="3408664" cy="376910"/>
      </dsp:txXfrm>
    </dsp:sp>
    <dsp:sp modelId="{F96E3085-6328-4CA9-BC6A-FD718D280883}">
      <dsp:nvSpPr>
        <dsp:cNvPr id="0" name=""/>
        <dsp:cNvSpPr/>
      </dsp:nvSpPr>
      <dsp:spPr>
        <a:xfrm>
          <a:off x="0" y="3456430"/>
          <a:ext cx="3449444" cy="41769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latin typeface="Old Standard TT" panose="020B0604020202020204" charset="0"/>
            </a:rPr>
            <a:t>STDs (number)</a:t>
          </a:r>
          <a:endParaRPr lang="en-CA" sz="1700" kern="1200" dirty="0">
            <a:latin typeface="Old Standard TT" panose="020B0604020202020204" charset="0"/>
          </a:endParaRPr>
        </a:p>
      </dsp:txBody>
      <dsp:txXfrm>
        <a:off x="20390" y="3476820"/>
        <a:ext cx="3408664" cy="376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0CBF-9B32-4752-BD0A-CC3EBB6D033F}">
      <dsp:nvSpPr>
        <dsp:cNvPr id="0" name=""/>
        <dsp:cNvSpPr/>
      </dsp:nvSpPr>
      <dsp:spPr>
        <a:xfrm>
          <a:off x="85787" y="1228369"/>
          <a:ext cx="1285804" cy="423731"/>
        </a:xfrm>
        <a:prstGeom prst="rect">
          <a:avLst/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Old Standard TT" panose="020B0604020202020204" charset="0"/>
            </a:rPr>
            <a:t>User Input</a:t>
          </a:r>
        </a:p>
      </dsp:txBody>
      <dsp:txXfrm>
        <a:off x="85787" y="1228369"/>
        <a:ext cx="1285804" cy="423731"/>
      </dsp:txXfrm>
    </dsp:sp>
    <dsp:sp modelId="{0969AA30-A607-4F03-B5E2-E92462C8E166}">
      <dsp:nvSpPr>
        <dsp:cNvPr id="0" name=""/>
        <dsp:cNvSpPr/>
      </dsp:nvSpPr>
      <dsp:spPr>
        <a:xfrm>
          <a:off x="84326" y="1099497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B706F-0BFF-4D09-8717-6344C1B53A45}">
      <dsp:nvSpPr>
        <dsp:cNvPr id="0" name=""/>
        <dsp:cNvSpPr/>
      </dsp:nvSpPr>
      <dsp:spPr>
        <a:xfrm>
          <a:off x="155922" y="956305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4CA8-5434-48EC-A332-D638237C741A}">
      <dsp:nvSpPr>
        <dsp:cNvPr id="0" name=""/>
        <dsp:cNvSpPr/>
      </dsp:nvSpPr>
      <dsp:spPr>
        <a:xfrm>
          <a:off x="327752" y="984943"/>
          <a:ext cx="160725" cy="160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05021-314B-4397-93B7-4F6B84BDA704}">
      <dsp:nvSpPr>
        <dsp:cNvPr id="0" name=""/>
        <dsp:cNvSpPr/>
      </dsp:nvSpPr>
      <dsp:spPr>
        <a:xfrm>
          <a:off x="470944" y="827432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A55F6-6677-4D1C-8754-63CF82B4AC6B}">
      <dsp:nvSpPr>
        <dsp:cNvPr id="0" name=""/>
        <dsp:cNvSpPr/>
      </dsp:nvSpPr>
      <dsp:spPr>
        <a:xfrm>
          <a:off x="657094" y="770155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367D-FA1E-45C1-9BB4-8793F86F0DA3}">
      <dsp:nvSpPr>
        <dsp:cNvPr id="0" name=""/>
        <dsp:cNvSpPr/>
      </dsp:nvSpPr>
      <dsp:spPr>
        <a:xfrm>
          <a:off x="886201" y="870390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B95AC-8B84-4D72-9752-207A54E7DED2}">
      <dsp:nvSpPr>
        <dsp:cNvPr id="0" name=""/>
        <dsp:cNvSpPr/>
      </dsp:nvSpPr>
      <dsp:spPr>
        <a:xfrm>
          <a:off x="1029393" y="941986"/>
          <a:ext cx="160725" cy="160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D8682-E697-459D-9B55-0E303693409C}">
      <dsp:nvSpPr>
        <dsp:cNvPr id="0" name=""/>
        <dsp:cNvSpPr/>
      </dsp:nvSpPr>
      <dsp:spPr>
        <a:xfrm>
          <a:off x="1229861" y="1099497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6B9E0-7BFA-4032-974E-13F5A87F880D}">
      <dsp:nvSpPr>
        <dsp:cNvPr id="0" name=""/>
        <dsp:cNvSpPr/>
      </dsp:nvSpPr>
      <dsp:spPr>
        <a:xfrm>
          <a:off x="1315776" y="1257008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4B6ED-9C31-4AEB-9DC3-1922EA9063E0}">
      <dsp:nvSpPr>
        <dsp:cNvPr id="0" name=""/>
        <dsp:cNvSpPr/>
      </dsp:nvSpPr>
      <dsp:spPr>
        <a:xfrm>
          <a:off x="571178" y="956305"/>
          <a:ext cx="263005" cy="26300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1703D-C985-4840-9420-8C1A99AE69F9}">
      <dsp:nvSpPr>
        <dsp:cNvPr id="0" name=""/>
        <dsp:cNvSpPr/>
      </dsp:nvSpPr>
      <dsp:spPr>
        <a:xfrm>
          <a:off x="12730" y="1500434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CCB56-F701-4D95-840B-F7779F489EE1}">
      <dsp:nvSpPr>
        <dsp:cNvPr id="0" name=""/>
        <dsp:cNvSpPr/>
      </dsp:nvSpPr>
      <dsp:spPr>
        <a:xfrm>
          <a:off x="98645" y="1629307"/>
          <a:ext cx="160725" cy="160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ED653-16F5-4096-B9A3-984F2255C972}">
      <dsp:nvSpPr>
        <dsp:cNvPr id="0" name=""/>
        <dsp:cNvSpPr/>
      </dsp:nvSpPr>
      <dsp:spPr>
        <a:xfrm>
          <a:off x="313433" y="1743860"/>
          <a:ext cx="233782" cy="2337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CA0AF-6D16-488C-B2E1-A15DD129A764}">
      <dsp:nvSpPr>
        <dsp:cNvPr id="0" name=""/>
        <dsp:cNvSpPr/>
      </dsp:nvSpPr>
      <dsp:spPr>
        <a:xfrm>
          <a:off x="614136" y="1930010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A05D6-5499-4A61-936E-E7879A17A46F}">
      <dsp:nvSpPr>
        <dsp:cNvPr id="0" name=""/>
        <dsp:cNvSpPr/>
      </dsp:nvSpPr>
      <dsp:spPr>
        <a:xfrm>
          <a:off x="671413" y="1743860"/>
          <a:ext cx="160725" cy="160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FD31A-F2EC-436F-9A54-4A9942E0EC34}">
      <dsp:nvSpPr>
        <dsp:cNvPr id="0" name=""/>
        <dsp:cNvSpPr/>
      </dsp:nvSpPr>
      <dsp:spPr>
        <a:xfrm>
          <a:off x="814605" y="1944329"/>
          <a:ext cx="102279" cy="10227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9FC58-D238-4B01-80FF-5D8E4995C134}">
      <dsp:nvSpPr>
        <dsp:cNvPr id="0" name=""/>
        <dsp:cNvSpPr/>
      </dsp:nvSpPr>
      <dsp:spPr>
        <a:xfrm>
          <a:off x="943477" y="1715222"/>
          <a:ext cx="233782" cy="2337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CAFBC-BF69-4033-AFAA-863CD43E5225}">
      <dsp:nvSpPr>
        <dsp:cNvPr id="0" name=""/>
        <dsp:cNvSpPr/>
      </dsp:nvSpPr>
      <dsp:spPr>
        <a:xfrm>
          <a:off x="1258500" y="1657945"/>
          <a:ext cx="160725" cy="1607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9CA4C-7E2B-48E2-82E9-360C400020C7}">
      <dsp:nvSpPr>
        <dsp:cNvPr id="0" name=""/>
        <dsp:cNvSpPr/>
      </dsp:nvSpPr>
      <dsp:spPr>
        <a:xfrm>
          <a:off x="1419225" y="984705"/>
          <a:ext cx="472028" cy="901153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207F9-B169-4733-BD07-9626ED0DA483}">
      <dsp:nvSpPr>
        <dsp:cNvPr id="0" name=""/>
        <dsp:cNvSpPr/>
      </dsp:nvSpPr>
      <dsp:spPr>
        <a:xfrm>
          <a:off x="1891253" y="985143"/>
          <a:ext cx="1287349" cy="901144"/>
        </a:xfrm>
        <a:prstGeom prst="rect">
          <a:avLst/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Old Standard TT" panose="020B0604020202020204" charset="0"/>
            </a:rPr>
            <a:t>Data Preparation</a:t>
          </a:r>
        </a:p>
      </dsp:txBody>
      <dsp:txXfrm>
        <a:off x="1891253" y="985143"/>
        <a:ext cx="1287349" cy="901144"/>
      </dsp:txXfrm>
    </dsp:sp>
    <dsp:sp modelId="{EDED701B-F3EA-46C1-B0EB-2DCB87979ABE}">
      <dsp:nvSpPr>
        <dsp:cNvPr id="0" name=""/>
        <dsp:cNvSpPr/>
      </dsp:nvSpPr>
      <dsp:spPr>
        <a:xfrm>
          <a:off x="3178603" y="984705"/>
          <a:ext cx="472028" cy="901153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98331-1A77-4BB0-B679-95570B0F9D27}">
      <dsp:nvSpPr>
        <dsp:cNvPr id="0" name=""/>
        <dsp:cNvSpPr/>
      </dsp:nvSpPr>
      <dsp:spPr>
        <a:xfrm>
          <a:off x="3650631" y="985143"/>
          <a:ext cx="1287349" cy="901144"/>
        </a:xfrm>
        <a:prstGeom prst="rect">
          <a:avLst/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Old Standard TT" panose="020B0604020202020204" charset="0"/>
            </a:rPr>
            <a:t>Model</a:t>
          </a:r>
        </a:p>
      </dsp:txBody>
      <dsp:txXfrm>
        <a:off x="3650631" y="985143"/>
        <a:ext cx="1287349" cy="901144"/>
      </dsp:txXfrm>
    </dsp:sp>
    <dsp:sp modelId="{153F5E05-1C1E-4C41-9651-7B956AC7ACB9}">
      <dsp:nvSpPr>
        <dsp:cNvPr id="0" name=""/>
        <dsp:cNvSpPr/>
      </dsp:nvSpPr>
      <dsp:spPr>
        <a:xfrm>
          <a:off x="4937981" y="984705"/>
          <a:ext cx="472028" cy="901153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0B374-C59F-4B6F-8E19-739FE2BE5441}">
      <dsp:nvSpPr>
        <dsp:cNvPr id="0" name=""/>
        <dsp:cNvSpPr/>
      </dsp:nvSpPr>
      <dsp:spPr>
        <a:xfrm>
          <a:off x="5410009" y="985143"/>
          <a:ext cx="1287349" cy="901144"/>
        </a:xfrm>
        <a:prstGeom prst="rect">
          <a:avLst/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Old Standard TT" panose="020B0604020202020204" charset="0"/>
            </a:rPr>
            <a:t>Prediction</a:t>
          </a:r>
        </a:p>
      </dsp:txBody>
      <dsp:txXfrm>
        <a:off x="5410009" y="985143"/>
        <a:ext cx="1287349" cy="901144"/>
      </dsp:txXfrm>
    </dsp:sp>
    <dsp:sp modelId="{9ECF2535-5067-4E12-A20C-A31335C6C24C}">
      <dsp:nvSpPr>
        <dsp:cNvPr id="0" name=""/>
        <dsp:cNvSpPr/>
      </dsp:nvSpPr>
      <dsp:spPr>
        <a:xfrm>
          <a:off x="6697359" y="984705"/>
          <a:ext cx="472028" cy="901153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79005-EB24-409C-91B3-7F1ABDB2A32F}">
      <dsp:nvSpPr>
        <dsp:cNvPr id="0" name=""/>
        <dsp:cNvSpPr/>
      </dsp:nvSpPr>
      <dsp:spPr>
        <a:xfrm>
          <a:off x="7220881" y="910232"/>
          <a:ext cx="1094247" cy="1094247"/>
        </a:xfrm>
        <a:prstGeom prst="ellipse">
          <a:avLst/>
        </a:prstGeom>
        <a:solidFill>
          <a:schemeClr val="accent1">
            <a:alpha val="9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Old Standard TT" panose="020B0604020202020204" charset="0"/>
            </a:rPr>
            <a:t>Webapp Display</a:t>
          </a:r>
        </a:p>
      </dsp:txBody>
      <dsp:txXfrm>
        <a:off x="7381130" y="1070481"/>
        <a:ext cx="773749" cy="773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f21fb3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6f21fb3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F1-score </a:t>
            </a:r>
            <a:r>
              <a:rPr lang="en-CA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combines the precision and recall of a classifier into a single metric by taking their harmonic mean</a:t>
            </a:r>
            <a:r>
              <a:rPr lang="en-C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primarily used to compare the performance of two classifiers. 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f21fb3b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f21fb3b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f21fb3b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6f21fb3b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f21fb3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6f21fb3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f21fb3b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f21fb3b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f21fb3b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f21fb3b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f21fb3b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6f21fb3b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f21fb3b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f21fb3b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f21fb3b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f21fb3b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f21fb3b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f21fb3b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f21fb3b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f21fb3b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Upsampled</a:t>
            </a:r>
            <a:r>
              <a:rPr lang="en-CA" dirty="0"/>
              <a:t> to 50:50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f21fb3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f21fb3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6f21fb3b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6f21fb3b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f21fb3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f21fb3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f21fb3b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f21fb3b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Considered ‘conservative’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to reduce to 5 features but drastically reduced performance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wke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crf.org/dietandcancer/cervical-cancer-statisti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url?sa=i&amp;url=https%3A%2F%2Fwww.indushealthplus.com%2Fpreventive-health-checkup-for-men-women-elderly.html&amp;psig=AOvVaw3bPPlg6CHfkzpfWBVJ1e0L&amp;ust=1645838857963000&amp;source=images&amp;cd=vfe&amp;ved=0CAwQjhxqFwoTCPiXxtjZmfYCFQAAAAAdAAAAABAD" TargetMode="External"/><Relationship Id="rId5" Type="http://schemas.openxmlformats.org/officeDocument/2006/relationships/hyperlink" Target="https://www.healthywomen.org/your-health/prevention--screenings/cervical-cancer-screening-save-life" TargetMode="External"/><Relationship Id="rId4" Type="http://schemas.openxmlformats.org/officeDocument/2006/relationships/hyperlink" Target="https://www.kucancercenter.org/outreach/prevention/preventable-cance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rvical+cancer+%28Risk+Factors%2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97100" y="1698925"/>
            <a:ext cx="44439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Cervical Cancer Screening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97100" y="3312125"/>
            <a:ext cx="28227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Kirsty Hawke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t="1143" r="28346" b="2758"/>
          <a:stretch/>
        </p:blipFill>
        <p:spPr>
          <a:xfrm>
            <a:off x="5256700" y="1698925"/>
            <a:ext cx="3887301" cy="344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3"/>
          <p:cNvCxnSpPr/>
          <p:nvPr/>
        </p:nvCxnSpPr>
        <p:spPr>
          <a:xfrm>
            <a:off x="514350" y="3210800"/>
            <a:ext cx="362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725041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XGBoost Model</a:t>
            </a:r>
          </a:p>
          <a:p>
            <a:pPr marL="742950" lvl="1" indent="-285750"/>
            <a:r>
              <a:rPr lang="en-CA" dirty="0"/>
              <a:t> </a:t>
            </a:r>
            <a:r>
              <a:rPr lang="en-CA" dirty="0" err="1"/>
              <a:t>eXtreme</a:t>
            </a:r>
            <a:r>
              <a:rPr lang="en-CA" dirty="0"/>
              <a:t> Gradient Boosting</a:t>
            </a:r>
          </a:p>
          <a:p>
            <a:pPr marL="742950" lvl="1" indent="-285750"/>
            <a:r>
              <a:rPr lang="en-CA" dirty="0"/>
              <a:t>Speed &amp; performance</a:t>
            </a:r>
            <a:endParaRPr lang="en" dirty="0"/>
          </a:p>
          <a:p>
            <a:pPr marL="285750" indent="-285750"/>
            <a:r>
              <a:rPr lang="en" dirty="0"/>
              <a:t>Baseline accuracy: 0.534</a:t>
            </a:r>
          </a:p>
          <a:p>
            <a:pPr marL="285750" indent="-285750"/>
            <a:r>
              <a:rPr lang="en" dirty="0"/>
              <a:t>Baseline F1 Score: 0.23</a:t>
            </a:r>
          </a:p>
          <a:p>
            <a:pPr marL="285750" indent="-285750"/>
            <a:r>
              <a:rPr lang="en" dirty="0"/>
              <a:t>F1 Score: 0.832</a:t>
            </a:r>
          </a:p>
          <a:p>
            <a:pPr marL="285750" indent="-285750"/>
            <a:r>
              <a:rPr lang="en" dirty="0"/>
              <a:t>Accuracy: 0.93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Google Shape;109;p20">
            <a:extLst>
              <a:ext uri="{FF2B5EF4-FFF2-40B4-BE49-F238E27FC236}">
                <a16:creationId xmlns:a16="http://schemas.microsoft.com/office/drawing/2014/main" id="{583BE5CD-A68A-45EA-9DBB-B48A4B6541E8}"/>
              </a:ext>
            </a:extLst>
          </p:cNvPr>
          <p:cNvSpPr txBox="1"/>
          <p:nvPr/>
        </p:nvSpPr>
        <p:spPr>
          <a:xfrm>
            <a:off x="4572000" y="4329024"/>
            <a:ext cx="379094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ld Standard TT"/>
                <a:ea typeface="Old Standard TT"/>
                <a:cs typeface="Old Standard TT"/>
                <a:sym typeface="Old Standard TT"/>
              </a:rPr>
              <a:t> Fig 4: Confusion Matrix</a:t>
            </a:r>
            <a:endParaRPr sz="18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634ABD0F-9FF7-41B2-9333-A2067F38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28599"/>
            <a:ext cx="37909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0857B3-6262-4E62-8595-368565806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229604"/>
              </p:ext>
            </p:extLst>
          </p:nvPr>
        </p:nvGraphicFramePr>
        <p:xfrm>
          <a:off x="526754" y="1163367"/>
          <a:ext cx="8379353" cy="281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490250" y="1947746"/>
            <a:ext cx="5604000" cy="2669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Deploy webapp via Heroku</a:t>
            </a:r>
          </a:p>
          <a:p>
            <a:r>
              <a:rPr lang="en" dirty="0"/>
              <a:t>Bigger dataset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Include whether or not the patient is vaccinated for HPV</a:t>
            </a:r>
          </a:p>
          <a:p>
            <a:pPr lvl="1" indent="-342900">
              <a:buSzPts val="1800"/>
              <a:buChar char="●"/>
            </a:pPr>
            <a:r>
              <a:rPr lang="en-CA" dirty="0"/>
              <a:t>T</a:t>
            </a:r>
            <a:r>
              <a:rPr lang="en" dirty="0"/>
              <a:t>o reduce overfitting</a:t>
            </a:r>
          </a:p>
          <a:p>
            <a:r>
              <a:rPr lang="en" dirty="0"/>
              <a:t>Increased testing</a:t>
            </a:r>
          </a:p>
          <a:p>
            <a:r>
              <a:rPr lang="en" dirty="0"/>
              <a:t>More appealing user interface</a:t>
            </a:r>
          </a:p>
          <a:p>
            <a:r>
              <a:rPr lang="en" dirty="0"/>
              <a:t>Conduct pilot study to gather user feedback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0CA8763-C959-42F2-9C0D-CD9277371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06"/>
          <a:stretch/>
        </p:blipFill>
        <p:spPr>
          <a:xfrm>
            <a:off x="6096000" y="1549555"/>
            <a:ext cx="2571750" cy="2044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62" name="Google Shape;162;p29"/>
          <p:cNvSpPr txBox="1"/>
          <p:nvPr/>
        </p:nvSpPr>
        <p:spPr>
          <a:xfrm>
            <a:off x="6728100" y="4502592"/>
            <a:ext cx="2415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https://github.com/hawkek</a:t>
            </a:r>
            <a:endParaRPr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500" y="4445367"/>
            <a:ext cx="512600" cy="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dirty="0"/>
              <a:t>Python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 err="1"/>
              <a:t>Streamlit</a:t>
            </a:r>
            <a:endParaRPr lang="en-CA" dirty="0"/>
          </a:p>
          <a:p>
            <a:pPr marL="285750" indent="-285750">
              <a:spcAft>
                <a:spcPts val="1200"/>
              </a:spcAft>
            </a:pPr>
            <a:r>
              <a:rPr lang="en-CA" dirty="0" err="1"/>
              <a:t>Jupyter</a:t>
            </a:r>
            <a:r>
              <a:rPr lang="en-CA" dirty="0"/>
              <a:t> Notebook</a:t>
            </a:r>
          </a:p>
          <a:p>
            <a:pPr marL="285750" indent="-285750">
              <a:spcAft>
                <a:spcPts val="1200"/>
              </a:spcAft>
            </a:pPr>
            <a:endParaRPr lang="en-CA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https://www.wcrf.org/dietandcancer/cervical-cancer-statistics/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https://www.kucancercenter.org/outreach/prevention/preventable-cancers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https://www.healthywomen.org/your-health/prevention--screenings/cervical-cancer-screening-save-life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>
                <a:hlinkClick r:id="rId6"/>
              </a:rPr>
              <a:t>Image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 dirty="0"/>
              <a:t>Improvement by </a:t>
            </a:r>
            <a:r>
              <a:rPr lang="en-CA" dirty="0" err="1"/>
              <a:t>Kukuh</a:t>
            </a:r>
            <a:r>
              <a:rPr lang="en-CA" dirty="0"/>
              <a:t> </a:t>
            </a:r>
            <a:r>
              <a:rPr lang="en-CA" dirty="0" err="1"/>
              <a:t>Wachyu</a:t>
            </a:r>
            <a:r>
              <a:rPr lang="en-CA" dirty="0"/>
              <a:t> Bias from NounProject.com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F65-E29C-43CC-86CE-BFC19C53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Overfit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09A054-5254-428E-BF7D-C3BC01B0D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058225"/>
            <a:ext cx="37909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36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Detection &amp; Prevention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Zambia is ranked 3rd with rates of 66/100,000</a:t>
            </a:r>
            <a:r>
              <a:rPr lang="en" baseline="30000"/>
              <a:t>1</a:t>
            </a:r>
            <a:endParaRPr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preventable cancers</a:t>
            </a:r>
            <a:r>
              <a:rPr lang="en" baseline="30000"/>
              <a:t>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3" y="2396800"/>
            <a:ext cx="35718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360554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Cervical cancer is a disease in which cancerous cells form in the tissues of the cervix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Usually no obvious symptoms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Detection: regular check-ups</a:t>
            </a:r>
          </a:p>
        </p:txBody>
      </p:sp>
      <p:pic>
        <p:nvPicPr>
          <p:cNvPr id="1026" name="Picture 2" descr="Regular Preventive Health Checkups for Men, Women, Elderly">
            <a:extLst>
              <a:ext uri="{FF2B5EF4-FFF2-40B4-BE49-F238E27FC236}">
                <a16:creationId xmlns:a16="http://schemas.microsoft.com/office/drawing/2014/main" id="{36B6F661-FCAB-4B34-B357-27A2B7A3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50" y="2225650"/>
            <a:ext cx="44767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Cervical cancer (Risk Factors) Dataset (</a:t>
            </a:r>
            <a:r>
              <a:rPr lang="e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" sz="1800" dirty="0">
                <a:solidFill>
                  <a:schemeClr val="tx1"/>
                </a:solidFill>
              </a:rPr>
              <a:t>)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Collected in Venezuela in 2017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chemeClr val="tx1"/>
                </a:solidFill>
              </a:rPr>
              <a:t>32 features from 858 patients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solidFill>
                  <a:schemeClr val="tx1"/>
                </a:solidFill>
              </a:rPr>
              <a:t>Demographic information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solidFill>
                  <a:schemeClr val="tx1"/>
                </a:solidFill>
              </a:rPr>
              <a:t>Habits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solidFill>
                  <a:schemeClr val="tx1"/>
                </a:solidFill>
              </a:rPr>
              <a:t>Medical information</a:t>
            </a:r>
            <a:endParaRPr sz="1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A35F-4196-40B7-8403-8C84A6DCC9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 dirty="0">
                <a:solidFill>
                  <a:schemeClr val="tx1"/>
                </a:solidFill>
              </a:rPr>
              <a:t>Issues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sz="1600" dirty="0">
                <a:solidFill>
                  <a:schemeClr val="tx1"/>
                </a:solidFill>
              </a:rPr>
              <a:t>Many missing values (max 787 responses)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sz="1600" dirty="0">
                <a:solidFill>
                  <a:schemeClr val="tx1"/>
                </a:solidFill>
              </a:rPr>
              <a:t>Small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 dirty="0">
                <a:solidFill>
                  <a:schemeClr val="tx1"/>
                </a:solidFill>
              </a:rPr>
              <a:t>Target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sz="1600" dirty="0">
                <a:solidFill>
                  <a:schemeClr val="tx1"/>
                </a:solidFill>
              </a:rPr>
              <a:t>Biopsy 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1179450"/>
            <a:ext cx="46101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394975" y="4465575"/>
            <a:ext cx="61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Fig 1: Class Distribution of Cervical Cancer Diagnosis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Methods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Resampling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dirty="0"/>
              <a:t>Up-sampled positive class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Imputation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 Nearest Neighbour – for 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Scaling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RobustScaler - to reduce outlier effect </a:t>
            </a:r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00" y="1246900"/>
            <a:ext cx="3378951" cy="27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Feature Importance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75" y="980275"/>
            <a:ext cx="5278649" cy="35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501500" y="4504550"/>
            <a:ext cx="61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Fig 2: Feature Importance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00" y="0"/>
            <a:ext cx="5489000" cy="50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44200" y="3779775"/>
            <a:ext cx="267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ld Standard TT"/>
                <a:ea typeface="Old Standard TT"/>
                <a:cs typeface="Old Standard TT"/>
                <a:sym typeface="Old Standard TT"/>
              </a:rPr>
              <a:t> Fig 3: Pearson Ranking of Features</a:t>
            </a:r>
            <a:endParaRPr sz="18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C7C211-74A7-4F3E-B9ED-2FA5610A8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173808"/>
              </p:ext>
            </p:extLst>
          </p:nvPr>
        </p:nvGraphicFramePr>
        <p:xfrm>
          <a:off x="5129561" y="435672"/>
          <a:ext cx="34494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37;p25">
            <a:extLst>
              <a:ext uri="{FF2B5EF4-FFF2-40B4-BE49-F238E27FC236}">
                <a16:creationId xmlns:a16="http://schemas.microsoft.com/office/drawing/2014/main" id="{DF700B23-3CE0-4442-9540-770E40A7F9C9}"/>
              </a:ext>
            </a:extLst>
          </p:cNvPr>
          <p:cNvSpPr txBox="1">
            <a:spLocks/>
          </p:cNvSpPr>
          <p:nvPr/>
        </p:nvSpPr>
        <p:spPr>
          <a:xfrm>
            <a:off x="497684" y="1620179"/>
            <a:ext cx="3650570" cy="169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CA" dirty="0">
                <a:solidFill>
                  <a:schemeClr val="accent1"/>
                </a:solidFill>
              </a:rPr>
              <a:t>Selected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373</Words>
  <Application>Microsoft Office PowerPoint</Application>
  <PresentationFormat>On-screen Show (16:9)</PresentationFormat>
  <Paragraphs>84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Old Standard TT</vt:lpstr>
      <vt:lpstr>Arial</vt:lpstr>
      <vt:lpstr>Arial</vt:lpstr>
      <vt:lpstr>Paperback</vt:lpstr>
      <vt:lpstr>Cervical Cancer Screening</vt:lpstr>
      <vt:lpstr>Early Detection &amp; Prevention</vt:lpstr>
      <vt:lpstr>Background</vt:lpstr>
      <vt:lpstr>Data</vt:lpstr>
      <vt:lpstr>Data Exploration</vt:lpstr>
      <vt:lpstr>Cleaning Methods</vt:lpstr>
      <vt:lpstr>Feature Engineering - Feature Importance</vt:lpstr>
      <vt:lpstr>Feature Engineering</vt:lpstr>
      <vt:lpstr>PowerPoint Presentation</vt:lpstr>
      <vt:lpstr>Model</vt:lpstr>
      <vt:lpstr>Workflow</vt:lpstr>
      <vt:lpstr>Demo</vt:lpstr>
      <vt:lpstr>Improvements</vt:lpstr>
      <vt:lpstr>Thank you!</vt:lpstr>
      <vt:lpstr>Tech Stack Used</vt:lpstr>
      <vt:lpstr>Citations</vt:lpstr>
      <vt:lpstr>Overfit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Screening</dc:title>
  <dc:creator>User</dc:creator>
  <cp:lastModifiedBy>kirsty Hawke</cp:lastModifiedBy>
  <cp:revision>16</cp:revision>
  <dcterms:modified xsi:type="dcterms:W3CDTF">2022-03-01T03:54:07Z</dcterms:modified>
</cp:coreProperties>
</file>