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3.xml" ContentType="application/vnd.ms-office.drawingml.diagramDrawing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colors3.xml" ContentType="application/vnd.openxmlformats-officedocument.drawingml.diagramColors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5" r:id="rId5"/>
    <p:sldId id="276" r:id="rId6"/>
    <p:sldId id="273" r:id="rId7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Harper" initials="SH" lastIdx="2" clrIdx="0">
    <p:extLst>
      <p:ext uri="{19B8F6BF-5375-455C-9EA6-DF929625EA0E}">
        <p15:presenceInfo xmlns:p15="http://schemas.microsoft.com/office/powerpoint/2012/main" userId="S::Simon@hbrc.govt.nz::26aec496-22be-47f9-ab25-d840cd85a9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756B2-FF21-4CE9-92BF-7F666127F3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95F96D9B-3676-4D80-A96C-2AF0DE56B6CB}">
      <dgm:prSet phldrT="[Text]"/>
      <dgm:spPr/>
      <dgm:t>
        <a:bodyPr/>
        <a:lstStyle/>
        <a:p>
          <a:r>
            <a:rPr lang="en-NZ" dirty="0"/>
            <a:t>Hilltop </a:t>
          </a:r>
        </a:p>
        <a:p>
          <a:r>
            <a:rPr lang="en-NZ" dirty="0" err="1"/>
            <a:t>monitorwells.hts</a:t>
          </a:r>
          <a:endParaRPr lang="en-NZ" dirty="0"/>
        </a:p>
        <a:p>
          <a:r>
            <a:rPr lang="en-NZ" dirty="0"/>
            <a:t>374 unique sites</a:t>
          </a:r>
        </a:p>
        <a:p>
          <a:r>
            <a:rPr lang="en-NZ" dirty="0"/>
            <a:t>34 measurement types</a:t>
          </a:r>
        </a:p>
      </dgm:t>
    </dgm:pt>
    <dgm:pt modelId="{5CD39371-2FA5-439B-8B6B-AE066AC5E6CF}" type="parTrans" cxnId="{3A892E72-CEEB-4CEE-87F9-E276E1810FBC}">
      <dgm:prSet/>
      <dgm:spPr/>
      <dgm:t>
        <a:bodyPr/>
        <a:lstStyle/>
        <a:p>
          <a:endParaRPr lang="en-NZ"/>
        </a:p>
      </dgm:t>
    </dgm:pt>
    <dgm:pt modelId="{158B0815-D62B-4EA4-9BB3-9FD60C705C86}" type="sibTrans" cxnId="{3A892E72-CEEB-4CEE-87F9-E276E1810FBC}">
      <dgm:prSet/>
      <dgm:spPr/>
      <dgm:t>
        <a:bodyPr/>
        <a:lstStyle/>
        <a:p>
          <a:endParaRPr lang="en-NZ"/>
        </a:p>
      </dgm:t>
    </dgm:pt>
    <dgm:pt modelId="{2B792DBA-E525-4ED0-BE33-DD3FB9B96A6F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Data set 2b</a:t>
          </a:r>
        </a:p>
        <a:p>
          <a:r>
            <a:rPr lang="en-NZ" dirty="0"/>
            <a:t>133 sites</a:t>
          </a:r>
        </a:p>
      </dgm:t>
    </dgm:pt>
    <dgm:pt modelId="{1DBDCB06-F280-4A29-A375-A1421E196BD8}" type="parTrans" cxnId="{5F7AAB5C-380E-4488-A4B2-114FE056AE2B}">
      <dgm:prSet/>
      <dgm:spPr/>
      <dgm:t>
        <a:bodyPr/>
        <a:lstStyle/>
        <a:p>
          <a:endParaRPr lang="en-NZ"/>
        </a:p>
      </dgm:t>
    </dgm:pt>
    <dgm:pt modelId="{54AD248F-E3EE-434A-AA17-C04403F09A1A}" type="sibTrans" cxnId="{5F7AAB5C-380E-4488-A4B2-114FE056AE2B}">
      <dgm:prSet/>
      <dgm:spPr/>
      <dgm:t>
        <a:bodyPr/>
        <a:lstStyle/>
        <a:p>
          <a:endParaRPr lang="en-NZ"/>
        </a:p>
      </dgm:t>
    </dgm:pt>
    <dgm:pt modelId="{98C93A6A-81D3-46D4-B6B8-BBB2B3891A58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1a</a:t>
          </a:r>
        </a:p>
        <a:p>
          <a:r>
            <a:rPr lang="en-NZ" dirty="0"/>
            <a:t>241 unique MSL sites</a:t>
          </a:r>
        </a:p>
        <a:p>
          <a:r>
            <a:rPr lang="en-NZ" dirty="0"/>
            <a:t>229 MSL Manual sites</a:t>
          </a:r>
        </a:p>
        <a:p>
          <a:r>
            <a:rPr lang="en-NZ" dirty="0"/>
            <a:t>104 MSL Recorder sites</a:t>
          </a:r>
        </a:p>
      </dgm:t>
    </dgm:pt>
    <dgm:pt modelId="{2594F318-1053-4EB0-AC35-697F29DD57A5}" type="parTrans" cxnId="{6B324D3A-B35C-4B67-A228-15AEB2A8048E}">
      <dgm:prSet/>
      <dgm:spPr/>
      <dgm:t>
        <a:bodyPr/>
        <a:lstStyle/>
        <a:p>
          <a:endParaRPr lang="en-NZ"/>
        </a:p>
      </dgm:t>
    </dgm:pt>
    <dgm:pt modelId="{130D856B-AE79-4496-B506-3D4D06105862}" type="sibTrans" cxnId="{6B324D3A-B35C-4B67-A228-15AEB2A8048E}">
      <dgm:prSet/>
      <dgm:spPr/>
      <dgm:t>
        <a:bodyPr/>
        <a:lstStyle/>
        <a:p>
          <a:endParaRPr lang="en-NZ"/>
        </a:p>
      </dgm:t>
    </dgm:pt>
    <dgm:pt modelId="{F5EAEF2C-00D8-41A5-A00B-FBFA97FF8612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3a</a:t>
          </a:r>
        </a:p>
        <a:p>
          <a:r>
            <a:rPr lang="en-NZ" dirty="0"/>
            <a:t>6 unique sites (all Manual)</a:t>
          </a:r>
        </a:p>
      </dgm:t>
    </dgm:pt>
    <dgm:pt modelId="{9A99CA53-CE3E-4E07-A307-3F3E6189CC9C}" type="parTrans" cxnId="{5846B59B-9925-44E3-B28D-371EFD412E60}">
      <dgm:prSet/>
      <dgm:spPr/>
      <dgm:t>
        <a:bodyPr/>
        <a:lstStyle/>
        <a:p>
          <a:endParaRPr lang="en-NZ"/>
        </a:p>
      </dgm:t>
    </dgm:pt>
    <dgm:pt modelId="{1D2F3092-E437-40E7-8EBA-11DB71D27B55}" type="sibTrans" cxnId="{5846B59B-9925-44E3-B28D-371EFD412E60}">
      <dgm:prSet/>
      <dgm:spPr/>
      <dgm:t>
        <a:bodyPr/>
        <a:lstStyle/>
        <a:p>
          <a:endParaRPr lang="en-NZ"/>
        </a:p>
      </dgm:t>
    </dgm:pt>
    <dgm:pt modelId="{D6A2AA8C-AACA-490C-BF50-636B5CF72D88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Data set 4b</a:t>
          </a:r>
        </a:p>
        <a:p>
          <a:r>
            <a:rPr lang="en-NZ" dirty="0"/>
            <a:t>127 sites</a:t>
          </a:r>
        </a:p>
      </dgm:t>
    </dgm:pt>
    <dgm:pt modelId="{AFADF8F7-B0F3-4494-A64C-D1BD0DECEF30}" type="parTrans" cxnId="{49FFA806-C4D0-4BDC-B045-6CD918F2D668}">
      <dgm:prSet/>
      <dgm:spPr/>
      <dgm:t>
        <a:bodyPr/>
        <a:lstStyle/>
        <a:p>
          <a:endParaRPr lang="en-NZ"/>
        </a:p>
      </dgm:t>
    </dgm:pt>
    <dgm:pt modelId="{7517BA24-99A0-47FD-8437-489D5C452342}" type="sibTrans" cxnId="{49FFA806-C4D0-4BDC-B045-6CD918F2D668}">
      <dgm:prSet/>
      <dgm:spPr/>
      <dgm:t>
        <a:bodyPr/>
        <a:lstStyle/>
        <a:p>
          <a:endParaRPr lang="en-NZ"/>
        </a:p>
      </dgm:t>
    </dgm:pt>
    <dgm:pt modelId="{F1CE8332-B507-446D-9AEA-380D24D8B82D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Data set 6b</a:t>
          </a:r>
        </a:p>
        <a:p>
          <a:r>
            <a:rPr lang="en-NZ" dirty="0"/>
            <a:t>49 sites</a:t>
          </a:r>
        </a:p>
      </dgm:t>
    </dgm:pt>
    <dgm:pt modelId="{65E5CE24-0C30-4F08-9796-009E369CC437}" type="parTrans" cxnId="{928CF387-78FF-45EC-A2D3-2C062B513BFA}">
      <dgm:prSet/>
      <dgm:spPr/>
      <dgm:t>
        <a:bodyPr/>
        <a:lstStyle/>
        <a:p>
          <a:endParaRPr lang="en-NZ"/>
        </a:p>
      </dgm:t>
    </dgm:pt>
    <dgm:pt modelId="{BF131931-3A95-4BD3-9EF2-D2093C556780}" type="sibTrans" cxnId="{928CF387-78FF-45EC-A2D3-2C062B513BFA}">
      <dgm:prSet/>
      <dgm:spPr/>
      <dgm:t>
        <a:bodyPr/>
        <a:lstStyle/>
        <a:p>
          <a:endParaRPr lang="en-NZ"/>
        </a:p>
      </dgm:t>
    </dgm:pt>
    <dgm:pt modelId="{FA0D5535-3E2A-4A19-A7CD-C5A9ADC5D002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5a</a:t>
          </a:r>
        </a:p>
        <a:p>
          <a:r>
            <a:rPr lang="en-NZ" dirty="0"/>
            <a:t>78 unique sites</a:t>
          </a:r>
        </a:p>
        <a:p>
          <a:r>
            <a:rPr lang="en-NZ" dirty="0"/>
            <a:t>74 Manual</a:t>
          </a:r>
        </a:p>
        <a:p>
          <a:r>
            <a:rPr lang="en-NZ" dirty="0"/>
            <a:t>8 Recorder</a:t>
          </a:r>
        </a:p>
      </dgm:t>
    </dgm:pt>
    <dgm:pt modelId="{BA56F2F1-A4DD-4B95-AA88-4A6527B76AFE}" type="parTrans" cxnId="{12703429-C3A8-42F0-BF3E-308D566793C3}">
      <dgm:prSet/>
      <dgm:spPr/>
      <dgm:t>
        <a:bodyPr/>
        <a:lstStyle/>
        <a:p>
          <a:endParaRPr lang="en-NZ"/>
        </a:p>
      </dgm:t>
    </dgm:pt>
    <dgm:pt modelId="{15A9844B-BFEB-455C-9D5E-80F4027E49E9}" type="sibTrans" cxnId="{12703429-C3A8-42F0-BF3E-308D566793C3}">
      <dgm:prSet/>
      <dgm:spPr/>
      <dgm:t>
        <a:bodyPr/>
        <a:lstStyle/>
        <a:p>
          <a:endParaRPr lang="en-NZ"/>
        </a:p>
      </dgm:t>
    </dgm:pt>
    <dgm:pt modelId="{00562FED-5B6B-4D74-A110-D6A8175893AE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7a</a:t>
          </a:r>
        </a:p>
        <a:p>
          <a:r>
            <a:rPr lang="en-NZ" dirty="0"/>
            <a:t>3 unique sites (all Manual)</a:t>
          </a:r>
        </a:p>
      </dgm:t>
    </dgm:pt>
    <dgm:pt modelId="{8C03AC4B-456F-4999-AB1E-997CB17D2C34}" type="parTrans" cxnId="{2A514FD3-DC92-4E1E-8BFF-EE2CCD8DA177}">
      <dgm:prSet/>
      <dgm:spPr/>
      <dgm:t>
        <a:bodyPr/>
        <a:lstStyle/>
        <a:p>
          <a:endParaRPr lang="en-NZ"/>
        </a:p>
      </dgm:t>
    </dgm:pt>
    <dgm:pt modelId="{148114A0-8E70-4595-82E1-F8654FE4E7A5}" type="sibTrans" cxnId="{2A514FD3-DC92-4E1E-8BFF-EE2CCD8DA177}">
      <dgm:prSet/>
      <dgm:spPr/>
      <dgm:t>
        <a:bodyPr/>
        <a:lstStyle/>
        <a:p>
          <a:endParaRPr lang="en-NZ"/>
        </a:p>
      </dgm:t>
    </dgm:pt>
    <dgm:pt modelId="{ACD92EB8-47EA-4682-8D66-1242236B954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Data set 8b</a:t>
          </a:r>
        </a:p>
        <a:p>
          <a:r>
            <a:rPr lang="en-NZ" dirty="0"/>
            <a:t>46 sites</a:t>
          </a:r>
        </a:p>
      </dgm:t>
    </dgm:pt>
    <dgm:pt modelId="{373CEB66-4F06-49F9-80FE-CB3A21D8E890}" type="parTrans" cxnId="{C65EE149-067A-42EC-9624-124E20513F78}">
      <dgm:prSet/>
      <dgm:spPr/>
      <dgm:t>
        <a:bodyPr/>
        <a:lstStyle/>
        <a:p>
          <a:endParaRPr lang="en-NZ"/>
        </a:p>
      </dgm:t>
    </dgm:pt>
    <dgm:pt modelId="{046FFD84-423F-4109-B215-FD0E386C68C6}" type="sibTrans" cxnId="{C65EE149-067A-42EC-9624-124E20513F78}">
      <dgm:prSet/>
      <dgm:spPr/>
      <dgm:t>
        <a:bodyPr/>
        <a:lstStyle/>
        <a:p>
          <a:endParaRPr lang="en-NZ"/>
        </a:p>
      </dgm:t>
    </dgm:pt>
    <dgm:pt modelId="{9630ADA8-DDF2-4BFC-90CD-E43537650F50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9a</a:t>
          </a:r>
        </a:p>
        <a:p>
          <a:r>
            <a:rPr lang="en-NZ" dirty="0"/>
            <a:t>7 unique sites (all Manual)</a:t>
          </a:r>
        </a:p>
      </dgm:t>
    </dgm:pt>
    <dgm:pt modelId="{03E89185-5C0D-42D6-965B-4AFF1094C874}" type="parTrans" cxnId="{B0E4B7AC-AE41-489A-9402-30D20FA77CF5}">
      <dgm:prSet/>
      <dgm:spPr/>
      <dgm:t>
        <a:bodyPr/>
        <a:lstStyle/>
        <a:p>
          <a:endParaRPr lang="en-NZ"/>
        </a:p>
      </dgm:t>
    </dgm:pt>
    <dgm:pt modelId="{8ECFA9F5-3326-416F-B63D-18B18E3FC003}" type="sibTrans" cxnId="{B0E4B7AC-AE41-489A-9402-30D20FA77CF5}">
      <dgm:prSet/>
      <dgm:spPr/>
      <dgm:t>
        <a:bodyPr/>
        <a:lstStyle/>
        <a:p>
          <a:endParaRPr lang="en-NZ"/>
        </a:p>
      </dgm:t>
    </dgm:pt>
    <dgm:pt modelId="{2F046C10-3CE8-4E05-A0BC-475440DD092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Data set 10b</a:t>
          </a:r>
        </a:p>
        <a:p>
          <a:r>
            <a:rPr lang="en-NZ" dirty="0"/>
            <a:t>39 sites</a:t>
          </a:r>
        </a:p>
      </dgm:t>
    </dgm:pt>
    <dgm:pt modelId="{C06AE19C-FC06-41CB-A6A2-2301F96AFD2F}" type="parTrans" cxnId="{2668A469-8D8F-468C-BB69-3C889F7813A5}">
      <dgm:prSet/>
      <dgm:spPr/>
      <dgm:t>
        <a:bodyPr/>
        <a:lstStyle/>
        <a:p>
          <a:endParaRPr lang="en-NZ"/>
        </a:p>
      </dgm:t>
    </dgm:pt>
    <dgm:pt modelId="{642854EE-3C97-4D65-AF5F-685F71E52DD0}" type="sibTrans" cxnId="{2668A469-8D8F-468C-BB69-3C889F7813A5}">
      <dgm:prSet/>
      <dgm:spPr/>
      <dgm:t>
        <a:bodyPr/>
        <a:lstStyle/>
        <a:p>
          <a:endParaRPr lang="en-NZ"/>
        </a:p>
      </dgm:t>
    </dgm:pt>
    <dgm:pt modelId="{1C7ADC88-BD6E-4C4D-99F7-9A66E056DD1D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11a</a:t>
          </a:r>
        </a:p>
        <a:p>
          <a:r>
            <a:rPr lang="en-NZ" dirty="0"/>
            <a:t>37 unique sites</a:t>
          </a:r>
        </a:p>
        <a:p>
          <a:r>
            <a:rPr lang="en-NZ" dirty="0"/>
            <a:t>17 Manual</a:t>
          </a:r>
        </a:p>
        <a:p>
          <a:r>
            <a:rPr lang="en-NZ" dirty="0"/>
            <a:t>24 Recorder</a:t>
          </a:r>
        </a:p>
      </dgm:t>
    </dgm:pt>
    <dgm:pt modelId="{C45CCDF7-001F-41B5-84E1-29517E3515BA}" type="parTrans" cxnId="{4D97C44A-CD91-4991-8724-071795628E76}">
      <dgm:prSet/>
      <dgm:spPr/>
      <dgm:t>
        <a:bodyPr/>
        <a:lstStyle/>
        <a:p>
          <a:endParaRPr lang="en-NZ"/>
        </a:p>
      </dgm:t>
    </dgm:pt>
    <dgm:pt modelId="{B5F57979-5032-4D9E-9B7C-FE5A09392A27}" type="sibTrans" cxnId="{4D97C44A-CD91-4991-8724-071795628E76}">
      <dgm:prSet/>
      <dgm:spPr/>
      <dgm:t>
        <a:bodyPr/>
        <a:lstStyle/>
        <a:p>
          <a:endParaRPr lang="en-NZ"/>
        </a:p>
      </dgm:t>
    </dgm:pt>
    <dgm:pt modelId="{0616C142-06DD-4246-8F84-0BBCBA92355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Data set 12b</a:t>
          </a:r>
        </a:p>
        <a:p>
          <a:r>
            <a:rPr lang="en-NZ" dirty="0"/>
            <a:t>2 remaining sites</a:t>
          </a:r>
        </a:p>
        <a:p>
          <a:endParaRPr lang="en-NZ" dirty="0"/>
        </a:p>
      </dgm:t>
    </dgm:pt>
    <dgm:pt modelId="{2BEC70B7-B365-4900-9034-0D3ACF75D927}" type="parTrans" cxnId="{FE76DA47-87E7-43E0-92B7-A6B65A983CB8}">
      <dgm:prSet/>
      <dgm:spPr/>
      <dgm:t>
        <a:bodyPr/>
        <a:lstStyle/>
        <a:p>
          <a:endParaRPr lang="en-NZ"/>
        </a:p>
      </dgm:t>
    </dgm:pt>
    <dgm:pt modelId="{1F0A8723-1D93-4BFC-87F8-FEB126DE53DE}" type="sibTrans" cxnId="{FE76DA47-87E7-43E0-92B7-A6B65A983CB8}">
      <dgm:prSet/>
      <dgm:spPr/>
      <dgm:t>
        <a:bodyPr/>
        <a:lstStyle/>
        <a:p>
          <a:endParaRPr lang="en-NZ"/>
        </a:p>
      </dgm:t>
    </dgm:pt>
    <dgm:pt modelId="{D830C888-BEBF-4FD3-972A-A8F4E4E7EE5B}" type="pres">
      <dgm:prSet presAssocID="{9A3756B2-FF21-4CE9-92BF-7F666127F3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BF1EF0-C54A-48AF-8685-AFE64FFBCF06}" type="pres">
      <dgm:prSet presAssocID="{95F96D9B-3676-4D80-A96C-2AF0DE56B6CB}" presName="hierRoot1" presStyleCnt="0"/>
      <dgm:spPr/>
    </dgm:pt>
    <dgm:pt modelId="{0DCEFC93-4CD2-49E7-A544-58F13A42C2CF}" type="pres">
      <dgm:prSet presAssocID="{95F96D9B-3676-4D80-A96C-2AF0DE56B6CB}" presName="composite" presStyleCnt="0"/>
      <dgm:spPr/>
    </dgm:pt>
    <dgm:pt modelId="{47C01F9B-BD1B-4FEC-9D54-A625F5BA2271}" type="pres">
      <dgm:prSet presAssocID="{95F96D9B-3676-4D80-A96C-2AF0DE56B6CB}" presName="background" presStyleLbl="node0" presStyleIdx="0" presStyleCnt="1"/>
      <dgm:spPr/>
    </dgm:pt>
    <dgm:pt modelId="{CA0B3A4E-01CF-4148-98FA-318344F510A3}" type="pres">
      <dgm:prSet presAssocID="{95F96D9B-3676-4D80-A96C-2AF0DE56B6CB}" presName="text" presStyleLbl="fgAcc0" presStyleIdx="0" presStyleCnt="1">
        <dgm:presLayoutVars>
          <dgm:chPref val="3"/>
        </dgm:presLayoutVars>
      </dgm:prSet>
      <dgm:spPr/>
    </dgm:pt>
    <dgm:pt modelId="{F2C5CF88-F9A4-436B-846D-2207845DE230}" type="pres">
      <dgm:prSet presAssocID="{95F96D9B-3676-4D80-A96C-2AF0DE56B6CB}" presName="hierChild2" presStyleCnt="0"/>
      <dgm:spPr/>
    </dgm:pt>
    <dgm:pt modelId="{5BFF61C0-5283-4B56-B1C3-48821FA036D7}" type="pres">
      <dgm:prSet presAssocID="{2594F318-1053-4EB0-AC35-697F29DD57A5}" presName="Name10" presStyleLbl="parChTrans1D2" presStyleIdx="0" presStyleCnt="2"/>
      <dgm:spPr/>
    </dgm:pt>
    <dgm:pt modelId="{C8EB822D-8F14-4B09-BD6C-5DD3924F2760}" type="pres">
      <dgm:prSet presAssocID="{98C93A6A-81D3-46D4-B6B8-BBB2B3891A58}" presName="hierRoot2" presStyleCnt="0"/>
      <dgm:spPr/>
    </dgm:pt>
    <dgm:pt modelId="{4A85CC95-F8E0-4223-B6C0-C9670FAE76EA}" type="pres">
      <dgm:prSet presAssocID="{98C93A6A-81D3-46D4-B6B8-BBB2B3891A58}" presName="composite2" presStyleCnt="0"/>
      <dgm:spPr/>
    </dgm:pt>
    <dgm:pt modelId="{8732EA6A-7D8B-49F3-95DE-7DDC341CA006}" type="pres">
      <dgm:prSet presAssocID="{98C93A6A-81D3-46D4-B6B8-BBB2B3891A58}" presName="background2" presStyleLbl="node2" presStyleIdx="0" presStyleCnt="2"/>
      <dgm:spPr/>
    </dgm:pt>
    <dgm:pt modelId="{473D5DE1-F580-427E-824F-E5EB3419766E}" type="pres">
      <dgm:prSet presAssocID="{98C93A6A-81D3-46D4-B6B8-BBB2B3891A58}" presName="text2" presStyleLbl="fgAcc2" presStyleIdx="0" presStyleCnt="2">
        <dgm:presLayoutVars>
          <dgm:chPref val="3"/>
        </dgm:presLayoutVars>
      </dgm:prSet>
      <dgm:spPr/>
    </dgm:pt>
    <dgm:pt modelId="{E91A35C4-228B-407D-90E4-F2C40A075AD1}" type="pres">
      <dgm:prSet presAssocID="{98C93A6A-81D3-46D4-B6B8-BBB2B3891A58}" presName="hierChild3" presStyleCnt="0"/>
      <dgm:spPr/>
    </dgm:pt>
    <dgm:pt modelId="{089ED54B-F507-4841-A89D-DDC8E3DE653E}" type="pres">
      <dgm:prSet presAssocID="{1DBDCB06-F280-4A29-A375-A1421E196BD8}" presName="Name10" presStyleLbl="parChTrans1D2" presStyleIdx="1" presStyleCnt="2"/>
      <dgm:spPr/>
    </dgm:pt>
    <dgm:pt modelId="{6C6C349D-8A20-4766-BD03-6308A588550B}" type="pres">
      <dgm:prSet presAssocID="{2B792DBA-E525-4ED0-BE33-DD3FB9B96A6F}" presName="hierRoot2" presStyleCnt="0"/>
      <dgm:spPr/>
    </dgm:pt>
    <dgm:pt modelId="{0A8C2EE3-72AA-4705-A6BE-F40A1F85464A}" type="pres">
      <dgm:prSet presAssocID="{2B792DBA-E525-4ED0-BE33-DD3FB9B96A6F}" presName="composite2" presStyleCnt="0"/>
      <dgm:spPr/>
    </dgm:pt>
    <dgm:pt modelId="{AC4FFAF5-9C4B-4CD2-835B-1C8823D01BA7}" type="pres">
      <dgm:prSet presAssocID="{2B792DBA-E525-4ED0-BE33-DD3FB9B96A6F}" presName="background2" presStyleLbl="node2" presStyleIdx="1" presStyleCnt="2"/>
      <dgm:spPr/>
    </dgm:pt>
    <dgm:pt modelId="{CE29D064-9015-4668-A730-2A65C8ADAB31}" type="pres">
      <dgm:prSet presAssocID="{2B792DBA-E525-4ED0-BE33-DD3FB9B96A6F}" presName="text2" presStyleLbl="fgAcc2" presStyleIdx="1" presStyleCnt="2">
        <dgm:presLayoutVars>
          <dgm:chPref val="3"/>
        </dgm:presLayoutVars>
      </dgm:prSet>
      <dgm:spPr/>
    </dgm:pt>
    <dgm:pt modelId="{3B0B7007-C904-4B83-BEBF-8148325F3A5E}" type="pres">
      <dgm:prSet presAssocID="{2B792DBA-E525-4ED0-BE33-DD3FB9B96A6F}" presName="hierChild3" presStyleCnt="0"/>
      <dgm:spPr/>
    </dgm:pt>
    <dgm:pt modelId="{A69279AF-7F05-493D-8B98-1473F274EBC1}" type="pres">
      <dgm:prSet presAssocID="{9A99CA53-CE3E-4E07-A307-3F3E6189CC9C}" presName="Name17" presStyleLbl="parChTrans1D3" presStyleIdx="0" presStyleCnt="2"/>
      <dgm:spPr/>
    </dgm:pt>
    <dgm:pt modelId="{8D759DC5-1180-4686-8E47-85158BB8604A}" type="pres">
      <dgm:prSet presAssocID="{F5EAEF2C-00D8-41A5-A00B-FBFA97FF8612}" presName="hierRoot3" presStyleCnt="0"/>
      <dgm:spPr/>
    </dgm:pt>
    <dgm:pt modelId="{43D2B8DF-D030-418E-9B86-04053BCD534E}" type="pres">
      <dgm:prSet presAssocID="{F5EAEF2C-00D8-41A5-A00B-FBFA97FF8612}" presName="composite3" presStyleCnt="0"/>
      <dgm:spPr/>
    </dgm:pt>
    <dgm:pt modelId="{12604F98-B64C-4E63-BBAE-9D770F486340}" type="pres">
      <dgm:prSet presAssocID="{F5EAEF2C-00D8-41A5-A00B-FBFA97FF8612}" presName="background3" presStyleLbl="node3" presStyleIdx="0" presStyleCnt="2"/>
      <dgm:spPr/>
    </dgm:pt>
    <dgm:pt modelId="{AA6A1FE7-65A6-47AF-9218-2760FEF963C9}" type="pres">
      <dgm:prSet presAssocID="{F5EAEF2C-00D8-41A5-A00B-FBFA97FF8612}" presName="text3" presStyleLbl="fgAcc3" presStyleIdx="0" presStyleCnt="2">
        <dgm:presLayoutVars>
          <dgm:chPref val="3"/>
        </dgm:presLayoutVars>
      </dgm:prSet>
      <dgm:spPr/>
    </dgm:pt>
    <dgm:pt modelId="{3E2DBF1F-7F43-4366-A7AF-ECC193D59791}" type="pres">
      <dgm:prSet presAssocID="{F5EAEF2C-00D8-41A5-A00B-FBFA97FF8612}" presName="hierChild4" presStyleCnt="0"/>
      <dgm:spPr/>
    </dgm:pt>
    <dgm:pt modelId="{86B415E8-A553-4A48-B773-BF09AFE4E926}" type="pres">
      <dgm:prSet presAssocID="{AFADF8F7-B0F3-4494-A64C-D1BD0DECEF30}" presName="Name17" presStyleLbl="parChTrans1D3" presStyleIdx="1" presStyleCnt="2"/>
      <dgm:spPr/>
    </dgm:pt>
    <dgm:pt modelId="{5312DBF9-AAAC-44A0-8810-F7E39F4BA905}" type="pres">
      <dgm:prSet presAssocID="{D6A2AA8C-AACA-490C-BF50-636B5CF72D88}" presName="hierRoot3" presStyleCnt="0"/>
      <dgm:spPr/>
    </dgm:pt>
    <dgm:pt modelId="{7830F18F-BBAF-46B8-AE82-3D5D8DE1C3F1}" type="pres">
      <dgm:prSet presAssocID="{D6A2AA8C-AACA-490C-BF50-636B5CF72D88}" presName="composite3" presStyleCnt="0"/>
      <dgm:spPr/>
    </dgm:pt>
    <dgm:pt modelId="{86607D3C-DBFF-41EA-9F33-BB5AEC47D52A}" type="pres">
      <dgm:prSet presAssocID="{D6A2AA8C-AACA-490C-BF50-636B5CF72D88}" presName="background3" presStyleLbl="node3" presStyleIdx="1" presStyleCnt="2"/>
      <dgm:spPr/>
    </dgm:pt>
    <dgm:pt modelId="{A9662D40-1442-4A7D-A322-00AC7655F9DE}" type="pres">
      <dgm:prSet presAssocID="{D6A2AA8C-AACA-490C-BF50-636B5CF72D88}" presName="text3" presStyleLbl="fgAcc3" presStyleIdx="1" presStyleCnt="2">
        <dgm:presLayoutVars>
          <dgm:chPref val="3"/>
        </dgm:presLayoutVars>
      </dgm:prSet>
      <dgm:spPr/>
    </dgm:pt>
    <dgm:pt modelId="{AAE5812D-63D4-40C5-8837-3272A18F9679}" type="pres">
      <dgm:prSet presAssocID="{D6A2AA8C-AACA-490C-BF50-636B5CF72D88}" presName="hierChild4" presStyleCnt="0"/>
      <dgm:spPr/>
    </dgm:pt>
    <dgm:pt modelId="{C16F43D3-F9AF-4DD5-8191-BA96A7B2B246}" type="pres">
      <dgm:prSet presAssocID="{BA56F2F1-A4DD-4B95-AA88-4A6527B76AFE}" presName="Name23" presStyleLbl="parChTrans1D4" presStyleIdx="0" presStyleCnt="8"/>
      <dgm:spPr/>
    </dgm:pt>
    <dgm:pt modelId="{095F89FD-B9E2-4D56-B3FD-8C51A7D0C552}" type="pres">
      <dgm:prSet presAssocID="{FA0D5535-3E2A-4A19-A7CD-C5A9ADC5D002}" presName="hierRoot4" presStyleCnt="0"/>
      <dgm:spPr/>
    </dgm:pt>
    <dgm:pt modelId="{E84D83C5-D8E4-4F1B-AA09-685DCA3BA691}" type="pres">
      <dgm:prSet presAssocID="{FA0D5535-3E2A-4A19-A7CD-C5A9ADC5D002}" presName="composite4" presStyleCnt="0"/>
      <dgm:spPr/>
    </dgm:pt>
    <dgm:pt modelId="{E0F90C05-C896-4551-BDF7-BE3155A5ABF1}" type="pres">
      <dgm:prSet presAssocID="{FA0D5535-3E2A-4A19-A7CD-C5A9ADC5D002}" presName="background4" presStyleLbl="node4" presStyleIdx="0" presStyleCnt="8"/>
      <dgm:spPr/>
    </dgm:pt>
    <dgm:pt modelId="{33164304-CAA8-429F-94C9-DB026EB9D578}" type="pres">
      <dgm:prSet presAssocID="{FA0D5535-3E2A-4A19-A7CD-C5A9ADC5D002}" presName="text4" presStyleLbl="fgAcc4" presStyleIdx="0" presStyleCnt="8">
        <dgm:presLayoutVars>
          <dgm:chPref val="3"/>
        </dgm:presLayoutVars>
      </dgm:prSet>
      <dgm:spPr/>
    </dgm:pt>
    <dgm:pt modelId="{9C5AD34B-E2D6-45D2-B333-4A6737386AAA}" type="pres">
      <dgm:prSet presAssocID="{FA0D5535-3E2A-4A19-A7CD-C5A9ADC5D002}" presName="hierChild5" presStyleCnt="0"/>
      <dgm:spPr/>
    </dgm:pt>
    <dgm:pt modelId="{25F0E757-5D4D-4E1C-B25C-BCA489D910CF}" type="pres">
      <dgm:prSet presAssocID="{65E5CE24-0C30-4F08-9796-009E369CC437}" presName="Name23" presStyleLbl="parChTrans1D4" presStyleIdx="1" presStyleCnt="8"/>
      <dgm:spPr/>
    </dgm:pt>
    <dgm:pt modelId="{CCBC67E2-8EFF-4CC3-B674-1FEEE6967CAD}" type="pres">
      <dgm:prSet presAssocID="{F1CE8332-B507-446D-9AEA-380D24D8B82D}" presName="hierRoot4" presStyleCnt="0"/>
      <dgm:spPr/>
    </dgm:pt>
    <dgm:pt modelId="{62194BFA-661B-4F99-9C5A-501A28710109}" type="pres">
      <dgm:prSet presAssocID="{F1CE8332-B507-446D-9AEA-380D24D8B82D}" presName="composite4" presStyleCnt="0"/>
      <dgm:spPr/>
    </dgm:pt>
    <dgm:pt modelId="{679A218C-47A1-4589-ABAC-2DBB51DE352D}" type="pres">
      <dgm:prSet presAssocID="{F1CE8332-B507-446D-9AEA-380D24D8B82D}" presName="background4" presStyleLbl="node4" presStyleIdx="1" presStyleCnt="8"/>
      <dgm:spPr/>
    </dgm:pt>
    <dgm:pt modelId="{1474183F-1E11-449D-B53A-75E608B91A25}" type="pres">
      <dgm:prSet presAssocID="{F1CE8332-B507-446D-9AEA-380D24D8B82D}" presName="text4" presStyleLbl="fgAcc4" presStyleIdx="1" presStyleCnt="8">
        <dgm:presLayoutVars>
          <dgm:chPref val="3"/>
        </dgm:presLayoutVars>
      </dgm:prSet>
      <dgm:spPr/>
    </dgm:pt>
    <dgm:pt modelId="{8E60A5FE-A1D0-4435-85B3-7EB90D381806}" type="pres">
      <dgm:prSet presAssocID="{F1CE8332-B507-446D-9AEA-380D24D8B82D}" presName="hierChild5" presStyleCnt="0"/>
      <dgm:spPr/>
    </dgm:pt>
    <dgm:pt modelId="{F0FCE590-57F9-436A-852E-33FA6B790AD8}" type="pres">
      <dgm:prSet presAssocID="{8C03AC4B-456F-4999-AB1E-997CB17D2C34}" presName="Name23" presStyleLbl="parChTrans1D4" presStyleIdx="2" presStyleCnt="8"/>
      <dgm:spPr/>
    </dgm:pt>
    <dgm:pt modelId="{567B6AF1-9D46-41E2-B2E1-7E410F89BFF5}" type="pres">
      <dgm:prSet presAssocID="{00562FED-5B6B-4D74-A110-D6A8175893AE}" presName="hierRoot4" presStyleCnt="0"/>
      <dgm:spPr/>
    </dgm:pt>
    <dgm:pt modelId="{AB2F2CFD-C0CA-4884-A0E4-FAC24ED67444}" type="pres">
      <dgm:prSet presAssocID="{00562FED-5B6B-4D74-A110-D6A8175893AE}" presName="composite4" presStyleCnt="0"/>
      <dgm:spPr/>
    </dgm:pt>
    <dgm:pt modelId="{38D929A9-CA1A-4C07-8356-122FB4CD2B89}" type="pres">
      <dgm:prSet presAssocID="{00562FED-5B6B-4D74-A110-D6A8175893AE}" presName="background4" presStyleLbl="node4" presStyleIdx="2" presStyleCnt="8"/>
      <dgm:spPr/>
    </dgm:pt>
    <dgm:pt modelId="{97D835A7-F95E-4DBA-82B8-3E082D1E79DA}" type="pres">
      <dgm:prSet presAssocID="{00562FED-5B6B-4D74-A110-D6A8175893AE}" presName="text4" presStyleLbl="fgAcc4" presStyleIdx="2" presStyleCnt="8">
        <dgm:presLayoutVars>
          <dgm:chPref val="3"/>
        </dgm:presLayoutVars>
      </dgm:prSet>
      <dgm:spPr/>
    </dgm:pt>
    <dgm:pt modelId="{0D4E5F37-AB7A-41A8-8BC3-DFBB44E7DAB2}" type="pres">
      <dgm:prSet presAssocID="{00562FED-5B6B-4D74-A110-D6A8175893AE}" presName="hierChild5" presStyleCnt="0"/>
      <dgm:spPr/>
    </dgm:pt>
    <dgm:pt modelId="{BFBD222E-F369-4511-AD03-5E10DCEDB863}" type="pres">
      <dgm:prSet presAssocID="{373CEB66-4F06-49F9-80FE-CB3A21D8E890}" presName="Name23" presStyleLbl="parChTrans1D4" presStyleIdx="3" presStyleCnt="8"/>
      <dgm:spPr/>
    </dgm:pt>
    <dgm:pt modelId="{5E2926B5-3270-4A34-B49E-694FE10FDCF2}" type="pres">
      <dgm:prSet presAssocID="{ACD92EB8-47EA-4682-8D66-1242236B9541}" presName="hierRoot4" presStyleCnt="0"/>
      <dgm:spPr/>
    </dgm:pt>
    <dgm:pt modelId="{F3C7A651-566C-4D71-BD51-FE91C78EC143}" type="pres">
      <dgm:prSet presAssocID="{ACD92EB8-47EA-4682-8D66-1242236B9541}" presName="composite4" presStyleCnt="0"/>
      <dgm:spPr/>
    </dgm:pt>
    <dgm:pt modelId="{326687ED-FB16-461C-BCCF-E26EECAB7CDF}" type="pres">
      <dgm:prSet presAssocID="{ACD92EB8-47EA-4682-8D66-1242236B9541}" presName="background4" presStyleLbl="node4" presStyleIdx="3" presStyleCnt="8"/>
      <dgm:spPr/>
    </dgm:pt>
    <dgm:pt modelId="{00EC4C97-96E5-4D7E-8ACB-07FC02020158}" type="pres">
      <dgm:prSet presAssocID="{ACD92EB8-47EA-4682-8D66-1242236B9541}" presName="text4" presStyleLbl="fgAcc4" presStyleIdx="3" presStyleCnt="8">
        <dgm:presLayoutVars>
          <dgm:chPref val="3"/>
        </dgm:presLayoutVars>
      </dgm:prSet>
      <dgm:spPr/>
    </dgm:pt>
    <dgm:pt modelId="{7758C4CD-638B-4969-8084-B8E937A4DC19}" type="pres">
      <dgm:prSet presAssocID="{ACD92EB8-47EA-4682-8D66-1242236B9541}" presName="hierChild5" presStyleCnt="0"/>
      <dgm:spPr/>
    </dgm:pt>
    <dgm:pt modelId="{9A385EAC-7532-4C56-ACA1-DA81DB357358}" type="pres">
      <dgm:prSet presAssocID="{03E89185-5C0D-42D6-965B-4AFF1094C874}" presName="Name23" presStyleLbl="parChTrans1D4" presStyleIdx="4" presStyleCnt="8"/>
      <dgm:spPr/>
    </dgm:pt>
    <dgm:pt modelId="{EED061D0-3D1F-4908-9755-C1596580C115}" type="pres">
      <dgm:prSet presAssocID="{9630ADA8-DDF2-4BFC-90CD-E43537650F50}" presName="hierRoot4" presStyleCnt="0"/>
      <dgm:spPr/>
    </dgm:pt>
    <dgm:pt modelId="{A9EFDDF2-44B4-4800-AC68-BC5BD34A3B05}" type="pres">
      <dgm:prSet presAssocID="{9630ADA8-DDF2-4BFC-90CD-E43537650F50}" presName="composite4" presStyleCnt="0"/>
      <dgm:spPr/>
    </dgm:pt>
    <dgm:pt modelId="{23ABAAE3-D803-4EBC-A7F0-B1E08DAE8784}" type="pres">
      <dgm:prSet presAssocID="{9630ADA8-DDF2-4BFC-90CD-E43537650F50}" presName="background4" presStyleLbl="node4" presStyleIdx="4" presStyleCnt="8"/>
      <dgm:spPr/>
    </dgm:pt>
    <dgm:pt modelId="{E21E643D-4905-419B-A793-12D4E4BF830A}" type="pres">
      <dgm:prSet presAssocID="{9630ADA8-DDF2-4BFC-90CD-E43537650F50}" presName="text4" presStyleLbl="fgAcc4" presStyleIdx="4" presStyleCnt="8">
        <dgm:presLayoutVars>
          <dgm:chPref val="3"/>
        </dgm:presLayoutVars>
      </dgm:prSet>
      <dgm:spPr/>
    </dgm:pt>
    <dgm:pt modelId="{E9B193DE-0536-4C19-BB0A-49C143FB4547}" type="pres">
      <dgm:prSet presAssocID="{9630ADA8-DDF2-4BFC-90CD-E43537650F50}" presName="hierChild5" presStyleCnt="0"/>
      <dgm:spPr/>
    </dgm:pt>
    <dgm:pt modelId="{1275E9E6-CB00-437A-BE0E-D820F1FC9D5F}" type="pres">
      <dgm:prSet presAssocID="{C06AE19C-FC06-41CB-A6A2-2301F96AFD2F}" presName="Name23" presStyleLbl="parChTrans1D4" presStyleIdx="5" presStyleCnt="8"/>
      <dgm:spPr/>
    </dgm:pt>
    <dgm:pt modelId="{3C7A1F00-AC09-45A7-94B3-86ED6CDF2C81}" type="pres">
      <dgm:prSet presAssocID="{2F046C10-3CE8-4E05-A0BC-475440DD092E}" presName="hierRoot4" presStyleCnt="0"/>
      <dgm:spPr/>
    </dgm:pt>
    <dgm:pt modelId="{27B60892-746E-409D-BB64-8F57ECF01006}" type="pres">
      <dgm:prSet presAssocID="{2F046C10-3CE8-4E05-A0BC-475440DD092E}" presName="composite4" presStyleCnt="0"/>
      <dgm:spPr/>
    </dgm:pt>
    <dgm:pt modelId="{8FF43809-2310-46BA-A51C-659DC6E3AC98}" type="pres">
      <dgm:prSet presAssocID="{2F046C10-3CE8-4E05-A0BC-475440DD092E}" presName="background4" presStyleLbl="node4" presStyleIdx="5" presStyleCnt="8"/>
      <dgm:spPr/>
    </dgm:pt>
    <dgm:pt modelId="{8437F319-DD88-4609-A696-9AF250ED1ECF}" type="pres">
      <dgm:prSet presAssocID="{2F046C10-3CE8-4E05-A0BC-475440DD092E}" presName="text4" presStyleLbl="fgAcc4" presStyleIdx="5" presStyleCnt="8">
        <dgm:presLayoutVars>
          <dgm:chPref val="3"/>
        </dgm:presLayoutVars>
      </dgm:prSet>
      <dgm:spPr/>
    </dgm:pt>
    <dgm:pt modelId="{DC700716-4D01-41AB-BD07-68B951335260}" type="pres">
      <dgm:prSet presAssocID="{2F046C10-3CE8-4E05-A0BC-475440DD092E}" presName="hierChild5" presStyleCnt="0"/>
      <dgm:spPr/>
    </dgm:pt>
    <dgm:pt modelId="{6F726C2F-59E4-4E39-80B8-18AC51FDC0F1}" type="pres">
      <dgm:prSet presAssocID="{C45CCDF7-001F-41B5-84E1-29517E3515BA}" presName="Name23" presStyleLbl="parChTrans1D4" presStyleIdx="6" presStyleCnt="8"/>
      <dgm:spPr/>
    </dgm:pt>
    <dgm:pt modelId="{9C2658D1-10D3-4E03-AE6D-732ED209835E}" type="pres">
      <dgm:prSet presAssocID="{1C7ADC88-BD6E-4C4D-99F7-9A66E056DD1D}" presName="hierRoot4" presStyleCnt="0"/>
      <dgm:spPr/>
    </dgm:pt>
    <dgm:pt modelId="{323E6D4F-A7C9-4834-8A1E-6619A1C08F4C}" type="pres">
      <dgm:prSet presAssocID="{1C7ADC88-BD6E-4C4D-99F7-9A66E056DD1D}" presName="composite4" presStyleCnt="0"/>
      <dgm:spPr/>
    </dgm:pt>
    <dgm:pt modelId="{54D0A968-7490-4CAE-A7D1-C46E82880C12}" type="pres">
      <dgm:prSet presAssocID="{1C7ADC88-BD6E-4C4D-99F7-9A66E056DD1D}" presName="background4" presStyleLbl="node4" presStyleIdx="6" presStyleCnt="8"/>
      <dgm:spPr/>
    </dgm:pt>
    <dgm:pt modelId="{F47F15A7-47A8-4419-9FC0-621DF6AB83A3}" type="pres">
      <dgm:prSet presAssocID="{1C7ADC88-BD6E-4C4D-99F7-9A66E056DD1D}" presName="text4" presStyleLbl="fgAcc4" presStyleIdx="6" presStyleCnt="8">
        <dgm:presLayoutVars>
          <dgm:chPref val="3"/>
        </dgm:presLayoutVars>
      </dgm:prSet>
      <dgm:spPr/>
    </dgm:pt>
    <dgm:pt modelId="{04317EE8-9205-414B-A679-125F3B6CB5C8}" type="pres">
      <dgm:prSet presAssocID="{1C7ADC88-BD6E-4C4D-99F7-9A66E056DD1D}" presName="hierChild5" presStyleCnt="0"/>
      <dgm:spPr/>
    </dgm:pt>
    <dgm:pt modelId="{501B1B9C-22CF-474E-BB78-0E313DE88AC9}" type="pres">
      <dgm:prSet presAssocID="{2BEC70B7-B365-4900-9034-0D3ACF75D927}" presName="Name23" presStyleLbl="parChTrans1D4" presStyleIdx="7" presStyleCnt="8"/>
      <dgm:spPr/>
    </dgm:pt>
    <dgm:pt modelId="{7CD51869-92F9-44CB-B81A-D3E772041CEB}" type="pres">
      <dgm:prSet presAssocID="{0616C142-06DD-4246-8F84-0BBCBA923559}" presName="hierRoot4" presStyleCnt="0"/>
      <dgm:spPr/>
    </dgm:pt>
    <dgm:pt modelId="{ACA6A62F-17BB-415E-9165-BB5BDFE14E48}" type="pres">
      <dgm:prSet presAssocID="{0616C142-06DD-4246-8F84-0BBCBA923559}" presName="composite4" presStyleCnt="0"/>
      <dgm:spPr/>
    </dgm:pt>
    <dgm:pt modelId="{B099557D-2FA5-4B06-B961-AD5BE52CA643}" type="pres">
      <dgm:prSet presAssocID="{0616C142-06DD-4246-8F84-0BBCBA923559}" presName="background4" presStyleLbl="node4" presStyleIdx="7" presStyleCnt="8"/>
      <dgm:spPr/>
    </dgm:pt>
    <dgm:pt modelId="{21B09FE3-9DEB-4AA3-9A61-2A81D831131D}" type="pres">
      <dgm:prSet presAssocID="{0616C142-06DD-4246-8F84-0BBCBA923559}" presName="text4" presStyleLbl="fgAcc4" presStyleIdx="7" presStyleCnt="8">
        <dgm:presLayoutVars>
          <dgm:chPref val="3"/>
        </dgm:presLayoutVars>
      </dgm:prSet>
      <dgm:spPr/>
    </dgm:pt>
    <dgm:pt modelId="{EB255D2C-4756-4875-B65B-9A4B61FBAA2D}" type="pres">
      <dgm:prSet presAssocID="{0616C142-06DD-4246-8F84-0BBCBA923559}" presName="hierChild5" presStyleCnt="0"/>
      <dgm:spPr/>
    </dgm:pt>
  </dgm:ptLst>
  <dgm:cxnLst>
    <dgm:cxn modelId="{BCADFB00-8660-433A-8F8D-B9E98327A7C3}" type="presOf" srcId="{C06AE19C-FC06-41CB-A6A2-2301F96AFD2F}" destId="{1275E9E6-CB00-437A-BE0E-D820F1FC9D5F}" srcOrd="0" destOrd="0" presId="urn:microsoft.com/office/officeart/2005/8/layout/hierarchy1"/>
    <dgm:cxn modelId="{49FFA806-C4D0-4BDC-B045-6CD918F2D668}" srcId="{2B792DBA-E525-4ED0-BE33-DD3FB9B96A6F}" destId="{D6A2AA8C-AACA-490C-BF50-636B5CF72D88}" srcOrd="1" destOrd="0" parTransId="{AFADF8F7-B0F3-4494-A64C-D1BD0DECEF30}" sibTransId="{7517BA24-99A0-47FD-8437-489D5C452342}"/>
    <dgm:cxn modelId="{72697B0C-BF0C-4F08-9F5C-FE94074115F4}" type="presOf" srcId="{2594F318-1053-4EB0-AC35-697F29DD57A5}" destId="{5BFF61C0-5283-4B56-B1C3-48821FA036D7}" srcOrd="0" destOrd="0" presId="urn:microsoft.com/office/officeart/2005/8/layout/hierarchy1"/>
    <dgm:cxn modelId="{C7AF3C0D-E5CB-46D3-8C7D-45A2E0D81D8C}" type="presOf" srcId="{FA0D5535-3E2A-4A19-A7CD-C5A9ADC5D002}" destId="{33164304-CAA8-429F-94C9-DB026EB9D578}" srcOrd="0" destOrd="0" presId="urn:microsoft.com/office/officeart/2005/8/layout/hierarchy1"/>
    <dgm:cxn modelId="{3241D612-735D-4DEA-A434-E702AEC1B7F8}" type="presOf" srcId="{2B792DBA-E525-4ED0-BE33-DD3FB9B96A6F}" destId="{CE29D064-9015-4668-A730-2A65C8ADAB31}" srcOrd="0" destOrd="0" presId="urn:microsoft.com/office/officeart/2005/8/layout/hierarchy1"/>
    <dgm:cxn modelId="{99924B24-E765-4FCC-B2FD-75569C07CFF1}" type="presOf" srcId="{F1CE8332-B507-446D-9AEA-380D24D8B82D}" destId="{1474183F-1E11-449D-B53A-75E608B91A25}" srcOrd="0" destOrd="0" presId="urn:microsoft.com/office/officeart/2005/8/layout/hierarchy1"/>
    <dgm:cxn modelId="{833C7324-B518-49B7-B62E-D811A02AF5CD}" type="presOf" srcId="{0616C142-06DD-4246-8F84-0BBCBA923559}" destId="{21B09FE3-9DEB-4AA3-9A61-2A81D831131D}" srcOrd="0" destOrd="0" presId="urn:microsoft.com/office/officeart/2005/8/layout/hierarchy1"/>
    <dgm:cxn modelId="{85130028-18A0-43D9-8ACD-08055175E0E9}" type="presOf" srcId="{98C93A6A-81D3-46D4-B6B8-BBB2B3891A58}" destId="{473D5DE1-F580-427E-824F-E5EB3419766E}" srcOrd="0" destOrd="0" presId="urn:microsoft.com/office/officeart/2005/8/layout/hierarchy1"/>
    <dgm:cxn modelId="{12703429-C3A8-42F0-BF3E-308D566793C3}" srcId="{D6A2AA8C-AACA-490C-BF50-636B5CF72D88}" destId="{FA0D5535-3E2A-4A19-A7CD-C5A9ADC5D002}" srcOrd="0" destOrd="0" parTransId="{BA56F2F1-A4DD-4B95-AA88-4A6527B76AFE}" sibTransId="{15A9844B-BFEB-455C-9D5E-80F4027E49E9}"/>
    <dgm:cxn modelId="{88564330-697E-4FAE-8931-88B7424DAB72}" type="presOf" srcId="{2F046C10-3CE8-4E05-A0BC-475440DD092E}" destId="{8437F319-DD88-4609-A696-9AF250ED1ECF}" srcOrd="0" destOrd="0" presId="urn:microsoft.com/office/officeart/2005/8/layout/hierarchy1"/>
    <dgm:cxn modelId="{7911FB37-4313-46F5-857D-47D5E9236172}" type="presOf" srcId="{03E89185-5C0D-42D6-965B-4AFF1094C874}" destId="{9A385EAC-7532-4C56-ACA1-DA81DB357358}" srcOrd="0" destOrd="0" presId="urn:microsoft.com/office/officeart/2005/8/layout/hierarchy1"/>
    <dgm:cxn modelId="{6B324D3A-B35C-4B67-A228-15AEB2A8048E}" srcId="{95F96D9B-3676-4D80-A96C-2AF0DE56B6CB}" destId="{98C93A6A-81D3-46D4-B6B8-BBB2B3891A58}" srcOrd="0" destOrd="0" parTransId="{2594F318-1053-4EB0-AC35-697F29DD57A5}" sibTransId="{130D856B-AE79-4496-B506-3D4D06105862}"/>
    <dgm:cxn modelId="{94CD5F3C-9C8F-4485-B59B-1D4AC10C5458}" type="presOf" srcId="{AFADF8F7-B0F3-4494-A64C-D1BD0DECEF30}" destId="{86B415E8-A553-4A48-B773-BF09AFE4E926}" srcOrd="0" destOrd="0" presId="urn:microsoft.com/office/officeart/2005/8/layout/hierarchy1"/>
    <dgm:cxn modelId="{5F7AAB5C-380E-4488-A4B2-114FE056AE2B}" srcId="{95F96D9B-3676-4D80-A96C-2AF0DE56B6CB}" destId="{2B792DBA-E525-4ED0-BE33-DD3FB9B96A6F}" srcOrd="1" destOrd="0" parTransId="{1DBDCB06-F280-4A29-A375-A1421E196BD8}" sibTransId="{54AD248F-E3EE-434A-AA17-C04403F09A1A}"/>
    <dgm:cxn modelId="{5A1FD962-ADDA-4E4E-913F-A1DE807FA065}" type="presOf" srcId="{65E5CE24-0C30-4F08-9796-009E369CC437}" destId="{25F0E757-5D4D-4E1C-B25C-BCA489D910CF}" srcOrd="0" destOrd="0" presId="urn:microsoft.com/office/officeart/2005/8/layout/hierarchy1"/>
    <dgm:cxn modelId="{51A79664-0F82-47BB-A237-F8887D6859F3}" type="presOf" srcId="{F5EAEF2C-00D8-41A5-A00B-FBFA97FF8612}" destId="{AA6A1FE7-65A6-47AF-9218-2760FEF963C9}" srcOrd="0" destOrd="0" presId="urn:microsoft.com/office/officeart/2005/8/layout/hierarchy1"/>
    <dgm:cxn modelId="{FE76DA47-87E7-43E0-92B7-A6B65A983CB8}" srcId="{2F046C10-3CE8-4E05-A0BC-475440DD092E}" destId="{0616C142-06DD-4246-8F84-0BBCBA923559}" srcOrd="1" destOrd="0" parTransId="{2BEC70B7-B365-4900-9034-0D3ACF75D927}" sibTransId="{1F0A8723-1D93-4BFC-87F8-FEB126DE53DE}"/>
    <dgm:cxn modelId="{2668A469-8D8F-468C-BB69-3C889F7813A5}" srcId="{ACD92EB8-47EA-4682-8D66-1242236B9541}" destId="{2F046C10-3CE8-4E05-A0BC-475440DD092E}" srcOrd="1" destOrd="0" parTransId="{C06AE19C-FC06-41CB-A6A2-2301F96AFD2F}" sibTransId="{642854EE-3C97-4D65-AF5F-685F71E52DD0}"/>
    <dgm:cxn modelId="{C65EE149-067A-42EC-9624-124E20513F78}" srcId="{F1CE8332-B507-446D-9AEA-380D24D8B82D}" destId="{ACD92EB8-47EA-4682-8D66-1242236B9541}" srcOrd="1" destOrd="0" parTransId="{373CEB66-4F06-49F9-80FE-CB3A21D8E890}" sibTransId="{046FFD84-423F-4109-B215-FD0E386C68C6}"/>
    <dgm:cxn modelId="{4D97C44A-CD91-4991-8724-071795628E76}" srcId="{2F046C10-3CE8-4E05-A0BC-475440DD092E}" destId="{1C7ADC88-BD6E-4C4D-99F7-9A66E056DD1D}" srcOrd="0" destOrd="0" parTransId="{C45CCDF7-001F-41B5-84E1-29517E3515BA}" sibTransId="{B5F57979-5032-4D9E-9B7C-FE5A09392A27}"/>
    <dgm:cxn modelId="{34E55F4D-48B4-4A4B-96FF-B27B63A363EE}" type="presOf" srcId="{9A99CA53-CE3E-4E07-A307-3F3E6189CC9C}" destId="{A69279AF-7F05-493D-8B98-1473F274EBC1}" srcOrd="0" destOrd="0" presId="urn:microsoft.com/office/officeart/2005/8/layout/hierarchy1"/>
    <dgm:cxn modelId="{79330B6E-53B7-48C7-BE0C-E2C37EEFD382}" type="presOf" srcId="{9630ADA8-DDF2-4BFC-90CD-E43537650F50}" destId="{E21E643D-4905-419B-A793-12D4E4BF830A}" srcOrd="0" destOrd="0" presId="urn:microsoft.com/office/officeart/2005/8/layout/hierarchy1"/>
    <dgm:cxn modelId="{3A892E72-CEEB-4CEE-87F9-E276E1810FBC}" srcId="{9A3756B2-FF21-4CE9-92BF-7F666127F346}" destId="{95F96D9B-3676-4D80-A96C-2AF0DE56B6CB}" srcOrd="0" destOrd="0" parTransId="{5CD39371-2FA5-439B-8B6B-AE066AC5E6CF}" sibTransId="{158B0815-D62B-4EA4-9BB3-9FD60C705C86}"/>
    <dgm:cxn modelId="{9E9FF575-5505-4B83-94E8-C42834891F47}" type="presOf" srcId="{BA56F2F1-A4DD-4B95-AA88-4A6527B76AFE}" destId="{C16F43D3-F9AF-4DD5-8191-BA96A7B2B246}" srcOrd="0" destOrd="0" presId="urn:microsoft.com/office/officeart/2005/8/layout/hierarchy1"/>
    <dgm:cxn modelId="{928CF387-78FF-45EC-A2D3-2C062B513BFA}" srcId="{D6A2AA8C-AACA-490C-BF50-636B5CF72D88}" destId="{F1CE8332-B507-446D-9AEA-380D24D8B82D}" srcOrd="1" destOrd="0" parTransId="{65E5CE24-0C30-4F08-9796-009E369CC437}" sibTransId="{BF131931-3A95-4BD3-9EF2-D2093C556780}"/>
    <dgm:cxn modelId="{8577328B-2A7A-4C0B-B727-81BEE3A63187}" type="presOf" srcId="{00562FED-5B6B-4D74-A110-D6A8175893AE}" destId="{97D835A7-F95E-4DBA-82B8-3E082D1E79DA}" srcOrd="0" destOrd="0" presId="urn:microsoft.com/office/officeart/2005/8/layout/hierarchy1"/>
    <dgm:cxn modelId="{5846B59B-9925-44E3-B28D-371EFD412E60}" srcId="{2B792DBA-E525-4ED0-BE33-DD3FB9B96A6F}" destId="{F5EAEF2C-00D8-41A5-A00B-FBFA97FF8612}" srcOrd="0" destOrd="0" parTransId="{9A99CA53-CE3E-4E07-A307-3F3E6189CC9C}" sibTransId="{1D2F3092-E437-40E7-8EBA-11DB71D27B55}"/>
    <dgm:cxn modelId="{6191C3A4-6581-404A-B26B-B2180C2EA7C2}" type="presOf" srcId="{D6A2AA8C-AACA-490C-BF50-636B5CF72D88}" destId="{A9662D40-1442-4A7D-A322-00AC7655F9DE}" srcOrd="0" destOrd="0" presId="urn:microsoft.com/office/officeart/2005/8/layout/hierarchy1"/>
    <dgm:cxn modelId="{607044A7-AE30-4FFD-A520-19334E628697}" type="presOf" srcId="{C45CCDF7-001F-41B5-84E1-29517E3515BA}" destId="{6F726C2F-59E4-4E39-80B8-18AC51FDC0F1}" srcOrd="0" destOrd="0" presId="urn:microsoft.com/office/officeart/2005/8/layout/hierarchy1"/>
    <dgm:cxn modelId="{5FAE35AA-AC06-4C9C-BE21-5B05670C2461}" type="presOf" srcId="{ACD92EB8-47EA-4682-8D66-1242236B9541}" destId="{00EC4C97-96E5-4D7E-8ACB-07FC02020158}" srcOrd="0" destOrd="0" presId="urn:microsoft.com/office/officeart/2005/8/layout/hierarchy1"/>
    <dgm:cxn modelId="{B0E4B7AC-AE41-489A-9402-30D20FA77CF5}" srcId="{ACD92EB8-47EA-4682-8D66-1242236B9541}" destId="{9630ADA8-DDF2-4BFC-90CD-E43537650F50}" srcOrd="0" destOrd="0" parTransId="{03E89185-5C0D-42D6-965B-4AFF1094C874}" sibTransId="{8ECFA9F5-3326-416F-B63D-18B18E3FC003}"/>
    <dgm:cxn modelId="{820639BA-8346-4B9B-A0FA-780699EB196C}" type="presOf" srcId="{1C7ADC88-BD6E-4C4D-99F7-9A66E056DD1D}" destId="{F47F15A7-47A8-4419-9FC0-621DF6AB83A3}" srcOrd="0" destOrd="0" presId="urn:microsoft.com/office/officeart/2005/8/layout/hierarchy1"/>
    <dgm:cxn modelId="{1D79FAC0-D836-400F-A252-D9FE076A795E}" type="presOf" srcId="{1DBDCB06-F280-4A29-A375-A1421E196BD8}" destId="{089ED54B-F507-4841-A89D-DDC8E3DE653E}" srcOrd="0" destOrd="0" presId="urn:microsoft.com/office/officeart/2005/8/layout/hierarchy1"/>
    <dgm:cxn modelId="{17981AC3-6771-4C2B-B8F5-2A254B6AE105}" type="presOf" srcId="{373CEB66-4F06-49F9-80FE-CB3A21D8E890}" destId="{BFBD222E-F369-4511-AD03-5E10DCEDB863}" srcOrd="0" destOrd="0" presId="urn:microsoft.com/office/officeart/2005/8/layout/hierarchy1"/>
    <dgm:cxn modelId="{2A514FD3-DC92-4E1E-8BFF-EE2CCD8DA177}" srcId="{F1CE8332-B507-446D-9AEA-380D24D8B82D}" destId="{00562FED-5B6B-4D74-A110-D6A8175893AE}" srcOrd="0" destOrd="0" parTransId="{8C03AC4B-456F-4999-AB1E-997CB17D2C34}" sibTransId="{148114A0-8E70-4595-82E1-F8654FE4E7A5}"/>
    <dgm:cxn modelId="{8BD1B2DD-DBCC-49B0-BBD2-7F6EC42A2A3B}" type="presOf" srcId="{8C03AC4B-456F-4999-AB1E-997CB17D2C34}" destId="{F0FCE590-57F9-436A-852E-33FA6B790AD8}" srcOrd="0" destOrd="0" presId="urn:microsoft.com/office/officeart/2005/8/layout/hierarchy1"/>
    <dgm:cxn modelId="{CD4E2EE1-F9B9-4FEA-97A7-76E47042B824}" type="presOf" srcId="{2BEC70B7-B365-4900-9034-0D3ACF75D927}" destId="{501B1B9C-22CF-474E-BB78-0E313DE88AC9}" srcOrd="0" destOrd="0" presId="urn:microsoft.com/office/officeart/2005/8/layout/hierarchy1"/>
    <dgm:cxn modelId="{403A81E7-7D5C-4DCD-BA57-67E0CD43D16E}" type="presOf" srcId="{9A3756B2-FF21-4CE9-92BF-7F666127F346}" destId="{D830C888-BEBF-4FD3-972A-A8F4E4E7EE5B}" srcOrd="0" destOrd="0" presId="urn:microsoft.com/office/officeart/2005/8/layout/hierarchy1"/>
    <dgm:cxn modelId="{6FCA1EE8-9853-4DB7-BC16-6B767CEC9C61}" type="presOf" srcId="{95F96D9B-3676-4D80-A96C-2AF0DE56B6CB}" destId="{CA0B3A4E-01CF-4148-98FA-318344F510A3}" srcOrd="0" destOrd="0" presId="urn:microsoft.com/office/officeart/2005/8/layout/hierarchy1"/>
    <dgm:cxn modelId="{EF15C635-82D0-48C7-B2CB-8E64B240501C}" type="presParOf" srcId="{D830C888-BEBF-4FD3-972A-A8F4E4E7EE5B}" destId="{AFBF1EF0-C54A-48AF-8685-AFE64FFBCF06}" srcOrd="0" destOrd="0" presId="urn:microsoft.com/office/officeart/2005/8/layout/hierarchy1"/>
    <dgm:cxn modelId="{ABC60773-F627-4C97-AB79-A550B3BEE81D}" type="presParOf" srcId="{AFBF1EF0-C54A-48AF-8685-AFE64FFBCF06}" destId="{0DCEFC93-4CD2-49E7-A544-58F13A42C2CF}" srcOrd="0" destOrd="0" presId="urn:microsoft.com/office/officeart/2005/8/layout/hierarchy1"/>
    <dgm:cxn modelId="{8DE964A2-75B8-4FCD-8EB9-53A4F7AC8125}" type="presParOf" srcId="{0DCEFC93-4CD2-49E7-A544-58F13A42C2CF}" destId="{47C01F9B-BD1B-4FEC-9D54-A625F5BA2271}" srcOrd="0" destOrd="0" presId="urn:microsoft.com/office/officeart/2005/8/layout/hierarchy1"/>
    <dgm:cxn modelId="{79F4C16B-6059-43A5-B333-0F2E46D624EC}" type="presParOf" srcId="{0DCEFC93-4CD2-49E7-A544-58F13A42C2CF}" destId="{CA0B3A4E-01CF-4148-98FA-318344F510A3}" srcOrd="1" destOrd="0" presId="urn:microsoft.com/office/officeart/2005/8/layout/hierarchy1"/>
    <dgm:cxn modelId="{305B96FB-B97D-4EAB-8540-2CE9C187C0A4}" type="presParOf" srcId="{AFBF1EF0-C54A-48AF-8685-AFE64FFBCF06}" destId="{F2C5CF88-F9A4-436B-846D-2207845DE230}" srcOrd="1" destOrd="0" presId="urn:microsoft.com/office/officeart/2005/8/layout/hierarchy1"/>
    <dgm:cxn modelId="{9780BC18-7F91-4EAC-A454-0E01D3102627}" type="presParOf" srcId="{F2C5CF88-F9A4-436B-846D-2207845DE230}" destId="{5BFF61C0-5283-4B56-B1C3-48821FA036D7}" srcOrd="0" destOrd="0" presId="urn:microsoft.com/office/officeart/2005/8/layout/hierarchy1"/>
    <dgm:cxn modelId="{04F714CB-D051-4CC6-AE4A-12C060E441DC}" type="presParOf" srcId="{F2C5CF88-F9A4-436B-846D-2207845DE230}" destId="{C8EB822D-8F14-4B09-BD6C-5DD3924F2760}" srcOrd="1" destOrd="0" presId="urn:microsoft.com/office/officeart/2005/8/layout/hierarchy1"/>
    <dgm:cxn modelId="{90BE6E63-FCD1-45D9-A0C2-F3BD035A15EE}" type="presParOf" srcId="{C8EB822D-8F14-4B09-BD6C-5DD3924F2760}" destId="{4A85CC95-F8E0-4223-B6C0-C9670FAE76EA}" srcOrd="0" destOrd="0" presId="urn:microsoft.com/office/officeart/2005/8/layout/hierarchy1"/>
    <dgm:cxn modelId="{AF97370F-1D19-4C99-A970-E9D6B6B00103}" type="presParOf" srcId="{4A85CC95-F8E0-4223-B6C0-C9670FAE76EA}" destId="{8732EA6A-7D8B-49F3-95DE-7DDC341CA006}" srcOrd="0" destOrd="0" presId="urn:microsoft.com/office/officeart/2005/8/layout/hierarchy1"/>
    <dgm:cxn modelId="{B1491A72-DD72-43F4-AF00-21CF7A1DF7BD}" type="presParOf" srcId="{4A85CC95-F8E0-4223-B6C0-C9670FAE76EA}" destId="{473D5DE1-F580-427E-824F-E5EB3419766E}" srcOrd="1" destOrd="0" presId="urn:microsoft.com/office/officeart/2005/8/layout/hierarchy1"/>
    <dgm:cxn modelId="{1831F616-081C-43B6-AE31-47EC936AFAE3}" type="presParOf" srcId="{C8EB822D-8F14-4B09-BD6C-5DD3924F2760}" destId="{E91A35C4-228B-407D-90E4-F2C40A075AD1}" srcOrd="1" destOrd="0" presId="urn:microsoft.com/office/officeart/2005/8/layout/hierarchy1"/>
    <dgm:cxn modelId="{8E0B1636-B789-40BE-9C5C-1CBFD4C3CA9E}" type="presParOf" srcId="{F2C5CF88-F9A4-436B-846D-2207845DE230}" destId="{089ED54B-F507-4841-A89D-DDC8E3DE653E}" srcOrd="2" destOrd="0" presId="urn:microsoft.com/office/officeart/2005/8/layout/hierarchy1"/>
    <dgm:cxn modelId="{0B6F6A82-D058-4147-8420-FF64C8CE363B}" type="presParOf" srcId="{F2C5CF88-F9A4-436B-846D-2207845DE230}" destId="{6C6C349D-8A20-4766-BD03-6308A588550B}" srcOrd="3" destOrd="0" presId="urn:microsoft.com/office/officeart/2005/8/layout/hierarchy1"/>
    <dgm:cxn modelId="{E93B582C-B3BD-4D5C-A2CC-4D6E09A8606E}" type="presParOf" srcId="{6C6C349D-8A20-4766-BD03-6308A588550B}" destId="{0A8C2EE3-72AA-4705-A6BE-F40A1F85464A}" srcOrd="0" destOrd="0" presId="urn:microsoft.com/office/officeart/2005/8/layout/hierarchy1"/>
    <dgm:cxn modelId="{8BFF66E0-0B56-4FFC-82F8-88E5FBFB8DBA}" type="presParOf" srcId="{0A8C2EE3-72AA-4705-A6BE-F40A1F85464A}" destId="{AC4FFAF5-9C4B-4CD2-835B-1C8823D01BA7}" srcOrd="0" destOrd="0" presId="urn:microsoft.com/office/officeart/2005/8/layout/hierarchy1"/>
    <dgm:cxn modelId="{0977FB0E-F3FB-478A-8E20-B4757728CBAF}" type="presParOf" srcId="{0A8C2EE3-72AA-4705-A6BE-F40A1F85464A}" destId="{CE29D064-9015-4668-A730-2A65C8ADAB31}" srcOrd="1" destOrd="0" presId="urn:microsoft.com/office/officeart/2005/8/layout/hierarchy1"/>
    <dgm:cxn modelId="{8689161B-49DA-40CB-92A5-DD5671076BD9}" type="presParOf" srcId="{6C6C349D-8A20-4766-BD03-6308A588550B}" destId="{3B0B7007-C904-4B83-BEBF-8148325F3A5E}" srcOrd="1" destOrd="0" presId="urn:microsoft.com/office/officeart/2005/8/layout/hierarchy1"/>
    <dgm:cxn modelId="{3E3C155A-A57B-4089-A74F-4D374A15468B}" type="presParOf" srcId="{3B0B7007-C904-4B83-BEBF-8148325F3A5E}" destId="{A69279AF-7F05-493D-8B98-1473F274EBC1}" srcOrd="0" destOrd="0" presId="urn:microsoft.com/office/officeart/2005/8/layout/hierarchy1"/>
    <dgm:cxn modelId="{E6DFE9A3-066F-4347-A081-A85ECE5AF5C4}" type="presParOf" srcId="{3B0B7007-C904-4B83-BEBF-8148325F3A5E}" destId="{8D759DC5-1180-4686-8E47-85158BB8604A}" srcOrd="1" destOrd="0" presId="urn:microsoft.com/office/officeart/2005/8/layout/hierarchy1"/>
    <dgm:cxn modelId="{4CD203F8-0CC8-48C1-82A2-0DC6CD33CBB9}" type="presParOf" srcId="{8D759DC5-1180-4686-8E47-85158BB8604A}" destId="{43D2B8DF-D030-418E-9B86-04053BCD534E}" srcOrd="0" destOrd="0" presId="urn:microsoft.com/office/officeart/2005/8/layout/hierarchy1"/>
    <dgm:cxn modelId="{87D1CB76-CC97-4D36-B3BC-EA8ECB8E7265}" type="presParOf" srcId="{43D2B8DF-D030-418E-9B86-04053BCD534E}" destId="{12604F98-B64C-4E63-BBAE-9D770F486340}" srcOrd="0" destOrd="0" presId="urn:microsoft.com/office/officeart/2005/8/layout/hierarchy1"/>
    <dgm:cxn modelId="{3E554EAF-F932-4B73-936F-FFCA4BCFF4DF}" type="presParOf" srcId="{43D2B8DF-D030-418E-9B86-04053BCD534E}" destId="{AA6A1FE7-65A6-47AF-9218-2760FEF963C9}" srcOrd="1" destOrd="0" presId="urn:microsoft.com/office/officeart/2005/8/layout/hierarchy1"/>
    <dgm:cxn modelId="{A34BC83D-9ECE-4713-9D01-3DBC50F330B6}" type="presParOf" srcId="{8D759DC5-1180-4686-8E47-85158BB8604A}" destId="{3E2DBF1F-7F43-4366-A7AF-ECC193D59791}" srcOrd="1" destOrd="0" presId="urn:microsoft.com/office/officeart/2005/8/layout/hierarchy1"/>
    <dgm:cxn modelId="{D2EDFC92-C53E-49E3-B7BB-C697ED6D7F1E}" type="presParOf" srcId="{3B0B7007-C904-4B83-BEBF-8148325F3A5E}" destId="{86B415E8-A553-4A48-B773-BF09AFE4E926}" srcOrd="2" destOrd="0" presId="urn:microsoft.com/office/officeart/2005/8/layout/hierarchy1"/>
    <dgm:cxn modelId="{BE7FFC94-B694-47AA-9727-4FF485DC3128}" type="presParOf" srcId="{3B0B7007-C904-4B83-BEBF-8148325F3A5E}" destId="{5312DBF9-AAAC-44A0-8810-F7E39F4BA905}" srcOrd="3" destOrd="0" presId="urn:microsoft.com/office/officeart/2005/8/layout/hierarchy1"/>
    <dgm:cxn modelId="{1A78F9C3-BF03-46E3-9ED7-4886F4E8BC40}" type="presParOf" srcId="{5312DBF9-AAAC-44A0-8810-F7E39F4BA905}" destId="{7830F18F-BBAF-46B8-AE82-3D5D8DE1C3F1}" srcOrd="0" destOrd="0" presId="urn:microsoft.com/office/officeart/2005/8/layout/hierarchy1"/>
    <dgm:cxn modelId="{4EDF7379-CF7F-44C1-8AF4-23648BDE4D91}" type="presParOf" srcId="{7830F18F-BBAF-46B8-AE82-3D5D8DE1C3F1}" destId="{86607D3C-DBFF-41EA-9F33-BB5AEC47D52A}" srcOrd="0" destOrd="0" presId="urn:microsoft.com/office/officeart/2005/8/layout/hierarchy1"/>
    <dgm:cxn modelId="{885457AF-B1D6-43F4-8A01-10A4681D8852}" type="presParOf" srcId="{7830F18F-BBAF-46B8-AE82-3D5D8DE1C3F1}" destId="{A9662D40-1442-4A7D-A322-00AC7655F9DE}" srcOrd="1" destOrd="0" presId="urn:microsoft.com/office/officeart/2005/8/layout/hierarchy1"/>
    <dgm:cxn modelId="{EBAE226C-9A3E-4E4A-928A-A6C1BE8ABB9A}" type="presParOf" srcId="{5312DBF9-AAAC-44A0-8810-F7E39F4BA905}" destId="{AAE5812D-63D4-40C5-8837-3272A18F9679}" srcOrd="1" destOrd="0" presId="urn:microsoft.com/office/officeart/2005/8/layout/hierarchy1"/>
    <dgm:cxn modelId="{021771EC-1FEE-4781-A49C-28512C83F0C8}" type="presParOf" srcId="{AAE5812D-63D4-40C5-8837-3272A18F9679}" destId="{C16F43D3-F9AF-4DD5-8191-BA96A7B2B246}" srcOrd="0" destOrd="0" presId="urn:microsoft.com/office/officeart/2005/8/layout/hierarchy1"/>
    <dgm:cxn modelId="{224B10ED-D668-48B3-B542-694A5B315465}" type="presParOf" srcId="{AAE5812D-63D4-40C5-8837-3272A18F9679}" destId="{095F89FD-B9E2-4D56-B3FD-8C51A7D0C552}" srcOrd="1" destOrd="0" presId="urn:microsoft.com/office/officeart/2005/8/layout/hierarchy1"/>
    <dgm:cxn modelId="{2F5CE557-13C3-47F3-9CC5-E383811242E0}" type="presParOf" srcId="{095F89FD-B9E2-4D56-B3FD-8C51A7D0C552}" destId="{E84D83C5-D8E4-4F1B-AA09-685DCA3BA691}" srcOrd="0" destOrd="0" presId="urn:microsoft.com/office/officeart/2005/8/layout/hierarchy1"/>
    <dgm:cxn modelId="{779E7F58-8696-46EA-9930-C02AAEF5AE98}" type="presParOf" srcId="{E84D83C5-D8E4-4F1B-AA09-685DCA3BA691}" destId="{E0F90C05-C896-4551-BDF7-BE3155A5ABF1}" srcOrd="0" destOrd="0" presId="urn:microsoft.com/office/officeart/2005/8/layout/hierarchy1"/>
    <dgm:cxn modelId="{A5102573-BDE1-4F30-9E7D-ED8ADEE0D04D}" type="presParOf" srcId="{E84D83C5-D8E4-4F1B-AA09-685DCA3BA691}" destId="{33164304-CAA8-429F-94C9-DB026EB9D578}" srcOrd="1" destOrd="0" presId="urn:microsoft.com/office/officeart/2005/8/layout/hierarchy1"/>
    <dgm:cxn modelId="{09444AD5-DD5E-4CB1-A1F5-83A903021E5C}" type="presParOf" srcId="{095F89FD-B9E2-4D56-B3FD-8C51A7D0C552}" destId="{9C5AD34B-E2D6-45D2-B333-4A6737386AAA}" srcOrd="1" destOrd="0" presId="urn:microsoft.com/office/officeart/2005/8/layout/hierarchy1"/>
    <dgm:cxn modelId="{CD694C7A-A9E5-4252-8627-4004420553C3}" type="presParOf" srcId="{AAE5812D-63D4-40C5-8837-3272A18F9679}" destId="{25F0E757-5D4D-4E1C-B25C-BCA489D910CF}" srcOrd="2" destOrd="0" presId="urn:microsoft.com/office/officeart/2005/8/layout/hierarchy1"/>
    <dgm:cxn modelId="{07A3AEC4-70C7-485B-AFFF-07397ABEF53D}" type="presParOf" srcId="{AAE5812D-63D4-40C5-8837-3272A18F9679}" destId="{CCBC67E2-8EFF-4CC3-B674-1FEEE6967CAD}" srcOrd="3" destOrd="0" presId="urn:microsoft.com/office/officeart/2005/8/layout/hierarchy1"/>
    <dgm:cxn modelId="{0312A518-167F-4261-AECD-43DAAF750D4C}" type="presParOf" srcId="{CCBC67E2-8EFF-4CC3-B674-1FEEE6967CAD}" destId="{62194BFA-661B-4F99-9C5A-501A28710109}" srcOrd="0" destOrd="0" presId="urn:microsoft.com/office/officeart/2005/8/layout/hierarchy1"/>
    <dgm:cxn modelId="{99E701E2-602E-47D9-B9F9-944AAC1B078B}" type="presParOf" srcId="{62194BFA-661B-4F99-9C5A-501A28710109}" destId="{679A218C-47A1-4589-ABAC-2DBB51DE352D}" srcOrd="0" destOrd="0" presId="urn:microsoft.com/office/officeart/2005/8/layout/hierarchy1"/>
    <dgm:cxn modelId="{41D0429A-F1F6-4286-B007-514F868F9825}" type="presParOf" srcId="{62194BFA-661B-4F99-9C5A-501A28710109}" destId="{1474183F-1E11-449D-B53A-75E608B91A25}" srcOrd="1" destOrd="0" presId="urn:microsoft.com/office/officeart/2005/8/layout/hierarchy1"/>
    <dgm:cxn modelId="{E5CFFC13-31CD-4DDA-B953-4341C4560668}" type="presParOf" srcId="{CCBC67E2-8EFF-4CC3-B674-1FEEE6967CAD}" destId="{8E60A5FE-A1D0-4435-85B3-7EB90D381806}" srcOrd="1" destOrd="0" presId="urn:microsoft.com/office/officeart/2005/8/layout/hierarchy1"/>
    <dgm:cxn modelId="{9B632607-A6FC-4052-890D-26E3C2BB7DBC}" type="presParOf" srcId="{8E60A5FE-A1D0-4435-85B3-7EB90D381806}" destId="{F0FCE590-57F9-436A-852E-33FA6B790AD8}" srcOrd="0" destOrd="0" presId="urn:microsoft.com/office/officeart/2005/8/layout/hierarchy1"/>
    <dgm:cxn modelId="{F2E57F19-B00A-4ADC-A5A7-A3A16424A0A0}" type="presParOf" srcId="{8E60A5FE-A1D0-4435-85B3-7EB90D381806}" destId="{567B6AF1-9D46-41E2-B2E1-7E410F89BFF5}" srcOrd="1" destOrd="0" presId="urn:microsoft.com/office/officeart/2005/8/layout/hierarchy1"/>
    <dgm:cxn modelId="{B84371CD-CCE7-4C78-951F-9634048E45EE}" type="presParOf" srcId="{567B6AF1-9D46-41E2-B2E1-7E410F89BFF5}" destId="{AB2F2CFD-C0CA-4884-A0E4-FAC24ED67444}" srcOrd="0" destOrd="0" presId="urn:microsoft.com/office/officeart/2005/8/layout/hierarchy1"/>
    <dgm:cxn modelId="{0DB1729B-AF72-41C1-B6F3-70D35C0FF84B}" type="presParOf" srcId="{AB2F2CFD-C0CA-4884-A0E4-FAC24ED67444}" destId="{38D929A9-CA1A-4C07-8356-122FB4CD2B89}" srcOrd="0" destOrd="0" presId="urn:microsoft.com/office/officeart/2005/8/layout/hierarchy1"/>
    <dgm:cxn modelId="{E58C0D4D-CB79-448A-8455-D3F8BF36330B}" type="presParOf" srcId="{AB2F2CFD-C0CA-4884-A0E4-FAC24ED67444}" destId="{97D835A7-F95E-4DBA-82B8-3E082D1E79DA}" srcOrd="1" destOrd="0" presId="urn:microsoft.com/office/officeart/2005/8/layout/hierarchy1"/>
    <dgm:cxn modelId="{854C4DC2-CE12-4FAE-A539-CA06B996ACC5}" type="presParOf" srcId="{567B6AF1-9D46-41E2-B2E1-7E410F89BFF5}" destId="{0D4E5F37-AB7A-41A8-8BC3-DFBB44E7DAB2}" srcOrd="1" destOrd="0" presId="urn:microsoft.com/office/officeart/2005/8/layout/hierarchy1"/>
    <dgm:cxn modelId="{815BB97E-1227-4C0A-999B-B927E4A46DBE}" type="presParOf" srcId="{8E60A5FE-A1D0-4435-85B3-7EB90D381806}" destId="{BFBD222E-F369-4511-AD03-5E10DCEDB863}" srcOrd="2" destOrd="0" presId="urn:microsoft.com/office/officeart/2005/8/layout/hierarchy1"/>
    <dgm:cxn modelId="{AF3CF2CC-97C7-48C6-AE60-7B12A8955A18}" type="presParOf" srcId="{8E60A5FE-A1D0-4435-85B3-7EB90D381806}" destId="{5E2926B5-3270-4A34-B49E-694FE10FDCF2}" srcOrd="3" destOrd="0" presId="urn:microsoft.com/office/officeart/2005/8/layout/hierarchy1"/>
    <dgm:cxn modelId="{EBEDE37C-DF23-4EAF-95AD-6ABE5F3D55F3}" type="presParOf" srcId="{5E2926B5-3270-4A34-B49E-694FE10FDCF2}" destId="{F3C7A651-566C-4D71-BD51-FE91C78EC143}" srcOrd="0" destOrd="0" presId="urn:microsoft.com/office/officeart/2005/8/layout/hierarchy1"/>
    <dgm:cxn modelId="{F092FAF5-52F2-4012-A567-3965F5668018}" type="presParOf" srcId="{F3C7A651-566C-4D71-BD51-FE91C78EC143}" destId="{326687ED-FB16-461C-BCCF-E26EECAB7CDF}" srcOrd="0" destOrd="0" presId="urn:microsoft.com/office/officeart/2005/8/layout/hierarchy1"/>
    <dgm:cxn modelId="{E55A78C0-9480-41AF-B8FC-242A7A2C1DD9}" type="presParOf" srcId="{F3C7A651-566C-4D71-BD51-FE91C78EC143}" destId="{00EC4C97-96E5-4D7E-8ACB-07FC02020158}" srcOrd="1" destOrd="0" presId="urn:microsoft.com/office/officeart/2005/8/layout/hierarchy1"/>
    <dgm:cxn modelId="{1D43B1C9-6E7A-4C90-A700-446022923701}" type="presParOf" srcId="{5E2926B5-3270-4A34-B49E-694FE10FDCF2}" destId="{7758C4CD-638B-4969-8084-B8E937A4DC19}" srcOrd="1" destOrd="0" presId="urn:microsoft.com/office/officeart/2005/8/layout/hierarchy1"/>
    <dgm:cxn modelId="{49259FA2-ED43-4409-921C-830B2F269952}" type="presParOf" srcId="{7758C4CD-638B-4969-8084-B8E937A4DC19}" destId="{9A385EAC-7532-4C56-ACA1-DA81DB357358}" srcOrd="0" destOrd="0" presId="urn:microsoft.com/office/officeart/2005/8/layout/hierarchy1"/>
    <dgm:cxn modelId="{A7BC4160-AD3B-4071-B819-007A1FA31B29}" type="presParOf" srcId="{7758C4CD-638B-4969-8084-B8E937A4DC19}" destId="{EED061D0-3D1F-4908-9755-C1596580C115}" srcOrd="1" destOrd="0" presId="urn:microsoft.com/office/officeart/2005/8/layout/hierarchy1"/>
    <dgm:cxn modelId="{9D553092-A691-4C18-A96C-01C54AD0EEF2}" type="presParOf" srcId="{EED061D0-3D1F-4908-9755-C1596580C115}" destId="{A9EFDDF2-44B4-4800-AC68-BC5BD34A3B05}" srcOrd="0" destOrd="0" presId="urn:microsoft.com/office/officeart/2005/8/layout/hierarchy1"/>
    <dgm:cxn modelId="{23269609-24F4-4EAA-8A3A-65C0A7E29348}" type="presParOf" srcId="{A9EFDDF2-44B4-4800-AC68-BC5BD34A3B05}" destId="{23ABAAE3-D803-4EBC-A7F0-B1E08DAE8784}" srcOrd="0" destOrd="0" presId="urn:microsoft.com/office/officeart/2005/8/layout/hierarchy1"/>
    <dgm:cxn modelId="{B5428B1E-970C-4E40-8DF5-637F7FB9D1D5}" type="presParOf" srcId="{A9EFDDF2-44B4-4800-AC68-BC5BD34A3B05}" destId="{E21E643D-4905-419B-A793-12D4E4BF830A}" srcOrd="1" destOrd="0" presId="urn:microsoft.com/office/officeart/2005/8/layout/hierarchy1"/>
    <dgm:cxn modelId="{0A983BDD-EF45-407F-9619-D7E1647F6BEA}" type="presParOf" srcId="{EED061D0-3D1F-4908-9755-C1596580C115}" destId="{E9B193DE-0536-4C19-BB0A-49C143FB4547}" srcOrd="1" destOrd="0" presId="urn:microsoft.com/office/officeart/2005/8/layout/hierarchy1"/>
    <dgm:cxn modelId="{17CF57DB-C6AC-4265-9F8C-3C57FE04C3C1}" type="presParOf" srcId="{7758C4CD-638B-4969-8084-B8E937A4DC19}" destId="{1275E9E6-CB00-437A-BE0E-D820F1FC9D5F}" srcOrd="2" destOrd="0" presId="urn:microsoft.com/office/officeart/2005/8/layout/hierarchy1"/>
    <dgm:cxn modelId="{5D368464-94E5-4B3A-AD27-3F4BEA247E86}" type="presParOf" srcId="{7758C4CD-638B-4969-8084-B8E937A4DC19}" destId="{3C7A1F00-AC09-45A7-94B3-86ED6CDF2C81}" srcOrd="3" destOrd="0" presId="urn:microsoft.com/office/officeart/2005/8/layout/hierarchy1"/>
    <dgm:cxn modelId="{F5BD4371-B43B-42B5-8417-7696FAA34C1C}" type="presParOf" srcId="{3C7A1F00-AC09-45A7-94B3-86ED6CDF2C81}" destId="{27B60892-746E-409D-BB64-8F57ECF01006}" srcOrd="0" destOrd="0" presId="urn:microsoft.com/office/officeart/2005/8/layout/hierarchy1"/>
    <dgm:cxn modelId="{A318DDAC-805B-44F7-AE92-95827BFA688D}" type="presParOf" srcId="{27B60892-746E-409D-BB64-8F57ECF01006}" destId="{8FF43809-2310-46BA-A51C-659DC6E3AC98}" srcOrd="0" destOrd="0" presId="urn:microsoft.com/office/officeart/2005/8/layout/hierarchy1"/>
    <dgm:cxn modelId="{372BA882-E91A-4332-8192-1C12DC35160E}" type="presParOf" srcId="{27B60892-746E-409D-BB64-8F57ECF01006}" destId="{8437F319-DD88-4609-A696-9AF250ED1ECF}" srcOrd="1" destOrd="0" presId="urn:microsoft.com/office/officeart/2005/8/layout/hierarchy1"/>
    <dgm:cxn modelId="{7C1BBBB6-0E63-4887-B548-284A01404DF8}" type="presParOf" srcId="{3C7A1F00-AC09-45A7-94B3-86ED6CDF2C81}" destId="{DC700716-4D01-41AB-BD07-68B951335260}" srcOrd="1" destOrd="0" presId="urn:microsoft.com/office/officeart/2005/8/layout/hierarchy1"/>
    <dgm:cxn modelId="{54331AEB-1EED-4F78-87A0-4B66C1C920DB}" type="presParOf" srcId="{DC700716-4D01-41AB-BD07-68B951335260}" destId="{6F726C2F-59E4-4E39-80B8-18AC51FDC0F1}" srcOrd="0" destOrd="0" presId="urn:microsoft.com/office/officeart/2005/8/layout/hierarchy1"/>
    <dgm:cxn modelId="{9A41B2CA-901D-4169-8454-CA8C11713C48}" type="presParOf" srcId="{DC700716-4D01-41AB-BD07-68B951335260}" destId="{9C2658D1-10D3-4E03-AE6D-732ED209835E}" srcOrd="1" destOrd="0" presId="urn:microsoft.com/office/officeart/2005/8/layout/hierarchy1"/>
    <dgm:cxn modelId="{7E6083AE-2330-405C-8889-6CB4098F4513}" type="presParOf" srcId="{9C2658D1-10D3-4E03-AE6D-732ED209835E}" destId="{323E6D4F-A7C9-4834-8A1E-6619A1C08F4C}" srcOrd="0" destOrd="0" presId="urn:microsoft.com/office/officeart/2005/8/layout/hierarchy1"/>
    <dgm:cxn modelId="{13D4114F-1863-4A69-B596-0ED56634CF09}" type="presParOf" srcId="{323E6D4F-A7C9-4834-8A1E-6619A1C08F4C}" destId="{54D0A968-7490-4CAE-A7D1-C46E82880C12}" srcOrd="0" destOrd="0" presId="urn:microsoft.com/office/officeart/2005/8/layout/hierarchy1"/>
    <dgm:cxn modelId="{3F451F47-7D6C-4B18-82CA-CAEC9242F543}" type="presParOf" srcId="{323E6D4F-A7C9-4834-8A1E-6619A1C08F4C}" destId="{F47F15A7-47A8-4419-9FC0-621DF6AB83A3}" srcOrd="1" destOrd="0" presId="urn:microsoft.com/office/officeart/2005/8/layout/hierarchy1"/>
    <dgm:cxn modelId="{6DF5CDD8-E916-41CB-9881-6AFFE9CEE0CD}" type="presParOf" srcId="{9C2658D1-10D3-4E03-AE6D-732ED209835E}" destId="{04317EE8-9205-414B-A679-125F3B6CB5C8}" srcOrd="1" destOrd="0" presId="urn:microsoft.com/office/officeart/2005/8/layout/hierarchy1"/>
    <dgm:cxn modelId="{2B0225C4-BB68-406E-B3BE-B3797D58707F}" type="presParOf" srcId="{DC700716-4D01-41AB-BD07-68B951335260}" destId="{501B1B9C-22CF-474E-BB78-0E313DE88AC9}" srcOrd="2" destOrd="0" presId="urn:microsoft.com/office/officeart/2005/8/layout/hierarchy1"/>
    <dgm:cxn modelId="{B28334D1-AAAB-4BFE-8A3A-31B5E92B37AB}" type="presParOf" srcId="{DC700716-4D01-41AB-BD07-68B951335260}" destId="{7CD51869-92F9-44CB-B81A-D3E772041CEB}" srcOrd="3" destOrd="0" presId="urn:microsoft.com/office/officeart/2005/8/layout/hierarchy1"/>
    <dgm:cxn modelId="{9FCBB701-DD08-4C0C-9B9A-4974869E5136}" type="presParOf" srcId="{7CD51869-92F9-44CB-B81A-D3E772041CEB}" destId="{ACA6A62F-17BB-415E-9165-BB5BDFE14E48}" srcOrd="0" destOrd="0" presId="urn:microsoft.com/office/officeart/2005/8/layout/hierarchy1"/>
    <dgm:cxn modelId="{492B3AC7-97F6-47B2-8535-2FEEC62AB81F}" type="presParOf" srcId="{ACA6A62F-17BB-415E-9165-BB5BDFE14E48}" destId="{B099557D-2FA5-4B06-B961-AD5BE52CA643}" srcOrd="0" destOrd="0" presId="urn:microsoft.com/office/officeart/2005/8/layout/hierarchy1"/>
    <dgm:cxn modelId="{F1468070-0C47-4B1C-B9ED-9B1D67ED5C83}" type="presParOf" srcId="{ACA6A62F-17BB-415E-9165-BB5BDFE14E48}" destId="{21B09FE3-9DEB-4AA3-9A61-2A81D831131D}" srcOrd="1" destOrd="0" presId="urn:microsoft.com/office/officeart/2005/8/layout/hierarchy1"/>
    <dgm:cxn modelId="{2B72BCCB-A407-4D98-9AD0-24FD77E5FDA4}" type="presParOf" srcId="{7CD51869-92F9-44CB-B81A-D3E772041CEB}" destId="{EB255D2C-4756-4875-B65B-9A4B61FBAA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756B2-FF21-4CE9-92BF-7F666127F3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98C93A6A-81D3-46D4-B6B8-BBB2B3891A58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1a</a:t>
          </a:r>
        </a:p>
        <a:p>
          <a:r>
            <a:rPr lang="en-NZ" dirty="0"/>
            <a:t>241 unique MSL sites</a:t>
          </a:r>
        </a:p>
        <a:p>
          <a:r>
            <a:rPr lang="en-NZ" dirty="0"/>
            <a:t>229 MSL Manual sites</a:t>
          </a:r>
        </a:p>
        <a:p>
          <a:r>
            <a:rPr lang="en-NZ" dirty="0"/>
            <a:t>104 MSL Recorder sites</a:t>
          </a:r>
        </a:p>
      </dgm:t>
    </dgm:pt>
    <dgm:pt modelId="{2594F318-1053-4EB0-AC35-697F29DD57A5}" type="parTrans" cxnId="{6B324D3A-B35C-4B67-A228-15AEB2A8048E}">
      <dgm:prSet/>
      <dgm:spPr/>
      <dgm:t>
        <a:bodyPr/>
        <a:lstStyle/>
        <a:p>
          <a:endParaRPr lang="en-NZ"/>
        </a:p>
      </dgm:t>
    </dgm:pt>
    <dgm:pt modelId="{130D856B-AE79-4496-B506-3D4D06105862}" type="sibTrans" cxnId="{6B324D3A-B35C-4B67-A228-15AEB2A8048E}">
      <dgm:prSet/>
      <dgm:spPr/>
      <dgm:t>
        <a:bodyPr/>
        <a:lstStyle/>
        <a:p>
          <a:endParaRPr lang="en-NZ"/>
        </a:p>
      </dgm:t>
    </dgm:pt>
    <dgm:pt modelId="{F5EAEF2C-00D8-41A5-A00B-FBFA97FF8612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3a</a:t>
          </a:r>
        </a:p>
        <a:p>
          <a:r>
            <a:rPr lang="en-NZ" dirty="0"/>
            <a:t>6 unique sites (all Manual)</a:t>
          </a:r>
        </a:p>
      </dgm:t>
    </dgm:pt>
    <dgm:pt modelId="{9A99CA53-CE3E-4E07-A307-3F3E6189CC9C}" type="parTrans" cxnId="{5846B59B-9925-44E3-B28D-371EFD412E60}">
      <dgm:prSet/>
      <dgm:spPr/>
      <dgm:t>
        <a:bodyPr/>
        <a:lstStyle/>
        <a:p>
          <a:endParaRPr lang="en-NZ"/>
        </a:p>
      </dgm:t>
    </dgm:pt>
    <dgm:pt modelId="{1D2F3092-E437-40E7-8EBA-11DB71D27B55}" type="sibTrans" cxnId="{5846B59B-9925-44E3-B28D-371EFD412E60}">
      <dgm:prSet/>
      <dgm:spPr/>
      <dgm:t>
        <a:bodyPr/>
        <a:lstStyle/>
        <a:p>
          <a:endParaRPr lang="en-NZ"/>
        </a:p>
      </dgm:t>
    </dgm:pt>
    <dgm:pt modelId="{FA0D5535-3E2A-4A19-A7CD-C5A9ADC5D002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5a</a:t>
          </a:r>
        </a:p>
        <a:p>
          <a:r>
            <a:rPr lang="en-NZ" dirty="0"/>
            <a:t>78 unique sites</a:t>
          </a:r>
        </a:p>
        <a:p>
          <a:r>
            <a:rPr lang="en-NZ" dirty="0"/>
            <a:t>74 Manual</a:t>
          </a:r>
        </a:p>
        <a:p>
          <a:r>
            <a:rPr lang="en-NZ" dirty="0"/>
            <a:t>8 Recorder</a:t>
          </a:r>
        </a:p>
      </dgm:t>
    </dgm:pt>
    <dgm:pt modelId="{BA56F2F1-A4DD-4B95-AA88-4A6527B76AFE}" type="parTrans" cxnId="{12703429-C3A8-42F0-BF3E-308D566793C3}">
      <dgm:prSet/>
      <dgm:spPr/>
      <dgm:t>
        <a:bodyPr/>
        <a:lstStyle/>
        <a:p>
          <a:endParaRPr lang="en-NZ"/>
        </a:p>
      </dgm:t>
    </dgm:pt>
    <dgm:pt modelId="{15A9844B-BFEB-455C-9D5E-80F4027E49E9}" type="sibTrans" cxnId="{12703429-C3A8-42F0-BF3E-308D566793C3}">
      <dgm:prSet/>
      <dgm:spPr/>
      <dgm:t>
        <a:bodyPr/>
        <a:lstStyle/>
        <a:p>
          <a:endParaRPr lang="en-NZ"/>
        </a:p>
      </dgm:t>
    </dgm:pt>
    <dgm:pt modelId="{00562FED-5B6B-4D74-A110-D6A8175893AE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7a</a:t>
          </a:r>
        </a:p>
        <a:p>
          <a:r>
            <a:rPr lang="en-NZ" dirty="0"/>
            <a:t>3 unique sites (all Manual)</a:t>
          </a:r>
        </a:p>
      </dgm:t>
    </dgm:pt>
    <dgm:pt modelId="{8C03AC4B-456F-4999-AB1E-997CB17D2C34}" type="parTrans" cxnId="{2A514FD3-DC92-4E1E-8BFF-EE2CCD8DA177}">
      <dgm:prSet/>
      <dgm:spPr/>
      <dgm:t>
        <a:bodyPr/>
        <a:lstStyle/>
        <a:p>
          <a:endParaRPr lang="en-NZ"/>
        </a:p>
      </dgm:t>
    </dgm:pt>
    <dgm:pt modelId="{148114A0-8E70-4595-82E1-F8654FE4E7A5}" type="sibTrans" cxnId="{2A514FD3-DC92-4E1E-8BFF-EE2CCD8DA177}">
      <dgm:prSet/>
      <dgm:spPr/>
      <dgm:t>
        <a:bodyPr/>
        <a:lstStyle/>
        <a:p>
          <a:endParaRPr lang="en-NZ"/>
        </a:p>
      </dgm:t>
    </dgm:pt>
    <dgm:pt modelId="{9630ADA8-DDF2-4BFC-90CD-E43537650F50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9a</a:t>
          </a:r>
        </a:p>
        <a:p>
          <a:r>
            <a:rPr lang="en-NZ" dirty="0"/>
            <a:t>7 unique sites (all Manual)</a:t>
          </a:r>
        </a:p>
      </dgm:t>
    </dgm:pt>
    <dgm:pt modelId="{03E89185-5C0D-42D6-965B-4AFF1094C874}" type="parTrans" cxnId="{B0E4B7AC-AE41-489A-9402-30D20FA77CF5}">
      <dgm:prSet/>
      <dgm:spPr/>
      <dgm:t>
        <a:bodyPr/>
        <a:lstStyle/>
        <a:p>
          <a:endParaRPr lang="en-NZ"/>
        </a:p>
      </dgm:t>
    </dgm:pt>
    <dgm:pt modelId="{8ECFA9F5-3326-416F-B63D-18B18E3FC003}" type="sibTrans" cxnId="{B0E4B7AC-AE41-489A-9402-30D20FA77CF5}">
      <dgm:prSet/>
      <dgm:spPr/>
      <dgm:t>
        <a:bodyPr/>
        <a:lstStyle/>
        <a:p>
          <a:endParaRPr lang="en-NZ"/>
        </a:p>
      </dgm:t>
    </dgm:pt>
    <dgm:pt modelId="{1C7ADC88-BD6E-4C4D-99F7-9A66E056DD1D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NZ" dirty="0"/>
            <a:t>Data set 11a</a:t>
          </a:r>
        </a:p>
        <a:p>
          <a:r>
            <a:rPr lang="en-NZ" dirty="0"/>
            <a:t>37 unique sites</a:t>
          </a:r>
        </a:p>
        <a:p>
          <a:r>
            <a:rPr lang="en-NZ" dirty="0"/>
            <a:t>17 Manual</a:t>
          </a:r>
        </a:p>
        <a:p>
          <a:r>
            <a:rPr lang="en-NZ" dirty="0"/>
            <a:t>24 Recorder</a:t>
          </a:r>
        </a:p>
      </dgm:t>
    </dgm:pt>
    <dgm:pt modelId="{C45CCDF7-001F-41B5-84E1-29517E3515BA}" type="parTrans" cxnId="{4D97C44A-CD91-4991-8724-071795628E76}">
      <dgm:prSet/>
      <dgm:spPr/>
      <dgm:t>
        <a:bodyPr/>
        <a:lstStyle/>
        <a:p>
          <a:endParaRPr lang="en-NZ"/>
        </a:p>
      </dgm:t>
    </dgm:pt>
    <dgm:pt modelId="{B5F57979-5032-4D9E-9B7C-FE5A09392A27}" type="sibTrans" cxnId="{4D97C44A-CD91-4991-8724-071795628E76}">
      <dgm:prSet/>
      <dgm:spPr/>
      <dgm:t>
        <a:bodyPr/>
        <a:lstStyle/>
        <a:p>
          <a:endParaRPr lang="en-NZ"/>
        </a:p>
      </dgm:t>
    </dgm:pt>
    <dgm:pt modelId="{0616C142-06DD-4246-8F84-0BBCBA92355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MERGE</a:t>
          </a:r>
        </a:p>
        <a:p>
          <a:r>
            <a:rPr lang="en-NZ" dirty="0"/>
            <a:t>474 combinations</a:t>
          </a:r>
        </a:p>
        <a:p>
          <a:r>
            <a:rPr lang="en-NZ" dirty="0"/>
            <a:t>372 unique sites</a:t>
          </a:r>
        </a:p>
      </dgm:t>
    </dgm:pt>
    <dgm:pt modelId="{2BEC70B7-B365-4900-9034-0D3ACF75D927}" type="parTrans" cxnId="{FE76DA47-87E7-43E0-92B7-A6B65A983CB8}">
      <dgm:prSet/>
      <dgm:spPr/>
      <dgm:t>
        <a:bodyPr/>
        <a:lstStyle/>
        <a:p>
          <a:endParaRPr lang="en-NZ"/>
        </a:p>
      </dgm:t>
    </dgm:pt>
    <dgm:pt modelId="{1F0A8723-1D93-4BFC-87F8-FEB126DE53DE}" type="sibTrans" cxnId="{FE76DA47-87E7-43E0-92B7-A6B65A983CB8}">
      <dgm:prSet/>
      <dgm:spPr/>
      <dgm:t>
        <a:bodyPr/>
        <a:lstStyle/>
        <a:p>
          <a:endParaRPr lang="en-NZ"/>
        </a:p>
      </dgm:t>
    </dgm:pt>
    <dgm:pt modelId="{D830C888-BEBF-4FD3-972A-A8F4E4E7EE5B}" type="pres">
      <dgm:prSet presAssocID="{9A3756B2-FF21-4CE9-92BF-7F666127F3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E3C812-B7D9-4364-B383-20AABE6CC6A9}" type="pres">
      <dgm:prSet presAssocID="{98C93A6A-81D3-46D4-B6B8-BBB2B3891A58}" presName="hierRoot1" presStyleCnt="0"/>
      <dgm:spPr/>
    </dgm:pt>
    <dgm:pt modelId="{0E568EE9-39ED-460E-B01D-115D1E0397A9}" type="pres">
      <dgm:prSet presAssocID="{98C93A6A-81D3-46D4-B6B8-BBB2B3891A58}" presName="composite" presStyleCnt="0"/>
      <dgm:spPr/>
    </dgm:pt>
    <dgm:pt modelId="{7D9CFB3B-DAAB-47D1-8814-FDF1982FB750}" type="pres">
      <dgm:prSet presAssocID="{98C93A6A-81D3-46D4-B6B8-BBB2B3891A58}" presName="background" presStyleLbl="node0" presStyleIdx="0" presStyleCnt="1"/>
      <dgm:spPr/>
    </dgm:pt>
    <dgm:pt modelId="{D5542BF0-71C8-412D-971D-3292B63FABE0}" type="pres">
      <dgm:prSet presAssocID="{98C93A6A-81D3-46D4-B6B8-BBB2B3891A58}" presName="text" presStyleLbl="fgAcc0" presStyleIdx="0" presStyleCnt="1">
        <dgm:presLayoutVars>
          <dgm:chPref val="3"/>
        </dgm:presLayoutVars>
      </dgm:prSet>
      <dgm:spPr/>
    </dgm:pt>
    <dgm:pt modelId="{7ECCC383-67C7-413F-BA5C-3ACF43C2B6C2}" type="pres">
      <dgm:prSet presAssocID="{98C93A6A-81D3-46D4-B6B8-BBB2B3891A58}" presName="hierChild2" presStyleCnt="0"/>
      <dgm:spPr/>
    </dgm:pt>
    <dgm:pt modelId="{C4516835-12E5-4EEE-A4DB-F35167C33542}" type="pres">
      <dgm:prSet presAssocID="{9A99CA53-CE3E-4E07-A307-3F3E6189CC9C}" presName="Name10" presStyleLbl="parChTrans1D2" presStyleIdx="0" presStyleCnt="1"/>
      <dgm:spPr/>
    </dgm:pt>
    <dgm:pt modelId="{6786D77D-FD55-4B53-B204-45CD06D0097D}" type="pres">
      <dgm:prSet presAssocID="{F5EAEF2C-00D8-41A5-A00B-FBFA97FF8612}" presName="hierRoot2" presStyleCnt="0"/>
      <dgm:spPr/>
    </dgm:pt>
    <dgm:pt modelId="{8ABF1F57-38EF-42C9-AD91-82F6E8015837}" type="pres">
      <dgm:prSet presAssocID="{F5EAEF2C-00D8-41A5-A00B-FBFA97FF8612}" presName="composite2" presStyleCnt="0"/>
      <dgm:spPr/>
    </dgm:pt>
    <dgm:pt modelId="{D9F333F8-F8D2-4D73-A0C4-0591AC72B99D}" type="pres">
      <dgm:prSet presAssocID="{F5EAEF2C-00D8-41A5-A00B-FBFA97FF8612}" presName="background2" presStyleLbl="node2" presStyleIdx="0" presStyleCnt="1"/>
      <dgm:spPr/>
    </dgm:pt>
    <dgm:pt modelId="{F3C19EAD-0B1A-47AA-BD42-9F2442550E35}" type="pres">
      <dgm:prSet presAssocID="{F5EAEF2C-00D8-41A5-A00B-FBFA97FF8612}" presName="text2" presStyleLbl="fgAcc2" presStyleIdx="0" presStyleCnt="1">
        <dgm:presLayoutVars>
          <dgm:chPref val="3"/>
        </dgm:presLayoutVars>
      </dgm:prSet>
      <dgm:spPr/>
    </dgm:pt>
    <dgm:pt modelId="{B2F0DF00-5108-4362-A1C0-73477220D1A2}" type="pres">
      <dgm:prSet presAssocID="{F5EAEF2C-00D8-41A5-A00B-FBFA97FF8612}" presName="hierChild3" presStyleCnt="0"/>
      <dgm:spPr/>
    </dgm:pt>
    <dgm:pt modelId="{7D50332D-A6CF-4F75-BD99-AC1BCC8379AD}" type="pres">
      <dgm:prSet presAssocID="{BA56F2F1-A4DD-4B95-AA88-4A6527B76AFE}" presName="Name17" presStyleLbl="parChTrans1D3" presStyleIdx="0" presStyleCnt="1"/>
      <dgm:spPr/>
    </dgm:pt>
    <dgm:pt modelId="{9EDA77B1-0A4E-40EF-92C3-FD33C4DF6B8B}" type="pres">
      <dgm:prSet presAssocID="{FA0D5535-3E2A-4A19-A7CD-C5A9ADC5D002}" presName="hierRoot3" presStyleCnt="0"/>
      <dgm:spPr/>
    </dgm:pt>
    <dgm:pt modelId="{7880790C-7682-4B62-82D7-15CA4DCAA889}" type="pres">
      <dgm:prSet presAssocID="{FA0D5535-3E2A-4A19-A7CD-C5A9ADC5D002}" presName="composite3" presStyleCnt="0"/>
      <dgm:spPr/>
    </dgm:pt>
    <dgm:pt modelId="{9E5E0B9A-5775-47B5-9F0E-B2C6C3219FF2}" type="pres">
      <dgm:prSet presAssocID="{FA0D5535-3E2A-4A19-A7CD-C5A9ADC5D002}" presName="background3" presStyleLbl="node3" presStyleIdx="0" presStyleCnt="1"/>
      <dgm:spPr/>
    </dgm:pt>
    <dgm:pt modelId="{FAF60975-742F-419E-8F7D-63ADE5DD25D8}" type="pres">
      <dgm:prSet presAssocID="{FA0D5535-3E2A-4A19-A7CD-C5A9ADC5D002}" presName="text3" presStyleLbl="fgAcc3" presStyleIdx="0" presStyleCnt="1">
        <dgm:presLayoutVars>
          <dgm:chPref val="3"/>
        </dgm:presLayoutVars>
      </dgm:prSet>
      <dgm:spPr/>
    </dgm:pt>
    <dgm:pt modelId="{BED9704E-82AB-44AB-AE84-9FFF99B8D1CD}" type="pres">
      <dgm:prSet presAssocID="{FA0D5535-3E2A-4A19-A7CD-C5A9ADC5D002}" presName="hierChild4" presStyleCnt="0"/>
      <dgm:spPr/>
    </dgm:pt>
    <dgm:pt modelId="{F0FCE590-57F9-436A-852E-33FA6B790AD8}" type="pres">
      <dgm:prSet presAssocID="{8C03AC4B-456F-4999-AB1E-997CB17D2C34}" presName="Name23" presStyleLbl="parChTrans1D4" presStyleIdx="0" presStyleCnt="4"/>
      <dgm:spPr/>
    </dgm:pt>
    <dgm:pt modelId="{567B6AF1-9D46-41E2-B2E1-7E410F89BFF5}" type="pres">
      <dgm:prSet presAssocID="{00562FED-5B6B-4D74-A110-D6A8175893AE}" presName="hierRoot4" presStyleCnt="0"/>
      <dgm:spPr/>
    </dgm:pt>
    <dgm:pt modelId="{AB2F2CFD-C0CA-4884-A0E4-FAC24ED67444}" type="pres">
      <dgm:prSet presAssocID="{00562FED-5B6B-4D74-A110-D6A8175893AE}" presName="composite4" presStyleCnt="0"/>
      <dgm:spPr/>
    </dgm:pt>
    <dgm:pt modelId="{38D929A9-CA1A-4C07-8356-122FB4CD2B89}" type="pres">
      <dgm:prSet presAssocID="{00562FED-5B6B-4D74-A110-D6A8175893AE}" presName="background4" presStyleLbl="node4" presStyleIdx="0" presStyleCnt="4"/>
      <dgm:spPr/>
    </dgm:pt>
    <dgm:pt modelId="{97D835A7-F95E-4DBA-82B8-3E082D1E79DA}" type="pres">
      <dgm:prSet presAssocID="{00562FED-5B6B-4D74-A110-D6A8175893AE}" presName="text4" presStyleLbl="fgAcc4" presStyleIdx="0" presStyleCnt="4">
        <dgm:presLayoutVars>
          <dgm:chPref val="3"/>
        </dgm:presLayoutVars>
      </dgm:prSet>
      <dgm:spPr/>
    </dgm:pt>
    <dgm:pt modelId="{0D4E5F37-AB7A-41A8-8BC3-DFBB44E7DAB2}" type="pres">
      <dgm:prSet presAssocID="{00562FED-5B6B-4D74-A110-D6A8175893AE}" presName="hierChild5" presStyleCnt="0"/>
      <dgm:spPr/>
    </dgm:pt>
    <dgm:pt modelId="{9A385EAC-7532-4C56-ACA1-DA81DB357358}" type="pres">
      <dgm:prSet presAssocID="{03E89185-5C0D-42D6-965B-4AFF1094C874}" presName="Name23" presStyleLbl="parChTrans1D4" presStyleIdx="1" presStyleCnt="4"/>
      <dgm:spPr/>
    </dgm:pt>
    <dgm:pt modelId="{EED061D0-3D1F-4908-9755-C1596580C115}" type="pres">
      <dgm:prSet presAssocID="{9630ADA8-DDF2-4BFC-90CD-E43537650F50}" presName="hierRoot4" presStyleCnt="0"/>
      <dgm:spPr/>
    </dgm:pt>
    <dgm:pt modelId="{A9EFDDF2-44B4-4800-AC68-BC5BD34A3B05}" type="pres">
      <dgm:prSet presAssocID="{9630ADA8-DDF2-4BFC-90CD-E43537650F50}" presName="composite4" presStyleCnt="0"/>
      <dgm:spPr/>
    </dgm:pt>
    <dgm:pt modelId="{23ABAAE3-D803-4EBC-A7F0-B1E08DAE8784}" type="pres">
      <dgm:prSet presAssocID="{9630ADA8-DDF2-4BFC-90CD-E43537650F50}" presName="background4" presStyleLbl="node4" presStyleIdx="1" presStyleCnt="4"/>
      <dgm:spPr/>
    </dgm:pt>
    <dgm:pt modelId="{E21E643D-4905-419B-A793-12D4E4BF830A}" type="pres">
      <dgm:prSet presAssocID="{9630ADA8-DDF2-4BFC-90CD-E43537650F50}" presName="text4" presStyleLbl="fgAcc4" presStyleIdx="1" presStyleCnt="4">
        <dgm:presLayoutVars>
          <dgm:chPref val="3"/>
        </dgm:presLayoutVars>
      </dgm:prSet>
      <dgm:spPr/>
    </dgm:pt>
    <dgm:pt modelId="{E9B193DE-0536-4C19-BB0A-49C143FB4547}" type="pres">
      <dgm:prSet presAssocID="{9630ADA8-DDF2-4BFC-90CD-E43537650F50}" presName="hierChild5" presStyleCnt="0"/>
      <dgm:spPr/>
    </dgm:pt>
    <dgm:pt modelId="{6F726C2F-59E4-4E39-80B8-18AC51FDC0F1}" type="pres">
      <dgm:prSet presAssocID="{C45CCDF7-001F-41B5-84E1-29517E3515BA}" presName="Name23" presStyleLbl="parChTrans1D4" presStyleIdx="2" presStyleCnt="4"/>
      <dgm:spPr/>
    </dgm:pt>
    <dgm:pt modelId="{9C2658D1-10D3-4E03-AE6D-732ED209835E}" type="pres">
      <dgm:prSet presAssocID="{1C7ADC88-BD6E-4C4D-99F7-9A66E056DD1D}" presName="hierRoot4" presStyleCnt="0"/>
      <dgm:spPr/>
    </dgm:pt>
    <dgm:pt modelId="{323E6D4F-A7C9-4834-8A1E-6619A1C08F4C}" type="pres">
      <dgm:prSet presAssocID="{1C7ADC88-BD6E-4C4D-99F7-9A66E056DD1D}" presName="composite4" presStyleCnt="0"/>
      <dgm:spPr/>
    </dgm:pt>
    <dgm:pt modelId="{54D0A968-7490-4CAE-A7D1-C46E82880C12}" type="pres">
      <dgm:prSet presAssocID="{1C7ADC88-BD6E-4C4D-99F7-9A66E056DD1D}" presName="background4" presStyleLbl="node4" presStyleIdx="2" presStyleCnt="4"/>
      <dgm:spPr/>
    </dgm:pt>
    <dgm:pt modelId="{F47F15A7-47A8-4419-9FC0-621DF6AB83A3}" type="pres">
      <dgm:prSet presAssocID="{1C7ADC88-BD6E-4C4D-99F7-9A66E056DD1D}" presName="text4" presStyleLbl="fgAcc4" presStyleIdx="2" presStyleCnt="4">
        <dgm:presLayoutVars>
          <dgm:chPref val="3"/>
        </dgm:presLayoutVars>
      </dgm:prSet>
      <dgm:spPr/>
    </dgm:pt>
    <dgm:pt modelId="{04317EE8-9205-414B-A679-125F3B6CB5C8}" type="pres">
      <dgm:prSet presAssocID="{1C7ADC88-BD6E-4C4D-99F7-9A66E056DD1D}" presName="hierChild5" presStyleCnt="0"/>
      <dgm:spPr/>
    </dgm:pt>
    <dgm:pt modelId="{501B1B9C-22CF-474E-BB78-0E313DE88AC9}" type="pres">
      <dgm:prSet presAssocID="{2BEC70B7-B365-4900-9034-0D3ACF75D927}" presName="Name23" presStyleLbl="parChTrans1D4" presStyleIdx="3" presStyleCnt="4"/>
      <dgm:spPr/>
    </dgm:pt>
    <dgm:pt modelId="{7CD51869-92F9-44CB-B81A-D3E772041CEB}" type="pres">
      <dgm:prSet presAssocID="{0616C142-06DD-4246-8F84-0BBCBA923559}" presName="hierRoot4" presStyleCnt="0"/>
      <dgm:spPr/>
    </dgm:pt>
    <dgm:pt modelId="{ACA6A62F-17BB-415E-9165-BB5BDFE14E48}" type="pres">
      <dgm:prSet presAssocID="{0616C142-06DD-4246-8F84-0BBCBA923559}" presName="composite4" presStyleCnt="0"/>
      <dgm:spPr/>
    </dgm:pt>
    <dgm:pt modelId="{B099557D-2FA5-4B06-B961-AD5BE52CA643}" type="pres">
      <dgm:prSet presAssocID="{0616C142-06DD-4246-8F84-0BBCBA923559}" presName="background4" presStyleLbl="node4" presStyleIdx="3" presStyleCnt="4"/>
      <dgm:spPr/>
    </dgm:pt>
    <dgm:pt modelId="{21B09FE3-9DEB-4AA3-9A61-2A81D831131D}" type="pres">
      <dgm:prSet presAssocID="{0616C142-06DD-4246-8F84-0BBCBA923559}" presName="text4" presStyleLbl="fgAcc4" presStyleIdx="3" presStyleCnt="4">
        <dgm:presLayoutVars>
          <dgm:chPref val="3"/>
        </dgm:presLayoutVars>
      </dgm:prSet>
      <dgm:spPr/>
    </dgm:pt>
    <dgm:pt modelId="{EB255D2C-4756-4875-B65B-9A4B61FBAA2D}" type="pres">
      <dgm:prSet presAssocID="{0616C142-06DD-4246-8F84-0BBCBA923559}" presName="hierChild5" presStyleCnt="0"/>
      <dgm:spPr/>
    </dgm:pt>
  </dgm:ptLst>
  <dgm:cxnLst>
    <dgm:cxn modelId="{D1E10913-EB8E-437E-BEFE-B8C6AA95F308}" type="presOf" srcId="{FA0D5535-3E2A-4A19-A7CD-C5A9ADC5D002}" destId="{FAF60975-742F-419E-8F7D-63ADE5DD25D8}" srcOrd="0" destOrd="0" presId="urn:microsoft.com/office/officeart/2005/8/layout/hierarchy1"/>
    <dgm:cxn modelId="{1AAB0119-F92A-4533-AFD9-CFCEDBB70752}" type="presOf" srcId="{1C7ADC88-BD6E-4C4D-99F7-9A66E056DD1D}" destId="{F47F15A7-47A8-4419-9FC0-621DF6AB83A3}" srcOrd="0" destOrd="0" presId="urn:microsoft.com/office/officeart/2005/8/layout/hierarchy1"/>
    <dgm:cxn modelId="{AE59671E-8C65-4A6E-938E-23A81B805B15}" type="presOf" srcId="{9A99CA53-CE3E-4E07-A307-3F3E6189CC9C}" destId="{C4516835-12E5-4EEE-A4DB-F35167C33542}" srcOrd="0" destOrd="0" presId="urn:microsoft.com/office/officeart/2005/8/layout/hierarchy1"/>
    <dgm:cxn modelId="{12703429-C3A8-42F0-BF3E-308D566793C3}" srcId="{F5EAEF2C-00D8-41A5-A00B-FBFA97FF8612}" destId="{FA0D5535-3E2A-4A19-A7CD-C5A9ADC5D002}" srcOrd="0" destOrd="0" parTransId="{BA56F2F1-A4DD-4B95-AA88-4A6527B76AFE}" sibTransId="{15A9844B-BFEB-455C-9D5E-80F4027E49E9}"/>
    <dgm:cxn modelId="{AD429229-7198-4F83-B8D0-5D8F7DE53BEA}" type="presOf" srcId="{C45CCDF7-001F-41B5-84E1-29517E3515BA}" destId="{6F726C2F-59E4-4E39-80B8-18AC51FDC0F1}" srcOrd="0" destOrd="0" presId="urn:microsoft.com/office/officeart/2005/8/layout/hierarchy1"/>
    <dgm:cxn modelId="{9605B82B-669D-4478-8C0F-99ACB01CE007}" type="presOf" srcId="{9630ADA8-DDF2-4BFC-90CD-E43537650F50}" destId="{E21E643D-4905-419B-A793-12D4E4BF830A}" srcOrd="0" destOrd="0" presId="urn:microsoft.com/office/officeart/2005/8/layout/hierarchy1"/>
    <dgm:cxn modelId="{6B324D3A-B35C-4B67-A228-15AEB2A8048E}" srcId="{9A3756B2-FF21-4CE9-92BF-7F666127F346}" destId="{98C93A6A-81D3-46D4-B6B8-BBB2B3891A58}" srcOrd="0" destOrd="0" parTransId="{2594F318-1053-4EB0-AC35-697F29DD57A5}" sibTransId="{130D856B-AE79-4496-B506-3D4D06105862}"/>
    <dgm:cxn modelId="{5959F73C-A873-431B-A502-0838C7D65749}" type="presOf" srcId="{2BEC70B7-B365-4900-9034-0D3ACF75D927}" destId="{501B1B9C-22CF-474E-BB78-0E313DE88AC9}" srcOrd="0" destOrd="0" presId="urn:microsoft.com/office/officeart/2005/8/layout/hierarchy1"/>
    <dgm:cxn modelId="{DEF7465D-B296-4ED6-9D9A-60F10340F52A}" type="presOf" srcId="{0616C142-06DD-4246-8F84-0BBCBA923559}" destId="{21B09FE3-9DEB-4AA3-9A61-2A81D831131D}" srcOrd="0" destOrd="0" presId="urn:microsoft.com/office/officeart/2005/8/layout/hierarchy1"/>
    <dgm:cxn modelId="{FE76DA47-87E7-43E0-92B7-A6B65A983CB8}" srcId="{1C7ADC88-BD6E-4C4D-99F7-9A66E056DD1D}" destId="{0616C142-06DD-4246-8F84-0BBCBA923559}" srcOrd="0" destOrd="0" parTransId="{2BEC70B7-B365-4900-9034-0D3ACF75D927}" sibTransId="{1F0A8723-1D93-4BFC-87F8-FEB126DE53DE}"/>
    <dgm:cxn modelId="{4D97C44A-CD91-4991-8724-071795628E76}" srcId="{9630ADA8-DDF2-4BFC-90CD-E43537650F50}" destId="{1C7ADC88-BD6E-4C4D-99F7-9A66E056DD1D}" srcOrd="0" destOrd="0" parTransId="{C45CCDF7-001F-41B5-84E1-29517E3515BA}" sibTransId="{B5F57979-5032-4D9E-9B7C-FE5A09392A27}"/>
    <dgm:cxn modelId="{F4380756-0DF5-4E58-8A0A-24F3462FCC5C}" type="presOf" srcId="{8C03AC4B-456F-4999-AB1E-997CB17D2C34}" destId="{F0FCE590-57F9-436A-852E-33FA6B790AD8}" srcOrd="0" destOrd="0" presId="urn:microsoft.com/office/officeart/2005/8/layout/hierarchy1"/>
    <dgm:cxn modelId="{6E892A87-B8A6-453A-BE69-73B06340F8BA}" type="presOf" srcId="{00562FED-5B6B-4D74-A110-D6A8175893AE}" destId="{97D835A7-F95E-4DBA-82B8-3E082D1E79DA}" srcOrd="0" destOrd="0" presId="urn:microsoft.com/office/officeart/2005/8/layout/hierarchy1"/>
    <dgm:cxn modelId="{60E0D689-136B-44DB-9E03-B24BF0898BEC}" type="presOf" srcId="{BA56F2F1-A4DD-4B95-AA88-4A6527B76AFE}" destId="{7D50332D-A6CF-4F75-BD99-AC1BCC8379AD}" srcOrd="0" destOrd="0" presId="urn:microsoft.com/office/officeart/2005/8/layout/hierarchy1"/>
    <dgm:cxn modelId="{5846B59B-9925-44E3-B28D-371EFD412E60}" srcId="{98C93A6A-81D3-46D4-B6B8-BBB2B3891A58}" destId="{F5EAEF2C-00D8-41A5-A00B-FBFA97FF8612}" srcOrd="0" destOrd="0" parTransId="{9A99CA53-CE3E-4E07-A307-3F3E6189CC9C}" sibTransId="{1D2F3092-E437-40E7-8EBA-11DB71D27B55}"/>
    <dgm:cxn modelId="{B0E4B7AC-AE41-489A-9402-30D20FA77CF5}" srcId="{00562FED-5B6B-4D74-A110-D6A8175893AE}" destId="{9630ADA8-DDF2-4BFC-90CD-E43537650F50}" srcOrd="0" destOrd="0" parTransId="{03E89185-5C0D-42D6-965B-4AFF1094C874}" sibTransId="{8ECFA9F5-3326-416F-B63D-18B18E3FC003}"/>
    <dgm:cxn modelId="{2F0DA0B7-87EC-4084-92C7-D9E1CEE1CFC2}" type="presOf" srcId="{03E89185-5C0D-42D6-965B-4AFF1094C874}" destId="{9A385EAC-7532-4C56-ACA1-DA81DB357358}" srcOrd="0" destOrd="0" presId="urn:microsoft.com/office/officeart/2005/8/layout/hierarchy1"/>
    <dgm:cxn modelId="{2A514FD3-DC92-4E1E-8BFF-EE2CCD8DA177}" srcId="{FA0D5535-3E2A-4A19-A7CD-C5A9ADC5D002}" destId="{00562FED-5B6B-4D74-A110-D6A8175893AE}" srcOrd="0" destOrd="0" parTransId="{8C03AC4B-456F-4999-AB1E-997CB17D2C34}" sibTransId="{148114A0-8E70-4595-82E1-F8654FE4E7A5}"/>
    <dgm:cxn modelId="{403A81E7-7D5C-4DCD-BA57-67E0CD43D16E}" type="presOf" srcId="{9A3756B2-FF21-4CE9-92BF-7F666127F346}" destId="{D830C888-BEBF-4FD3-972A-A8F4E4E7EE5B}" srcOrd="0" destOrd="0" presId="urn:microsoft.com/office/officeart/2005/8/layout/hierarchy1"/>
    <dgm:cxn modelId="{83186BF0-3274-4E3A-B68F-243189B2C788}" type="presOf" srcId="{98C93A6A-81D3-46D4-B6B8-BBB2B3891A58}" destId="{D5542BF0-71C8-412D-971D-3292B63FABE0}" srcOrd="0" destOrd="0" presId="urn:microsoft.com/office/officeart/2005/8/layout/hierarchy1"/>
    <dgm:cxn modelId="{4C7322F1-2250-490D-A753-889502ED6DC2}" type="presOf" srcId="{F5EAEF2C-00D8-41A5-A00B-FBFA97FF8612}" destId="{F3C19EAD-0B1A-47AA-BD42-9F2442550E35}" srcOrd="0" destOrd="0" presId="urn:microsoft.com/office/officeart/2005/8/layout/hierarchy1"/>
    <dgm:cxn modelId="{17F80D3F-5F8D-43E7-8F07-EC57CCBC11F7}" type="presParOf" srcId="{D830C888-BEBF-4FD3-972A-A8F4E4E7EE5B}" destId="{69E3C812-B7D9-4364-B383-20AABE6CC6A9}" srcOrd="0" destOrd="0" presId="urn:microsoft.com/office/officeart/2005/8/layout/hierarchy1"/>
    <dgm:cxn modelId="{5F997A15-1A60-4884-AA97-C9FB0C467CCC}" type="presParOf" srcId="{69E3C812-B7D9-4364-B383-20AABE6CC6A9}" destId="{0E568EE9-39ED-460E-B01D-115D1E0397A9}" srcOrd="0" destOrd="0" presId="urn:microsoft.com/office/officeart/2005/8/layout/hierarchy1"/>
    <dgm:cxn modelId="{C776101C-676F-4CC2-9850-FD3589B6A8F5}" type="presParOf" srcId="{0E568EE9-39ED-460E-B01D-115D1E0397A9}" destId="{7D9CFB3B-DAAB-47D1-8814-FDF1982FB750}" srcOrd="0" destOrd="0" presId="urn:microsoft.com/office/officeart/2005/8/layout/hierarchy1"/>
    <dgm:cxn modelId="{42D500A2-6EB4-45D6-B562-761AF6810505}" type="presParOf" srcId="{0E568EE9-39ED-460E-B01D-115D1E0397A9}" destId="{D5542BF0-71C8-412D-971D-3292B63FABE0}" srcOrd="1" destOrd="0" presId="urn:microsoft.com/office/officeart/2005/8/layout/hierarchy1"/>
    <dgm:cxn modelId="{95298289-1DE6-4293-8489-0DF8BF07046A}" type="presParOf" srcId="{69E3C812-B7D9-4364-B383-20AABE6CC6A9}" destId="{7ECCC383-67C7-413F-BA5C-3ACF43C2B6C2}" srcOrd="1" destOrd="0" presId="urn:microsoft.com/office/officeart/2005/8/layout/hierarchy1"/>
    <dgm:cxn modelId="{893102C6-A288-4388-A012-AEF6E38450EB}" type="presParOf" srcId="{7ECCC383-67C7-413F-BA5C-3ACF43C2B6C2}" destId="{C4516835-12E5-4EEE-A4DB-F35167C33542}" srcOrd="0" destOrd="0" presId="urn:microsoft.com/office/officeart/2005/8/layout/hierarchy1"/>
    <dgm:cxn modelId="{754216BD-E089-4259-84EB-67AABD664ED2}" type="presParOf" srcId="{7ECCC383-67C7-413F-BA5C-3ACF43C2B6C2}" destId="{6786D77D-FD55-4B53-B204-45CD06D0097D}" srcOrd="1" destOrd="0" presId="urn:microsoft.com/office/officeart/2005/8/layout/hierarchy1"/>
    <dgm:cxn modelId="{7394148A-9227-4C0E-9459-F76C23347DBB}" type="presParOf" srcId="{6786D77D-FD55-4B53-B204-45CD06D0097D}" destId="{8ABF1F57-38EF-42C9-AD91-82F6E8015837}" srcOrd="0" destOrd="0" presId="urn:microsoft.com/office/officeart/2005/8/layout/hierarchy1"/>
    <dgm:cxn modelId="{786E4BD0-F5D5-4369-BED6-39E85858F01E}" type="presParOf" srcId="{8ABF1F57-38EF-42C9-AD91-82F6E8015837}" destId="{D9F333F8-F8D2-4D73-A0C4-0591AC72B99D}" srcOrd="0" destOrd="0" presId="urn:microsoft.com/office/officeart/2005/8/layout/hierarchy1"/>
    <dgm:cxn modelId="{F1B7FE96-99E0-4B84-AD1F-6246C1387508}" type="presParOf" srcId="{8ABF1F57-38EF-42C9-AD91-82F6E8015837}" destId="{F3C19EAD-0B1A-47AA-BD42-9F2442550E35}" srcOrd="1" destOrd="0" presId="urn:microsoft.com/office/officeart/2005/8/layout/hierarchy1"/>
    <dgm:cxn modelId="{07EC5606-AE17-4DBB-A809-66E7BE420DBA}" type="presParOf" srcId="{6786D77D-FD55-4B53-B204-45CD06D0097D}" destId="{B2F0DF00-5108-4362-A1C0-73477220D1A2}" srcOrd="1" destOrd="0" presId="urn:microsoft.com/office/officeart/2005/8/layout/hierarchy1"/>
    <dgm:cxn modelId="{111E1037-60DA-4A39-813C-4F838733ABC6}" type="presParOf" srcId="{B2F0DF00-5108-4362-A1C0-73477220D1A2}" destId="{7D50332D-A6CF-4F75-BD99-AC1BCC8379AD}" srcOrd="0" destOrd="0" presId="urn:microsoft.com/office/officeart/2005/8/layout/hierarchy1"/>
    <dgm:cxn modelId="{12B49DF3-6606-46E6-A738-48B915541ECF}" type="presParOf" srcId="{B2F0DF00-5108-4362-A1C0-73477220D1A2}" destId="{9EDA77B1-0A4E-40EF-92C3-FD33C4DF6B8B}" srcOrd="1" destOrd="0" presId="urn:microsoft.com/office/officeart/2005/8/layout/hierarchy1"/>
    <dgm:cxn modelId="{5FA06CED-9976-4C93-87FC-667EC3F56FC3}" type="presParOf" srcId="{9EDA77B1-0A4E-40EF-92C3-FD33C4DF6B8B}" destId="{7880790C-7682-4B62-82D7-15CA4DCAA889}" srcOrd="0" destOrd="0" presId="urn:microsoft.com/office/officeart/2005/8/layout/hierarchy1"/>
    <dgm:cxn modelId="{BC8BEFA3-F1F7-4BAF-BD6B-74CADFD2CA54}" type="presParOf" srcId="{7880790C-7682-4B62-82D7-15CA4DCAA889}" destId="{9E5E0B9A-5775-47B5-9F0E-B2C6C3219FF2}" srcOrd="0" destOrd="0" presId="urn:microsoft.com/office/officeart/2005/8/layout/hierarchy1"/>
    <dgm:cxn modelId="{87DABC97-AA60-4AB3-8999-DCCF54923846}" type="presParOf" srcId="{7880790C-7682-4B62-82D7-15CA4DCAA889}" destId="{FAF60975-742F-419E-8F7D-63ADE5DD25D8}" srcOrd="1" destOrd="0" presId="urn:microsoft.com/office/officeart/2005/8/layout/hierarchy1"/>
    <dgm:cxn modelId="{364D6D26-9DBF-4235-AEEE-C11EB155D2C5}" type="presParOf" srcId="{9EDA77B1-0A4E-40EF-92C3-FD33C4DF6B8B}" destId="{BED9704E-82AB-44AB-AE84-9FFF99B8D1CD}" srcOrd="1" destOrd="0" presId="urn:microsoft.com/office/officeart/2005/8/layout/hierarchy1"/>
    <dgm:cxn modelId="{5A25DD8B-A9C0-4DF2-872A-F509918E1C42}" type="presParOf" srcId="{BED9704E-82AB-44AB-AE84-9FFF99B8D1CD}" destId="{F0FCE590-57F9-436A-852E-33FA6B790AD8}" srcOrd="0" destOrd="0" presId="urn:microsoft.com/office/officeart/2005/8/layout/hierarchy1"/>
    <dgm:cxn modelId="{0CA02BC5-02C3-46B9-9846-E87E87F78791}" type="presParOf" srcId="{BED9704E-82AB-44AB-AE84-9FFF99B8D1CD}" destId="{567B6AF1-9D46-41E2-B2E1-7E410F89BFF5}" srcOrd="1" destOrd="0" presId="urn:microsoft.com/office/officeart/2005/8/layout/hierarchy1"/>
    <dgm:cxn modelId="{E82A2DAE-9DA3-4B9E-BEFF-56E3DAD3CEE1}" type="presParOf" srcId="{567B6AF1-9D46-41E2-B2E1-7E410F89BFF5}" destId="{AB2F2CFD-C0CA-4884-A0E4-FAC24ED67444}" srcOrd="0" destOrd="0" presId="urn:microsoft.com/office/officeart/2005/8/layout/hierarchy1"/>
    <dgm:cxn modelId="{3C78FC7D-04B5-401E-A730-B049D1F64264}" type="presParOf" srcId="{AB2F2CFD-C0CA-4884-A0E4-FAC24ED67444}" destId="{38D929A9-CA1A-4C07-8356-122FB4CD2B89}" srcOrd="0" destOrd="0" presId="urn:microsoft.com/office/officeart/2005/8/layout/hierarchy1"/>
    <dgm:cxn modelId="{63DBDDF4-C9E4-47AF-949B-FFEDC1D1AE50}" type="presParOf" srcId="{AB2F2CFD-C0CA-4884-A0E4-FAC24ED67444}" destId="{97D835A7-F95E-4DBA-82B8-3E082D1E79DA}" srcOrd="1" destOrd="0" presId="urn:microsoft.com/office/officeart/2005/8/layout/hierarchy1"/>
    <dgm:cxn modelId="{F4345C83-6A91-4786-BB42-64AED0847CB3}" type="presParOf" srcId="{567B6AF1-9D46-41E2-B2E1-7E410F89BFF5}" destId="{0D4E5F37-AB7A-41A8-8BC3-DFBB44E7DAB2}" srcOrd="1" destOrd="0" presId="urn:microsoft.com/office/officeart/2005/8/layout/hierarchy1"/>
    <dgm:cxn modelId="{D4CE457E-5BEC-4A19-BEAF-0D833A35B401}" type="presParOf" srcId="{0D4E5F37-AB7A-41A8-8BC3-DFBB44E7DAB2}" destId="{9A385EAC-7532-4C56-ACA1-DA81DB357358}" srcOrd="0" destOrd="0" presId="urn:microsoft.com/office/officeart/2005/8/layout/hierarchy1"/>
    <dgm:cxn modelId="{E74AC9CE-526E-4AC1-A2CE-EB7C5370C31C}" type="presParOf" srcId="{0D4E5F37-AB7A-41A8-8BC3-DFBB44E7DAB2}" destId="{EED061D0-3D1F-4908-9755-C1596580C115}" srcOrd="1" destOrd="0" presId="urn:microsoft.com/office/officeart/2005/8/layout/hierarchy1"/>
    <dgm:cxn modelId="{95D411D8-B633-499C-9B45-B6C444020222}" type="presParOf" srcId="{EED061D0-3D1F-4908-9755-C1596580C115}" destId="{A9EFDDF2-44B4-4800-AC68-BC5BD34A3B05}" srcOrd="0" destOrd="0" presId="urn:microsoft.com/office/officeart/2005/8/layout/hierarchy1"/>
    <dgm:cxn modelId="{515836F3-2534-403B-81E4-28EC009A5BBD}" type="presParOf" srcId="{A9EFDDF2-44B4-4800-AC68-BC5BD34A3B05}" destId="{23ABAAE3-D803-4EBC-A7F0-B1E08DAE8784}" srcOrd="0" destOrd="0" presId="urn:microsoft.com/office/officeart/2005/8/layout/hierarchy1"/>
    <dgm:cxn modelId="{087CC090-69A4-4660-BA76-198A024E02E2}" type="presParOf" srcId="{A9EFDDF2-44B4-4800-AC68-BC5BD34A3B05}" destId="{E21E643D-4905-419B-A793-12D4E4BF830A}" srcOrd="1" destOrd="0" presId="urn:microsoft.com/office/officeart/2005/8/layout/hierarchy1"/>
    <dgm:cxn modelId="{8B1D64FC-CE96-463D-9934-78944DF684E7}" type="presParOf" srcId="{EED061D0-3D1F-4908-9755-C1596580C115}" destId="{E9B193DE-0536-4C19-BB0A-49C143FB4547}" srcOrd="1" destOrd="0" presId="urn:microsoft.com/office/officeart/2005/8/layout/hierarchy1"/>
    <dgm:cxn modelId="{150F54D6-20C3-4DC9-8FD6-5A50AB85394E}" type="presParOf" srcId="{E9B193DE-0536-4C19-BB0A-49C143FB4547}" destId="{6F726C2F-59E4-4E39-80B8-18AC51FDC0F1}" srcOrd="0" destOrd="0" presId="urn:microsoft.com/office/officeart/2005/8/layout/hierarchy1"/>
    <dgm:cxn modelId="{7F731C44-31B8-49D1-95C2-924DEC09AC2C}" type="presParOf" srcId="{E9B193DE-0536-4C19-BB0A-49C143FB4547}" destId="{9C2658D1-10D3-4E03-AE6D-732ED209835E}" srcOrd="1" destOrd="0" presId="urn:microsoft.com/office/officeart/2005/8/layout/hierarchy1"/>
    <dgm:cxn modelId="{27652FB0-EE56-488A-9B34-20B270B03491}" type="presParOf" srcId="{9C2658D1-10D3-4E03-AE6D-732ED209835E}" destId="{323E6D4F-A7C9-4834-8A1E-6619A1C08F4C}" srcOrd="0" destOrd="0" presId="urn:microsoft.com/office/officeart/2005/8/layout/hierarchy1"/>
    <dgm:cxn modelId="{C45C7799-CFBF-448E-9E3B-E5041AE3A18D}" type="presParOf" srcId="{323E6D4F-A7C9-4834-8A1E-6619A1C08F4C}" destId="{54D0A968-7490-4CAE-A7D1-C46E82880C12}" srcOrd="0" destOrd="0" presId="urn:microsoft.com/office/officeart/2005/8/layout/hierarchy1"/>
    <dgm:cxn modelId="{AFF49072-8EF9-4B4C-B64B-5DFB43980A00}" type="presParOf" srcId="{323E6D4F-A7C9-4834-8A1E-6619A1C08F4C}" destId="{F47F15A7-47A8-4419-9FC0-621DF6AB83A3}" srcOrd="1" destOrd="0" presId="urn:microsoft.com/office/officeart/2005/8/layout/hierarchy1"/>
    <dgm:cxn modelId="{1DD80028-C8F9-4F30-AD3B-68AE709D4197}" type="presParOf" srcId="{9C2658D1-10D3-4E03-AE6D-732ED209835E}" destId="{04317EE8-9205-414B-A679-125F3B6CB5C8}" srcOrd="1" destOrd="0" presId="urn:microsoft.com/office/officeart/2005/8/layout/hierarchy1"/>
    <dgm:cxn modelId="{9A023206-3214-45E1-AC9F-8A74FAA25EA6}" type="presParOf" srcId="{04317EE8-9205-414B-A679-125F3B6CB5C8}" destId="{501B1B9C-22CF-474E-BB78-0E313DE88AC9}" srcOrd="0" destOrd="0" presId="urn:microsoft.com/office/officeart/2005/8/layout/hierarchy1"/>
    <dgm:cxn modelId="{9B5AE727-61D0-4ABD-BC43-F8D557C3AB64}" type="presParOf" srcId="{04317EE8-9205-414B-A679-125F3B6CB5C8}" destId="{7CD51869-92F9-44CB-B81A-D3E772041CEB}" srcOrd="1" destOrd="0" presId="urn:microsoft.com/office/officeart/2005/8/layout/hierarchy1"/>
    <dgm:cxn modelId="{4C6BAD5B-67EB-428E-AA57-20AEEFBFFBC3}" type="presParOf" srcId="{7CD51869-92F9-44CB-B81A-D3E772041CEB}" destId="{ACA6A62F-17BB-415E-9165-BB5BDFE14E48}" srcOrd="0" destOrd="0" presId="urn:microsoft.com/office/officeart/2005/8/layout/hierarchy1"/>
    <dgm:cxn modelId="{A6BD9E40-ABC6-448F-A2F5-DE4040FCA6FF}" type="presParOf" srcId="{ACA6A62F-17BB-415E-9165-BB5BDFE14E48}" destId="{B099557D-2FA5-4B06-B961-AD5BE52CA643}" srcOrd="0" destOrd="0" presId="urn:microsoft.com/office/officeart/2005/8/layout/hierarchy1"/>
    <dgm:cxn modelId="{21ADB4F5-4198-4934-8405-7D629CC4DE3D}" type="presParOf" srcId="{ACA6A62F-17BB-415E-9165-BB5BDFE14E48}" destId="{21B09FE3-9DEB-4AA3-9A61-2A81D831131D}" srcOrd="1" destOrd="0" presId="urn:microsoft.com/office/officeart/2005/8/layout/hierarchy1"/>
    <dgm:cxn modelId="{22B085CE-554F-42FF-BB6E-01C129170A7F}" type="presParOf" srcId="{7CD51869-92F9-44CB-B81A-D3E772041CEB}" destId="{EB255D2C-4756-4875-B65B-9A4B61FBAA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756B2-FF21-4CE9-92BF-7F666127F3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2B792DBA-E525-4ED0-BE33-DD3FB9B96A6F}">
      <dgm:prSet phldrT="[Text]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n-NZ" dirty="0"/>
            <a:t>Project initiation</a:t>
          </a:r>
        </a:p>
      </dgm:t>
    </dgm:pt>
    <dgm:pt modelId="{1DBDCB06-F280-4A29-A375-A1421E196BD8}" type="parTrans" cxnId="{5F7AAB5C-380E-4488-A4B2-114FE056AE2B}">
      <dgm:prSet/>
      <dgm:spPr/>
      <dgm:t>
        <a:bodyPr/>
        <a:lstStyle/>
        <a:p>
          <a:endParaRPr lang="en-NZ"/>
        </a:p>
      </dgm:t>
    </dgm:pt>
    <dgm:pt modelId="{54AD248F-E3EE-434A-AA17-C04403F09A1A}" type="sibTrans" cxnId="{5F7AAB5C-380E-4488-A4B2-114FE056AE2B}">
      <dgm:prSet/>
      <dgm:spPr/>
      <dgm:t>
        <a:bodyPr/>
        <a:lstStyle/>
        <a:p>
          <a:endParaRPr lang="en-NZ"/>
        </a:p>
      </dgm:t>
    </dgm:pt>
    <dgm:pt modelId="{6CF85D73-65C8-4FCB-BECC-ACC3E56FCF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Stage 3 </a:t>
          </a:r>
        </a:p>
        <a:p>
          <a:r>
            <a:rPr lang="en-NZ" dirty="0"/>
            <a:t>Additional data collection</a:t>
          </a:r>
        </a:p>
      </dgm:t>
    </dgm:pt>
    <dgm:pt modelId="{2E6DDE17-D7A3-4E57-9EA7-674DFE2AF357}" type="parTrans" cxnId="{CFE6C0EA-5E81-4833-BF51-14EDC50B0C72}">
      <dgm:prSet/>
      <dgm:spPr/>
      <dgm:t>
        <a:bodyPr/>
        <a:lstStyle/>
        <a:p>
          <a:endParaRPr lang="en-NZ"/>
        </a:p>
      </dgm:t>
    </dgm:pt>
    <dgm:pt modelId="{1AC2FFE1-733C-41F9-98C7-9C77CBF6437F}" type="sibTrans" cxnId="{CFE6C0EA-5E81-4833-BF51-14EDC50B0C72}">
      <dgm:prSet/>
      <dgm:spPr/>
      <dgm:t>
        <a:bodyPr/>
        <a:lstStyle/>
        <a:p>
          <a:endParaRPr lang="en-NZ"/>
        </a:p>
      </dgm:t>
    </dgm:pt>
    <dgm:pt modelId="{B7F65943-C180-4D61-8719-8CD93871278C}">
      <dgm:prSet phldrT="[Text]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n-NZ" dirty="0"/>
            <a:t>Stage 1 </a:t>
          </a:r>
        </a:p>
        <a:p>
          <a:r>
            <a:rPr lang="en-NZ" dirty="0"/>
            <a:t>Planning and preparation</a:t>
          </a:r>
        </a:p>
      </dgm:t>
    </dgm:pt>
    <dgm:pt modelId="{A90D04B7-F75E-4879-863F-E5757DDEBB0B}" type="parTrans" cxnId="{94B71E3E-78E7-4ACF-8F5C-7D834470B774}">
      <dgm:prSet/>
      <dgm:spPr/>
      <dgm:t>
        <a:bodyPr/>
        <a:lstStyle/>
        <a:p>
          <a:endParaRPr lang="en-NZ"/>
        </a:p>
      </dgm:t>
    </dgm:pt>
    <dgm:pt modelId="{7736934A-4A6A-4079-9276-218E65691695}" type="sibTrans" cxnId="{94B71E3E-78E7-4ACF-8F5C-7D834470B774}">
      <dgm:prSet/>
      <dgm:spPr/>
      <dgm:t>
        <a:bodyPr/>
        <a:lstStyle/>
        <a:p>
          <a:endParaRPr lang="en-NZ"/>
        </a:p>
      </dgm:t>
    </dgm:pt>
    <dgm:pt modelId="{45F13DD3-E578-4836-BB3A-9160DE55252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Stage 2 Electromagnetic Survey</a:t>
          </a:r>
        </a:p>
      </dgm:t>
    </dgm:pt>
    <dgm:pt modelId="{C6D40E7D-FD85-49C6-8BD0-4C384E0F2A26}" type="parTrans" cxnId="{200AD6BA-5689-4EDA-9AFC-5C3540614D60}">
      <dgm:prSet/>
      <dgm:spPr/>
      <dgm:t>
        <a:bodyPr/>
        <a:lstStyle/>
        <a:p>
          <a:endParaRPr lang="en-NZ"/>
        </a:p>
      </dgm:t>
    </dgm:pt>
    <dgm:pt modelId="{5C3B3C1A-7D73-487E-8C3B-36C605D5116F}" type="sibTrans" cxnId="{200AD6BA-5689-4EDA-9AFC-5C3540614D60}">
      <dgm:prSet/>
      <dgm:spPr/>
      <dgm:t>
        <a:bodyPr/>
        <a:lstStyle/>
        <a:p>
          <a:endParaRPr lang="en-NZ"/>
        </a:p>
      </dgm:t>
    </dgm:pt>
    <dgm:pt modelId="{FEF71C78-176F-457F-9D43-E9981200C1CE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NZ" dirty="0"/>
            <a:t>Stage 4 </a:t>
          </a:r>
        </a:p>
        <a:p>
          <a:r>
            <a:rPr lang="en-NZ" dirty="0"/>
            <a:t>Data Processing and Inversions</a:t>
          </a:r>
        </a:p>
      </dgm:t>
    </dgm:pt>
    <dgm:pt modelId="{FE8C5F0F-C6AE-461C-85E8-487103422B1A}" type="parTrans" cxnId="{FE694F67-FD5E-4C08-9C09-0E33D33416A1}">
      <dgm:prSet/>
      <dgm:spPr/>
      <dgm:t>
        <a:bodyPr/>
        <a:lstStyle/>
        <a:p>
          <a:endParaRPr lang="en-NZ"/>
        </a:p>
      </dgm:t>
    </dgm:pt>
    <dgm:pt modelId="{8E04689C-39A2-422A-AEEC-D57AA8085CF2}" type="sibTrans" cxnId="{FE694F67-FD5E-4C08-9C09-0E33D33416A1}">
      <dgm:prSet/>
      <dgm:spPr/>
      <dgm:t>
        <a:bodyPr/>
        <a:lstStyle/>
        <a:p>
          <a:endParaRPr lang="en-NZ"/>
        </a:p>
      </dgm:t>
    </dgm:pt>
    <dgm:pt modelId="{04DE872C-9590-4C8E-A73C-86A0B7E9A5AB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NZ" dirty="0"/>
            <a:t>Stage 5 Interpretation and models</a:t>
          </a:r>
        </a:p>
      </dgm:t>
    </dgm:pt>
    <dgm:pt modelId="{F923D967-83B3-4C8E-A1F0-13328B1D9355}" type="parTrans" cxnId="{CF96186A-7446-4FB8-88AA-D584E73F5C7F}">
      <dgm:prSet/>
      <dgm:spPr/>
      <dgm:t>
        <a:bodyPr/>
        <a:lstStyle/>
        <a:p>
          <a:endParaRPr lang="en-NZ"/>
        </a:p>
      </dgm:t>
    </dgm:pt>
    <dgm:pt modelId="{B5187C9D-33C0-411D-BFA8-D27315F60713}" type="sibTrans" cxnId="{CF96186A-7446-4FB8-88AA-D584E73F5C7F}">
      <dgm:prSet/>
      <dgm:spPr/>
      <dgm:t>
        <a:bodyPr/>
        <a:lstStyle/>
        <a:p>
          <a:endParaRPr lang="en-NZ"/>
        </a:p>
      </dgm:t>
    </dgm:pt>
    <dgm:pt modelId="{2BA20102-DA1E-4918-ABEE-B929D8385E7F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NZ" dirty="0"/>
            <a:t>Stage 6 </a:t>
          </a:r>
        </a:p>
        <a:p>
          <a:r>
            <a:rPr lang="en-NZ" dirty="0"/>
            <a:t>Release of products/Project closure</a:t>
          </a:r>
        </a:p>
      </dgm:t>
    </dgm:pt>
    <dgm:pt modelId="{C31E48AE-F8A0-4487-A4FE-E031D3B7473F}" type="parTrans" cxnId="{8663C2D6-A6F8-4528-8342-7E2D4B266934}">
      <dgm:prSet/>
      <dgm:spPr/>
      <dgm:t>
        <a:bodyPr/>
        <a:lstStyle/>
        <a:p>
          <a:endParaRPr lang="en-NZ"/>
        </a:p>
      </dgm:t>
    </dgm:pt>
    <dgm:pt modelId="{5C7463DC-D7D2-474B-938A-167003940EE9}" type="sibTrans" cxnId="{8663C2D6-A6F8-4528-8342-7E2D4B266934}">
      <dgm:prSet/>
      <dgm:spPr/>
      <dgm:t>
        <a:bodyPr/>
        <a:lstStyle/>
        <a:p>
          <a:endParaRPr lang="en-NZ"/>
        </a:p>
      </dgm:t>
    </dgm:pt>
    <dgm:pt modelId="{D830C888-BEBF-4FD3-972A-A8F4E4E7EE5B}" type="pres">
      <dgm:prSet presAssocID="{9A3756B2-FF21-4CE9-92BF-7F666127F3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EB7D59-2925-4FEF-BDBD-E1B9EBF87DB0}" type="pres">
      <dgm:prSet presAssocID="{2B792DBA-E525-4ED0-BE33-DD3FB9B96A6F}" presName="hierRoot1" presStyleCnt="0"/>
      <dgm:spPr/>
    </dgm:pt>
    <dgm:pt modelId="{74FB588D-8EED-4860-AF40-0F1AC83808D1}" type="pres">
      <dgm:prSet presAssocID="{2B792DBA-E525-4ED0-BE33-DD3FB9B96A6F}" presName="composite" presStyleCnt="0"/>
      <dgm:spPr/>
    </dgm:pt>
    <dgm:pt modelId="{A12F81B5-76AC-40EB-98BC-3D77ADA8C60D}" type="pres">
      <dgm:prSet presAssocID="{2B792DBA-E525-4ED0-BE33-DD3FB9B96A6F}" presName="background" presStyleLbl="node0" presStyleIdx="0" presStyleCnt="7"/>
      <dgm:spPr/>
    </dgm:pt>
    <dgm:pt modelId="{C02FE0FF-1B1F-47E3-883F-1691C0487FA9}" type="pres">
      <dgm:prSet presAssocID="{2B792DBA-E525-4ED0-BE33-DD3FB9B96A6F}" presName="text" presStyleLbl="fgAcc0" presStyleIdx="0" presStyleCnt="7">
        <dgm:presLayoutVars>
          <dgm:chPref val="3"/>
        </dgm:presLayoutVars>
      </dgm:prSet>
      <dgm:spPr/>
    </dgm:pt>
    <dgm:pt modelId="{EF477690-EF70-4753-BE90-4C04470E8588}" type="pres">
      <dgm:prSet presAssocID="{2B792DBA-E525-4ED0-BE33-DD3FB9B96A6F}" presName="hierChild2" presStyleCnt="0"/>
      <dgm:spPr/>
    </dgm:pt>
    <dgm:pt modelId="{CCE58F48-8E0A-42B5-88BE-47C4E8147585}" type="pres">
      <dgm:prSet presAssocID="{B7F65943-C180-4D61-8719-8CD93871278C}" presName="hierRoot1" presStyleCnt="0"/>
      <dgm:spPr/>
    </dgm:pt>
    <dgm:pt modelId="{3CD985A4-D84D-4C48-8A59-F3D1A9C61970}" type="pres">
      <dgm:prSet presAssocID="{B7F65943-C180-4D61-8719-8CD93871278C}" presName="composite" presStyleCnt="0"/>
      <dgm:spPr/>
    </dgm:pt>
    <dgm:pt modelId="{C522FF17-FE8C-48C4-A39F-CDEA613F12FD}" type="pres">
      <dgm:prSet presAssocID="{B7F65943-C180-4D61-8719-8CD93871278C}" presName="background" presStyleLbl="node0" presStyleIdx="1" presStyleCnt="7"/>
      <dgm:spPr/>
    </dgm:pt>
    <dgm:pt modelId="{93142E28-321C-4FFC-B36D-777CB1125B3B}" type="pres">
      <dgm:prSet presAssocID="{B7F65943-C180-4D61-8719-8CD93871278C}" presName="text" presStyleLbl="fgAcc0" presStyleIdx="1" presStyleCnt="7">
        <dgm:presLayoutVars>
          <dgm:chPref val="3"/>
        </dgm:presLayoutVars>
      </dgm:prSet>
      <dgm:spPr/>
    </dgm:pt>
    <dgm:pt modelId="{EC798DB9-4127-49FD-98CF-10FBC320F35E}" type="pres">
      <dgm:prSet presAssocID="{B7F65943-C180-4D61-8719-8CD93871278C}" presName="hierChild2" presStyleCnt="0"/>
      <dgm:spPr/>
    </dgm:pt>
    <dgm:pt modelId="{A160E359-7709-4827-8977-F1DFA220631F}" type="pres">
      <dgm:prSet presAssocID="{45F13DD3-E578-4836-BB3A-9160DE55252A}" presName="hierRoot1" presStyleCnt="0"/>
      <dgm:spPr/>
    </dgm:pt>
    <dgm:pt modelId="{E2F429FA-8809-4039-94B9-37C65690BC17}" type="pres">
      <dgm:prSet presAssocID="{45F13DD3-E578-4836-BB3A-9160DE55252A}" presName="composite" presStyleCnt="0"/>
      <dgm:spPr/>
    </dgm:pt>
    <dgm:pt modelId="{6B9C18A1-E57E-42FD-A3E8-3DA0658ABE4D}" type="pres">
      <dgm:prSet presAssocID="{45F13DD3-E578-4836-BB3A-9160DE55252A}" presName="background" presStyleLbl="node0" presStyleIdx="2" presStyleCnt="7"/>
      <dgm:spPr/>
    </dgm:pt>
    <dgm:pt modelId="{688FBB30-571F-4577-BD12-AA0EEB01CE14}" type="pres">
      <dgm:prSet presAssocID="{45F13DD3-E578-4836-BB3A-9160DE55252A}" presName="text" presStyleLbl="fgAcc0" presStyleIdx="2" presStyleCnt="7">
        <dgm:presLayoutVars>
          <dgm:chPref val="3"/>
        </dgm:presLayoutVars>
      </dgm:prSet>
      <dgm:spPr/>
    </dgm:pt>
    <dgm:pt modelId="{9E9DA17C-2EEF-482C-98E3-54C689382938}" type="pres">
      <dgm:prSet presAssocID="{45F13DD3-E578-4836-BB3A-9160DE55252A}" presName="hierChild2" presStyleCnt="0"/>
      <dgm:spPr/>
    </dgm:pt>
    <dgm:pt modelId="{7ABF993F-94BD-4F7E-AF39-609F0CA0E1EB}" type="pres">
      <dgm:prSet presAssocID="{6CF85D73-65C8-4FCB-BECC-ACC3E56FCFB9}" presName="hierRoot1" presStyleCnt="0"/>
      <dgm:spPr/>
    </dgm:pt>
    <dgm:pt modelId="{E997B5EB-BCFE-407F-B932-F0E834FB932F}" type="pres">
      <dgm:prSet presAssocID="{6CF85D73-65C8-4FCB-BECC-ACC3E56FCFB9}" presName="composite" presStyleCnt="0"/>
      <dgm:spPr/>
    </dgm:pt>
    <dgm:pt modelId="{92F4997F-A29E-4EC6-8691-DD2352E535EF}" type="pres">
      <dgm:prSet presAssocID="{6CF85D73-65C8-4FCB-BECC-ACC3E56FCFB9}" presName="background" presStyleLbl="node0" presStyleIdx="3" presStyleCnt="7"/>
      <dgm:spPr/>
    </dgm:pt>
    <dgm:pt modelId="{729315B8-4CBC-4388-83F9-B311E327E547}" type="pres">
      <dgm:prSet presAssocID="{6CF85D73-65C8-4FCB-BECC-ACC3E56FCFB9}" presName="text" presStyleLbl="fgAcc0" presStyleIdx="3" presStyleCnt="7">
        <dgm:presLayoutVars>
          <dgm:chPref val="3"/>
        </dgm:presLayoutVars>
      </dgm:prSet>
      <dgm:spPr/>
    </dgm:pt>
    <dgm:pt modelId="{BE5C1184-BDC4-44DD-B0D4-F43392580E41}" type="pres">
      <dgm:prSet presAssocID="{6CF85D73-65C8-4FCB-BECC-ACC3E56FCFB9}" presName="hierChild2" presStyleCnt="0"/>
      <dgm:spPr/>
    </dgm:pt>
    <dgm:pt modelId="{AA3C0DFA-0EB7-494D-8C33-11B772B98A53}" type="pres">
      <dgm:prSet presAssocID="{FEF71C78-176F-457F-9D43-E9981200C1CE}" presName="hierRoot1" presStyleCnt="0"/>
      <dgm:spPr/>
    </dgm:pt>
    <dgm:pt modelId="{F3A8BA41-C7DA-4D85-9000-7F496C1F0634}" type="pres">
      <dgm:prSet presAssocID="{FEF71C78-176F-457F-9D43-E9981200C1CE}" presName="composite" presStyleCnt="0"/>
      <dgm:spPr/>
    </dgm:pt>
    <dgm:pt modelId="{9E8D2B81-CC64-472C-8F40-7F0BFD7E2B04}" type="pres">
      <dgm:prSet presAssocID="{FEF71C78-176F-457F-9D43-E9981200C1CE}" presName="background" presStyleLbl="node0" presStyleIdx="4" presStyleCnt="7"/>
      <dgm:spPr/>
    </dgm:pt>
    <dgm:pt modelId="{1BCA2FDB-24CF-4827-9697-70CAF05F8E52}" type="pres">
      <dgm:prSet presAssocID="{FEF71C78-176F-457F-9D43-E9981200C1CE}" presName="text" presStyleLbl="fgAcc0" presStyleIdx="4" presStyleCnt="7">
        <dgm:presLayoutVars>
          <dgm:chPref val="3"/>
        </dgm:presLayoutVars>
      </dgm:prSet>
      <dgm:spPr/>
    </dgm:pt>
    <dgm:pt modelId="{2E2D57B5-88E1-40FD-B8A9-458BB7461A9D}" type="pres">
      <dgm:prSet presAssocID="{FEF71C78-176F-457F-9D43-E9981200C1CE}" presName="hierChild2" presStyleCnt="0"/>
      <dgm:spPr/>
    </dgm:pt>
    <dgm:pt modelId="{0871CFE6-80EC-42AE-81DB-A41273933BDA}" type="pres">
      <dgm:prSet presAssocID="{04DE872C-9590-4C8E-A73C-86A0B7E9A5AB}" presName="hierRoot1" presStyleCnt="0"/>
      <dgm:spPr/>
    </dgm:pt>
    <dgm:pt modelId="{D30CF38B-E194-4668-B105-C204EB757A1C}" type="pres">
      <dgm:prSet presAssocID="{04DE872C-9590-4C8E-A73C-86A0B7E9A5AB}" presName="composite" presStyleCnt="0"/>
      <dgm:spPr/>
    </dgm:pt>
    <dgm:pt modelId="{A81C9708-4D57-4A0D-BC86-F27BFAB2FE49}" type="pres">
      <dgm:prSet presAssocID="{04DE872C-9590-4C8E-A73C-86A0B7E9A5AB}" presName="background" presStyleLbl="node0" presStyleIdx="5" presStyleCnt="7"/>
      <dgm:spPr/>
    </dgm:pt>
    <dgm:pt modelId="{D1D596EB-95D8-46FA-9FAA-9CCC44D00A71}" type="pres">
      <dgm:prSet presAssocID="{04DE872C-9590-4C8E-A73C-86A0B7E9A5AB}" presName="text" presStyleLbl="fgAcc0" presStyleIdx="5" presStyleCnt="7">
        <dgm:presLayoutVars>
          <dgm:chPref val="3"/>
        </dgm:presLayoutVars>
      </dgm:prSet>
      <dgm:spPr/>
    </dgm:pt>
    <dgm:pt modelId="{4D9F3E9B-593F-4C1B-8C4C-C47419521963}" type="pres">
      <dgm:prSet presAssocID="{04DE872C-9590-4C8E-A73C-86A0B7E9A5AB}" presName="hierChild2" presStyleCnt="0"/>
      <dgm:spPr/>
    </dgm:pt>
    <dgm:pt modelId="{16D23CC0-12D4-43E6-BCF6-FC5C923CE5EB}" type="pres">
      <dgm:prSet presAssocID="{2BA20102-DA1E-4918-ABEE-B929D8385E7F}" presName="hierRoot1" presStyleCnt="0"/>
      <dgm:spPr/>
    </dgm:pt>
    <dgm:pt modelId="{804DAC0F-1CCE-4908-96CC-C884CBD59C5A}" type="pres">
      <dgm:prSet presAssocID="{2BA20102-DA1E-4918-ABEE-B929D8385E7F}" presName="composite" presStyleCnt="0"/>
      <dgm:spPr/>
    </dgm:pt>
    <dgm:pt modelId="{0AE0B912-95C1-4516-95B8-8170834F0B98}" type="pres">
      <dgm:prSet presAssocID="{2BA20102-DA1E-4918-ABEE-B929D8385E7F}" presName="background" presStyleLbl="node0" presStyleIdx="6" presStyleCnt="7"/>
      <dgm:spPr/>
    </dgm:pt>
    <dgm:pt modelId="{7BABB187-8516-4915-8E0D-6052A79774F3}" type="pres">
      <dgm:prSet presAssocID="{2BA20102-DA1E-4918-ABEE-B929D8385E7F}" presName="text" presStyleLbl="fgAcc0" presStyleIdx="6" presStyleCnt="7">
        <dgm:presLayoutVars>
          <dgm:chPref val="3"/>
        </dgm:presLayoutVars>
      </dgm:prSet>
      <dgm:spPr/>
    </dgm:pt>
    <dgm:pt modelId="{61E1EA88-E6A8-4AC6-AE18-CF728A41A348}" type="pres">
      <dgm:prSet presAssocID="{2BA20102-DA1E-4918-ABEE-B929D8385E7F}" presName="hierChild2" presStyleCnt="0"/>
      <dgm:spPr/>
    </dgm:pt>
  </dgm:ptLst>
  <dgm:cxnLst>
    <dgm:cxn modelId="{E27F4A07-B21A-447B-B23C-2CF9752BDCBD}" type="presOf" srcId="{6CF85D73-65C8-4FCB-BECC-ACC3E56FCFB9}" destId="{729315B8-4CBC-4388-83F9-B311E327E547}" srcOrd="0" destOrd="0" presId="urn:microsoft.com/office/officeart/2005/8/layout/hierarchy1"/>
    <dgm:cxn modelId="{CBF71F17-7526-4003-8E3D-952BFC091AF8}" type="presOf" srcId="{2BA20102-DA1E-4918-ABEE-B929D8385E7F}" destId="{7BABB187-8516-4915-8E0D-6052A79774F3}" srcOrd="0" destOrd="0" presId="urn:microsoft.com/office/officeart/2005/8/layout/hierarchy1"/>
    <dgm:cxn modelId="{94B71E3E-78E7-4ACF-8F5C-7D834470B774}" srcId="{9A3756B2-FF21-4CE9-92BF-7F666127F346}" destId="{B7F65943-C180-4D61-8719-8CD93871278C}" srcOrd="1" destOrd="0" parTransId="{A90D04B7-F75E-4879-863F-E5757DDEBB0B}" sibTransId="{7736934A-4A6A-4079-9276-218E65691695}"/>
    <dgm:cxn modelId="{5F7AAB5C-380E-4488-A4B2-114FE056AE2B}" srcId="{9A3756B2-FF21-4CE9-92BF-7F666127F346}" destId="{2B792DBA-E525-4ED0-BE33-DD3FB9B96A6F}" srcOrd="0" destOrd="0" parTransId="{1DBDCB06-F280-4A29-A375-A1421E196BD8}" sibTransId="{54AD248F-E3EE-434A-AA17-C04403F09A1A}"/>
    <dgm:cxn modelId="{FE694F67-FD5E-4C08-9C09-0E33D33416A1}" srcId="{9A3756B2-FF21-4CE9-92BF-7F666127F346}" destId="{FEF71C78-176F-457F-9D43-E9981200C1CE}" srcOrd="4" destOrd="0" parTransId="{FE8C5F0F-C6AE-461C-85E8-487103422B1A}" sibTransId="{8E04689C-39A2-422A-AEEC-D57AA8085CF2}"/>
    <dgm:cxn modelId="{CF96186A-7446-4FB8-88AA-D584E73F5C7F}" srcId="{9A3756B2-FF21-4CE9-92BF-7F666127F346}" destId="{04DE872C-9590-4C8E-A73C-86A0B7E9A5AB}" srcOrd="5" destOrd="0" parTransId="{F923D967-83B3-4C8E-A1F0-13328B1D9355}" sibTransId="{B5187C9D-33C0-411D-BFA8-D27315F60713}"/>
    <dgm:cxn modelId="{C6ADAF6D-D151-4973-817E-EEEF814668CE}" type="presOf" srcId="{B7F65943-C180-4D61-8719-8CD93871278C}" destId="{93142E28-321C-4FFC-B36D-777CB1125B3B}" srcOrd="0" destOrd="0" presId="urn:microsoft.com/office/officeart/2005/8/layout/hierarchy1"/>
    <dgm:cxn modelId="{4337C46F-AEE4-4591-98C0-1FF6FAF33011}" type="presOf" srcId="{04DE872C-9590-4C8E-A73C-86A0B7E9A5AB}" destId="{D1D596EB-95D8-46FA-9FAA-9CCC44D00A71}" srcOrd="0" destOrd="0" presId="urn:microsoft.com/office/officeart/2005/8/layout/hierarchy1"/>
    <dgm:cxn modelId="{200AD6BA-5689-4EDA-9AFC-5C3540614D60}" srcId="{9A3756B2-FF21-4CE9-92BF-7F666127F346}" destId="{45F13DD3-E578-4836-BB3A-9160DE55252A}" srcOrd="2" destOrd="0" parTransId="{C6D40E7D-FD85-49C6-8BD0-4C384E0F2A26}" sibTransId="{5C3B3C1A-7D73-487E-8C3B-36C605D5116F}"/>
    <dgm:cxn modelId="{41EEC4CA-247D-40E3-9960-4A152CCADB61}" type="presOf" srcId="{2B792DBA-E525-4ED0-BE33-DD3FB9B96A6F}" destId="{C02FE0FF-1B1F-47E3-883F-1691C0487FA9}" srcOrd="0" destOrd="0" presId="urn:microsoft.com/office/officeart/2005/8/layout/hierarchy1"/>
    <dgm:cxn modelId="{8663C2D6-A6F8-4528-8342-7E2D4B266934}" srcId="{9A3756B2-FF21-4CE9-92BF-7F666127F346}" destId="{2BA20102-DA1E-4918-ABEE-B929D8385E7F}" srcOrd="6" destOrd="0" parTransId="{C31E48AE-F8A0-4487-A4FE-E031D3B7473F}" sibTransId="{5C7463DC-D7D2-474B-938A-167003940EE9}"/>
    <dgm:cxn modelId="{403A81E7-7D5C-4DCD-BA57-67E0CD43D16E}" type="presOf" srcId="{9A3756B2-FF21-4CE9-92BF-7F666127F346}" destId="{D830C888-BEBF-4FD3-972A-A8F4E4E7EE5B}" srcOrd="0" destOrd="0" presId="urn:microsoft.com/office/officeart/2005/8/layout/hierarchy1"/>
    <dgm:cxn modelId="{B8B4FAE8-3C03-4027-8F9C-B5FDE2A9FDE2}" type="presOf" srcId="{FEF71C78-176F-457F-9D43-E9981200C1CE}" destId="{1BCA2FDB-24CF-4827-9697-70CAF05F8E52}" srcOrd="0" destOrd="0" presId="urn:microsoft.com/office/officeart/2005/8/layout/hierarchy1"/>
    <dgm:cxn modelId="{CFE6C0EA-5E81-4833-BF51-14EDC50B0C72}" srcId="{9A3756B2-FF21-4CE9-92BF-7F666127F346}" destId="{6CF85D73-65C8-4FCB-BECC-ACC3E56FCFB9}" srcOrd="3" destOrd="0" parTransId="{2E6DDE17-D7A3-4E57-9EA7-674DFE2AF357}" sibTransId="{1AC2FFE1-733C-41F9-98C7-9C77CBF6437F}"/>
    <dgm:cxn modelId="{B59381FB-B467-4A58-A5D6-E3546528280A}" type="presOf" srcId="{45F13DD3-E578-4836-BB3A-9160DE55252A}" destId="{688FBB30-571F-4577-BD12-AA0EEB01CE14}" srcOrd="0" destOrd="0" presId="urn:microsoft.com/office/officeart/2005/8/layout/hierarchy1"/>
    <dgm:cxn modelId="{F48E5A9E-2916-45E7-929B-7A71A56301BD}" type="presParOf" srcId="{D830C888-BEBF-4FD3-972A-A8F4E4E7EE5B}" destId="{5BEB7D59-2925-4FEF-BDBD-E1B9EBF87DB0}" srcOrd="0" destOrd="0" presId="urn:microsoft.com/office/officeart/2005/8/layout/hierarchy1"/>
    <dgm:cxn modelId="{033D6039-0CE8-40C1-B717-81EF77A94697}" type="presParOf" srcId="{5BEB7D59-2925-4FEF-BDBD-E1B9EBF87DB0}" destId="{74FB588D-8EED-4860-AF40-0F1AC83808D1}" srcOrd="0" destOrd="0" presId="urn:microsoft.com/office/officeart/2005/8/layout/hierarchy1"/>
    <dgm:cxn modelId="{F242C367-4B95-4D7B-A527-98B1513BA854}" type="presParOf" srcId="{74FB588D-8EED-4860-AF40-0F1AC83808D1}" destId="{A12F81B5-76AC-40EB-98BC-3D77ADA8C60D}" srcOrd="0" destOrd="0" presId="urn:microsoft.com/office/officeart/2005/8/layout/hierarchy1"/>
    <dgm:cxn modelId="{6255A6AD-9EF2-44AC-9937-F5DCAEDF8C7D}" type="presParOf" srcId="{74FB588D-8EED-4860-AF40-0F1AC83808D1}" destId="{C02FE0FF-1B1F-47E3-883F-1691C0487FA9}" srcOrd="1" destOrd="0" presId="urn:microsoft.com/office/officeart/2005/8/layout/hierarchy1"/>
    <dgm:cxn modelId="{BAAF124C-8E77-4752-AED0-81F418912E94}" type="presParOf" srcId="{5BEB7D59-2925-4FEF-BDBD-E1B9EBF87DB0}" destId="{EF477690-EF70-4753-BE90-4C04470E8588}" srcOrd="1" destOrd="0" presId="urn:microsoft.com/office/officeart/2005/8/layout/hierarchy1"/>
    <dgm:cxn modelId="{7F1C2AB6-30B9-478F-92A3-D43F6FC421CF}" type="presParOf" srcId="{D830C888-BEBF-4FD3-972A-A8F4E4E7EE5B}" destId="{CCE58F48-8E0A-42B5-88BE-47C4E8147585}" srcOrd="1" destOrd="0" presId="urn:microsoft.com/office/officeart/2005/8/layout/hierarchy1"/>
    <dgm:cxn modelId="{5A58ED21-45B0-4C93-BA3A-9934C8A65E11}" type="presParOf" srcId="{CCE58F48-8E0A-42B5-88BE-47C4E8147585}" destId="{3CD985A4-D84D-4C48-8A59-F3D1A9C61970}" srcOrd="0" destOrd="0" presId="urn:microsoft.com/office/officeart/2005/8/layout/hierarchy1"/>
    <dgm:cxn modelId="{BD52CDFF-108C-427C-BFBD-40651217D883}" type="presParOf" srcId="{3CD985A4-D84D-4C48-8A59-F3D1A9C61970}" destId="{C522FF17-FE8C-48C4-A39F-CDEA613F12FD}" srcOrd="0" destOrd="0" presId="urn:microsoft.com/office/officeart/2005/8/layout/hierarchy1"/>
    <dgm:cxn modelId="{BEB4EA0F-EEBB-48D3-AAAB-2378C9361400}" type="presParOf" srcId="{3CD985A4-D84D-4C48-8A59-F3D1A9C61970}" destId="{93142E28-321C-4FFC-B36D-777CB1125B3B}" srcOrd="1" destOrd="0" presId="urn:microsoft.com/office/officeart/2005/8/layout/hierarchy1"/>
    <dgm:cxn modelId="{B6AB8A36-2BAB-46C4-90F3-0A2E0EAB250B}" type="presParOf" srcId="{CCE58F48-8E0A-42B5-88BE-47C4E8147585}" destId="{EC798DB9-4127-49FD-98CF-10FBC320F35E}" srcOrd="1" destOrd="0" presId="urn:microsoft.com/office/officeart/2005/8/layout/hierarchy1"/>
    <dgm:cxn modelId="{3277658A-8751-4E6D-8DA2-BA8BCC8D404C}" type="presParOf" srcId="{D830C888-BEBF-4FD3-972A-A8F4E4E7EE5B}" destId="{A160E359-7709-4827-8977-F1DFA220631F}" srcOrd="2" destOrd="0" presId="urn:microsoft.com/office/officeart/2005/8/layout/hierarchy1"/>
    <dgm:cxn modelId="{DAD5D94F-EB99-40BE-83D1-49439A8C265E}" type="presParOf" srcId="{A160E359-7709-4827-8977-F1DFA220631F}" destId="{E2F429FA-8809-4039-94B9-37C65690BC17}" srcOrd="0" destOrd="0" presId="urn:microsoft.com/office/officeart/2005/8/layout/hierarchy1"/>
    <dgm:cxn modelId="{3F733C02-6807-4DB6-9151-0F0B541D58FF}" type="presParOf" srcId="{E2F429FA-8809-4039-94B9-37C65690BC17}" destId="{6B9C18A1-E57E-42FD-A3E8-3DA0658ABE4D}" srcOrd="0" destOrd="0" presId="urn:microsoft.com/office/officeart/2005/8/layout/hierarchy1"/>
    <dgm:cxn modelId="{D5785550-59A8-4DDD-9BD4-AA3DBA534706}" type="presParOf" srcId="{E2F429FA-8809-4039-94B9-37C65690BC17}" destId="{688FBB30-571F-4577-BD12-AA0EEB01CE14}" srcOrd="1" destOrd="0" presId="urn:microsoft.com/office/officeart/2005/8/layout/hierarchy1"/>
    <dgm:cxn modelId="{B7B6A122-BAED-4079-AF13-873395E0FD6E}" type="presParOf" srcId="{A160E359-7709-4827-8977-F1DFA220631F}" destId="{9E9DA17C-2EEF-482C-98E3-54C689382938}" srcOrd="1" destOrd="0" presId="urn:microsoft.com/office/officeart/2005/8/layout/hierarchy1"/>
    <dgm:cxn modelId="{247A9171-1A63-433D-9142-AF50CFC837C0}" type="presParOf" srcId="{D830C888-BEBF-4FD3-972A-A8F4E4E7EE5B}" destId="{7ABF993F-94BD-4F7E-AF39-609F0CA0E1EB}" srcOrd="3" destOrd="0" presId="urn:microsoft.com/office/officeart/2005/8/layout/hierarchy1"/>
    <dgm:cxn modelId="{89E96B8E-4898-4DD3-AEFC-FEAFB074F818}" type="presParOf" srcId="{7ABF993F-94BD-4F7E-AF39-609F0CA0E1EB}" destId="{E997B5EB-BCFE-407F-B932-F0E834FB932F}" srcOrd="0" destOrd="0" presId="urn:microsoft.com/office/officeart/2005/8/layout/hierarchy1"/>
    <dgm:cxn modelId="{7F883376-987E-4539-B6EF-9007B1D3B475}" type="presParOf" srcId="{E997B5EB-BCFE-407F-B932-F0E834FB932F}" destId="{92F4997F-A29E-4EC6-8691-DD2352E535EF}" srcOrd="0" destOrd="0" presId="urn:microsoft.com/office/officeart/2005/8/layout/hierarchy1"/>
    <dgm:cxn modelId="{3936B57B-2757-40AC-A277-2163A2EB9BCF}" type="presParOf" srcId="{E997B5EB-BCFE-407F-B932-F0E834FB932F}" destId="{729315B8-4CBC-4388-83F9-B311E327E547}" srcOrd="1" destOrd="0" presId="urn:microsoft.com/office/officeart/2005/8/layout/hierarchy1"/>
    <dgm:cxn modelId="{E652CC15-5533-4C67-B313-815A9C831A7D}" type="presParOf" srcId="{7ABF993F-94BD-4F7E-AF39-609F0CA0E1EB}" destId="{BE5C1184-BDC4-44DD-B0D4-F43392580E41}" srcOrd="1" destOrd="0" presId="urn:microsoft.com/office/officeart/2005/8/layout/hierarchy1"/>
    <dgm:cxn modelId="{FFB63FCC-DBBF-4D87-BF40-AA8206DAF17E}" type="presParOf" srcId="{D830C888-BEBF-4FD3-972A-A8F4E4E7EE5B}" destId="{AA3C0DFA-0EB7-494D-8C33-11B772B98A53}" srcOrd="4" destOrd="0" presId="urn:microsoft.com/office/officeart/2005/8/layout/hierarchy1"/>
    <dgm:cxn modelId="{519C6A29-9F87-41C2-8FB3-C7221EA9E04C}" type="presParOf" srcId="{AA3C0DFA-0EB7-494D-8C33-11B772B98A53}" destId="{F3A8BA41-C7DA-4D85-9000-7F496C1F0634}" srcOrd="0" destOrd="0" presId="urn:microsoft.com/office/officeart/2005/8/layout/hierarchy1"/>
    <dgm:cxn modelId="{EA443984-A17D-41B5-B6A6-8D2D2D3E7650}" type="presParOf" srcId="{F3A8BA41-C7DA-4D85-9000-7F496C1F0634}" destId="{9E8D2B81-CC64-472C-8F40-7F0BFD7E2B04}" srcOrd="0" destOrd="0" presId="urn:microsoft.com/office/officeart/2005/8/layout/hierarchy1"/>
    <dgm:cxn modelId="{2FAA2C9B-C5E2-46B1-B652-9A833D3E93B5}" type="presParOf" srcId="{F3A8BA41-C7DA-4D85-9000-7F496C1F0634}" destId="{1BCA2FDB-24CF-4827-9697-70CAF05F8E52}" srcOrd="1" destOrd="0" presId="urn:microsoft.com/office/officeart/2005/8/layout/hierarchy1"/>
    <dgm:cxn modelId="{B0CE79EA-9A11-4641-9E7F-CECD1B92C2BE}" type="presParOf" srcId="{AA3C0DFA-0EB7-494D-8C33-11B772B98A53}" destId="{2E2D57B5-88E1-40FD-B8A9-458BB7461A9D}" srcOrd="1" destOrd="0" presId="urn:microsoft.com/office/officeart/2005/8/layout/hierarchy1"/>
    <dgm:cxn modelId="{272C5E19-068C-46D2-AB51-E0A90D87F5ED}" type="presParOf" srcId="{D830C888-BEBF-4FD3-972A-A8F4E4E7EE5B}" destId="{0871CFE6-80EC-42AE-81DB-A41273933BDA}" srcOrd="5" destOrd="0" presId="urn:microsoft.com/office/officeart/2005/8/layout/hierarchy1"/>
    <dgm:cxn modelId="{B7A9A944-B114-456F-B40D-68C6D4D2D69A}" type="presParOf" srcId="{0871CFE6-80EC-42AE-81DB-A41273933BDA}" destId="{D30CF38B-E194-4668-B105-C204EB757A1C}" srcOrd="0" destOrd="0" presId="urn:microsoft.com/office/officeart/2005/8/layout/hierarchy1"/>
    <dgm:cxn modelId="{4CB14364-CBE4-4690-B55A-8E5FA6E2C0C1}" type="presParOf" srcId="{D30CF38B-E194-4668-B105-C204EB757A1C}" destId="{A81C9708-4D57-4A0D-BC86-F27BFAB2FE49}" srcOrd="0" destOrd="0" presId="urn:microsoft.com/office/officeart/2005/8/layout/hierarchy1"/>
    <dgm:cxn modelId="{128A28F1-5F2A-4514-B54D-18FFCF340ECC}" type="presParOf" srcId="{D30CF38B-E194-4668-B105-C204EB757A1C}" destId="{D1D596EB-95D8-46FA-9FAA-9CCC44D00A71}" srcOrd="1" destOrd="0" presId="urn:microsoft.com/office/officeart/2005/8/layout/hierarchy1"/>
    <dgm:cxn modelId="{F2369C08-3C1C-4FCA-9EB3-48994590D070}" type="presParOf" srcId="{0871CFE6-80EC-42AE-81DB-A41273933BDA}" destId="{4D9F3E9B-593F-4C1B-8C4C-C47419521963}" srcOrd="1" destOrd="0" presId="urn:microsoft.com/office/officeart/2005/8/layout/hierarchy1"/>
    <dgm:cxn modelId="{15C8FCDF-A1DC-49E7-A5E5-F095D3CAD98D}" type="presParOf" srcId="{D830C888-BEBF-4FD3-972A-A8F4E4E7EE5B}" destId="{16D23CC0-12D4-43E6-BCF6-FC5C923CE5EB}" srcOrd="6" destOrd="0" presId="urn:microsoft.com/office/officeart/2005/8/layout/hierarchy1"/>
    <dgm:cxn modelId="{DD2F04E0-246F-46C3-BA5A-EA1AD2118E8F}" type="presParOf" srcId="{16D23CC0-12D4-43E6-BCF6-FC5C923CE5EB}" destId="{804DAC0F-1CCE-4908-96CC-C884CBD59C5A}" srcOrd="0" destOrd="0" presId="urn:microsoft.com/office/officeart/2005/8/layout/hierarchy1"/>
    <dgm:cxn modelId="{EED9B33C-F97D-4D0D-B539-EE09D4429993}" type="presParOf" srcId="{804DAC0F-1CCE-4908-96CC-C884CBD59C5A}" destId="{0AE0B912-95C1-4516-95B8-8170834F0B98}" srcOrd="0" destOrd="0" presId="urn:microsoft.com/office/officeart/2005/8/layout/hierarchy1"/>
    <dgm:cxn modelId="{DA86E661-280C-4993-A83C-626C79C6DBEC}" type="presParOf" srcId="{804DAC0F-1CCE-4908-96CC-C884CBD59C5A}" destId="{7BABB187-8516-4915-8E0D-6052A79774F3}" srcOrd="1" destOrd="0" presId="urn:microsoft.com/office/officeart/2005/8/layout/hierarchy1"/>
    <dgm:cxn modelId="{0C63D7FD-713B-41C8-870D-340659D73D3A}" type="presParOf" srcId="{16D23CC0-12D4-43E6-BCF6-FC5C923CE5EB}" destId="{61E1EA88-E6A8-4AC6-AE18-CF728A41A3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756B2-FF21-4CE9-92BF-7F666127F3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2B792DBA-E525-4ED0-BE33-DD3FB9B96A6F}">
      <dgm:prSet phldrT="[Text]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n-NZ" dirty="0"/>
            <a:t>Project initiation</a:t>
          </a:r>
        </a:p>
      </dgm:t>
    </dgm:pt>
    <dgm:pt modelId="{1DBDCB06-F280-4A29-A375-A1421E196BD8}" type="parTrans" cxnId="{5F7AAB5C-380E-4488-A4B2-114FE056AE2B}">
      <dgm:prSet/>
      <dgm:spPr/>
      <dgm:t>
        <a:bodyPr/>
        <a:lstStyle/>
        <a:p>
          <a:endParaRPr lang="en-NZ"/>
        </a:p>
      </dgm:t>
    </dgm:pt>
    <dgm:pt modelId="{54AD248F-E3EE-434A-AA17-C04403F09A1A}" type="sibTrans" cxnId="{5F7AAB5C-380E-4488-A4B2-114FE056AE2B}">
      <dgm:prSet/>
      <dgm:spPr/>
      <dgm:t>
        <a:bodyPr/>
        <a:lstStyle/>
        <a:p>
          <a:endParaRPr lang="en-NZ"/>
        </a:p>
      </dgm:t>
    </dgm:pt>
    <dgm:pt modelId="{6CF85D73-65C8-4FCB-BECC-ACC3E56FCF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Stage 3 </a:t>
          </a:r>
        </a:p>
        <a:p>
          <a:r>
            <a:rPr lang="en-NZ" dirty="0"/>
            <a:t>Additional data collection</a:t>
          </a:r>
        </a:p>
      </dgm:t>
    </dgm:pt>
    <dgm:pt modelId="{2E6DDE17-D7A3-4E57-9EA7-674DFE2AF357}" type="parTrans" cxnId="{CFE6C0EA-5E81-4833-BF51-14EDC50B0C72}">
      <dgm:prSet/>
      <dgm:spPr/>
      <dgm:t>
        <a:bodyPr/>
        <a:lstStyle/>
        <a:p>
          <a:endParaRPr lang="en-NZ"/>
        </a:p>
      </dgm:t>
    </dgm:pt>
    <dgm:pt modelId="{1AC2FFE1-733C-41F9-98C7-9C77CBF6437F}" type="sibTrans" cxnId="{CFE6C0EA-5E81-4833-BF51-14EDC50B0C72}">
      <dgm:prSet/>
      <dgm:spPr/>
      <dgm:t>
        <a:bodyPr/>
        <a:lstStyle/>
        <a:p>
          <a:endParaRPr lang="en-NZ"/>
        </a:p>
      </dgm:t>
    </dgm:pt>
    <dgm:pt modelId="{B7F65943-C180-4D61-8719-8CD93871278C}">
      <dgm:prSet phldrT="[Text]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n-NZ" dirty="0"/>
            <a:t>Stage 1 </a:t>
          </a:r>
        </a:p>
        <a:p>
          <a:r>
            <a:rPr lang="en-NZ" dirty="0"/>
            <a:t>Planning and preparation</a:t>
          </a:r>
        </a:p>
      </dgm:t>
    </dgm:pt>
    <dgm:pt modelId="{A90D04B7-F75E-4879-863F-E5757DDEBB0B}" type="parTrans" cxnId="{94B71E3E-78E7-4ACF-8F5C-7D834470B774}">
      <dgm:prSet/>
      <dgm:spPr/>
      <dgm:t>
        <a:bodyPr/>
        <a:lstStyle/>
        <a:p>
          <a:endParaRPr lang="en-NZ"/>
        </a:p>
      </dgm:t>
    </dgm:pt>
    <dgm:pt modelId="{7736934A-4A6A-4079-9276-218E65691695}" type="sibTrans" cxnId="{94B71E3E-78E7-4ACF-8F5C-7D834470B774}">
      <dgm:prSet/>
      <dgm:spPr/>
      <dgm:t>
        <a:bodyPr/>
        <a:lstStyle/>
        <a:p>
          <a:endParaRPr lang="en-NZ"/>
        </a:p>
      </dgm:t>
    </dgm:pt>
    <dgm:pt modelId="{45F13DD3-E578-4836-BB3A-9160DE55252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Stage 2 Electromagnetic Survey</a:t>
          </a:r>
        </a:p>
      </dgm:t>
    </dgm:pt>
    <dgm:pt modelId="{C6D40E7D-FD85-49C6-8BD0-4C384E0F2A26}" type="parTrans" cxnId="{200AD6BA-5689-4EDA-9AFC-5C3540614D60}">
      <dgm:prSet/>
      <dgm:spPr/>
      <dgm:t>
        <a:bodyPr/>
        <a:lstStyle/>
        <a:p>
          <a:endParaRPr lang="en-NZ"/>
        </a:p>
      </dgm:t>
    </dgm:pt>
    <dgm:pt modelId="{5C3B3C1A-7D73-487E-8C3B-36C605D5116F}" type="sibTrans" cxnId="{200AD6BA-5689-4EDA-9AFC-5C3540614D60}">
      <dgm:prSet/>
      <dgm:spPr/>
      <dgm:t>
        <a:bodyPr/>
        <a:lstStyle/>
        <a:p>
          <a:endParaRPr lang="en-NZ"/>
        </a:p>
      </dgm:t>
    </dgm:pt>
    <dgm:pt modelId="{FEF71C78-176F-457F-9D43-E9981200C1CE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NZ" dirty="0"/>
            <a:t>Stage 4 </a:t>
          </a:r>
        </a:p>
        <a:p>
          <a:r>
            <a:rPr lang="en-NZ" dirty="0"/>
            <a:t>Data Processing and Inversions</a:t>
          </a:r>
        </a:p>
      </dgm:t>
    </dgm:pt>
    <dgm:pt modelId="{FE8C5F0F-C6AE-461C-85E8-487103422B1A}" type="parTrans" cxnId="{FE694F67-FD5E-4C08-9C09-0E33D33416A1}">
      <dgm:prSet/>
      <dgm:spPr/>
      <dgm:t>
        <a:bodyPr/>
        <a:lstStyle/>
        <a:p>
          <a:endParaRPr lang="en-NZ"/>
        </a:p>
      </dgm:t>
    </dgm:pt>
    <dgm:pt modelId="{8E04689C-39A2-422A-AEEC-D57AA8085CF2}" type="sibTrans" cxnId="{FE694F67-FD5E-4C08-9C09-0E33D33416A1}">
      <dgm:prSet/>
      <dgm:spPr/>
      <dgm:t>
        <a:bodyPr/>
        <a:lstStyle/>
        <a:p>
          <a:endParaRPr lang="en-NZ"/>
        </a:p>
      </dgm:t>
    </dgm:pt>
    <dgm:pt modelId="{04DE872C-9590-4C8E-A73C-86A0B7E9A5AB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NZ" dirty="0"/>
            <a:t>Stage 5 Interpretation and models</a:t>
          </a:r>
        </a:p>
      </dgm:t>
    </dgm:pt>
    <dgm:pt modelId="{F923D967-83B3-4C8E-A1F0-13328B1D9355}" type="parTrans" cxnId="{CF96186A-7446-4FB8-88AA-D584E73F5C7F}">
      <dgm:prSet/>
      <dgm:spPr/>
      <dgm:t>
        <a:bodyPr/>
        <a:lstStyle/>
        <a:p>
          <a:endParaRPr lang="en-NZ"/>
        </a:p>
      </dgm:t>
    </dgm:pt>
    <dgm:pt modelId="{B5187C9D-33C0-411D-BFA8-D27315F60713}" type="sibTrans" cxnId="{CF96186A-7446-4FB8-88AA-D584E73F5C7F}">
      <dgm:prSet/>
      <dgm:spPr/>
      <dgm:t>
        <a:bodyPr/>
        <a:lstStyle/>
        <a:p>
          <a:endParaRPr lang="en-NZ"/>
        </a:p>
      </dgm:t>
    </dgm:pt>
    <dgm:pt modelId="{2BA20102-DA1E-4918-ABEE-B929D8385E7F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NZ" dirty="0"/>
            <a:t>Stage 6 </a:t>
          </a:r>
        </a:p>
        <a:p>
          <a:r>
            <a:rPr lang="en-NZ" dirty="0"/>
            <a:t>Release of products/Project closure</a:t>
          </a:r>
        </a:p>
      </dgm:t>
    </dgm:pt>
    <dgm:pt modelId="{C31E48AE-F8A0-4487-A4FE-E031D3B7473F}" type="parTrans" cxnId="{8663C2D6-A6F8-4528-8342-7E2D4B266934}">
      <dgm:prSet/>
      <dgm:spPr/>
      <dgm:t>
        <a:bodyPr/>
        <a:lstStyle/>
        <a:p>
          <a:endParaRPr lang="en-NZ"/>
        </a:p>
      </dgm:t>
    </dgm:pt>
    <dgm:pt modelId="{5C7463DC-D7D2-474B-938A-167003940EE9}" type="sibTrans" cxnId="{8663C2D6-A6F8-4528-8342-7E2D4B266934}">
      <dgm:prSet/>
      <dgm:spPr/>
      <dgm:t>
        <a:bodyPr/>
        <a:lstStyle/>
        <a:p>
          <a:endParaRPr lang="en-NZ"/>
        </a:p>
      </dgm:t>
    </dgm:pt>
    <dgm:pt modelId="{D830C888-BEBF-4FD3-972A-A8F4E4E7EE5B}" type="pres">
      <dgm:prSet presAssocID="{9A3756B2-FF21-4CE9-92BF-7F666127F3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EB7D59-2925-4FEF-BDBD-E1B9EBF87DB0}" type="pres">
      <dgm:prSet presAssocID="{2B792DBA-E525-4ED0-BE33-DD3FB9B96A6F}" presName="hierRoot1" presStyleCnt="0"/>
      <dgm:spPr/>
    </dgm:pt>
    <dgm:pt modelId="{74FB588D-8EED-4860-AF40-0F1AC83808D1}" type="pres">
      <dgm:prSet presAssocID="{2B792DBA-E525-4ED0-BE33-DD3FB9B96A6F}" presName="composite" presStyleCnt="0"/>
      <dgm:spPr/>
    </dgm:pt>
    <dgm:pt modelId="{A12F81B5-76AC-40EB-98BC-3D77ADA8C60D}" type="pres">
      <dgm:prSet presAssocID="{2B792DBA-E525-4ED0-BE33-DD3FB9B96A6F}" presName="background" presStyleLbl="node0" presStyleIdx="0" presStyleCnt="7"/>
      <dgm:spPr/>
    </dgm:pt>
    <dgm:pt modelId="{C02FE0FF-1B1F-47E3-883F-1691C0487FA9}" type="pres">
      <dgm:prSet presAssocID="{2B792DBA-E525-4ED0-BE33-DD3FB9B96A6F}" presName="text" presStyleLbl="fgAcc0" presStyleIdx="0" presStyleCnt="7">
        <dgm:presLayoutVars>
          <dgm:chPref val="3"/>
        </dgm:presLayoutVars>
      </dgm:prSet>
      <dgm:spPr/>
    </dgm:pt>
    <dgm:pt modelId="{EF477690-EF70-4753-BE90-4C04470E8588}" type="pres">
      <dgm:prSet presAssocID="{2B792DBA-E525-4ED0-BE33-DD3FB9B96A6F}" presName="hierChild2" presStyleCnt="0"/>
      <dgm:spPr/>
    </dgm:pt>
    <dgm:pt modelId="{CCE58F48-8E0A-42B5-88BE-47C4E8147585}" type="pres">
      <dgm:prSet presAssocID="{B7F65943-C180-4D61-8719-8CD93871278C}" presName="hierRoot1" presStyleCnt="0"/>
      <dgm:spPr/>
    </dgm:pt>
    <dgm:pt modelId="{3CD985A4-D84D-4C48-8A59-F3D1A9C61970}" type="pres">
      <dgm:prSet presAssocID="{B7F65943-C180-4D61-8719-8CD93871278C}" presName="composite" presStyleCnt="0"/>
      <dgm:spPr/>
    </dgm:pt>
    <dgm:pt modelId="{C522FF17-FE8C-48C4-A39F-CDEA613F12FD}" type="pres">
      <dgm:prSet presAssocID="{B7F65943-C180-4D61-8719-8CD93871278C}" presName="background" presStyleLbl="node0" presStyleIdx="1" presStyleCnt="7"/>
      <dgm:spPr/>
    </dgm:pt>
    <dgm:pt modelId="{93142E28-321C-4FFC-B36D-777CB1125B3B}" type="pres">
      <dgm:prSet presAssocID="{B7F65943-C180-4D61-8719-8CD93871278C}" presName="text" presStyleLbl="fgAcc0" presStyleIdx="1" presStyleCnt="7">
        <dgm:presLayoutVars>
          <dgm:chPref val="3"/>
        </dgm:presLayoutVars>
      </dgm:prSet>
      <dgm:spPr/>
    </dgm:pt>
    <dgm:pt modelId="{EC798DB9-4127-49FD-98CF-10FBC320F35E}" type="pres">
      <dgm:prSet presAssocID="{B7F65943-C180-4D61-8719-8CD93871278C}" presName="hierChild2" presStyleCnt="0"/>
      <dgm:spPr/>
    </dgm:pt>
    <dgm:pt modelId="{A160E359-7709-4827-8977-F1DFA220631F}" type="pres">
      <dgm:prSet presAssocID="{45F13DD3-E578-4836-BB3A-9160DE55252A}" presName="hierRoot1" presStyleCnt="0"/>
      <dgm:spPr/>
    </dgm:pt>
    <dgm:pt modelId="{E2F429FA-8809-4039-94B9-37C65690BC17}" type="pres">
      <dgm:prSet presAssocID="{45F13DD3-E578-4836-BB3A-9160DE55252A}" presName="composite" presStyleCnt="0"/>
      <dgm:spPr/>
    </dgm:pt>
    <dgm:pt modelId="{6B9C18A1-E57E-42FD-A3E8-3DA0658ABE4D}" type="pres">
      <dgm:prSet presAssocID="{45F13DD3-E578-4836-BB3A-9160DE55252A}" presName="background" presStyleLbl="node0" presStyleIdx="2" presStyleCnt="7"/>
      <dgm:spPr/>
    </dgm:pt>
    <dgm:pt modelId="{688FBB30-571F-4577-BD12-AA0EEB01CE14}" type="pres">
      <dgm:prSet presAssocID="{45F13DD3-E578-4836-BB3A-9160DE55252A}" presName="text" presStyleLbl="fgAcc0" presStyleIdx="2" presStyleCnt="7">
        <dgm:presLayoutVars>
          <dgm:chPref val="3"/>
        </dgm:presLayoutVars>
      </dgm:prSet>
      <dgm:spPr/>
    </dgm:pt>
    <dgm:pt modelId="{9E9DA17C-2EEF-482C-98E3-54C689382938}" type="pres">
      <dgm:prSet presAssocID="{45F13DD3-E578-4836-BB3A-9160DE55252A}" presName="hierChild2" presStyleCnt="0"/>
      <dgm:spPr/>
    </dgm:pt>
    <dgm:pt modelId="{7ABF993F-94BD-4F7E-AF39-609F0CA0E1EB}" type="pres">
      <dgm:prSet presAssocID="{6CF85D73-65C8-4FCB-BECC-ACC3E56FCFB9}" presName="hierRoot1" presStyleCnt="0"/>
      <dgm:spPr/>
    </dgm:pt>
    <dgm:pt modelId="{E997B5EB-BCFE-407F-B932-F0E834FB932F}" type="pres">
      <dgm:prSet presAssocID="{6CF85D73-65C8-4FCB-BECC-ACC3E56FCFB9}" presName="composite" presStyleCnt="0"/>
      <dgm:spPr/>
    </dgm:pt>
    <dgm:pt modelId="{92F4997F-A29E-4EC6-8691-DD2352E535EF}" type="pres">
      <dgm:prSet presAssocID="{6CF85D73-65C8-4FCB-BECC-ACC3E56FCFB9}" presName="background" presStyleLbl="node0" presStyleIdx="3" presStyleCnt="7"/>
      <dgm:spPr/>
    </dgm:pt>
    <dgm:pt modelId="{729315B8-4CBC-4388-83F9-B311E327E547}" type="pres">
      <dgm:prSet presAssocID="{6CF85D73-65C8-4FCB-BECC-ACC3E56FCFB9}" presName="text" presStyleLbl="fgAcc0" presStyleIdx="3" presStyleCnt="7">
        <dgm:presLayoutVars>
          <dgm:chPref val="3"/>
        </dgm:presLayoutVars>
      </dgm:prSet>
      <dgm:spPr/>
    </dgm:pt>
    <dgm:pt modelId="{BE5C1184-BDC4-44DD-B0D4-F43392580E41}" type="pres">
      <dgm:prSet presAssocID="{6CF85D73-65C8-4FCB-BECC-ACC3E56FCFB9}" presName="hierChild2" presStyleCnt="0"/>
      <dgm:spPr/>
    </dgm:pt>
    <dgm:pt modelId="{AA3C0DFA-0EB7-494D-8C33-11B772B98A53}" type="pres">
      <dgm:prSet presAssocID="{FEF71C78-176F-457F-9D43-E9981200C1CE}" presName="hierRoot1" presStyleCnt="0"/>
      <dgm:spPr/>
    </dgm:pt>
    <dgm:pt modelId="{F3A8BA41-C7DA-4D85-9000-7F496C1F0634}" type="pres">
      <dgm:prSet presAssocID="{FEF71C78-176F-457F-9D43-E9981200C1CE}" presName="composite" presStyleCnt="0"/>
      <dgm:spPr/>
    </dgm:pt>
    <dgm:pt modelId="{9E8D2B81-CC64-472C-8F40-7F0BFD7E2B04}" type="pres">
      <dgm:prSet presAssocID="{FEF71C78-176F-457F-9D43-E9981200C1CE}" presName="background" presStyleLbl="node0" presStyleIdx="4" presStyleCnt="7"/>
      <dgm:spPr/>
    </dgm:pt>
    <dgm:pt modelId="{1BCA2FDB-24CF-4827-9697-70CAF05F8E52}" type="pres">
      <dgm:prSet presAssocID="{FEF71C78-176F-457F-9D43-E9981200C1CE}" presName="text" presStyleLbl="fgAcc0" presStyleIdx="4" presStyleCnt="7">
        <dgm:presLayoutVars>
          <dgm:chPref val="3"/>
        </dgm:presLayoutVars>
      </dgm:prSet>
      <dgm:spPr/>
    </dgm:pt>
    <dgm:pt modelId="{2E2D57B5-88E1-40FD-B8A9-458BB7461A9D}" type="pres">
      <dgm:prSet presAssocID="{FEF71C78-176F-457F-9D43-E9981200C1CE}" presName="hierChild2" presStyleCnt="0"/>
      <dgm:spPr/>
    </dgm:pt>
    <dgm:pt modelId="{0871CFE6-80EC-42AE-81DB-A41273933BDA}" type="pres">
      <dgm:prSet presAssocID="{04DE872C-9590-4C8E-A73C-86A0B7E9A5AB}" presName="hierRoot1" presStyleCnt="0"/>
      <dgm:spPr/>
    </dgm:pt>
    <dgm:pt modelId="{D30CF38B-E194-4668-B105-C204EB757A1C}" type="pres">
      <dgm:prSet presAssocID="{04DE872C-9590-4C8E-A73C-86A0B7E9A5AB}" presName="composite" presStyleCnt="0"/>
      <dgm:spPr/>
    </dgm:pt>
    <dgm:pt modelId="{A81C9708-4D57-4A0D-BC86-F27BFAB2FE49}" type="pres">
      <dgm:prSet presAssocID="{04DE872C-9590-4C8E-A73C-86A0B7E9A5AB}" presName="background" presStyleLbl="node0" presStyleIdx="5" presStyleCnt="7"/>
      <dgm:spPr/>
    </dgm:pt>
    <dgm:pt modelId="{D1D596EB-95D8-46FA-9FAA-9CCC44D00A71}" type="pres">
      <dgm:prSet presAssocID="{04DE872C-9590-4C8E-A73C-86A0B7E9A5AB}" presName="text" presStyleLbl="fgAcc0" presStyleIdx="5" presStyleCnt="7">
        <dgm:presLayoutVars>
          <dgm:chPref val="3"/>
        </dgm:presLayoutVars>
      </dgm:prSet>
      <dgm:spPr/>
    </dgm:pt>
    <dgm:pt modelId="{4D9F3E9B-593F-4C1B-8C4C-C47419521963}" type="pres">
      <dgm:prSet presAssocID="{04DE872C-9590-4C8E-A73C-86A0B7E9A5AB}" presName="hierChild2" presStyleCnt="0"/>
      <dgm:spPr/>
    </dgm:pt>
    <dgm:pt modelId="{16D23CC0-12D4-43E6-BCF6-FC5C923CE5EB}" type="pres">
      <dgm:prSet presAssocID="{2BA20102-DA1E-4918-ABEE-B929D8385E7F}" presName="hierRoot1" presStyleCnt="0"/>
      <dgm:spPr/>
    </dgm:pt>
    <dgm:pt modelId="{804DAC0F-1CCE-4908-96CC-C884CBD59C5A}" type="pres">
      <dgm:prSet presAssocID="{2BA20102-DA1E-4918-ABEE-B929D8385E7F}" presName="composite" presStyleCnt="0"/>
      <dgm:spPr/>
    </dgm:pt>
    <dgm:pt modelId="{0AE0B912-95C1-4516-95B8-8170834F0B98}" type="pres">
      <dgm:prSet presAssocID="{2BA20102-DA1E-4918-ABEE-B929D8385E7F}" presName="background" presStyleLbl="node0" presStyleIdx="6" presStyleCnt="7"/>
      <dgm:spPr/>
    </dgm:pt>
    <dgm:pt modelId="{7BABB187-8516-4915-8E0D-6052A79774F3}" type="pres">
      <dgm:prSet presAssocID="{2BA20102-DA1E-4918-ABEE-B929D8385E7F}" presName="text" presStyleLbl="fgAcc0" presStyleIdx="6" presStyleCnt="7">
        <dgm:presLayoutVars>
          <dgm:chPref val="3"/>
        </dgm:presLayoutVars>
      </dgm:prSet>
      <dgm:spPr/>
    </dgm:pt>
    <dgm:pt modelId="{61E1EA88-E6A8-4AC6-AE18-CF728A41A348}" type="pres">
      <dgm:prSet presAssocID="{2BA20102-DA1E-4918-ABEE-B929D8385E7F}" presName="hierChild2" presStyleCnt="0"/>
      <dgm:spPr/>
    </dgm:pt>
  </dgm:ptLst>
  <dgm:cxnLst>
    <dgm:cxn modelId="{E27F4A07-B21A-447B-B23C-2CF9752BDCBD}" type="presOf" srcId="{6CF85D73-65C8-4FCB-BECC-ACC3E56FCFB9}" destId="{729315B8-4CBC-4388-83F9-B311E327E547}" srcOrd="0" destOrd="0" presId="urn:microsoft.com/office/officeart/2005/8/layout/hierarchy1"/>
    <dgm:cxn modelId="{CBF71F17-7526-4003-8E3D-952BFC091AF8}" type="presOf" srcId="{2BA20102-DA1E-4918-ABEE-B929D8385E7F}" destId="{7BABB187-8516-4915-8E0D-6052A79774F3}" srcOrd="0" destOrd="0" presId="urn:microsoft.com/office/officeart/2005/8/layout/hierarchy1"/>
    <dgm:cxn modelId="{94B71E3E-78E7-4ACF-8F5C-7D834470B774}" srcId="{9A3756B2-FF21-4CE9-92BF-7F666127F346}" destId="{B7F65943-C180-4D61-8719-8CD93871278C}" srcOrd="1" destOrd="0" parTransId="{A90D04B7-F75E-4879-863F-E5757DDEBB0B}" sibTransId="{7736934A-4A6A-4079-9276-218E65691695}"/>
    <dgm:cxn modelId="{5F7AAB5C-380E-4488-A4B2-114FE056AE2B}" srcId="{9A3756B2-FF21-4CE9-92BF-7F666127F346}" destId="{2B792DBA-E525-4ED0-BE33-DD3FB9B96A6F}" srcOrd="0" destOrd="0" parTransId="{1DBDCB06-F280-4A29-A375-A1421E196BD8}" sibTransId="{54AD248F-E3EE-434A-AA17-C04403F09A1A}"/>
    <dgm:cxn modelId="{FE694F67-FD5E-4C08-9C09-0E33D33416A1}" srcId="{9A3756B2-FF21-4CE9-92BF-7F666127F346}" destId="{FEF71C78-176F-457F-9D43-E9981200C1CE}" srcOrd="4" destOrd="0" parTransId="{FE8C5F0F-C6AE-461C-85E8-487103422B1A}" sibTransId="{8E04689C-39A2-422A-AEEC-D57AA8085CF2}"/>
    <dgm:cxn modelId="{CF96186A-7446-4FB8-88AA-D584E73F5C7F}" srcId="{9A3756B2-FF21-4CE9-92BF-7F666127F346}" destId="{04DE872C-9590-4C8E-A73C-86A0B7E9A5AB}" srcOrd="5" destOrd="0" parTransId="{F923D967-83B3-4C8E-A1F0-13328B1D9355}" sibTransId="{B5187C9D-33C0-411D-BFA8-D27315F60713}"/>
    <dgm:cxn modelId="{C6ADAF6D-D151-4973-817E-EEEF814668CE}" type="presOf" srcId="{B7F65943-C180-4D61-8719-8CD93871278C}" destId="{93142E28-321C-4FFC-B36D-777CB1125B3B}" srcOrd="0" destOrd="0" presId="urn:microsoft.com/office/officeart/2005/8/layout/hierarchy1"/>
    <dgm:cxn modelId="{4337C46F-AEE4-4591-98C0-1FF6FAF33011}" type="presOf" srcId="{04DE872C-9590-4C8E-A73C-86A0B7E9A5AB}" destId="{D1D596EB-95D8-46FA-9FAA-9CCC44D00A71}" srcOrd="0" destOrd="0" presId="urn:microsoft.com/office/officeart/2005/8/layout/hierarchy1"/>
    <dgm:cxn modelId="{200AD6BA-5689-4EDA-9AFC-5C3540614D60}" srcId="{9A3756B2-FF21-4CE9-92BF-7F666127F346}" destId="{45F13DD3-E578-4836-BB3A-9160DE55252A}" srcOrd="2" destOrd="0" parTransId="{C6D40E7D-FD85-49C6-8BD0-4C384E0F2A26}" sibTransId="{5C3B3C1A-7D73-487E-8C3B-36C605D5116F}"/>
    <dgm:cxn modelId="{41EEC4CA-247D-40E3-9960-4A152CCADB61}" type="presOf" srcId="{2B792DBA-E525-4ED0-BE33-DD3FB9B96A6F}" destId="{C02FE0FF-1B1F-47E3-883F-1691C0487FA9}" srcOrd="0" destOrd="0" presId="urn:microsoft.com/office/officeart/2005/8/layout/hierarchy1"/>
    <dgm:cxn modelId="{8663C2D6-A6F8-4528-8342-7E2D4B266934}" srcId="{9A3756B2-FF21-4CE9-92BF-7F666127F346}" destId="{2BA20102-DA1E-4918-ABEE-B929D8385E7F}" srcOrd="6" destOrd="0" parTransId="{C31E48AE-F8A0-4487-A4FE-E031D3B7473F}" sibTransId="{5C7463DC-D7D2-474B-938A-167003940EE9}"/>
    <dgm:cxn modelId="{403A81E7-7D5C-4DCD-BA57-67E0CD43D16E}" type="presOf" srcId="{9A3756B2-FF21-4CE9-92BF-7F666127F346}" destId="{D830C888-BEBF-4FD3-972A-A8F4E4E7EE5B}" srcOrd="0" destOrd="0" presId="urn:microsoft.com/office/officeart/2005/8/layout/hierarchy1"/>
    <dgm:cxn modelId="{B8B4FAE8-3C03-4027-8F9C-B5FDE2A9FDE2}" type="presOf" srcId="{FEF71C78-176F-457F-9D43-E9981200C1CE}" destId="{1BCA2FDB-24CF-4827-9697-70CAF05F8E52}" srcOrd="0" destOrd="0" presId="urn:microsoft.com/office/officeart/2005/8/layout/hierarchy1"/>
    <dgm:cxn modelId="{CFE6C0EA-5E81-4833-BF51-14EDC50B0C72}" srcId="{9A3756B2-FF21-4CE9-92BF-7F666127F346}" destId="{6CF85D73-65C8-4FCB-BECC-ACC3E56FCFB9}" srcOrd="3" destOrd="0" parTransId="{2E6DDE17-D7A3-4E57-9EA7-674DFE2AF357}" sibTransId="{1AC2FFE1-733C-41F9-98C7-9C77CBF6437F}"/>
    <dgm:cxn modelId="{B59381FB-B467-4A58-A5D6-E3546528280A}" type="presOf" srcId="{45F13DD3-E578-4836-BB3A-9160DE55252A}" destId="{688FBB30-571F-4577-BD12-AA0EEB01CE14}" srcOrd="0" destOrd="0" presId="urn:microsoft.com/office/officeart/2005/8/layout/hierarchy1"/>
    <dgm:cxn modelId="{F48E5A9E-2916-45E7-929B-7A71A56301BD}" type="presParOf" srcId="{D830C888-BEBF-4FD3-972A-A8F4E4E7EE5B}" destId="{5BEB7D59-2925-4FEF-BDBD-E1B9EBF87DB0}" srcOrd="0" destOrd="0" presId="urn:microsoft.com/office/officeart/2005/8/layout/hierarchy1"/>
    <dgm:cxn modelId="{033D6039-0CE8-40C1-B717-81EF77A94697}" type="presParOf" srcId="{5BEB7D59-2925-4FEF-BDBD-E1B9EBF87DB0}" destId="{74FB588D-8EED-4860-AF40-0F1AC83808D1}" srcOrd="0" destOrd="0" presId="urn:microsoft.com/office/officeart/2005/8/layout/hierarchy1"/>
    <dgm:cxn modelId="{F242C367-4B95-4D7B-A527-98B1513BA854}" type="presParOf" srcId="{74FB588D-8EED-4860-AF40-0F1AC83808D1}" destId="{A12F81B5-76AC-40EB-98BC-3D77ADA8C60D}" srcOrd="0" destOrd="0" presId="urn:microsoft.com/office/officeart/2005/8/layout/hierarchy1"/>
    <dgm:cxn modelId="{6255A6AD-9EF2-44AC-9937-F5DCAEDF8C7D}" type="presParOf" srcId="{74FB588D-8EED-4860-AF40-0F1AC83808D1}" destId="{C02FE0FF-1B1F-47E3-883F-1691C0487FA9}" srcOrd="1" destOrd="0" presId="urn:microsoft.com/office/officeart/2005/8/layout/hierarchy1"/>
    <dgm:cxn modelId="{BAAF124C-8E77-4752-AED0-81F418912E94}" type="presParOf" srcId="{5BEB7D59-2925-4FEF-BDBD-E1B9EBF87DB0}" destId="{EF477690-EF70-4753-BE90-4C04470E8588}" srcOrd="1" destOrd="0" presId="urn:microsoft.com/office/officeart/2005/8/layout/hierarchy1"/>
    <dgm:cxn modelId="{7F1C2AB6-30B9-478F-92A3-D43F6FC421CF}" type="presParOf" srcId="{D830C888-BEBF-4FD3-972A-A8F4E4E7EE5B}" destId="{CCE58F48-8E0A-42B5-88BE-47C4E8147585}" srcOrd="1" destOrd="0" presId="urn:microsoft.com/office/officeart/2005/8/layout/hierarchy1"/>
    <dgm:cxn modelId="{5A58ED21-45B0-4C93-BA3A-9934C8A65E11}" type="presParOf" srcId="{CCE58F48-8E0A-42B5-88BE-47C4E8147585}" destId="{3CD985A4-D84D-4C48-8A59-F3D1A9C61970}" srcOrd="0" destOrd="0" presId="urn:microsoft.com/office/officeart/2005/8/layout/hierarchy1"/>
    <dgm:cxn modelId="{BD52CDFF-108C-427C-BFBD-40651217D883}" type="presParOf" srcId="{3CD985A4-D84D-4C48-8A59-F3D1A9C61970}" destId="{C522FF17-FE8C-48C4-A39F-CDEA613F12FD}" srcOrd="0" destOrd="0" presId="urn:microsoft.com/office/officeart/2005/8/layout/hierarchy1"/>
    <dgm:cxn modelId="{BEB4EA0F-EEBB-48D3-AAAB-2378C9361400}" type="presParOf" srcId="{3CD985A4-D84D-4C48-8A59-F3D1A9C61970}" destId="{93142E28-321C-4FFC-B36D-777CB1125B3B}" srcOrd="1" destOrd="0" presId="urn:microsoft.com/office/officeart/2005/8/layout/hierarchy1"/>
    <dgm:cxn modelId="{B6AB8A36-2BAB-46C4-90F3-0A2E0EAB250B}" type="presParOf" srcId="{CCE58F48-8E0A-42B5-88BE-47C4E8147585}" destId="{EC798DB9-4127-49FD-98CF-10FBC320F35E}" srcOrd="1" destOrd="0" presId="urn:microsoft.com/office/officeart/2005/8/layout/hierarchy1"/>
    <dgm:cxn modelId="{3277658A-8751-4E6D-8DA2-BA8BCC8D404C}" type="presParOf" srcId="{D830C888-BEBF-4FD3-972A-A8F4E4E7EE5B}" destId="{A160E359-7709-4827-8977-F1DFA220631F}" srcOrd="2" destOrd="0" presId="urn:microsoft.com/office/officeart/2005/8/layout/hierarchy1"/>
    <dgm:cxn modelId="{DAD5D94F-EB99-40BE-83D1-49439A8C265E}" type="presParOf" srcId="{A160E359-7709-4827-8977-F1DFA220631F}" destId="{E2F429FA-8809-4039-94B9-37C65690BC17}" srcOrd="0" destOrd="0" presId="urn:microsoft.com/office/officeart/2005/8/layout/hierarchy1"/>
    <dgm:cxn modelId="{3F733C02-6807-4DB6-9151-0F0B541D58FF}" type="presParOf" srcId="{E2F429FA-8809-4039-94B9-37C65690BC17}" destId="{6B9C18A1-E57E-42FD-A3E8-3DA0658ABE4D}" srcOrd="0" destOrd="0" presId="urn:microsoft.com/office/officeart/2005/8/layout/hierarchy1"/>
    <dgm:cxn modelId="{D5785550-59A8-4DDD-9BD4-AA3DBA534706}" type="presParOf" srcId="{E2F429FA-8809-4039-94B9-37C65690BC17}" destId="{688FBB30-571F-4577-BD12-AA0EEB01CE14}" srcOrd="1" destOrd="0" presId="urn:microsoft.com/office/officeart/2005/8/layout/hierarchy1"/>
    <dgm:cxn modelId="{B7B6A122-BAED-4079-AF13-873395E0FD6E}" type="presParOf" srcId="{A160E359-7709-4827-8977-F1DFA220631F}" destId="{9E9DA17C-2EEF-482C-98E3-54C689382938}" srcOrd="1" destOrd="0" presId="urn:microsoft.com/office/officeart/2005/8/layout/hierarchy1"/>
    <dgm:cxn modelId="{247A9171-1A63-433D-9142-AF50CFC837C0}" type="presParOf" srcId="{D830C888-BEBF-4FD3-972A-A8F4E4E7EE5B}" destId="{7ABF993F-94BD-4F7E-AF39-609F0CA0E1EB}" srcOrd="3" destOrd="0" presId="urn:microsoft.com/office/officeart/2005/8/layout/hierarchy1"/>
    <dgm:cxn modelId="{89E96B8E-4898-4DD3-AEFC-FEAFB074F818}" type="presParOf" srcId="{7ABF993F-94BD-4F7E-AF39-609F0CA0E1EB}" destId="{E997B5EB-BCFE-407F-B932-F0E834FB932F}" srcOrd="0" destOrd="0" presId="urn:microsoft.com/office/officeart/2005/8/layout/hierarchy1"/>
    <dgm:cxn modelId="{7F883376-987E-4539-B6EF-9007B1D3B475}" type="presParOf" srcId="{E997B5EB-BCFE-407F-B932-F0E834FB932F}" destId="{92F4997F-A29E-4EC6-8691-DD2352E535EF}" srcOrd="0" destOrd="0" presId="urn:microsoft.com/office/officeart/2005/8/layout/hierarchy1"/>
    <dgm:cxn modelId="{3936B57B-2757-40AC-A277-2163A2EB9BCF}" type="presParOf" srcId="{E997B5EB-BCFE-407F-B932-F0E834FB932F}" destId="{729315B8-4CBC-4388-83F9-B311E327E547}" srcOrd="1" destOrd="0" presId="urn:microsoft.com/office/officeart/2005/8/layout/hierarchy1"/>
    <dgm:cxn modelId="{E652CC15-5533-4C67-B313-815A9C831A7D}" type="presParOf" srcId="{7ABF993F-94BD-4F7E-AF39-609F0CA0E1EB}" destId="{BE5C1184-BDC4-44DD-B0D4-F43392580E41}" srcOrd="1" destOrd="0" presId="urn:microsoft.com/office/officeart/2005/8/layout/hierarchy1"/>
    <dgm:cxn modelId="{FFB63FCC-DBBF-4D87-BF40-AA8206DAF17E}" type="presParOf" srcId="{D830C888-BEBF-4FD3-972A-A8F4E4E7EE5B}" destId="{AA3C0DFA-0EB7-494D-8C33-11B772B98A53}" srcOrd="4" destOrd="0" presId="urn:microsoft.com/office/officeart/2005/8/layout/hierarchy1"/>
    <dgm:cxn modelId="{519C6A29-9F87-41C2-8FB3-C7221EA9E04C}" type="presParOf" srcId="{AA3C0DFA-0EB7-494D-8C33-11B772B98A53}" destId="{F3A8BA41-C7DA-4D85-9000-7F496C1F0634}" srcOrd="0" destOrd="0" presId="urn:microsoft.com/office/officeart/2005/8/layout/hierarchy1"/>
    <dgm:cxn modelId="{EA443984-A17D-41B5-B6A6-8D2D2D3E7650}" type="presParOf" srcId="{F3A8BA41-C7DA-4D85-9000-7F496C1F0634}" destId="{9E8D2B81-CC64-472C-8F40-7F0BFD7E2B04}" srcOrd="0" destOrd="0" presId="urn:microsoft.com/office/officeart/2005/8/layout/hierarchy1"/>
    <dgm:cxn modelId="{2FAA2C9B-C5E2-46B1-B652-9A833D3E93B5}" type="presParOf" srcId="{F3A8BA41-C7DA-4D85-9000-7F496C1F0634}" destId="{1BCA2FDB-24CF-4827-9697-70CAF05F8E52}" srcOrd="1" destOrd="0" presId="urn:microsoft.com/office/officeart/2005/8/layout/hierarchy1"/>
    <dgm:cxn modelId="{B0CE79EA-9A11-4641-9E7F-CECD1B92C2BE}" type="presParOf" srcId="{AA3C0DFA-0EB7-494D-8C33-11B772B98A53}" destId="{2E2D57B5-88E1-40FD-B8A9-458BB7461A9D}" srcOrd="1" destOrd="0" presId="urn:microsoft.com/office/officeart/2005/8/layout/hierarchy1"/>
    <dgm:cxn modelId="{272C5E19-068C-46D2-AB51-E0A90D87F5ED}" type="presParOf" srcId="{D830C888-BEBF-4FD3-972A-A8F4E4E7EE5B}" destId="{0871CFE6-80EC-42AE-81DB-A41273933BDA}" srcOrd="5" destOrd="0" presId="urn:microsoft.com/office/officeart/2005/8/layout/hierarchy1"/>
    <dgm:cxn modelId="{B7A9A944-B114-456F-B40D-68C6D4D2D69A}" type="presParOf" srcId="{0871CFE6-80EC-42AE-81DB-A41273933BDA}" destId="{D30CF38B-E194-4668-B105-C204EB757A1C}" srcOrd="0" destOrd="0" presId="urn:microsoft.com/office/officeart/2005/8/layout/hierarchy1"/>
    <dgm:cxn modelId="{4CB14364-CBE4-4690-B55A-8E5FA6E2C0C1}" type="presParOf" srcId="{D30CF38B-E194-4668-B105-C204EB757A1C}" destId="{A81C9708-4D57-4A0D-BC86-F27BFAB2FE49}" srcOrd="0" destOrd="0" presId="urn:microsoft.com/office/officeart/2005/8/layout/hierarchy1"/>
    <dgm:cxn modelId="{128A28F1-5F2A-4514-B54D-18FFCF340ECC}" type="presParOf" srcId="{D30CF38B-E194-4668-B105-C204EB757A1C}" destId="{D1D596EB-95D8-46FA-9FAA-9CCC44D00A71}" srcOrd="1" destOrd="0" presId="urn:microsoft.com/office/officeart/2005/8/layout/hierarchy1"/>
    <dgm:cxn modelId="{F2369C08-3C1C-4FCA-9EB3-48994590D070}" type="presParOf" srcId="{0871CFE6-80EC-42AE-81DB-A41273933BDA}" destId="{4D9F3E9B-593F-4C1B-8C4C-C47419521963}" srcOrd="1" destOrd="0" presId="urn:microsoft.com/office/officeart/2005/8/layout/hierarchy1"/>
    <dgm:cxn modelId="{15C8FCDF-A1DC-49E7-A5E5-F095D3CAD98D}" type="presParOf" srcId="{D830C888-BEBF-4FD3-972A-A8F4E4E7EE5B}" destId="{16D23CC0-12D4-43E6-BCF6-FC5C923CE5EB}" srcOrd="6" destOrd="0" presId="urn:microsoft.com/office/officeart/2005/8/layout/hierarchy1"/>
    <dgm:cxn modelId="{DD2F04E0-246F-46C3-BA5A-EA1AD2118E8F}" type="presParOf" srcId="{16D23CC0-12D4-43E6-BCF6-FC5C923CE5EB}" destId="{804DAC0F-1CCE-4908-96CC-C884CBD59C5A}" srcOrd="0" destOrd="0" presId="urn:microsoft.com/office/officeart/2005/8/layout/hierarchy1"/>
    <dgm:cxn modelId="{EED9B33C-F97D-4D0D-B539-EE09D4429993}" type="presParOf" srcId="{804DAC0F-1CCE-4908-96CC-C884CBD59C5A}" destId="{0AE0B912-95C1-4516-95B8-8170834F0B98}" srcOrd="0" destOrd="0" presId="urn:microsoft.com/office/officeart/2005/8/layout/hierarchy1"/>
    <dgm:cxn modelId="{DA86E661-280C-4993-A83C-626C79C6DBEC}" type="presParOf" srcId="{804DAC0F-1CCE-4908-96CC-C884CBD59C5A}" destId="{7BABB187-8516-4915-8E0D-6052A79774F3}" srcOrd="1" destOrd="0" presId="urn:microsoft.com/office/officeart/2005/8/layout/hierarchy1"/>
    <dgm:cxn modelId="{0C63D7FD-713B-41C8-870D-340659D73D3A}" type="presParOf" srcId="{16D23CC0-12D4-43E6-BCF6-FC5C923CE5EB}" destId="{61E1EA88-E6A8-4AC6-AE18-CF728A41A3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3756B2-FF21-4CE9-92BF-7F666127F3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2B792DBA-E525-4ED0-BE33-DD3FB9B96A6F}">
      <dgm:prSet phldrT="[Text]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n-NZ" dirty="0"/>
            <a:t>Project initiation</a:t>
          </a:r>
        </a:p>
      </dgm:t>
    </dgm:pt>
    <dgm:pt modelId="{1DBDCB06-F280-4A29-A375-A1421E196BD8}" type="parTrans" cxnId="{5F7AAB5C-380E-4488-A4B2-114FE056AE2B}">
      <dgm:prSet/>
      <dgm:spPr/>
      <dgm:t>
        <a:bodyPr/>
        <a:lstStyle/>
        <a:p>
          <a:endParaRPr lang="en-NZ"/>
        </a:p>
      </dgm:t>
    </dgm:pt>
    <dgm:pt modelId="{54AD248F-E3EE-434A-AA17-C04403F09A1A}" type="sibTrans" cxnId="{5F7AAB5C-380E-4488-A4B2-114FE056AE2B}">
      <dgm:prSet/>
      <dgm:spPr/>
      <dgm:t>
        <a:bodyPr/>
        <a:lstStyle/>
        <a:p>
          <a:endParaRPr lang="en-NZ"/>
        </a:p>
      </dgm:t>
    </dgm:pt>
    <dgm:pt modelId="{6CF85D73-65C8-4FCB-BECC-ACC3E56FCF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Stage 3 </a:t>
          </a:r>
        </a:p>
        <a:p>
          <a:r>
            <a:rPr lang="en-NZ" dirty="0"/>
            <a:t>Additional data collection</a:t>
          </a:r>
        </a:p>
      </dgm:t>
    </dgm:pt>
    <dgm:pt modelId="{2E6DDE17-D7A3-4E57-9EA7-674DFE2AF357}" type="parTrans" cxnId="{CFE6C0EA-5E81-4833-BF51-14EDC50B0C72}">
      <dgm:prSet/>
      <dgm:spPr/>
      <dgm:t>
        <a:bodyPr/>
        <a:lstStyle/>
        <a:p>
          <a:endParaRPr lang="en-NZ"/>
        </a:p>
      </dgm:t>
    </dgm:pt>
    <dgm:pt modelId="{1AC2FFE1-733C-41F9-98C7-9C77CBF6437F}" type="sibTrans" cxnId="{CFE6C0EA-5E81-4833-BF51-14EDC50B0C72}">
      <dgm:prSet/>
      <dgm:spPr/>
      <dgm:t>
        <a:bodyPr/>
        <a:lstStyle/>
        <a:p>
          <a:endParaRPr lang="en-NZ"/>
        </a:p>
      </dgm:t>
    </dgm:pt>
    <dgm:pt modelId="{B7F65943-C180-4D61-8719-8CD93871278C}">
      <dgm:prSet phldrT="[Text]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n-NZ" dirty="0"/>
            <a:t>Stage 1 </a:t>
          </a:r>
        </a:p>
        <a:p>
          <a:r>
            <a:rPr lang="en-NZ" dirty="0"/>
            <a:t>Planning and preparation</a:t>
          </a:r>
        </a:p>
      </dgm:t>
    </dgm:pt>
    <dgm:pt modelId="{A90D04B7-F75E-4879-863F-E5757DDEBB0B}" type="parTrans" cxnId="{94B71E3E-78E7-4ACF-8F5C-7D834470B774}">
      <dgm:prSet/>
      <dgm:spPr/>
      <dgm:t>
        <a:bodyPr/>
        <a:lstStyle/>
        <a:p>
          <a:endParaRPr lang="en-NZ"/>
        </a:p>
      </dgm:t>
    </dgm:pt>
    <dgm:pt modelId="{7736934A-4A6A-4079-9276-218E65691695}" type="sibTrans" cxnId="{94B71E3E-78E7-4ACF-8F5C-7D834470B774}">
      <dgm:prSet/>
      <dgm:spPr/>
      <dgm:t>
        <a:bodyPr/>
        <a:lstStyle/>
        <a:p>
          <a:endParaRPr lang="en-NZ"/>
        </a:p>
      </dgm:t>
    </dgm:pt>
    <dgm:pt modelId="{45F13DD3-E578-4836-BB3A-9160DE55252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NZ" dirty="0"/>
            <a:t>Stage 2 Electromagnetic Survey</a:t>
          </a:r>
        </a:p>
      </dgm:t>
    </dgm:pt>
    <dgm:pt modelId="{C6D40E7D-FD85-49C6-8BD0-4C384E0F2A26}" type="parTrans" cxnId="{200AD6BA-5689-4EDA-9AFC-5C3540614D60}">
      <dgm:prSet/>
      <dgm:spPr/>
      <dgm:t>
        <a:bodyPr/>
        <a:lstStyle/>
        <a:p>
          <a:endParaRPr lang="en-NZ"/>
        </a:p>
      </dgm:t>
    </dgm:pt>
    <dgm:pt modelId="{5C3B3C1A-7D73-487E-8C3B-36C605D5116F}" type="sibTrans" cxnId="{200AD6BA-5689-4EDA-9AFC-5C3540614D60}">
      <dgm:prSet/>
      <dgm:spPr/>
      <dgm:t>
        <a:bodyPr/>
        <a:lstStyle/>
        <a:p>
          <a:endParaRPr lang="en-NZ"/>
        </a:p>
      </dgm:t>
    </dgm:pt>
    <dgm:pt modelId="{FEF71C78-176F-457F-9D43-E9981200C1CE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NZ" dirty="0"/>
            <a:t>Stage 4 </a:t>
          </a:r>
        </a:p>
        <a:p>
          <a:r>
            <a:rPr lang="en-NZ" dirty="0"/>
            <a:t>Data Processing and Inversions</a:t>
          </a:r>
        </a:p>
      </dgm:t>
    </dgm:pt>
    <dgm:pt modelId="{FE8C5F0F-C6AE-461C-85E8-487103422B1A}" type="parTrans" cxnId="{FE694F67-FD5E-4C08-9C09-0E33D33416A1}">
      <dgm:prSet/>
      <dgm:spPr/>
      <dgm:t>
        <a:bodyPr/>
        <a:lstStyle/>
        <a:p>
          <a:endParaRPr lang="en-NZ"/>
        </a:p>
      </dgm:t>
    </dgm:pt>
    <dgm:pt modelId="{8E04689C-39A2-422A-AEEC-D57AA8085CF2}" type="sibTrans" cxnId="{FE694F67-FD5E-4C08-9C09-0E33D33416A1}">
      <dgm:prSet/>
      <dgm:spPr/>
      <dgm:t>
        <a:bodyPr/>
        <a:lstStyle/>
        <a:p>
          <a:endParaRPr lang="en-NZ"/>
        </a:p>
      </dgm:t>
    </dgm:pt>
    <dgm:pt modelId="{04DE872C-9590-4C8E-A73C-86A0B7E9A5AB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NZ" dirty="0"/>
            <a:t>Stage 5 Interpretation and models</a:t>
          </a:r>
        </a:p>
      </dgm:t>
    </dgm:pt>
    <dgm:pt modelId="{F923D967-83B3-4C8E-A1F0-13328B1D9355}" type="parTrans" cxnId="{CF96186A-7446-4FB8-88AA-D584E73F5C7F}">
      <dgm:prSet/>
      <dgm:spPr/>
      <dgm:t>
        <a:bodyPr/>
        <a:lstStyle/>
        <a:p>
          <a:endParaRPr lang="en-NZ"/>
        </a:p>
      </dgm:t>
    </dgm:pt>
    <dgm:pt modelId="{B5187C9D-33C0-411D-BFA8-D27315F60713}" type="sibTrans" cxnId="{CF96186A-7446-4FB8-88AA-D584E73F5C7F}">
      <dgm:prSet/>
      <dgm:spPr/>
      <dgm:t>
        <a:bodyPr/>
        <a:lstStyle/>
        <a:p>
          <a:endParaRPr lang="en-NZ"/>
        </a:p>
      </dgm:t>
    </dgm:pt>
    <dgm:pt modelId="{2BA20102-DA1E-4918-ABEE-B929D8385E7F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NZ" dirty="0"/>
            <a:t>Stage 6 </a:t>
          </a:r>
        </a:p>
        <a:p>
          <a:r>
            <a:rPr lang="en-NZ" dirty="0"/>
            <a:t>Release of products/Project closure</a:t>
          </a:r>
        </a:p>
      </dgm:t>
    </dgm:pt>
    <dgm:pt modelId="{C31E48AE-F8A0-4487-A4FE-E031D3B7473F}" type="parTrans" cxnId="{8663C2D6-A6F8-4528-8342-7E2D4B266934}">
      <dgm:prSet/>
      <dgm:spPr/>
      <dgm:t>
        <a:bodyPr/>
        <a:lstStyle/>
        <a:p>
          <a:endParaRPr lang="en-NZ"/>
        </a:p>
      </dgm:t>
    </dgm:pt>
    <dgm:pt modelId="{5C7463DC-D7D2-474B-938A-167003940EE9}" type="sibTrans" cxnId="{8663C2D6-A6F8-4528-8342-7E2D4B266934}">
      <dgm:prSet/>
      <dgm:spPr/>
      <dgm:t>
        <a:bodyPr/>
        <a:lstStyle/>
        <a:p>
          <a:endParaRPr lang="en-NZ"/>
        </a:p>
      </dgm:t>
    </dgm:pt>
    <dgm:pt modelId="{D830C888-BEBF-4FD3-972A-A8F4E4E7EE5B}" type="pres">
      <dgm:prSet presAssocID="{9A3756B2-FF21-4CE9-92BF-7F666127F3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EB7D59-2925-4FEF-BDBD-E1B9EBF87DB0}" type="pres">
      <dgm:prSet presAssocID="{2B792DBA-E525-4ED0-BE33-DD3FB9B96A6F}" presName="hierRoot1" presStyleCnt="0"/>
      <dgm:spPr/>
    </dgm:pt>
    <dgm:pt modelId="{74FB588D-8EED-4860-AF40-0F1AC83808D1}" type="pres">
      <dgm:prSet presAssocID="{2B792DBA-E525-4ED0-BE33-DD3FB9B96A6F}" presName="composite" presStyleCnt="0"/>
      <dgm:spPr/>
    </dgm:pt>
    <dgm:pt modelId="{A12F81B5-76AC-40EB-98BC-3D77ADA8C60D}" type="pres">
      <dgm:prSet presAssocID="{2B792DBA-E525-4ED0-BE33-DD3FB9B96A6F}" presName="background" presStyleLbl="node0" presStyleIdx="0" presStyleCnt="7"/>
      <dgm:spPr/>
    </dgm:pt>
    <dgm:pt modelId="{C02FE0FF-1B1F-47E3-883F-1691C0487FA9}" type="pres">
      <dgm:prSet presAssocID="{2B792DBA-E525-4ED0-BE33-DD3FB9B96A6F}" presName="text" presStyleLbl="fgAcc0" presStyleIdx="0" presStyleCnt="7">
        <dgm:presLayoutVars>
          <dgm:chPref val="3"/>
        </dgm:presLayoutVars>
      </dgm:prSet>
      <dgm:spPr/>
    </dgm:pt>
    <dgm:pt modelId="{EF477690-EF70-4753-BE90-4C04470E8588}" type="pres">
      <dgm:prSet presAssocID="{2B792DBA-E525-4ED0-BE33-DD3FB9B96A6F}" presName="hierChild2" presStyleCnt="0"/>
      <dgm:spPr/>
    </dgm:pt>
    <dgm:pt modelId="{CCE58F48-8E0A-42B5-88BE-47C4E8147585}" type="pres">
      <dgm:prSet presAssocID="{B7F65943-C180-4D61-8719-8CD93871278C}" presName="hierRoot1" presStyleCnt="0"/>
      <dgm:spPr/>
    </dgm:pt>
    <dgm:pt modelId="{3CD985A4-D84D-4C48-8A59-F3D1A9C61970}" type="pres">
      <dgm:prSet presAssocID="{B7F65943-C180-4D61-8719-8CD93871278C}" presName="composite" presStyleCnt="0"/>
      <dgm:spPr/>
    </dgm:pt>
    <dgm:pt modelId="{C522FF17-FE8C-48C4-A39F-CDEA613F12FD}" type="pres">
      <dgm:prSet presAssocID="{B7F65943-C180-4D61-8719-8CD93871278C}" presName="background" presStyleLbl="node0" presStyleIdx="1" presStyleCnt="7"/>
      <dgm:spPr/>
    </dgm:pt>
    <dgm:pt modelId="{93142E28-321C-4FFC-B36D-777CB1125B3B}" type="pres">
      <dgm:prSet presAssocID="{B7F65943-C180-4D61-8719-8CD93871278C}" presName="text" presStyleLbl="fgAcc0" presStyleIdx="1" presStyleCnt="7">
        <dgm:presLayoutVars>
          <dgm:chPref val="3"/>
        </dgm:presLayoutVars>
      </dgm:prSet>
      <dgm:spPr/>
    </dgm:pt>
    <dgm:pt modelId="{EC798DB9-4127-49FD-98CF-10FBC320F35E}" type="pres">
      <dgm:prSet presAssocID="{B7F65943-C180-4D61-8719-8CD93871278C}" presName="hierChild2" presStyleCnt="0"/>
      <dgm:spPr/>
    </dgm:pt>
    <dgm:pt modelId="{A160E359-7709-4827-8977-F1DFA220631F}" type="pres">
      <dgm:prSet presAssocID="{45F13DD3-E578-4836-BB3A-9160DE55252A}" presName="hierRoot1" presStyleCnt="0"/>
      <dgm:spPr/>
    </dgm:pt>
    <dgm:pt modelId="{E2F429FA-8809-4039-94B9-37C65690BC17}" type="pres">
      <dgm:prSet presAssocID="{45F13DD3-E578-4836-BB3A-9160DE55252A}" presName="composite" presStyleCnt="0"/>
      <dgm:spPr/>
    </dgm:pt>
    <dgm:pt modelId="{6B9C18A1-E57E-42FD-A3E8-3DA0658ABE4D}" type="pres">
      <dgm:prSet presAssocID="{45F13DD3-E578-4836-BB3A-9160DE55252A}" presName="background" presStyleLbl="node0" presStyleIdx="2" presStyleCnt="7"/>
      <dgm:spPr/>
    </dgm:pt>
    <dgm:pt modelId="{688FBB30-571F-4577-BD12-AA0EEB01CE14}" type="pres">
      <dgm:prSet presAssocID="{45F13DD3-E578-4836-BB3A-9160DE55252A}" presName="text" presStyleLbl="fgAcc0" presStyleIdx="2" presStyleCnt="7">
        <dgm:presLayoutVars>
          <dgm:chPref val="3"/>
        </dgm:presLayoutVars>
      </dgm:prSet>
      <dgm:spPr/>
    </dgm:pt>
    <dgm:pt modelId="{9E9DA17C-2EEF-482C-98E3-54C689382938}" type="pres">
      <dgm:prSet presAssocID="{45F13DD3-E578-4836-BB3A-9160DE55252A}" presName="hierChild2" presStyleCnt="0"/>
      <dgm:spPr/>
    </dgm:pt>
    <dgm:pt modelId="{7ABF993F-94BD-4F7E-AF39-609F0CA0E1EB}" type="pres">
      <dgm:prSet presAssocID="{6CF85D73-65C8-4FCB-BECC-ACC3E56FCFB9}" presName="hierRoot1" presStyleCnt="0"/>
      <dgm:spPr/>
    </dgm:pt>
    <dgm:pt modelId="{E997B5EB-BCFE-407F-B932-F0E834FB932F}" type="pres">
      <dgm:prSet presAssocID="{6CF85D73-65C8-4FCB-BECC-ACC3E56FCFB9}" presName="composite" presStyleCnt="0"/>
      <dgm:spPr/>
    </dgm:pt>
    <dgm:pt modelId="{92F4997F-A29E-4EC6-8691-DD2352E535EF}" type="pres">
      <dgm:prSet presAssocID="{6CF85D73-65C8-4FCB-BECC-ACC3E56FCFB9}" presName="background" presStyleLbl="node0" presStyleIdx="3" presStyleCnt="7"/>
      <dgm:spPr/>
    </dgm:pt>
    <dgm:pt modelId="{729315B8-4CBC-4388-83F9-B311E327E547}" type="pres">
      <dgm:prSet presAssocID="{6CF85D73-65C8-4FCB-BECC-ACC3E56FCFB9}" presName="text" presStyleLbl="fgAcc0" presStyleIdx="3" presStyleCnt="7">
        <dgm:presLayoutVars>
          <dgm:chPref val="3"/>
        </dgm:presLayoutVars>
      </dgm:prSet>
      <dgm:spPr/>
    </dgm:pt>
    <dgm:pt modelId="{BE5C1184-BDC4-44DD-B0D4-F43392580E41}" type="pres">
      <dgm:prSet presAssocID="{6CF85D73-65C8-4FCB-BECC-ACC3E56FCFB9}" presName="hierChild2" presStyleCnt="0"/>
      <dgm:spPr/>
    </dgm:pt>
    <dgm:pt modelId="{AA3C0DFA-0EB7-494D-8C33-11B772B98A53}" type="pres">
      <dgm:prSet presAssocID="{FEF71C78-176F-457F-9D43-E9981200C1CE}" presName="hierRoot1" presStyleCnt="0"/>
      <dgm:spPr/>
    </dgm:pt>
    <dgm:pt modelId="{F3A8BA41-C7DA-4D85-9000-7F496C1F0634}" type="pres">
      <dgm:prSet presAssocID="{FEF71C78-176F-457F-9D43-E9981200C1CE}" presName="composite" presStyleCnt="0"/>
      <dgm:spPr/>
    </dgm:pt>
    <dgm:pt modelId="{9E8D2B81-CC64-472C-8F40-7F0BFD7E2B04}" type="pres">
      <dgm:prSet presAssocID="{FEF71C78-176F-457F-9D43-E9981200C1CE}" presName="background" presStyleLbl="node0" presStyleIdx="4" presStyleCnt="7"/>
      <dgm:spPr/>
    </dgm:pt>
    <dgm:pt modelId="{1BCA2FDB-24CF-4827-9697-70CAF05F8E52}" type="pres">
      <dgm:prSet presAssocID="{FEF71C78-176F-457F-9D43-E9981200C1CE}" presName="text" presStyleLbl="fgAcc0" presStyleIdx="4" presStyleCnt="7">
        <dgm:presLayoutVars>
          <dgm:chPref val="3"/>
        </dgm:presLayoutVars>
      </dgm:prSet>
      <dgm:spPr/>
    </dgm:pt>
    <dgm:pt modelId="{2E2D57B5-88E1-40FD-B8A9-458BB7461A9D}" type="pres">
      <dgm:prSet presAssocID="{FEF71C78-176F-457F-9D43-E9981200C1CE}" presName="hierChild2" presStyleCnt="0"/>
      <dgm:spPr/>
    </dgm:pt>
    <dgm:pt modelId="{0871CFE6-80EC-42AE-81DB-A41273933BDA}" type="pres">
      <dgm:prSet presAssocID="{04DE872C-9590-4C8E-A73C-86A0B7E9A5AB}" presName="hierRoot1" presStyleCnt="0"/>
      <dgm:spPr/>
    </dgm:pt>
    <dgm:pt modelId="{D30CF38B-E194-4668-B105-C204EB757A1C}" type="pres">
      <dgm:prSet presAssocID="{04DE872C-9590-4C8E-A73C-86A0B7E9A5AB}" presName="composite" presStyleCnt="0"/>
      <dgm:spPr/>
    </dgm:pt>
    <dgm:pt modelId="{A81C9708-4D57-4A0D-BC86-F27BFAB2FE49}" type="pres">
      <dgm:prSet presAssocID="{04DE872C-9590-4C8E-A73C-86A0B7E9A5AB}" presName="background" presStyleLbl="node0" presStyleIdx="5" presStyleCnt="7"/>
      <dgm:spPr/>
    </dgm:pt>
    <dgm:pt modelId="{D1D596EB-95D8-46FA-9FAA-9CCC44D00A71}" type="pres">
      <dgm:prSet presAssocID="{04DE872C-9590-4C8E-A73C-86A0B7E9A5AB}" presName="text" presStyleLbl="fgAcc0" presStyleIdx="5" presStyleCnt="7">
        <dgm:presLayoutVars>
          <dgm:chPref val="3"/>
        </dgm:presLayoutVars>
      </dgm:prSet>
      <dgm:spPr/>
    </dgm:pt>
    <dgm:pt modelId="{4D9F3E9B-593F-4C1B-8C4C-C47419521963}" type="pres">
      <dgm:prSet presAssocID="{04DE872C-9590-4C8E-A73C-86A0B7E9A5AB}" presName="hierChild2" presStyleCnt="0"/>
      <dgm:spPr/>
    </dgm:pt>
    <dgm:pt modelId="{16D23CC0-12D4-43E6-BCF6-FC5C923CE5EB}" type="pres">
      <dgm:prSet presAssocID="{2BA20102-DA1E-4918-ABEE-B929D8385E7F}" presName="hierRoot1" presStyleCnt="0"/>
      <dgm:spPr/>
    </dgm:pt>
    <dgm:pt modelId="{804DAC0F-1CCE-4908-96CC-C884CBD59C5A}" type="pres">
      <dgm:prSet presAssocID="{2BA20102-DA1E-4918-ABEE-B929D8385E7F}" presName="composite" presStyleCnt="0"/>
      <dgm:spPr/>
    </dgm:pt>
    <dgm:pt modelId="{0AE0B912-95C1-4516-95B8-8170834F0B98}" type="pres">
      <dgm:prSet presAssocID="{2BA20102-DA1E-4918-ABEE-B929D8385E7F}" presName="background" presStyleLbl="node0" presStyleIdx="6" presStyleCnt="7"/>
      <dgm:spPr/>
    </dgm:pt>
    <dgm:pt modelId="{7BABB187-8516-4915-8E0D-6052A79774F3}" type="pres">
      <dgm:prSet presAssocID="{2BA20102-DA1E-4918-ABEE-B929D8385E7F}" presName="text" presStyleLbl="fgAcc0" presStyleIdx="6" presStyleCnt="7">
        <dgm:presLayoutVars>
          <dgm:chPref val="3"/>
        </dgm:presLayoutVars>
      </dgm:prSet>
      <dgm:spPr/>
    </dgm:pt>
    <dgm:pt modelId="{61E1EA88-E6A8-4AC6-AE18-CF728A41A348}" type="pres">
      <dgm:prSet presAssocID="{2BA20102-DA1E-4918-ABEE-B929D8385E7F}" presName="hierChild2" presStyleCnt="0"/>
      <dgm:spPr/>
    </dgm:pt>
  </dgm:ptLst>
  <dgm:cxnLst>
    <dgm:cxn modelId="{E27F4A07-B21A-447B-B23C-2CF9752BDCBD}" type="presOf" srcId="{6CF85D73-65C8-4FCB-BECC-ACC3E56FCFB9}" destId="{729315B8-4CBC-4388-83F9-B311E327E547}" srcOrd="0" destOrd="0" presId="urn:microsoft.com/office/officeart/2005/8/layout/hierarchy1"/>
    <dgm:cxn modelId="{CBF71F17-7526-4003-8E3D-952BFC091AF8}" type="presOf" srcId="{2BA20102-DA1E-4918-ABEE-B929D8385E7F}" destId="{7BABB187-8516-4915-8E0D-6052A79774F3}" srcOrd="0" destOrd="0" presId="urn:microsoft.com/office/officeart/2005/8/layout/hierarchy1"/>
    <dgm:cxn modelId="{94B71E3E-78E7-4ACF-8F5C-7D834470B774}" srcId="{9A3756B2-FF21-4CE9-92BF-7F666127F346}" destId="{B7F65943-C180-4D61-8719-8CD93871278C}" srcOrd="1" destOrd="0" parTransId="{A90D04B7-F75E-4879-863F-E5757DDEBB0B}" sibTransId="{7736934A-4A6A-4079-9276-218E65691695}"/>
    <dgm:cxn modelId="{5F7AAB5C-380E-4488-A4B2-114FE056AE2B}" srcId="{9A3756B2-FF21-4CE9-92BF-7F666127F346}" destId="{2B792DBA-E525-4ED0-BE33-DD3FB9B96A6F}" srcOrd="0" destOrd="0" parTransId="{1DBDCB06-F280-4A29-A375-A1421E196BD8}" sibTransId="{54AD248F-E3EE-434A-AA17-C04403F09A1A}"/>
    <dgm:cxn modelId="{FE694F67-FD5E-4C08-9C09-0E33D33416A1}" srcId="{9A3756B2-FF21-4CE9-92BF-7F666127F346}" destId="{FEF71C78-176F-457F-9D43-E9981200C1CE}" srcOrd="4" destOrd="0" parTransId="{FE8C5F0F-C6AE-461C-85E8-487103422B1A}" sibTransId="{8E04689C-39A2-422A-AEEC-D57AA8085CF2}"/>
    <dgm:cxn modelId="{CF96186A-7446-4FB8-88AA-D584E73F5C7F}" srcId="{9A3756B2-FF21-4CE9-92BF-7F666127F346}" destId="{04DE872C-9590-4C8E-A73C-86A0B7E9A5AB}" srcOrd="5" destOrd="0" parTransId="{F923D967-83B3-4C8E-A1F0-13328B1D9355}" sibTransId="{B5187C9D-33C0-411D-BFA8-D27315F60713}"/>
    <dgm:cxn modelId="{C6ADAF6D-D151-4973-817E-EEEF814668CE}" type="presOf" srcId="{B7F65943-C180-4D61-8719-8CD93871278C}" destId="{93142E28-321C-4FFC-B36D-777CB1125B3B}" srcOrd="0" destOrd="0" presId="urn:microsoft.com/office/officeart/2005/8/layout/hierarchy1"/>
    <dgm:cxn modelId="{4337C46F-AEE4-4591-98C0-1FF6FAF33011}" type="presOf" srcId="{04DE872C-9590-4C8E-A73C-86A0B7E9A5AB}" destId="{D1D596EB-95D8-46FA-9FAA-9CCC44D00A71}" srcOrd="0" destOrd="0" presId="urn:microsoft.com/office/officeart/2005/8/layout/hierarchy1"/>
    <dgm:cxn modelId="{200AD6BA-5689-4EDA-9AFC-5C3540614D60}" srcId="{9A3756B2-FF21-4CE9-92BF-7F666127F346}" destId="{45F13DD3-E578-4836-BB3A-9160DE55252A}" srcOrd="2" destOrd="0" parTransId="{C6D40E7D-FD85-49C6-8BD0-4C384E0F2A26}" sibTransId="{5C3B3C1A-7D73-487E-8C3B-36C605D5116F}"/>
    <dgm:cxn modelId="{41EEC4CA-247D-40E3-9960-4A152CCADB61}" type="presOf" srcId="{2B792DBA-E525-4ED0-BE33-DD3FB9B96A6F}" destId="{C02FE0FF-1B1F-47E3-883F-1691C0487FA9}" srcOrd="0" destOrd="0" presId="urn:microsoft.com/office/officeart/2005/8/layout/hierarchy1"/>
    <dgm:cxn modelId="{8663C2D6-A6F8-4528-8342-7E2D4B266934}" srcId="{9A3756B2-FF21-4CE9-92BF-7F666127F346}" destId="{2BA20102-DA1E-4918-ABEE-B929D8385E7F}" srcOrd="6" destOrd="0" parTransId="{C31E48AE-F8A0-4487-A4FE-E031D3B7473F}" sibTransId="{5C7463DC-D7D2-474B-938A-167003940EE9}"/>
    <dgm:cxn modelId="{403A81E7-7D5C-4DCD-BA57-67E0CD43D16E}" type="presOf" srcId="{9A3756B2-FF21-4CE9-92BF-7F666127F346}" destId="{D830C888-BEBF-4FD3-972A-A8F4E4E7EE5B}" srcOrd="0" destOrd="0" presId="urn:microsoft.com/office/officeart/2005/8/layout/hierarchy1"/>
    <dgm:cxn modelId="{B8B4FAE8-3C03-4027-8F9C-B5FDE2A9FDE2}" type="presOf" srcId="{FEF71C78-176F-457F-9D43-E9981200C1CE}" destId="{1BCA2FDB-24CF-4827-9697-70CAF05F8E52}" srcOrd="0" destOrd="0" presId="urn:microsoft.com/office/officeart/2005/8/layout/hierarchy1"/>
    <dgm:cxn modelId="{CFE6C0EA-5E81-4833-BF51-14EDC50B0C72}" srcId="{9A3756B2-FF21-4CE9-92BF-7F666127F346}" destId="{6CF85D73-65C8-4FCB-BECC-ACC3E56FCFB9}" srcOrd="3" destOrd="0" parTransId="{2E6DDE17-D7A3-4E57-9EA7-674DFE2AF357}" sibTransId="{1AC2FFE1-733C-41F9-98C7-9C77CBF6437F}"/>
    <dgm:cxn modelId="{B59381FB-B467-4A58-A5D6-E3546528280A}" type="presOf" srcId="{45F13DD3-E578-4836-BB3A-9160DE55252A}" destId="{688FBB30-571F-4577-BD12-AA0EEB01CE14}" srcOrd="0" destOrd="0" presId="urn:microsoft.com/office/officeart/2005/8/layout/hierarchy1"/>
    <dgm:cxn modelId="{F48E5A9E-2916-45E7-929B-7A71A56301BD}" type="presParOf" srcId="{D830C888-BEBF-4FD3-972A-A8F4E4E7EE5B}" destId="{5BEB7D59-2925-4FEF-BDBD-E1B9EBF87DB0}" srcOrd="0" destOrd="0" presId="urn:microsoft.com/office/officeart/2005/8/layout/hierarchy1"/>
    <dgm:cxn modelId="{033D6039-0CE8-40C1-B717-81EF77A94697}" type="presParOf" srcId="{5BEB7D59-2925-4FEF-BDBD-E1B9EBF87DB0}" destId="{74FB588D-8EED-4860-AF40-0F1AC83808D1}" srcOrd="0" destOrd="0" presId="urn:microsoft.com/office/officeart/2005/8/layout/hierarchy1"/>
    <dgm:cxn modelId="{F242C367-4B95-4D7B-A527-98B1513BA854}" type="presParOf" srcId="{74FB588D-8EED-4860-AF40-0F1AC83808D1}" destId="{A12F81B5-76AC-40EB-98BC-3D77ADA8C60D}" srcOrd="0" destOrd="0" presId="urn:microsoft.com/office/officeart/2005/8/layout/hierarchy1"/>
    <dgm:cxn modelId="{6255A6AD-9EF2-44AC-9937-F5DCAEDF8C7D}" type="presParOf" srcId="{74FB588D-8EED-4860-AF40-0F1AC83808D1}" destId="{C02FE0FF-1B1F-47E3-883F-1691C0487FA9}" srcOrd="1" destOrd="0" presId="urn:microsoft.com/office/officeart/2005/8/layout/hierarchy1"/>
    <dgm:cxn modelId="{BAAF124C-8E77-4752-AED0-81F418912E94}" type="presParOf" srcId="{5BEB7D59-2925-4FEF-BDBD-E1B9EBF87DB0}" destId="{EF477690-EF70-4753-BE90-4C04470E8588}" srcOrd="1" destOrd="0" presId="urn:microsoft.com/office/officeart/2005/8/layout/hierarchy1"/>
    <dgm:cxn modelId="{7F1C2AB6-30B9-478F-92A3-D43F6FC421CF}" type="presParOf" srcId="{D830C888-BEBF-4FD3-972A-A8F4E4E7EE5B}" destId="{CCE58F48-8E0A-42B5-88BE-47C4E8147585}" srcOrd="1" destOrd="0" presId="urn:microsoft.com/office/officeart/2005/8/layout/hierarchy1"/>
    <dgm:cxn modelId="{5A58ED21-45B0-4C93-BA3A-9934C8A65E11}" type="presParOf" srcId="{CCE58F48-8E0A-42B5-88BE-47C4E8147585}" destId="{3CD985A4-D84D-4C48-8A59-F3D1A9C61970}" srcOrd="0" destOrd="0" presId="urn:microsoft.com/office/officeart/2005/8/layout/hierarchy1"/>
    <dgm:cxn modelId="{BD52CDFF-108C-427C-BFBD-40651217D883}" type="presParOf" srcId="{3CD985A4-D84D-4C48-8A59-F3D1A9C61970}" destId="{C522FF17-FE8C-48C4-A39F-CDEA613F12FD}" srcOrd="0" destOrd="0" presId="urn:microsoft.com/office/officeart/2005/8/layout/hierarchy1"/>
    <dgm:cxn modelId="{BEB4EA0F-EEBB-48D3-AAAB-2378C9361400}" type="presParOf" srcId="{3CD985A4-D84D-4C48-8A59-F3D1A9C61970}" destId="{93142E28-321C-4FFC-B36D-777CB1125B3B}" srcOrd="1" destOrd="0" presId="urn:microsoft.com/office/officeart/2005/8/layout/hierarchy1"/>
    <dgm:cxn modelId="{B6AB8A36-2BAB-46C4-90F3-0A2E0EAB250B}" type="presParOf" srcId="{CCE58F48-8E0A-42B5-88BE-47C4E8147585}" destId="{EC798DB9-4127-49FD-98CF-10FBC320F35E}" srcOrd="1" destOrd="0" presId="urn:microsoft.com/office/officeart/2005/8/layout/hierarchy1"/>
    <dgm:cxn modelId="{3277658A-8751-4E6D-8DA2-BA8BCC8D404C}" type="presParOf" srcId="{D830C888-BEBF-4FD3-972A-A8F4E4E7EE5B}" destId="{A160E359-7709-4827-8977-F1DFA220631F}" srcOrd="2" destOrd="0" presId="urn:microsoft.com/office/officeart/2005/8/layout/hierarchy1"/>
    <dgm:cxn modelId="{DAD5D94F-EB99-40BE-83D1-49439A8C265E}" type="presParOf" srcId="{A160E359-7709-4827-8977-F1DFA220631F}" destId="{E2F429FA-8809-4039-94B9-37C65690BC17}" srcOrd="0" destOrd="0" presId="urn:microsoft.com/office/officeart/2005/8/layout/hierarchy1"/>
    <dgm:cxn modelId="{3F733C02-6807-4DB6-9151-0F0B541D58FF}" type="presParOf" srcId="{E2F429FA-8809-4039-94B9-37C65690BC17}" destId="{6B9C18A1-E57E-42FD-A3E8-3DA0658ABE4D}" srcOrd="0" destOrd="0" presId="urn:microsoft.com/office/officeart/2005/8/layout/hierarchy1"/>
    <dgm:cxn modelId="{D5785550-59A8-4DDD-9BD4-AA3DBA534706}" type="presParOf" srcId="{E2F429FA-8809-4039-94B9-37C65690BC17}" destId="{688FBB30-571F-4577-BD12-AA0EEB01CE14}" srcOrd="1" destOrd="0" presId="urn:microsoft.com/office/officeart/2005/8/layout/hierarchy1"/>
    <dgm:cxn modelId="{B7B6A122-BAED-4079-AF13-873395E0FD6E}" type="presParOf" srcId="{A160E359-7709-4827-8977-F1DFA220631F}" destId="{9E9DA17C-2EEF-482C-98E3-54C689382938}" srcOrd="1" destOrd="0" presId="urn:microsoft.com/office/officeart/2005/8/layout/hierarchy1"/>
    <dgm:cxn modelId="{247A9171-1A63-433D-9142-AF50CFC837C0}" type="presParOf" srcId="{D830C888-BEBF-4FD3-972A-A8F4E4E7EE5B}" destId="{7ABF993F-94BD-4F7E-AF39-609F0CA0E1EB}" srcOrd="3" destOrd="0" presId="urn:microsoft.com/office/officeart/2005/8/layout/hierarchy1"/>
    <dgm:cxn modelId="{89E96B8E-4898-4DD3-AEFC-FEAFB074F818}" type="presParOf" srcId="{7ABF993F-94BD-4F7E-AF39-609F0CA0E1EB}" destId="{E997B5EB-BCFE-407F-B932-F0E834FB932F}" srcOrd="0" destOrd="0" presId="urn:microsoft.com/office/officeart/2005/8/layout/hierarchy1"/>
    <dgm:cxn modelId="{7F883376-987E-4539-B6EF-9007B1D3B475}" type="presParOf" srcId="{E997B5EB-BCFE-407F-B932-F0E834FB932F}" destId="{92F4997F-A29E-4EC6-8691-DD2352E535EF}" srcOrd="0" destOrd="0" presId="urn:microsoft.com/office/officeart/2005/8/layout/hierarchy1"/>
    <dgm:cxn modelId="{3936B57B-2757-40AC-A277-2163A2EB9BCF}" type="presParOf" srcId="{E997B5EB-BCFE-407F-B932-F0E834FB932F}" destId="{729315B8-4CBC-4388-83F9-B311E327E547}" srcOrd="1" destOrd="0" presId="urn:microsoft.com/office/officeart/2005/8/layout/hierarchy1"/>
    <dgm:cxn modelId="{E652CC15-5533-4C67-B313-815A9C831A7D}" type="presParOf" srcId="{7ABF993F-94BD-4F7E-AF39-609F0CA0E1EB}" destId="{BE5C1184-BDC4-44DD-B0D4-F43392580E41}" srcOrd="1" destOrd="0" presId="urn:microsoft.com/office/officeart/2005/8/layout/hierarchy1"/>
    <dgm:cxn modelId="{FFB63FCC-DBBF-4D87-BF40-AA8206DAF17E}" type="presParOf" srcId="{D830C888-BEBF-4FD3-972A-A8F4E4E7EE5B}" destId="{AA3C0DFA-0EB7-494D-8C33-11B772B98A53}" srcOrd="4" destOrd="0" presId="urn:microsoft.com/office/officeart/2005/8/layout/hierarchy1"/>
    <dgm:cxn modelId="{519C6A29-9F87-41C2-8FB3-C7221EA9E04C}" type="presParOf" srcId="{AA3C0DFA-0EB7-494D-8C33-11B772B98A53}" destId="{F3A8BA41-C7DA-4D85-9000-7F496C1F0634}" srcOrd="0" destOrd="0" presId="urn:microsoft.com/office/officeart/2005/8/layout/hierarchy1"/>
    <dgm:cxn modelId="{EA443984-A17D-41B5-B6A6-8D2D2D3E7650}" type="presParOf" srcId="{F3A8BA41-C7DA-4D85-9000-7F496C1F0634}" destId="{9E8D2B81-CC64-472C-8F40-7F0BFD7E2B04}" srcOrd="0" destOrd="0" presId="urn:microsoft.com/office/officeart/2005/8/layout/hierarchy1"/>
    <dgm:cxn modelId="{2FAA2C9B-C5E2-46B1-B652-9A833D3E93B5}" type="presParOf" srcId="{F3A8BA41-C7DA-4D85-9000-7F496C1F0634}" destId="{1BCA2FDB-24CF-4827-9697-70CAF05F8E52}" srcOrd="1" destOrd="0" presId="urn:microsoft.com/office/officeart/2005/8/layout/hierarchy1"/>
    <dgm:cxn modelId="{B0CE79EA-9A11-4641-9E7F-CECD1B92C2BE}" type="presParOf" srcId="{AA3C0DFA-0EB7-494D-8C33-11B772B98A53}" destId="{2E2D57B5-88E1-40FD-B8A9-458BB7461A9D}" srcOrd="1" destOrd="0" presId="urn:microsoft.com/office/officeart/2005/8/layout/hierarchy1"/>
    <dgm:cxn modelId="{272C5E19-068C-46D2-AB51-E0A90D87F5ED}" type="presParOf" srcId="{D830C888-BEBF-4FD3-972A-A8F4E4E7EE5B}" destId="{0871CFE6-80EC-42AE-81DB-A41273933BDA}" srcOrd="5" destOrd="0" presId="urn:microsoft.com/office/officeart/2005/8/layout/hierarchy1"/>
    <dgm:cxn modelId="{B7A9A944-B114-456F-B40D-68C6D4D2D69A}" type="presParOf" srcId="{0871CFE6-80EC-42AE-81DB-A41273933BDA}" destId="{D30CF38B-E194-4668-B105-C204EB757A1C}" srcOrd="0" destOrd="0" presId="urn:microsoft.com/office/officeart/2005/8/layout/hierarchy1"/>
    <dgm:cxn modelId="{4CB14364-CBE4-4690-B55A-8E5FA6E2C0C1}" type="presParOf" srcId="{D30CF38B-E194-4668-B105-C204EB757A1C}" destId="{A81C9708-4D57-4A0D-BC86-F27BFAB2FE49}" srcOrd="0" destOrd="0" presId="urn:microsoft.com/office/officeart/2005/8/layout/hierarchy1"/>
    <dgm:cxn modelId="{128A28F1-5F2A-4514-B54D-18FFCF340ECC}" type="presParOf" srcId="{D30CF38B-E194-4668-B105-C204EB757A1C}" destId="{D1D596EB-95D8-46FA-9FAA-9CCC44D00A71}" srcOrd="1" destOrd="0" presId="urn:microsoft.com/office/officeart/2005/8/layout/hierarchy1"/>
    <dgm:cxn modelId="{F2369C08-3C1C-4FCA-9EB3-48994590D070}" type="presParOf" srcId="{0871CFE6-80EC-42AE-81DB-A41273933BDA}" destId="{4D9F3E9B-593F-4C1B-8C4C-C47419521963}" srcOrd="1" destOrd="0" presId="urn:microsoft.com/office/officeart/2005/8/layout/hierarchy1"/>
    <dgm:cxn modelId="{15C8FCDF-A1DC-49E7-A5E5-F095D3CAD98D}" type="presParOf" srcId="{D830C888-BEBF-4FD3-972A-A8F4E4E7EE5B}" destId="{16D23CC0-12D4-43E6-BCF6-FC5C923CE5EB}" srcOrd="6" destOrd="0" presId="urn:microsoft.com/office/officeart/2005/8/layout/hierarchy1"/>
    <dgm:cxn modelId="{DD2F04E0-246F-46C3-BA5A-EA1AD2118E8F}" type="presParOf" srcId="{16D23CC0-12D4-43E6-BCF6-FC5C923CE5EB}" destId="{804DAC0F-1CCE-4908-96CC-C884CBD59C5A}" srcOrd="0" destOrd="0" presId="urn:microsoft.com/office/officeart/2005/8/layout/hierarchy1"/>
    <dgm:cxn modelId="{EED9B33C-F97D-4D0D-B539-EE09D4429993}" type="presParOf" srcId="{804DAC0F-1CCE-4908-96CC-C884CBD59C5A}" destId="{0AE0B912-95C1-4516-95B8-8170834F0B98}" srcOrd="0" destOrd="0" presId="urn:microsoft.com/office/officeart/2005/8/layout/hierarchy1"/>
    <dgm:cxn modelId="{DA86E661-280C-4993-A83C-626C79C6DBEC}" type="presParOf" srcId="{804DAC0F-1CCE-4908-96CC-C884CBD59C5A}" destId="{7BABB187-8516-4915-8E0D-6052A79774F3}" srcOrd="1" destOrd="0" presId="urn:microsoft.com/office/officeart/2005/8/layout/hierarchy1"/>
    <dgm:cxn modelId="{0C63D7FD-713B-41C8-870D-340659D73D3A}" type="presParOf" srcId="{16D23CC0-12D4-43E6-BCF6-FC5C923CE5EB}" destId="{61E1EA88-E6A8-4AC6-AE18-CF728A41A3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B1B9C-22CF-474E-BB78-0E313DE88AC9}">
      <dsp:nvSpPr>
        <dsp:cNvPr id="0" name=""/>
        <dsp:cNvSpPr/>
      </dsp:nvSpPr>
      <dsp:spPr>
        <a:xfrm>
          <a:off x="4765642" y="4621877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54"/>
              </a:lnTo>
              <a:lnTo>
                <a:pt x="536370" y="173954"/>
              </a:lnTo>
              <a:lnTo>
                <a:pt x="53637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26C2F-59E4-4E39-80B8-18AC51FDC0F1}">
      <dsp:nvSpPr>
        <dsp:cNvPr id="0" name=""/>
        <dsp:cNvSpPr/>
      </dsp:nvSpPr>
      <dsp:spPr>
        <a:xfrm>
          <a:off x="4229272" y="4621877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536370" y="0"/>
              </a:moveTo>
              <a:lnTo>
                <a:pt x="536370" y="173954"/>
              </a:lnTo>
              <a:lnTo>
                <a:pt x="0" y="173954"/>
              </a:lnTo>
              <a:lnTo>
                <a:pt x="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5E9E6-CB00-437A-BE0E-D820F1FC9D5F}">
      <dsp:nvSpPr>
        <dsp:cNvPr id="0" name=""/>
        <dsp:cNvSpPr/>
      </dsp:nvSpPr>
      <dsp:spPr>
        <a:xfrm>
          <a:off x="4229272" y="3809275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54"/>
              </a:lnTo>
              <a:lnTo>
                <a:pt x="536370" y="173954"/>
              </a:lnTo>
              <a:lnTo>
                <a:pt x="53637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85EAC-7532-4C56-ACA1-DA81DB357358}">
      <dsp:nvSpPr>
        <dsp:cNvPr id="0" name=""/>
        <dsp:cNvSpPr/>
      </dsp:nvSpPr>
      <dsp:spPr>
        <a:xfrm>
          <a:off x="3692901" y="3809275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536370" y="0"/>
              </a:moveTo>
              <a:lnTo>
                <a:pt x="536370" y="173954"/>
              </a:lnTo>
              <a:lnTo>
                <a:pt x="0" y="173954"/>
              </a:lnTo>
              <a:lnTo>
                <a:pt x="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D222E-F369-4511-AD03-5E10DCEDB863}">
      <dsp:nvSpPr>
        <dsp:cNvPr id="0" name=""/>
        <dsp:cNvSpPr/>
      </dsp:nvSpPr>
      <dsp:spPr>
        <a:xfrm>
          <a:off x="3692901" y="2996674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54"/>
              </a:lnTo>
              <a:lnTo>
                <a:pt x="536370" y="173954"/>
              </a:lnTo>
              <a:lnTo>
                <a:pt x="53637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CE590-57F9-436A-852E-33FA6B790AD8}">
      <dsp:nvSpPr>
        <dsp:cNvPr id="0" name=""/>
        <dsp:cNvSpPr/>
      </dsp:nvSpPr>
      <dsp:spPr>
        <a:xfrm>
          <a:off x="3156530" y="2996674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536370" y="0"/>
              </a:moveTo>
              <a:lnTo>
                <a:pt x="536370" y="173954"/>
              </a:lnTo>
              <a:lnTo>
                <a:pt x="0" y="173954"/>
              </a:lnTo>
              <a:lnTo>
                <a:pt x="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0E757-5D4D-4E1C-B25C-BCA489D910CF}">
      <dsp:nvSpPr>
        <dsp:cNvPr id="0" name=""/>
        <dsp:cNvSpPr/>
      </dsp:nvSpPr>
      <dsp:spPr>
        <a:xfrm>
          <a:off x="3156530" y="2184072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54"/>
              </a:lnTo>
              <a:lnTo>
                <a:pt x="536370" y="173954"/>
              </a:lnTo>
              <a:lnTo>
                <a:pt x="53637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F43D3-F9AF-4DD5-8191-BA96A7B2B246}">
      <dsp:nvSpPr>
        <dsp:cNvPr id="0" name=""/>
        <dsp:cNvSpPr/>
      </dsp:nvSpPr>
      <dsp:spPr>
        <a:xfrm>
          <a:off x="2620160" y="2184072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536370" y="0"/>
              </a:moveTo>
              <a:lnTo>
                <a:pt x="536370" y="173954"/>
              </a:lnTo>
              <a:lnTo>
                <a:pt x="0" y="173954"/>
              </a:lnTo>
              <a:lnTo>
                <a:pt x="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415E8-A553-4A48-B773-BF09AFE4E926}">
      <dsp:nvSpPr>
        <dsp:cNvPr id="0" name=""/>
        <dsp:cNvSpPr/>
      </dsp:nvSpPr>
      <dsp:spPr>
        <a:xfrm>
          <a:off x="2620160" y="1371470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54"/>
              </a:lnTo>
              <a:lnTo>
                <a:pt x="536370" y="173954"/>
              </a:lnTo>
              <a:lnTo>
                <a:pt x="53637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279AF-7F05-493D-8B98-1473F274EBC1}">
      <dsp:nvSpPr>
        <dsp:cNvPr id="0" name=""/>
        <dsp:cNvSpPr/>
      </dsp:nvSpPr>
      <dsp:spPr>
        <a:xfrm>
          <a:off x="2083789" y="1371470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536370" y="0"/>
              </a:moveTo>
              <a:lnTo>
                <a:pt x="536370" y="173954"/>
              </a:lnTo>
              <a:lnTo>
                <a:pt x="0" y="173954"/>
              </a:lnTo>
              <a:lnTo>
                <a:pt x="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D54B-F507-4841-A89D-DDC8E3DE653E}">
      <dsp:nvSpPr>
        <dsp:cNvPr id="0" name=""/>
        <dsp:cNvSpPr/>
      </dsp:nvSpPr>
      <dsp:spPr>
        <a:xfrm>
          <a:off x="2083789" y="558869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54"/>
              </a:lnTo>
              <a:lnTo>
                <a:pt x="536370" y="173954"/>
              </a:lnTo>
              <a:lnTo>
                <a:pt x="536370" y="255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F61C0-5283-4B56-B1C3-48821FA036D7}">
      <dsp:nvSpPr>
        <dsp:cNvPr id="0" name=""/>
        <dsp:cNvSpPr/>
      </dsp:nvSpPr>
      <dsp:spPr>
        <a:xfrm>
          <a:off x="1547418" y="558869"/>
          <a:ext cx="536370" cy="255263"/>
        </a:xfrm>
        <a:custGeom>
          <a:avLst/>
          <a:gdLst/>
          <a:ahLst/>
          <a:cxnLst/>
          <a:rect l="0" t="0" r="0" b="0"/>
          <a:pathLst>
            <a:path>
              <a:moveTo>
                <a:pt x="536370" y="0"/>
              </a:moveTo>
              <a:lnTo>
                <a:pt x="536370" y="173954"/>
              </a:lnTo>
              <a:lnTo>
                <a:pt x="0" y="173954"/>
              </a:lnTo>
              <a:lnTo>
                <a:pt x="0" y="255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01F9B-BD1B-4FEC-9D54-A625F5BA2271}">
      <dsp:nvSpPr>
        <dsp:cNvPr id="0" name=""/>
        <dsp:cNvSpPr/>
      </dsp:nvSpPr>
      <dsp:spPr>
        <a:xfrm>
          <a:off x="1644940" y="1531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B3A4E-01CF-4148-98FA-318344F510A3}">
      <dsp:nvSpPr>
        <dsp:cNvPr id="0" name=""/>
        <dsp:cNvSpPr/>
      </dsp:nvSpPr>
      <dsp:spPr>
        <a:xfrm>
          <a:off x="1742462" y="94177"/>
          <a:ext cx="877697" cy="55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Hilltop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 err="1"/>
            <a:t>monitorwells.hts</a:t>
          </a:r>
          <a:endParaRPr lang="en-NZ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374 unique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34 measurement types</a:t>
          </a:r>
        </a:p>
      </dsp:txBody>
      <dsp:txXfrm>
        <a:off x="1758786" y="110501"/>
        <a:ext cx="845049" cy="524689"/>
      </dsp:txXfrm>
    </dsp:sp>
    <dsp:sp modelId="{8732EA6A-7D8B-49F3-95DE-7DDC341CA006}">
      <dsp:nvSpPr>
        <dsp:cNvPr id="0" name=""/>
        <dsp:cNvSpPr/>
      </dsp:nvSpPr>
      <dsp:spPr>
        <a:xfrm>
          <a:off x="1108570" y="814133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D5DE1-F580-427E-824F-E5EB3419766E}">
      <dsp:nvSpPr>
        <dsp:cNvPr id="0" name=""/>
        <dsp:cNvSpPr/>
      </dsp:nvSpPr>
      <dsp:spPr>
        <a:xfrm>
          <a:off x="1206091" y="906778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1a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241 unique MSL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229 MSL Manual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104 MSL Recorder sites</a:t>
          </a:r>
        </a:p>
      </dsp:txBody>
      <dsp:txXfrm>
        <a:off x="1222415" y="923102"/>
        <a:ext cx="845049" cy="524689"/>
      </dsp:txXfrm>
    </dsp:sp>
    <dsp:sp modelId="{AC4FFAF5-9C4B-4CD2-835B-1C8823D01BA7}">
      <dsp:nvSpPr>
        <dsp:cNvPr id="0" name=""/>
        <dsp:cNvSpPr/>
      </dsp:nvSpPr>
      <dsp:spPr>
        <a:xfrm>
          <a:off x="2181311" y="814133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9D064-9015-4668-A730-2A65C8ADAB31}">
      <dsp:nvSpPr>
        <dsp:cNvPr id="0" name=""/>
        <dsp:cNvSpPr/>
      </dsp:nvSpPr>
      <dsp:spPr>
        <a:xfrm>
          <a:off x="2278833" y="906778"/>
          <a:ext cx="877697" cy="557337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2b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133 sites</a:t>
          </a:r>
        </a:p>
      </dsp:txBody>
      <dsp:txXfrm>
        <a:off x="2295157" y="923102"/>
        <a:ext cx="845049" cy="524689"/>
      </dsp:txXfrm>
    </dsp:sp>
    <dsp:sp modelId="{12604F98-B64C-4E63-BBAE-9D770F486340}">
      <dsp:nvSpPr>
        <dsp:cNvPr id="0" name=""/>
        <dsp:cNvSpPr/>
      </dsp:nvSpPr>
      <dsp:spPr>
        <a:xfrm>
          <a:off x="1644940" y="1626734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A1FE7-65A6-47AF-9218-2760FEF963C9}">
      <dsp:nvSpPr>
        <dsp:cNvPr id="0" name=""/>
        <dsp:cNvSpPr/>
      </dsp:nvSpPr>
      <dsp:spPr>
        <a:xfrm>
          <a:off x="1742462" y="1719380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3a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6 unique sites (all Manual)</a:t>
          </a:r>
        </a:p>
      </dsp:txBody>
      <dsp:txXfrm>
        <a:off x="1758786" y="1735704"/>
        <a:ext cx="845049" cy="524689"/>
      </dsp:txXfrm>
    </dsp:sp>
    <dsp:sp modelId="{86607D3C-DBFF-41EA-9F33-BB5AEC47D52A}">
      <dsp:nvSpPr>
        <dsp:cNvPr id="0" name=""/>
        <dsp:cNvSpPr/>
      </dsp:nvSpPr>
      <dsp:spPr>
        <a:xfrm>
          <a:off x="2717681" y="1626734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62D40-1442-4A7D-A322-00AC7655F9DE}">
      <dsp:nvSpPr>
        <dsp:cNvPr id="0" name=""/>
        <dsp:cNvSpPr/>
      </dsp:nvSpPr>
      <dsp:spPr>
        <a:xfrm>
          <a:off x="2815203" y="1719380"/>
          <a:ext cx="877697" cy="557337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4b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127 sites</a:t>
          </a:r>
        </a:p>
      </dsp:txBody>
      <dsp:txXfrm>
        <a:off x="2831527" y="1735704"/>
        <a:ext cx="845049" cy="524689"/>
      </dsp:txXfrm>
    </dsp:sp>
    <dsp:sp modelId="{E0F90C05-C896-4551-BDF7-BE3155A5ABF1}">
      <dsp:nvSpPr>
        <dsp:cNvPr id="0" name=""/>
        <dsp:cNvSpPr/>
      </dsp:nvSpPr>
      <dsp:spPr>
        <a:xfrm>
          <a:off x="2181311" y="2439336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64304-CAA8-429F-94C9-DB026EB9D578}">
      <dsp:nvSpPr>
        <dsp:cNvPr id="0" name=""/>
        <dsp:cNvSpPr/>
      </dsp:nvSpPr>
      <dsp:spPr>
        <a:xfrm>
          <a:off x="2278833" y="2531981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5a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78 unique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74 Manual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8 Recorder</a:t>
          </a:r>
        </a:p>
      </dsp:txBody>
      <dsp:txXfrm>
        <a:off x="2295157" y="2548305"/>
        <a:ext cx="845049" cy="524689"/>
      </dsp:txXfrm>
    </dsp:sp>
    <dsp:sp modelId="{679A218C-47A1-4589-ABAC-2DBB51DE352D}">
      <dsp:nvSpPr>
        <dsp:cNvPr id="0" name=""/>
        <dsp:cNvSpPr/>
      </dsp:nvSpPr>
      <dsp:spPr>
        <a:xfrm>
          <a:off x="3254052" y="2439336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4183F-1E11-449D-B53A-75E608B91A25}">
      <dsp:nvSpPr>
        <dsp:cNvPr id="0" name=""/>
        <dsp:cNvSpPr/>
      </dsp:nvSpPr>
      <dsp:spPr>
        <a:xfrm>
          <a:off x="3351574" y="2531981"/>
          <a:ext cx="877697" cy="557337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6b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49 sites</a:t>
          </a:r>
        </a:p>
      </dsp:txBody>
      <dsp:txXfrm>
        <a:off x="3367898" y="2548305"/>
        <a:ext cx="845049" cy="524689"/>
      </dsp:txXfrm>
    </dsp:sp>
    <dsp:sp modelId="{38D929A9-CA1A-4C07-8356-122FB4CD2B89}">
      <dsp:nvSpPr>
        <dsp:cNvPr id="0" name=""/>
        <dsp:cNvSpPr/>
      </dsp:nvSpPr>
      <dsp:spPr>
        <a:xfrm>
          <a:off x="2717681" y="3251937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835A7-F95E-4DBA-82B8-3E082D1E79DA}">
      <dsp:nvSpPr>
        <dsp:cNvPr id="0" name=""/>
        <dsp:cNvSpPr/>
      </dsp:nvSpPr>
      <dsp:spPr>
        <a:xfrm>
          <a:off x="2815203" y="3344583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7a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3 unique sites (all Manual)</a:t>
          </a:r>
        </a:p>
      </dsp:txBody>
      <dsp:txXfrm>
        <a:off x="2831527" y="3360907"/>
        <a:ext cx="845049" cy="524689"/>
      </dsp:txXfrm>
    </dsp:sp>
    <dsp:sp modelId="{326687ED-FB16-461C-BCCF-E26EECAB7CDF}">
      <dsp:nvSpPr>
        <dsp:cNvPr id="0" name=""/>
        <dsp:cNvSpPr/>
      </dsp:nvSpPr>
      <dsp:spPr>
        <a:xfrm>
          <a:off x="3790423" y="3251937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C4C97-96E5-4D7E-8ACB-07FC02020158}">
      <dsp:nvSpPr>
        <dsp:cNvPr id="0" name=""/>
        <dsp:cNvSpPr/>
      </dsp:nvSpPr>
      <dsp:spPr>
        <a:xfrm>
          <a:off x="3887945" y="3344583"/>
          <a:ext cx="877697" cy="557337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8b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46 sites</a:t>
          </a:r>
        </a:p>
      </dsp:txBody>
      <dsp:txXfrm>
        <a:off x="3904269" y="3360907"/>
        <a:ext cx="845049" cy="524689"/>
      </dsp:txXfrm>
    </dsp:sp>
    <dsp:sp modelId="{23ABAAE3-D803-4EBC-A7F0-B1E08DAE8784}">
      <dsp:nvSpPr>
        <dsp:cNvPr id="0" name=""/>
        <dsp:cNvSpPr/>
      </dsp:nvSpPr>
      <dsp:spPr>
        <a:xfrm>
          <a:off x="3254052" y="4064539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643D-4905-419B-A793-12D4E4BF830A}">
      <dsp:nvSpPr>
        <dsp:cNvPr id="0" name=""/>
        <dsp:cNvSpPr/>
      </dsp:nvSpPr>
      <dsp:spPr>
        <a:xfrm>
          <a:off x="3351574" y="4157185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9a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7 unique sites (all Manual)</a:t>
          </a:r>
        </a:p>
      </dsp:txBody>
      <dsp:txXfrm>
        <a:off x="3367898" y="4173509"/>
        <a:ext cx="845049" cy="524689"/>
      </dsp:txXfrm>
    </dsp:sp>
    <dsp:sp modelId="{8FF43809-2310-46BA-A51C-659DC6E3AC98}">
      <dsp:nvSpPr>
        <dsp:cNvPr id="0" name=""/>
        <dsp:cNvSpPr/>
      </dsp:nvSpPr>
      <dsp:spPr>
        <a:xfrm>
          <a:off x="4326793" y="4064539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7F319-DD88-4609-A696-9AF250ED1ECF}">
      <dsp:nvSpPr>
        <dsp:cNvPr id="0" name=""/>
        <dsp:cNvSpPr/>
      </dsp:nvSpPr>
      <dsp:spPr>
        <a:xfrm>
          <a:off x="4424315" y="4157185"/>
          <a:ext cx="877697" cy="557337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10b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39 sites</a:t>
          </a:r>
        </a:p>
      </dsp:txBody>
      <dsp:txXfrm>
        <a:off x="4440639" y="4173509"/>
        <a:ext cx="845049" cy="524689"/>
      </dsp:txXfrm>
    </dsp:sp>
    <dsp:sp modelId="{54D0A968-7490-4CAE-A7D1-C46E82880C12}">
      <dsp:nvSpPr>
        <dsp:cNvPr id="0" name=""/>
        <dsp:cNvSpPr/>
      </dsp:nvSpPr>
      <dsp:spPr>
        <a:xfrm>
          <a:off x="3790423" y="4877140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F15A7-47A8-4419-9FC0-621DF6AB83A3}">
      <dsp:nvSpPr>
        <dsp:cNvPr id="0" name=""/>
        <dsp:cNvSpPr/>
      </dsp:nvSpPr>
      <dsp:spPr>
        <a:xfrm>
          <a:off x="3887945" y="4969786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11a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37 unique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17 Manual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24 Recorder</a:t>
          </a:r>
        </a:p>
      </dsp:txBody>
      <dsp:txXfrm>
        <a:off x="3904269" y="4986110"/>
        <a:ext cx="845049" cy="524689"/>
      </dsp:txXfrm>
    </dsp:sp>
    <dsp:sp modelId="{B099557D-2FA5-4B06-B961-AD5BE52CA643}">
      <dsp:nvSpPr>
        <dsp:cNvPr id="0" name=""/>
        <dsp:cNvSpPr/>
      </dsp:nvSpPr>
      <dsp:spPr>
        <a:xfrm>
          <a:off x="4863164" y="4877140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09FE3-9DEB-4AA3-9A61-2A81D831131D}">
      <dsp:nvSpPr>
        <dsp:cNvPr id="0" name=""/>
        <dsp:cNvSpPr/>
      </dsp:nvSpPr>
      <dsp:spPr>
        <a:xfrm>
          <a:off x="4960686" y="4969786"/>
          <a:ext cx="877697" cy="557337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12b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2 remaining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600" kern="1200" dirty="0"/>
        </a:p>
      </dsp:txBody>
      <dsp:txXfrm>
        <a:off x="4977010" y="4986110"/>
        <a:ext cx="845049" cy="524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B1B9C-22CF-474E-BB78-0E313DE88AC9}">
      <dsp:nvSpPr>
        <dsp:cNvPr id="0" name=""/>
        <dsp:cNvSpPr/>
      </dsp:nvSpPr>
      <dsp:spPr>
        <a:xfrm>
          <a:off x="3378996" y="4621877"/>
          <a:ext cx="91440" cy="255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26C2F-59E4-4E39-80B8-18AC51FDC0F1}">
      <dsp:nvSpPr>
        <dsp:cNvPr id="0" name=""/>
        <dsp:cNvSpPr/>
      </dsp:nvSpPr>
      <dsp:spPr>
        <a:xfrm>
          <a:off x="3378996" y="3809275"/>
          <a:ext cx="91440" cy="255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85EAC-7532-4C56-ACA1-DA81DB357358}">
      <dsp:nvSpPr>
        <dsp:cNvPr id="0" name=""/>
        <dsp:cNvSpPr/>
      </dsp:nvSpPr>
      <dsp:spPr>
        <a:xfrm>
          <a:off x="3378996" y="2996674"/>
          <a:ext cx="91440" cy="255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CE590-57F9-436A-852E-33FA6B790AD8}">
      <dsp:nvSpPr>
        <dsp:cNvPr id="0" name=""/>
        <dsp:cNvSpPr/>
      </dsp:nvSpPr>
      <dsp:spPr>
        <a:xfrm>
          <a:off x="3378996" y="2184072"/>
          <a:ext cx="91440" cy="255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0332D-A6CF-4F75-BD99-AC1BCC8379AD}">
      <dsp:nvSpPr>
        <dsp:cNvPr id="0" name=""/>
        <dsp:cNvSpPr/>
      </dsp:nvSpPr>
      <dsp:spPr>
        <a:xfrm>
          <a:off x="3378996" y="1371470"/>
          <a:ext cx="91440" cy="255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16835-12E5-4EEE-A4DB-F35167C33542}">
      <dsp:nvSpPr>
        <dsp:cNvPr id="0" name=""/>
        <dsp:cNvSpPr/>
      </dsp:nvSpPr>
      <dsp:spPr>
        <a:xfrm>
          <a:off x="3378996" y="558869"/>
          <a:ext cx="91440" cy="255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CFB3B-DAAB-47D1-8814-FDF1982FB750}">
      <dsp:nvSpPr>
        <dsp:cNvPr id="0" name=""/>
        <dsp:cNvSpPr/>
      </dsp:nvSpPr>
      <dsp:spPr>
        <a:xfrm>
          <a:off x="2985867" y="1531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42BF0-71C8-412D-971D-3292B63FABE0}">
      <dsp:nvSpPr>
        <dsp:cNvPr id="0" name=""/>
        <dsp:cNvSpPr/>
      </dsp:nvSpPr>
      <dsp:spPr>
        <a:xfrm>
          <a:off x="3083389" y="94177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1a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241 unique MSL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229 MSL Manual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104 MSL Recorder sites</a:t>
          </a:r>
        </a:p>
      </dsp:txBody>
      <dsp:txXfrm>
        <a:off x="3099713" y="110501"/>
        <a:ext cx="845049" cy="524689"/>
      </dsp:txXfrm>
    </dsp:sp>
    <dsp:sp modelId="{D9F333F8-F8D2-4D73-A0C4-0591AC72B99D}">
      <dsp:nvSpPr>
        <dsp:cNvPr id="0" name=""/>
        <dsp:cNvSpPr/>
      </dsp:nvSpPr>
      <dsp:spPr>
        <a:xfrm>
          <a:off x="2985867" y="814133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19EAD-0B1A-47AA-BD42-9F2442550E35}">
      <dsp:nvSpPr>
        <dsp:cNvPr id="0" name=""/>
        <dsp:cNvSpPr/>
      </dsp:nvSpPr>
      <dsp:spPr>
        <a:xfrm>
          <a:off x="3083389" y="906778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3a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6 unique sites (all Manual)</a:t>
          </a:r>
        </a:p>
      </dsp:txBody>
      <dsp:txXfrm>
        <a:off x="3099713" y="923102"/>
        <a:ext cx="845049" cy="524689"/>
      </dsp:txXfrm>
    </dsp:sp>
    <dsp:sp modelId="{9E5E0B9A-5775-47B5-9F0E-B2C6C3219FF2}">
      <dsp:nvSpPr>
        <dsp:cNvPr id="0" name=""/>
        <dsp:cNvSpPr/>
      </dsp:nvSpPr>
      <dsp:spPr>
        <a:xfrm>
          <a:off x="2985867" y="1626734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60975-742F-419E-8F7D-63ADE5DD25D8}">
      <dsp:nvSpPr>
        <dsp:cNvPr id="0" name=""/>
        <dsp:cNvSpPr/>
      </dsp:nvSpPr>
      <dsp:spPr>
        <a:xfrm>
          <a:off x="3083389" y="1719380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5a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78 unique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74 Manual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8 Recorder</a:t>
          </a:r>
        </a:p>
      </dsp:txBody>
      <dsp:txXfrm>
        <a:off x="3099713" y="1735704"/>
        <a:ext cx="845049" cy="524689"/>
      </dsp:txXfrm>
    </dsp:sp>
    <dsp:sp modelId="{38D929A9-CA1A-4C07-8356-122FB4CD2B89}">
      <dsp:nvSpPr>
        <dsp:cNvPr id="0" name=""/>
        <dsp:cNvSpPr/>
      </dsp:nvSpPr>
      <dsp:spPr>
        <a:xfrm>
          <a:off x="2985867" y="2439336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835A7-F95E-4DBA-82B8-3E082D1E79DA}">
      <dsp:nvSpPr>
        <dsp:cNvPr id="0" name=""/>
        <dsp:cNvSpPr/>
      </dsp:nvSpPr>
      <dsp:spPr>
        <a:xfrm>
          <a:off x="3083389" y="2531981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7a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3 unique sites (all Manual)</a:t>
          </a:r>
        </a:p>
      </dsp:txBody>
      <dsp:txXfrm>
        <a:off x="3099713" y="2548305"/>
        <a:ext cx="845049" cy="524689"/>
      </dsp:txXfrm>
    </dsp:sp>
    <dsp:sp modelId="{23ABAAE3-D803-4EBC-A7F0-B1E08DAE8784}">
      <dsp:nvSpPr>
        <dsp:cNvPr id="0" name=""/>
        <dsp:cNvSpPr/>
      </dsp:nvSpPr>
      <dsp:spPr>
        <a:xfrm>
          <a:off x="2985867" y="3251937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643D-4905-419B-A793-12D4E4BF830A}">
      <dsp:nvSpPr>
        <dsp:cNvPr id="0" name=""/>
        <dsp:cNvSpPr/>
      </dsp:nvSpPr>
      <dsp:spPr>
        <a:xfrm>
          <a:off x="3083389" y="3344583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9a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7 unique sites (all Manual)</a:t>
          </a:r>
        </a:p>
      </dsp:txBody>
      <dsp:txXfrm>
        <a:off x="3099713" y="3360907"/>
        <a:ext cx="845049" cy="524689"/>
      </dsp:txXfrm>
    </dsp:sp>
    <dsp:sp modelId="{54D0A968-7490-4CAE-A7D1-C46E82880C12}">
      <dsp:nvSpPr>
        <dsp:cNvPr id="0" name=""/>
        <dsp:cNvSpPr/>
      </dsp:nvSpPr>
      <dsp:spPr>
        <a:xfrm>
          <a:off x="2985867" y="4064539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F15A7-47A8-4419-9FC0-621DF6AB83A3}">
      <dsp:nvSpPr>
        <dsp:cNvPr id="0" name=""/>
        <dsp:cNvSpPr/>
      </dsp:nvSpPr>
      <dsp:spPr>
        <a:xfrm>
          <a:off x="3083389" y="4157185"/>
          <a:ext cx="877697" cy="55733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Data set 11a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37 unique sites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17 Manual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24 Recorder</a:t>
          </a:r>
        </a:p>
      </dsp:txBody>
      <dsp:txXfrm>
        <a:off x="3099713" y="4173509"/>
        <a:ext cx="845049" cy="524689"/>
      </dsp:txXfrm>
    </dsp:sp>
    <dsp:sp modelId="{B099557D-2FA5-4B06-B961-AD5BE52CA643}">
      <dsp:nvSpPr>
        <dsp:cNvPr id="0" name=""/>
        <dsp:cNvSpPr/>
      </dsp:nvSpPr>
      <dsp:spPr>
        <a:xfrm>
          <a:off x="2985867" y="4877140"/>
          <a:ext cx="877697" cy="557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09FE3-9DEB-4AA3-9A61-2A81D831131D}">
      <dsp:nvSpPr>
        <dsp:cNvPr id="0" name=""/>
        <dsp:cNvSpPr/>
      </dsp:nvSpPr>
      <dsp:spPr>
        <a:xfrm>
          <a:off x="3083389" y="4969786"/>
          <a:ext cx="877697" cy="557337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MERGE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474 combinations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600" kern="1200" dirty="0"/>
            <a:t>372 unique sites</a:t>
          </a:r>
        </a:p>
      </dsp:txBody>
      <dsp:txXfrm>
        <a:off x="3099713" y="4986110"/>
        <a:ext cx="845049" cy="524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F81B5-76AC-40EB-98BC-3D77ADA8C60D}">
      <dsp:nvSpPr>
        <dsp:cNvPr id="0" name=""/>
        <dsp:cNvSpPr/>
      </dsp:nvSpPr>
      <dsp:spPr>
        <a:xfrm>
          <a:off x="10133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E0FF-1B1F-47E3-883F-1691C0487FA9}">
      <dsp:nvSpPr>
        <dsp:cNvPr id="0" name=""/>
        <dsp:cNvSpPr/>
      </dsp:nvSpPr>
      <dsp:spPr>
        <a:xfrm>
          <a:off x="161566" y="2969638"/>
          <a:ext cx="1362903" cy="865443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Project initiation</a:t>
          </a:r>
        </a:p>
      </dsp:txBody>
      <dsp:txXfrm>
        <a:off x="186914" y="2994986"/>
        <a:ext cx="1312207" cy="814747"/>
      </dsp:txXfrm>
    </dsp:sp>
    <dsp:sp modelId="{C522FF17-FE8C-48C4-A39F-CDEA613F12FD}">
      <dsp:nvSpPr>
        <dsp:cNvPr id="0" name=""/>
        <dsp:cNvSpPr/>
      </dsp:nvSpPr>
      <dsp:spPr>
        <a:xfrm>
          <a:off x="1675904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42E28-321C-4FFC-B36D-777CB1125B3B}">
      <dsp:nvSpPr>
        <dsp:cNvPr id="0" name=""/>
        <dsp:cNvSpPr/>
      </dsp:nvSpPr>
      <dsp:spPr>
        <a:xfrm>
          <a:off x="1827337" y="2969638"/>
          <a:ext cx="1362903" cy="865443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1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Planning and preparation</a:t>
          </a:r>
        </a:p>
      </dsp:txBody>
      <dsp:txXfrm>
        <a:off x="1852685" y="2994986"/>
        <a:ext cx="1312207" cy="814747"/>
      </dsp:txXfrm>
    </dsp:sp>
    <dsp:sp modelId="{6B9C18A1-E57E-42FD-A3E8-3DA0658ABE4D}">
      <dsp:nvSpPr>
        <dsp:cNvPr id="0" name=""/>
        <dsp:cNvSpPr/>
      </dsp:nvSpPr>
      <dsp:spPr>
        <a:xfrm>
          <a:off x="3341674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FBB30-571F-4577-BD12-AA0EEB01CE14}">
      <dsp:nvSpPr>
        <dsp:cNvPr id="0" name=""/>
        <dsp:cNvSpPr/>
      </dsp:nvSpPr>
      <dsp:spPr>
        <a:xfrm>
          <a:off x="3493108" y="2969638"/>
          <a:ext cx="1362903" cy="865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2 Electromagnetic Survey</a:t>
          </a:r>
        </a:p>
      </dsp:txBody>
      <dsp:txXfrm>
        <a:off x="3518456" y="2994986"/>
        <a:ext cx="1312207" cy="814747"/>
      </dsp:txXfrm>
    </dsp:sp>
    <dsp:sp modelId="{92F4997F-A29E-4EC6-8691-DD2352E535EF}">
      <dsp:nvSpPr>
        <dsp:cNvPr id="0" name=""/>
        <dsp:cNvSpPr/>
      </dsp:nvSpPr>
      <dsp:spPr>
        <a:xfrm>
          <a:off x="5007445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315B8-4CBC-4388-83F9-B311E327E547}">
      <dsp:nvSpPr>
        <dsp:cNvPr id="0" name=""/>
        <dsp:cNvSpPr/>
      </dsp:nvSpPr>
      <dsp:spPr>
        <a:xfrm>
          <a:off x="5158879" y="2969638"/>
          <a:ext cx="1362903" cy="865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3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Additional data collection</a:t>
          </a:r>
        </a:p>
      </dsp:txBody>
      <dsp:txXfrm>
        <a:off x="5184227" y="2994986"/>
        <a:ext cx="1312207" cy="814747"/>
      </dsp:txXfrm>
    </dsp:sp>
    <dsp:sp modelId="{9E8D2B81-CC64-472C-8F40-7F0BFD7E2B04}">
      <dsp:nvSpPr>
        <dsp:cNvPr id="0" name=""/>
        <dsp:cNvSpPr/>
      </dsp:nvSpPr>
      <dsp:spPr>
        <a:xfrm>
          <a:off x="6673216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2FDB-24CF-4827-9697-70CAF05F8E52}">
      <dsp:nvSpPr>
        <dsp:cNvPr id="0" name=""/>
        <dsp:cNvSpPr/>
      </dsp:nvSpPr>
      <dsp:spPr>
        <a:xfrm>
          <a:off x="6824650" y="2969638"/>
          <a:ext cx="1362903" cy="8654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4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Data Processing and Inversions</a:t>
          </a:r>
        </a:p>
      </dsp:txBody>
      <dsp:txXfrm>
        <a:off x="6849998" y="2994986"/>
        <a:ext cx="1312207" cy="814747"/>
      </dsp:txXfrm>
    </dsp:sp>
    <dsp:sp modelId="{A81C9708-4D57-4A0D-BC86-F27BFAB2FE49}">
      <dsp:nvSpPr>
        <dsp:cNvPr id="0" name=""/>
        <dsp:cNvSpPr/>
      </dsp:nvSpPr>
      <dsp:spPr>
        <a:xfrm>
          <a:off x="8338987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596EB-95D8-46FA-9FAA-9CCC44D00A71}">
      <dsp:nvSpPr>
        <dsp:cNvPr id="0" name=""/>
        <dsp:cNvSpPr/>
      </dsp:nvSpPr>
      <dsp:spPr>
        <a:xfrm>
          <a:off x="8490421" y="2969638"/>
          <a:ext cx="1362903" cy="8654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5 Interpretation and models</a:t>
          </a:r>
        </a:p>
      </dsp:txBody>
      <dsp:txXfrm>
        <a:off x="8515769" y="2994986"/>
        <a:ext cx="1312207" cy="814747"/>
      </dsp:txXfrm>
    </dsp:sp>
    <dsp:sp modelId="{0AE0B912-95C1-4516-95B8-8170834F0B98}">
      <dsp:nvSpPr>
        <dsp:cNvPr id="0" name=""/>
        <dsp:cNvSpPr/>
      </dsp:nvSpPr>
      <dsp:spPr>
        <a:xfrm>
          <a:off x="10004758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BB187-8516-4915-8E0D-6052A79774F3}">
      <dsp:nvSpPr>
        <dsp:cNvPr id="0" name=""/>
        <dsp:cNvSpPr/>
      </dsp:nvSpPr>
      <dsp:spPr>
        <a:xfrm>
          <a:off x="10156192" y="2969638"/>
          <a:ext cx="1362903" cy="86544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6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Release of products/Project closure</a:t>
          </a:r>
        </a:p>
      </dsp:txBody>
      <dsp:txXfrm>
        <a:off x="10181540" y="2994986"/>
        <a:ext cx="1312207" cy="8147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F81B5-76AC-40EB-98BC-3D77ADA8C60D}">
      <dsp:nvSpPr>
        <dsp:cNvPr id="0" name=""/>
        <dsp:cNvSpPr/>
      </dsp:nvSpPr>
      <dsp:spPr>
        <a:xfrm>
          <a:off x="10133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E0FF-1B1F-47E3-883F-1691C0487FA9}">
      <dsp:nvSpPr>
        <dsp:cNvPr id="0" name=""/>
        <dsp:cNvSpPr/>
      </dsp:nvSpPr>
      <dsp:spPr>
        <a:xfrm>
          <a:off x="161566" y="2969638"/>
          <a:ext cx="1362903" cy="865443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Project initiation</a:t>
          </a:r>
        </a:p>
      </dsp:txBody>
      <dsp:txXfrm>
        <a:off x="186914" y="2994986"/>
        <a:ext cx="1312207" cy="814747"/>
      </dsp:txXfrm>
    </dsp:sp>
    <dsp:sp modelId="{C522FF17-FE8C-48C4-A39F-CDEA613F12FD}">
      <dsp:nvSpPr>
        <dsp:cNvPr id="0" name=""/>
        <dsp:cNvSpPr/>
      </dsp:nvSpPr>
      <dsp:spPr>
        <a:xfrm>
          <a:off x="1675904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42E28-321C-4FFC-B36D-777CB1125B3B}">
      <dsp:nvSpPr>
        <dsp:cNvPr id="0" name=""/>
        <dsp:cNvSpPr/>
      </dsp:nvSpPr>
      <dsp:spPr>
        <a:xfrm>
          <a:off x="1827337" y="2969638"/>
          <a:ext cx="1362903" cy="865443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1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Planning and preparation</a:t>
          </a:r>
        </a:p>
      </dsp:txBody>
      <dsp:txXfrm>
        <a:off x="1852685" y="2994986"/>
        <a:ext cx="1312207" cy="814747"/>
      </dsp:txXfrm>
    </dsp:sp>
    <dsp:sp modelId="{6B9C18A1-E57E-42FD-A3E8-3DA0658ABE4D}">
      <dsp:nvSpPr>
        <dsp:cNvPr id="0" name=""/>
        <dsp:cNvSpPr/>
      </dsp:nvSpPr>
      <dsp:spPr>
        <a:xfrm>
          <a:off x="3341674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FBB30-571F-4577-BD12-AA0EEB01CE14}">
      <dsp:nvSpPr>
        <dsp:cNvPr id="0" name=""/>
        <dsp:cNvSpPr/>
      </dsp:nvSpPr>
      <dsp:spPr>
        <a:xfrm>
          <a:off x="3493108" y="2969638"/>
          <a:ext cx="1362903" cy="865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2 Electromagnetic Survey</a:t>
          </a:r>
        </a:p>
      </dsp:txBody>
      <dsp:txXfrm>
        <a:off x="3518456" y="2994986"/>
        <a:ext cx="1312207" cy="814747"/>
      </dsp:txXfrm>
    </dsp:sp>
    <dsp:sp modelId="{92F4997F-A29E-4EC6-8691-DD2352E535EF}">
      <dsp:nvSpPr>
        <dsp:cNvPr id="0" name=""/>
        <dsp:cNvSpPr/>
      </dsp:nvSpPr>
      <dsp:spPr>
        <a:xfrm>
          <a:off x="5007445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315B8-4CBC-4388-83F9-B311E327E547}">
      <dsp:nvSpPr>
        <dsp:cNvPr id="0" name=""/>
        <dsp:cNvSpPr/>
      </dsp:nvSpPr>
      <dsp:spPr>
        <a:xfrm>
          <a:off x="5158879" y="2969638"/>
          <a:ext cx="1362903" cy="865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3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Additional data collection</a:t>
          </a:r>
        </a:p>
      </dsp:txBody>
      <dsp:txXfrm>
        <a:off x="5184227" y="2994986"/>
        <a:ext cx="1312207" cy="814747"/>
      </dsp:txXfrm>
    </dsp:sp>
    <dsp:sp modelId="{9E8D2B81-CC64-472C-8F40-7F0BFD7E2B04}">
      <dsp:nvSpPr>
        <dsp:cNvPr id="0" name=""/>
        <dsp:cNvSpPr/>
      </dsp:nvSpPr>
      <dsp:spPr>
        <a:xfrm>
          <a:off x="6673216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2FDB-24CF-4827-9697-70CAF05F8E52}">
      <dsp:nvSpPr>
        <dsp:cNvPr id="0" name=""/>
        <dsp:cNvSpPr/>
      </dsp:nvSpPr>
      <dsp:spPr>
        <a:xfrm>
          <a:off x="6824650" y="2969638"/>
          <a:ext cx="1362903" cy="8654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4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Data Processing and Inversions</a:t>
          </a:r>
        </a:p>
      </dsp:txBody>
      <dsp:txXfrm>
        <a:off x="6849998" y="2994986"/>
        <a:ext cx="1312207" cy="814747"/>
      </dsp:txXfrm>
    </dsp:sp>
    <dsp:sp modelId="{A81C9708-4D57-4A0D-BC86-F27BFAB2FE49}">
      <dsp:nvSpPr>
        <dsp:cNvPr id="0" name=""/>
        <dsp:cNvSpPr/>
      </dsp:nvSpPr>
      <dsp:spPr>
        <a:xfrm>
          <a:off x="8338987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596EB-95D8-46FA-9FAA-9CCC44D00A71}">
      <dsp:nvSpPr>
        <dsp:cNvPr id="0" name=""/>
        <dsp:cNvSpPr/>
      </dsp:nvSpPr>
      <dsp:spPr>
        <a:xfrm>
          <a:off x="8490421" y="2969638"/>
          <a:ext cx="1362903" cy="8654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5 Interpretation and models</a:t>
          </a:r>
        </a:p>
      </dsp:txBody>
      <dsp:txXfrm>
        <a:off x="8515769" y="2994986"/>
        <a:ext cx="1312207" cy="814747"/>
      </dsp:txXfrm>
    </dsp:sp>
    <dsp:sp modelId="{0AE0B912-95C1-4516-95B8-8170834F0B98}">
      <dsp:nvSpPr>
        <dsp:cNvPr id="0" name=""/>
        <dsp:cNvSpPr/>
      </dsp:nvSpPr>
      <dsp:spPr>
        <a:xfrm>
          <a:off x="10004758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BB187-8516-4915-8E0D-6052A79774F3}">
      <dsp:nvSpPr>
        <dsp:cNvPr id="0" name=""/>
        <dsp:cNvSpPr/>
      </dsp:nvSpPr>
      <dsp:spPr>
        <a:xfrm>
          <a:off x="10156192" y="2969638"/>
          <a:ext cx="1362903" cy="86544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6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Release of products/Project closure</a:t>
          </a:r>
        </a:p>
      </dsp:txBody>
      <dsp:txXfrm>
        <a:off x="10181540" y="2994986"/>
        <a:ext cx="1312207" cy="8147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F81B5-76AC-40EB-98BC-3D77ADA8C60D}">
      <dsp:nvSpPr>
        <dsp:cNvPr id="0" name=""/>
        <dsp:cNvSpPr/>
      </dsp:nvSpPr>
      <dsp:spPr>
        <a:xfrm>
          <a:off x="10133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E0FF-1B1F-47E3-883F-1691C0487FA9}">
      <dsp:nvSpPr>
        <dsp:cNvPr id="0" name=""/>
        <dsp:cNvSpPr/>
      </dsp:nvSpPr>
      <dsp:spPr>
        <a:xfrm>
          <a:off x="161566" y="2969638"/>
          <a:ext cx="1362903" cy="865443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Project initiation</a:t>
          </a:r>
        </a:p>
      </dsp:txBody>
      <dsp:txXfrm>
        <a:off x="186914" y="2994986"/>
        <a:ext cx="1312207" cy="814747"/>
      </dsp:txXfrm>
    </dsp:sp>
    <dsp:sp modelId="{C522FF17-FE8C-48C4-A39F-CDEA613F12FD}">
      <dsp:nvSpPr>
        <dsp:cNvPr id="0" name=""/>
        <dsp:cNvSpPr/>
      </dsp:nvSpPr>
      <dsp:spPr>
        <a:xfrm>
          <a:off x="1675904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42E28-321C-4FFC-B36D-777CB1125B3B}">
      <dsp:nvSpPr>
        <dsp:cNvPr id="0" name=""/>
        <dsp:cNvSpPr/>
      </dsp:nvSpPr>
      <dsp:spPr>
        <a:xfrm>
          <a:off x="1827337" y="2969638"/>
          <a:ext cx="1362903" cy="865443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1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Planning and preparation</a:t>
          </a:r>
        </a:p>
      </dsp:txBody>
      <dsp:txXfrm>
        <a:off x="1852685" y="2994986"/>
        <a:ext cx="1312207" cy="814747"/>
      </dsp:txXfrm>
    </dsp:sp>
    <dsp:sp modelId="{6B9C18A1-E57E-42FD-A3E8-3DA0658ABE4D}">
      <dsp:nvSpPr>
        <dsp:cNvPr id="0" name=""/>
        <dsp:cNvSpPr/>
      </dsp:nvSpPr>
      <dsp:spPr>
        <a:xfrm>
          <a:off x="3341674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FBB30-571F-4577-BD12-AA0EEB01CE14}">
      <dsp:nvSpPr>
        <dsp:cNvPr id="0" name=""/>
        <dsp:cNvSpPr/>
      </dsp:nvSpPr>
      <dsp:spPr>
        <a:xfrm>
          <a:off x="3493108" y="2969638"/>
          <a:ext cx="1362903" cy="865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2 Electromagnetic Survey</a:t>
          </a:r>
        </a:p>
      </dsp:txBody>
      <dsp:txXfrm>
        <a:off x="3518456" y="2994986"/>
        <a:ext cx="1312207" cy="814747"/>
      </dsp:txXfrm>
    </dsp:sp>
    <dsp:sp modelId="{92F4997F-A29E-4EC6-8691-DD2352E535EF}">
      <dsp:nvSpPr>
        <dsp:cNvPr id="0" name=""/>
        <dsp:cNvSpPr/>
      </dsp:nvSpPr>
      <dsp:spPr>
        <a:xfrm>
          <a:off x="5007445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315B8-4CBC-4388-83F9-B311E327E547}">
      <dsp:nvSpPr>
        <dsp:cNvPr id="0" name=""/>
        <dsp:cNvSpPr/>
      </dsp:nvSpPr>
      <dsp:spPr>
        <a:xfrm>
          <a:off x="5158879" y="2969638"/>
          <a:ext cx="1362903" cy="865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3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Additional data collection</a:t>
          </a:r>
        </a:p>
      </dsp:txBody>
      <dsp:txXfrm>
        <a:off x="5184227" y="2994986"/>
        <a:ext cx="1312207" cy="814747"/>
      </dsp:txXfrm>
    </dsp:sp>
    <dsp:sp modelId="{9E8D2B81-CC64-472C-8F40-7F0BFD7E2B04}">
      <dsp:nvSpPr>
        <dsp:cNvPr id="0" name=""/>
        <dsp:cNvSpPr/>
      </dsp:nvSpPr>
      <dsp:spPr>
        <a:xfrm>
          <a:off x="6673216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2FDB-24CF-4827-9697-70CAF05F8E52}">
      <dsp:nvSpPr>
        <dsp:cNvPr id="0" name=""/>
        <dsp:cNvSpPr/>
      </dsp:nvSpPr>
      <dsp:spPr>
        <a:xfrm>
          <a:off x="6824650" y="2969638"/>
          <a:ext cx="1362903" cy="8654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4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Data Processing and Inversions</a:t>
          </a:r>
        </a:p>
      </dsp:txBody>
      <dsp:txXfrm>
        <a:off x="6849998" y="2994986"/>
        <a:ext cx="1312207" cy="814747"/>
      </dsp:txXfrm>
    </dsp:sp>
    <dsp:sp modelId="{A81C9708-4D57-4A0D-BC86-F27BFAB2FE49}">
      <dsp:nvSpPr>
        <dsp:cNvPr id="0" name=""/>
        <dsp:cNvSpPr/>
      </dsp:nvSpPr>
      <dsp:spPr>
        <a:xfrm>
          <a:off x="8338987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596EB-95D8-46FA-9FAA-9CCC44D00A71}">
      <dsp:nvSpPr>
        <dsp:cNvPr id="0" name=""/>
        <dsp:cNvSpPr/>
      </dsp:nvSpPr>
      <dsp:spPr>
        <a:xfrm>
          <a:off x="8490421" y="2969638"/>
          <a:ext cx="1362903" cy="8654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5 Interpretation and models</a:t>
          </a:r>
        </a:p>
      </dsp:txBody>
      <dsp:txXfrm>
        <a:off x="8515769" y="2994986"/>
        <a:ext cx="1312207" cy="814747"/>
      </dsp:txXfrm>
    </dsp:sp>
    <dsp:sp modelId="{0AE0B912-95C1-4516-95B8-8170834F0B98}">
      <dsp:nvSpPr>
        <dsp:cNvPr id="0" name=""/>
        <dsp:cNvSpPr/>
      </dsp:nvSpPr>
      <dsp:spPr>
        <a:xfrm>
          <a:off x="10004758" y="2825776"/>
          <a:ext cx="1362903" cy="86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BB187-8516-4915-8E0D-6052A79774F3}">
      <dsp:nvSpPr>
        <dsp:cNvPr id="0" name=""/>
        <dsp:cNvSpPr/>
      </dsp:nvSpPr>
      <dsp:spPr>
        <a:xfrm>
          <a:off x="10156192" y="2969638"/>
          <a:ext cx="1362903" cy="86544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Stage 6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 dirty="0"/>
            <a:t>Release of products/Project closure</a:t>
          </a:r>
        </a:p>
      </dsp:txBody>
      <dsp:txXfrm>
        <a:off x="10181540" y="2994986"/>
        <a:ext cx="1312207" cy="81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262F-2E54-4503-B516-065976CB4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8D95-4185-4AD2-93ED-FD2A0A9A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984A-5E86-4170-A1E6-B2298CF7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BEF-78DF-4527-AD35-87E3AACF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7816-3B06-40F0-A381-A2838E47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210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F4-6711-4498-BCAB-3FBACABF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AB3A7-700E-4545-8D18-30EBC121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5B8C-D8B8-4C5D-A409-5DA81CAF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D3BD-760C-406B-8EFC-FABFE0D2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FC26-A9E6-4824-B402-0A4D6855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691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5A1F4-9538-4C58-9906-01FAD0B50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2B526-9203-4FED-AFB4-9A00258F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941F-BC6F-43A3-ADF0-7A79EFEF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DDB3-5C62-4B36-8A69-B23B0CA5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ED59-34DB-432A-A176-631E0E8B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0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317D-2DE2-4609-8EB0-4393E5B1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E668-15FE-4C34-8990-68F5CAF0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C7522-5B5A-4CAA-B30E-DDB557E4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08BA-8D06-413F-8571-2C2BF72F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D43B-D468-4B8E-99C2-E98C763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1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DB2-44FD-4C7B-880B-D35D46D0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B0CC-6BDA-46F7-97AC-B1E4811D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A929-0F81-4B78-B044-5417E3D2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BC2A1-EA67-4FC2-B4CE-D796A83F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DC21-F4B4-4F3F-8992-9C558F80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83AF-C679-4C0A-A5CC-D8C024C1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C25E-9D03-4637-87D2-4A0286A9B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706E2-FD3F-41A5-A006-9EDF26964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F702-370A-48D4-9BE7-F1D84374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FBFC0-6417-4C0F-85F9-43070CF0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E0DB8-447C-464F-AD96-C1A00097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35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BA2C-95C1-45FB-8521-AEDDEB24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A5256-5F5C-41DF-9F69-CC4BC2B3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E6AC7-7604-414F-83CE-B81AF7B6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E655B-72B3-46CF-AFAA-2DA8547B6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7EB91-0218-4D9D-B2EB-0845E1A6F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F5099-FF60-4D0F-96D5-9C1AC485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97E13-BCE8-4A2A-BFCA-5CE4582A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B4176-7B82-4071-877D-E840E2D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408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BEF-22E4-40C0-825F-14CF9CD0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43DB8-2EEE-4FC4-A1FF-B8D9D599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21DAE-D5CF-4864-A1B9-36F57DC7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F17D1-B0D0-4816-8D6A-119D6717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791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1A49A-46EA-4D67-8547-EA89E417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4F728-BFB4-4726-B8D0-CE1C27D8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C3F4A-99B7-4D7E-99BF-35B1A6C7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692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F937-4E5F-4D0F-A231-D8A0D140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48A8-BDEA-4620-AB5D-5D185F6C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F4219-EC98-4C1D-9351-426B8A6C2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31F1-BED7-4875-8F85-ED5EDE44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1126-311A-487E-B8F6-DA45DF8F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B3649-CA7D-436F-A499-44003993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970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3FF7-377D-4441-895E-9FD37F87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16778-B85F-4129-8E3E-70D4D5661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774C-147F-40AB-85D2-1F9B57B4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5B72A-7D45-4A71-8251-6588D278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B2ED1-92F0-4365-B81D-8F931EE4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E758-F479-4AAE-B219-6908EDBF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85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5137F-1CE7-4CE9-A308-BEEACCF8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98741-76A5-4287-A66A-DA24DD63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9267-B376-4324-B397-41656EA7B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DD67-F4B0-4AD7-95B7-F56D86B349A2}" type="datetimeFigureOut">
              <a:rPr lang="en-NZ" smtClean="0"/>
              <a:t>8/08/2021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1179-7F36-4FC3-A0D9-1BEA71D3D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8E4A-2C52-4363-BE9B-E22E5C552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059D-C1A0-40F7-8062-EAFF515BE2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914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E95AEF6-B77F-4DCD-BEEF-DB24DC99F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919629"/>
              </p:ext>
            </p:extLst>
          </p:nvPr>
        </p:nvGraphicFramePr>
        <p:xfrm>
          <a:off x="2722464" y="314087"/>
          <a:ext cx="6946954" cy="552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17AEE6-AB71-4A60-8551-E05B0A272B04}"/>
              </a:ext>
            </a:extLst>
          </p:cNvPr>
          <p:cNvSpPr txBox="1"/>
          <p:nvPr/>
        </p:nvSpPr>
        <p:spPr>
          <a:xfrm>
            <a:off x="0" y="0"/>
            <a:ext cx="681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Step ONE - filtering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1E7CE-74FF-45A1-A6F0-83BA3D45D5AC}"/>
              </a:ext>
            </a:extLst>
          </p:cNvPr>
          <p:cNvSpPr txBox="1"/>
          <p:nvPr/>
        </p:nvSpPr>
        <p:spPr>
          <a:xfrm>
            <a:off x="1896162" y="1187574"/>
            <a:ext cx="238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sites with</a:t>
            </a:r>
          </a:p>
          <a:p>
            <a:pPr algn="ctr"/>
            <a:r>
              <a:rPr lang="en-NZ" sz="800" dirty="0"/>
              <a:t> “Elevation above Sea Level”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C7421-F212-46DE-9B54-6BAAB9F3B58F}"/>
              </a:ext>
            </a:extLst>
          </p:cNvPr>
          <p:cNvSpPr txBox="1"/>
          <p:nvPr/>
        </p:nvSpPr>
        <p:spPr>
          <a:xfrm>
            <a:off x="5895448" y="1275407"/>
            <a:ext cx="238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all other sites other than</a:t>
            </a:r>
          </a:p>
          <a:p>
            <a:pPr algn="ctr"/>
            <a:r>
              <a:rPr lang="en-NZ" sz="800" dirty="0"/>
              <a:t>“Elevation above Sea Level”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9EB9B-B265-489B-9502-7D6434A01642}"/>
              </a:ext>
            </a:extLst>
          </p:cNvPr>
          <p:cNvSpPr txBox="1"/>
          <p:nvPr/>
        </p:nvSpPr>
        <p:spPr>
          <a:xfrm>
            <a:off x="6341049" y="1970378"/>
            <a:ext cx="238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all other sites other than</a:t>
            </a:r>
          </a:p>
          <a:p>
            <a:pPr algn="ctr"/>
            <a:r>
              <a:rPr lang="en-NZ" sz="800" dirty="0"/>
              <a:t> “Hawkes Bay Datum”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97CE0-F849-4259-9CB6-110BD0B29EB7}"/>
              </a:ext>
            </a:extLst>
          </p:cNvPr>
          <p:cNvSpPr txBox="1"/>
          <p:nvPr/>
        </p:nvSpPr>
        <p:spPr>
          <a:xfrm>
            <a:off x="2427223" y="2029599"/>
            <a:ext cx="238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sites with</a:t>
            </a:r>
          </a:p>
          <a:p>
            <a:pPr algn="ctr"/>
            <a:r>
              <a:rPr lang="en-NZ" sz="800" dirty="0"/>
              <a:t> “Hawkes Bay Datum”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CACC5-0FA6-42B5-8CFD-F80C9805BF7B}"/>
              </a:ext>
            </a:extLst>
          </p:cNvPr>
          <p:cNvSpPr txBox="1"/>
          <p:nvPr/>
        </p:nvSpPr>
        <p:spPr>
          <a:xfrm>
            <a:off x="0" y="839688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AD4D9-B37B-403B-89D3-8972EA583A45}"/>
              </a:ext>
            </a:extLst>
          </p:cNvPr>
          <p:cNvSpPr txBox="1"/>
          <p:nvPr/>
        </p:nvSpPr>
        <p:spPr>
          <a:xfrm>
            <a:off x="-33242" y="1587043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two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8471C-FC87-4A0F-BF76-9646176323B2}"/>
              </a:ext>
            </a:extLst>
          </p:cNvPr>
          <p:cNvSpPr txBox="1"/>
          <p:nvPr/>
        </p:nvSpPr>
        <p:spPr>
          <a:xfrm>
            <a:off x="2904160" y="2883656"/>
            <a:ext cx="238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sites with</a:t>
            </a:r>
          </a:p>
          <a:p>
            <a:pPr algn="ctr"/>
            <a:r>
              <a:rPr lang="en-NZ" sz="800" dirty="0"/>
              <a:t> “Depth from Measuring Point”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DCC12-F9B8-4284-98F9-67EA1D823B79}"/>
              </a:ext>
            </a:extLst>
          </p:cNvPr>
          <p:cNvSpPr txBox="1"/>
          <p:nvPr/>
        </p:nvSpPr>
        <p:spPr>
          <a:xfrm>
            <a:off x="6905117" y="2750686"/>
            <a:ext cx="238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all other sites other than</a:t>
            </a:r>
          </a:p>
          <a:p>
            <a:pPr algn="ctr"/>
            <a:r>
              <a:rPr lang="en-NZ" sz="800" dirty="0"/>
              <a:t> “Depth from Measuring Point”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4AA24-4DA4-45E6-8182-1BF82468BE54}"/>
              </a:ext>
            </a:extLst>
          </p:cNvPr>
          <p:cNvSpPr txBox="1"/>
          <p:nvPr/>
        </p:nvSpPr>
        <p:spPr>
          <a:xfrm>
            <a:off x="3618585" y="4473737"/>
            <a:ext cx="267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sites with</a:t>
            </a:r>
          </a:p>
          <a:p>
            <a:pPr algn="ctr"/>
            <a:r>
              <a:rPr lang="en-NZ" sz="800" dirty="0"/>
              <a:t>  “Depth from Measuring Point” Puddle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D0273-19DE-4B16-A81F-0833714527AD}"/>
              </a:ext>
            </a:extLst>
          </p:cNvPr>
          <p:cNvSpPr txBox="1"/>
          <p:nvPr/>
        </p:nvSpPr>
        <p:spPr>
          <a:xfrm>
            <a:off x="7976169" y="4406977"/>
            <a:ext cx="238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all other sites other than</a:t>
            </a:r>
          </a:p>
          <a:p>
            <a:pPr algn="ctr"/>
            <a:r>
              <a:rPr lang="en-NZ" sz="800" dirty="0"/>
              <a:t> “Depth from Measuring Point” Puddle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B6439-6B99-4038-8FE3-12BF327CADAA}"/>
              </a:ext>
            </a:extLst>
          </p:cNvPr>
          <p:cNvSpPr txBox="1"/>
          <p:nvPr/>
        </p:nvSpPr>
        <p:spPr>
          <a:xfrm>
            <a:off x="3175035" y="3655495"/>
            <a:ext cx="26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sites with</a:t>
            </a:r>
          </a:p>
          <a:p>
            <a:pPr algn="ctr"/>
            <a:r>
              <a:rPr lang="en-NZ" sz="800" dirty="0"/>
              <a:t> “Elevation above Sea Level” Puddle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FB924-8663-4B9C-8CDF-047596F69ECD}"/>
              </a:ext>
            </a:extLst>
          </p:cNvPr>
          <p:cNvSpPr txBox="1"/>
          <p:nvPr/>
        </p:nvSpPr>
        <p:spPr>
          <a:xfrm>
            <a:off x="7405329" y="3572604"/>
            <a:ext cx="238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all other sites other than</a:t>
            </a:r>
          </a:p>
          <a:p>
            <a:pPr algn="ctr"/>
            <a:r>
              <a:rPr lang="en-NZ" sz="800" dirty="0"/>
              <a:t>“Elevation above Sea Level” Puddle</a:t>
            </a:r>
          </a:p>
          <a:p>
            <a:pPr algn="ctr"/>
            <a:r>
              <a:rPr lang="en-NZ" sz="800" dirty="0"/>
              <a:t>Manual and Recorder sites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3CA6EB-FD8B-43D8-BC5B-5FFC2E2ABE6A}"/>
              </a:ext>
            </a:extLst>
          </p:cNvPr>
          <p:cNvSpPr txBox="1"/>
          <p:nvPr/>
        </p:nvSpPr>
        <p:spPr>
          <a:xfrm>
            <a:off x="-8108" y="2362793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three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0466F6-0280-46B0-85F7-C313698E7176}"/>
              </a:ext>
            </a:extLst>
          </p:cNvPr>
          <p:cNvSpPr txBox="1"/>
          <p:nvPr/>
        </p:nvSpPr>
        <p:spPr>
          <a:xfrm>
            <a:off x="0" y="3152000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4389DC-7451-427E-810E-1ACF533A9009}"/>
              </a:ext>
            </a:extLst>
          </p:cNvPr>
          <p:cNvSpPr txBox="1"/>
          <p:nvPr/>
        </p:nvSpPr>
        <p:spPr>
          <a:xfrm>
            <a:off x="0" y="3960762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five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2285B1-2834-44ED-8442-D430DDAA5790}"/>
              </a:ext>
            </a:extLst>
          </p:cNvPr>
          <p:cNvSpPr txBox="1"/>
          <p:nvPr/>
        </p:nvSpPr>
        <p:spPr>
          <a:xfrm>
            <a:off x="0" y="4829974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six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C59FC-BB73-4DD3-A7C5-5F2DDBCDFE65}"/>
              </a:ext>
            </a:extLst>
          </p:cNvPr>
          <p:cNvSpPr txBox="1"/>
          <p:nvPr/>
        </p:nvSpPr>
        <p:spPr>
          <a:xfrm>
            <a:off x="101170" y="5699186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seven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9B75B2-BB34-4A79-B5A1-B89B6B469C0C}"/>
              </a:ext>
            </a:extLst>
          </p:cNvPr>
          <p:cNvSpPr txBox="1"/>
          <p:nvPr/>
        </p:nvSpPr>
        <p:spPr>
          <a:xfrm>
            <a:off x="4278887" y="5306023"/>
            <a:ext cx="222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sites with</a:t>
            </a:r>
          </a:p>
          <a:p>
            <a:pPr algn="ctr"/>
            <a:r>
              <a:rPr lang="en-NZ" sz="800" dirty="0"/>
              <a:t>  “Stage” Historic Manual and Auto water level sites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079A57-2EC1-4772-87D1-E3CAE45B0A43}"/>
              </a:ext>
            </a:extLst>
          </p:cNvPr>
          <p:cNvSpPr txBox="1"/>
          <p:nvPr/>
        </p:nvSpPr>
        <p:spPr>
          <a:xfrm>
            <a:off x="8648277" y="5299803"/>
            <a:ext cx="212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Filter based on all other sites other than</a:t>
            </a:r>
          </a:p>
          <a:p>
            <a:pPr algn="ctr"/>
            <a:r>
              <a:rPr lang="en-NZ" sz="800" dirty="0"/>
              <a:t> “Stage” Historic Manual and Auto water level sites</a:t>
            </a:r>
          </a:p>
        </p:txBody>
      </p:sp>
    </p:spTree>
    <p:extLst>
      <p:ext uri="{BB962C8B-B14F-4D97-AF65-F5344CB8AC3E}">
        <p14:creationId xmlns:p14="http://schemas.microsoft.com/office/powerpoint/2010/main" val="241318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E95AEF6-B77F-4DCD-BEEF-DB24DC99F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857147"/>
              </p:ext>
            </p:extLst>
          </p:nvPr>
        </p:nvGraphicFramePr>
        <p:xfrm>
          <a:off x="2851387" y="637252"/>
          <a:ext cx="6946954" cy="552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17AEE6-AB71-4A60-8551-E05B0A272B04}"/>
              </a:ext>
            </a:extLst>
          </p:cNvPr>
          <p:cNvSpPr txBox="1"/>
          <p:nvPr/>
        </p:nvSpPr>
        <p:spPr>
          <a:xfrm>
            <a:off x="0" y="0"/>
            <a:ext cx="681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Step TWO - Merge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CACC5-0FA6-42B5-8CFD-F80C9805BF7B}"/>
              </a:ext>
            </a:extLst>
          </p:cNvPr>
          <p:cNvSpPr txBox="1"/>
          <p:nvPr/>
        </p:nvSpPr>
        <p:spPr>
          <a:xfrm>
            <a:off x="0" y="839688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AD4D9-B37B-403B-89D3-8972EA583A45}"/>
              </a:ext>
            </a:extLst>
          </p:cNvPr>
          <p:cNvSpPr txBox="1"/>
          <p:nvPr/>
        </p:nvSpPr>
        <p:spPr>
          <a:xfrm>
            <a:off x="-33242" y="1587043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D0273-19DE-4B16-A81F-0833714527AD}"/>
              </a:ext>
            </a:extLst>
          </p:cNvPr>
          <p:cNvSpPr txBox="1"/>
          <p:nvPr/>
        </p:nvSpPr>
        <p:spPr>
          <a:xfrm>
            <a:off x="7279883" y="5796576"/>
            <a:ext cx="23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dirty="0"/>
              <a:t>Sites with multiple datums will be combined together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3CA6EB-FD8B-43D8-BC5B-5FFC2E2ABE6A}"/>
              </a:ext>
            </a:extLst>
          </p:cNvPr>
          <p:cNvSpPr txBox="1"/>
          <p:nvPr/>
        </p:nvSpPr>
        <p:spPr>
          <a:xfrm>
            <a:off x="-8108" y="2362793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three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0466F6-0280-46B0-85F7-C313698E7176}"/>
              </a:ext>
            </a:extLst>
          </p:cNvPr>
          <p:cNvSpPr txBox="1"/>
          <p:nvPr/>
        </p:nvSpPr>
        <p:spPr>
          <a:xfrm>
            <a:off x="0" y="3152000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4389DC-7451-427E-810E-1ACF533A9009}"/>
              </a:ext>
            </a:extLst>
          </p:cNvPr>
          <p:cNvSpPr txBox="1"/>
          <p:nvPr/>
        </p:nvSpPr>
        <p:spPr>
          <a:xfrm>
            <a:off x="0" y="3960762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five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2285B1-2834-44ED-8442-D430DDAA5790}"/>
              </a:ext>
            </a:extLst>
          </p:cNvPr>
          <p:cNvSpPr txBox="1"/>
          <p:nvPr/>
        </p:nvSpPr>
        <p:spPr>
          <a:xfrm>
            <a:off x="0" y="4829974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six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C59FC-BB73-4DD3-A7C5-5F2DDBCDFE65}"/>
              </a:ext>
            </a:extLst>
          </p:cNvPr>
          <p:cNvSpPr txBox="1"/>
          <p:nvPr/>
        </p:nvSpPr>
        <p:spPr>
          <a:xfrm>
            <a:off x="101170" y="5699186"/>
            <a:ext cx="922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b="1" dirty="0"/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79228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E95AEF6-B77F-4DCD-BEEF-DB24DC99F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570080"/>
              </p:ext>
            </p:extLst>
          </p:nvPr>
        </p:nvGraphicFramePr>
        <p:xfrm>
          <a:off x="139857" y="0"/>
          <a:ext cx="11529229" cy="6660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9C7421-F212-46DE-9B54-6BAAB9F3B58F}"/>
              </a:ext>
            </a:extLst>
          </p:cNvPr>
          <p:cNvSpPr txBox="1"/>
          <p:nvPr/>
        </p:nvSpPr>
        <p:spPr>
          <a:xfrm>
            <a:off x="3093692" y="5222728"/>
            <a:ext cx="2382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Survey flown </a:t>
            </a:r>
          </a:p>
          <a:p>
            <a:pPr algn="ctr"/>
            <a:r>
              <a:rPr lang="en-NZ" sz="1100" dirty="0"/>
              <a:t>Jan/March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6E7A-FD99-4297-8612-CEB09EF1FAFE}"/>
              </a:ext>
            </a:extLst>
          </p:cNvPr>
          <p:cNvSpPr txBox="1"/>
          <p:nvPr/>
        </p:nvSpPr>
        <p:spPr>
          <a:xfrm>
            <a:off x="217863" y="2314292"/>
            <a:ext cx="140935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Initiation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1D1B2-6094-4A80-BB81-5A3DD05FA677}"/>
              </a:ext>
            </a:extLst>
          </p:cNvPr>
          <p:cNvSpPr txBox="1"/>
          <p:nvPr/>
        </p:nvSpPr>
        <p:spPr>
          <a:xfrm>
            <a:off x="1858387" y="2314292"/>
            <a:ext cx="14093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Planning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A93CBA-776E-49B7-BC0A-166C5AD59D13}"/>
              </a:ext>
            </a:extLst>
          </p:cNvPr>
          <p:cNvSpPr txBox="1"/>
          <p:nvPr/>
        </p:nvSpPr>
        <p:spPr>
          <a:xfrm>
            <a:off x="3498911" y="2314292"/>
            <a:ext cx="640672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Execution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4D52A-9DCB-4923-A2EF-E8E33272300E}"/>
              </a:ext>
            </a:extLst>
          </p:cNvPr>
          <p:cNvSpPr txBox="1"/>
          <p:nvPr/>
        </p:nvSpPr>
        <p:spPr>
          <a:xfrm>
            <a:off x="10136811" y="2314292"/>
            <a:ext cx="14093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Closure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80C61D7-57A6-4F49-B77D-D95EBA2E5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76" y="4094341"/>
            <a:ext cx="1047301" cy="1006929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670EA8B5-5FF7-4BFE-8B2C-CDC996617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9411" y="4094340"/>
            <a:ext cx="1047301" cy="1006929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DAAD389B-CB7C-4173-9894-AA91C70E0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1405" y="4127450"/>
            <a:ext cx="1047301" cy="1006929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3A8997E-A2E9-4050-A9C4-C413837F3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973" y="4205156"/>
            <a:ext cx="1400683" cy="896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5A4FAE1D-4ED2-40B0-9F8B-488BFCBE60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806" y="4205156"/>
            <a:ext cx="1400683" cy="89611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C4835EF5-F49E-4AE4-95EA-3875317C43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2104" y="4205156"/>
            <a:ext cx="1400683" cy="896114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A3FCAF08-29FB-4180-8A55-3832664F0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8402" y="4205155"/>
            <a:ext cx="1400683" cy="89611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8F9A5E9-9C45-439B-9260-218DAFEC2C2F}"/>
              </a:ext>
            </a:extLst>
          </p:cNvPr>
          <p:cNvSpPr txBox="1"/>
          <p:nvPr/>
        </p:nvSpPr>
        <p:spPr>
          <a:xfrm>
            <a:off x="5236195" y="5222727"/>
            <a:ext cx="1403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90%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Ruataniwha drilling </a:t>
            </a:r>
          </a:p>
          <a:p>
            <a:pPr algn="ctr"/>
            <a:r>
              <a:rPr lang="en-NZ" sz="1100" dirty="0"/>
              <a:t>remaining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038928-A09B-4D55-B07E-4313F94B6B71}"/>
              </a:ext>
            </a:extLst>
          </p:cNvPr>
          <p:cNvSpPr txBox="1"/>
          <p:nvPr/>
        </p:nvSpPr>
        <p:spPr>
          <a:xfrm>
            <a:off x="6955806" y="5222727"/>
            <a:ext cx="1400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60%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Heretaunga almost complete</a:t>
            </a:r>
          </a:p>
          <a:p>
            <a:pPr algn="ctr"/>
            <a:r>
              <a:rPr lang="en-NZ" sz="1100" dirty="0"/>
              <a:t>Ruataniwha remaining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5C5669-0203-43BD-B746-90456AD88044}"/>
              </a:ext>
            </a:extLst>
          </p:cNvPr>
          <p:cNvSpPr txBox="1"/>
          <p:nvPr/>
        </p:nvSpPr>
        <p:spPr>
          <a:xfrm>
            <a:off x="8609325" y="5221240"/>
            <a:ext cx="14034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30%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Heretaunga almost complete</a:t>
            </a:r>
          </a:p>
          <a:p>
            <a:pPr algn="ctr"/>
            <a:r>
              <a:rPr lang="en-NZ" sz="1100" dirty="0"/>
              <a:t>Ruataniwha remaining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9E57A-C4D7-4553-8191-D4C339936A80}"/>
              </a:ext>
            </a:extLst>
          </p:cNvPr>
          <p:cNvSpPr txBox="1"/>
          <p:nvPr/>
        </p:nvSpPr>
        <p:spPr>
          <a:xfrm>
            <a:off x="10265623" y="5221240"/>
            <a:ext cx="1403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10%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Discussions still in progress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28889B-712E-4CAF-9B50-6CEBA022CE45}"/>
              </a:ext>
            </a:extLst>
          </p:cNvPr>
          <p:cNvSpPr/>
          <p:nvPr/>
        </p:nvSpPr>
        <p:spPr>
          <a:xfrm>
            <a:off x="217863" y="1752671"/>
            <a:ext cx="11451222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087447-95F0-4D3A-A5FD-41CF62933CD2}"/>
              </a:ext>
            </a:extLst>
          </p:cNvPr>
          <p:cNvSpPr txBox="1"/>
          <p:nvPr/>
        </p:nvSpPr>
        <p:spPr>
          <a:xfrm>
            <a:off x="-120554" y="1534277"/>
            <a:ext cx="118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2018/2019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5CB32B-DEAD-4680-A649-A36DD941CB40}"/>
              </a:ext>
            </a:extLst>
          </p:cNvPr>
          <p:cNvSpPr txBox="1"/>
          <p:nvPr/>
        </p:nvSpPr>
        <p:spPr>
          <a:xfrm>
            <a:off x="10746473" y="1474837"/>
            <a:ext cx="118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End of 2022</a:t>
            </a:r>
          </a:p>
        </p:txBody>
      </p:sp>
    </p:spTree>
    <p:extLst>
      <p:ext uri="{BB962C8B-B14F-4D97-AF65-F5344CB8AC3E}">
        <p14:creationId xmlns:p14="http://schemas.microsoft.com/office/powerpoint/2010/main" val="216468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E95AEF6-B77F-4DCD-BEEF-DB24DC99F89B}"/>
              </a:ext>
            </a:extLst>
          </p:cNvPr>
          <p:cNvGraphicFramePr/>
          <p:nvPr/>
        </p:nvGraphicFramePr>
        <p:xfrm>
          <a:off x="139857" y="0"/>
          <a:ext cx="11529229" cy="6660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9C7421-F212-46DE-9B54-6BAAB9F3B58F}"/>
              </a:ext>
            </a:extLst>
          </p:cNvPr>
          <p:cNvSpPr txBox="1"/>
          <p:nvPr/>
        </p:nvSpPr>
        <p:spPr>
          <a:xfrm>
            <a:off x="3093692" y="5222728"/>
            <a:ext cx="2382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Survey flown </a:t>
            </a:r>
          </a:p>
          <a:p>
            <a:pPr algn="ctr"/>
            <a:r>
              <a:rPr lang="en-NZ" sz="1100" dirty="0"/>
              <a:t>Jan/March 2021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80C61D7-57A6-4F49-B77D-D95EBA2E5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76" y="4094341"/>
            <a:ext cx="1047301" cy="1006929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670EA8B5-5FF7-4BFE-8B2C-CDC996617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9411" y="4094340"/>
            <a:ext cx="1047301" cy="1006929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DAAD389B-CB7C-4173-9894-AA91C70E0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1405" y="4127450"/>
            <a:ext cx="1047301" cy="1006929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3A8997E-A2E9-4050-A9C4-C413837F3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973" y="4205156"/>
            <a:ext cx="1400683" cy="896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5A4FAE1D-4ED2-40B0-9F8B-488BFCBE60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806" y="4205156"/>
            <a:ext cx="1400683" cy="89611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C4835EF5-F49E-4AE4-95EA-3875317C43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2104" y="4205156"/>
            <a:ext cx="1400683" cy="896114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A3FCAF08-29FB-4180-8A55-3832664F0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8402" y="4205155"/>
            <a:ext cx="1400683" cy="89611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8F9A5E9-9C45-439B-9260-218DAFEC2C2F}"/>
              </a:ext>
            </a:extLst>
          </p:cNvPr>
          <p:cNvSpPr txBox="1"/>
          <p:nvPr/>
        </p:nvSpPr>
        <p:spPr>
          <a:xfrm>
            <a:off x="5236195" y="5222727"/>
            <a:ext cx="1403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90%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Ruataniwha drilling </a:t>
            </a:r>
          </a:p>
          <a:p>
            <a:pPr algn="ctr"/>
            <a:r>
              <a:rPr lang="en-NZ" sz="1100" dirty="0"/>
              <a:t>remaining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038928-A09B-4D55-B07E-4313F94B6B71}"/>
              </a:ext>
            </a:extLst>
          </p:cNvPr>
          <p:cNvSpPr txBox="1"/>
          <p:nvPr/>
        </p:nvSpPr>
        <p:spPr>
          <a:xfrm>
            <a:off x="6955806" y="5222727"/>
            <a:ext cx="1400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60%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Heretaunga almost complete</a:t>
            </a:r>
          </a:p>
          <a:p>
            <a:pPr algn="ctr"/>
            <a:r>
              <a:rPr lang="en-NZ" sz="1100" dirty="0"/>
              <a:t>Ruataniwha remaining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5C5669-0203-43BD-B746-90456AD88044}"/>
              </a:ext>
            </a:extLst>
          </p:cNvPr>
          <p:cNvSpPr txBox="1"/>
          <p:nvPr/>
        </p:nvSpPr>
        <p:spPr>
          <a:xfrm>
            <a:off x="8609325" y="5221240"/>
            <a:ext cx="14034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30%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Heretaunga almost complete</a:t>
            </a:r>
          </a:p>
          <a:p>
            <a:pPr algn="ctr"/>
            <a:r>
              <a:rPr lang="en-NZ" sz="1100" dirty="0"/>
              <a:t>Ruataniwha remaining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9E57A-C4D7-4553-8191-D4C339936A80}"/>
              </a:ext>
            </a:extLst>
          </p:cNvPr>
          <p:cNvSpPr txBox="1"/>
          <p:nvPr/>
        </p:nvSpPr>
        <p:spPr>
          <a:xfrm>
            <a:off x="10265623" y="5221240"/>
            <a:ext cx="1403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10%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Discussions still in progress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28889B-712E-4CAF-9B50-6CEBA022CE45}"/>
              </a:ext>
            </a:extLst>
          </p:cNvPr>
          <p:cNvSpPr/>
          <p:nvPr/>
        </p:nvSpPr>
        <p:spPr>
          <a:xfrm>
            <a:off x="217863" y="1752671"/>
            <a:ext cx="11451222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087447-95F0-4D3A-A5FD-41CF62933CD2}"/>
              </a:ext>
            </a:extLst>
          </p:cNvPr>
          <p:cNvSpPr txBox="1"/>
          <p:nvPr/>
        </p:nvSpPr>
        <p:spPr>
          <a:xfrm>
            <a:off x="-120554" y="1474837"/>
            <a:ext cx="118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2018/2019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5CB32B-DEAD-4680-A649-A36DD941CB40}"/>
              </a:ext>
            </a:extLst>
          </p:cNvPr>
          <p:cNvSpPr txBox="1"/>
          <p:nvPr/>
        </p:nvSpPr>
        <p:spPr>
          <a:xfrm>
            <a:off x="10746473" y="1474837"/>
            <a:ext cx="118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End of 2022</a:t>
            </a:r>
          </a:p>
        </p:txBody>
      </p:sp>
    </p:spTree>
    <p:extLst>
      <p:ext uri="{BB962C8B-B14F-4D97-AF65-F5344CB8AC3E}">
        <p14:creationId xmlns:p14="http://schemas.microsoft.com/office/powerpoint/2010/main" val="153119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E95AEF6-B77F-4DCD-BEEF-DB24DC99F89B}"/>
              </a:ext>
            </a:extLst>
          </p:cNvPr>
          <p:cNvGraphicFramePr/>
          <p:nvPr/>
        </p:nvGraphicFramePr>
        <p:xfrm>
          <a:off x="139857" y="0"/>
          <a:ext cx="11529229" cy="6660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9C7421-F212-46DE-9B54-6BAAB9F3B58F}"/>
              </a:ext>
            </a:extLst>
          </p:cNvPr>
          <p:cNvSpPr txBox="1"/>
          <p:nvPr/>
        </p:nvSpPr>
        <p:spPr>
          <a:xfrm>
            <a:off x="3093692" y="5222728"/>
            <a:ext cx="2382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Survey flown </a:t>
            </a:r>
          </a:p>
          <a:p>
            <a:pPr algn="ctr"/>
            <a:r>
              <a:rPr lang="en-NZ" sz="1100" dirty="0"/>
              <a:t>Jan/March 2021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80C61D7-57A6-4F49-B77D-D95EBA2E5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76" y="4094341"/>
            <a:ext cx="1047301" cy="1006929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670EA8B5-5FF7-4BFE-8B2C-CDC996617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9411" y="4094340"/>
            <a:ext cx="1047301" cy="1006929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DAAD389B-CB7C-4173-9894-AA91C70E0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1405" y="4127450"/>
            <a:ext cx="1047301" cy="1006929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3A8997E-A2E9-4050-A9C4-C413837F3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973" y="4205156"/>
            <a:ext cx="1400683" cy="896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5A4FAE1D-4ED2-40B0-9F8B-488BFCBE60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806" y="4205156"/>
            <a:ext cx="1400683" cy="89611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C4835EF5-F49E-4AE4-95EA-3875317C43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2104" y="4205156"/>
            <a:ext cx="1400683" cy="896114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A3FCAF08-29FB-4180-8A55-3832664F0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8402" y="4205155"/>
            <a:ext cx="1400683" cy="89611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8F9A5E9-9C45-439B-9260-218DAFEC2C2F}"/>
              </a:ext>
            </a:extLst>
          </p:cNvPr>
          <p:cNvSpPr txBox="1"/>
          <p:nvPr/>
        </p:nvSpPr>
        <p:spPr>
          <a:xfrm>
            <a:off x="5236195" y="5222727"/>
            <a:ext cx="1403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90%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Ruataniwha drilling </a:t>
            </a:r>
          </a:p>
          <a:p>
            <a:pPr algn="ctr"/>
            <a:r>
              <a:rPr lang="en-NZ" sz="1100" dirty="0"/>
              <a:t>remaining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038928-A09B-4D55-B07E-4313F94B6B71}"/>
              </a:ext>
            </a:extLst>
          </p:cNvPr>
          <p:cNvSpPr txBox="1"/>
          <p:nvPr/>
        </p:nvSpPr>
        <p:spPr>
          <a:xfrm>
            <a:off x="6955806" y="5222727"/>
            <a:ext cx="1400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60%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Heretaunga almost complete</a:t>
            </a:r>
          </a:p>
          <a:p>
            <a:pPr algn="ctr"/>
            <a:r>
              <a:rPr lang="en-NZ" sz="1100" dirty="0"/>
              <a:t>Ruataniwha remaining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5C5669-0203-43BD-B746-90456AD88044}"/>
              </a:ext>
            </a:extLst>
          </p:cNvPr>
          <p:cNvSpPr txBox="1"/>
          <p:nvPr/>
        </p:nvSpPr>
        <p:spPr>
          <a:xfrm>
            <a:off x="8609325" y="5221240"/>
            <a:ext cx="14034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30%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Heretaunga almost complete</a:t>
            </a:r>
          </a:p>
          <a:p>
            <a:pPr algn="ctr"/>
            <a:r>
              <a:rPr lang="en-NZ" sz="1100" dirty="0"/>
              <a:t>Ruataniwha remaining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9E57A-C4D7-4553-8191-D4C339936A80}"/>
              </a:ext>
            </a:extLst>
          </p:cNvPr>
          <p:cNvSpPr txBox="1"/>
          <p:nvPr/>
        </p:nvSpPr>
        <p:spPr>
          <a:xfrm>
            <a:off x="10265623" y="5221240"/>
            <a:ext cx="1403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/>
              <a:t>10% complete</a:t>
            </a:r>
          </a:p>
          <a:p>
            <a:pPr algn="ctr"/>
            <a:endParaRPr lang="en-NZ" sz="1100" dirty="0"/>
          </a:p>
          <a:p>
            <a:pPr algn="ctr"/>
            <a:r>
              <a:rPr lang="en-NZ" sz="1100" dirty="0"/>
              <a:t>Discussions still in progress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28889B-712E-4CAF-9B50-6CEBA022CE45}"/>
              </a:ext>
            </a:extLst>
          </p:cNvPr>
          <p:cNvSpPr/>
          <p:nvPr/>
        </p:nvSpPr>
        <p:spPr>
          <a:xfrm>
            <a:off x="178860" y="2101569"/>
            <a:ext cx="11451222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2018/2019     	 	                              	                                                                                                       End of 2022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087447-95F0-4D3A-A5FD-41CF62933CD2}"/>
              </a:ext>
            </a:extLst>
          </p:cNvPr>
          <p:cNvSpPr txBox="1"/>
          <p:nvPr/>
        </p:nvSpPr>
        <p:spPr>
          <a:xfrm>
            <a:off x="-120554" y="1474837"/>
            <a:ext cx="118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2018/2019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5CB32B-DEAD-4680-A649-A36DD941CB40}"/>
              </a:ext>
            </a:extLst>
          </p:cNvPr>
          <p:cNvSpPr txBox="1"/>
          <p:nvPr/>
        </p:nvSpPr>
        <p:spPr>
          <a:xfrm>
            <a:off x="10746473" y="1474837"/>
            <a:ext cx="118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End of 2022</a:t>
            </a:r>
          </a:p>
        </p:txBody>
      </p:sp>
    </p:spTree>
    <p:extLst>
      <p:ext uri="{BB962C8B-B14F-4D97-AF65-F5344CB8AC3E}">
        <p14:creationId xmlns:p14="http://schemas.microsoft.com/office/powerpoint/2010/main" val="12332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C6B1-27F2-46DE-ADEB-7B73127E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78EE-BAAF-4316-A9F2-12C1272D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854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Document" ma:contentTypeID="0x0101006285C8BD111BBD408D7519182B113E08" ma:contentTypeVersion="119" ma:contentTypeDescription="Create a new document." ma:contentTypeScope="" ma:versionID="d3d558eb353c9aec1d77e52380a276dc">
  <xsd:schema xmlns:xsd="http://www.w3.org/2001/XMLSchema" xmlns:xs="http://www.w3.org/2001/XMLSchema" xmlns:p="http://schemas.microsoft.com/office/2006/metadata/properties" xmlns:ns2="4f9c820c-e7e2-444d-97ee-45f2b3485c1d" xmlns:ns3="15ffb055-6eb4-45a1-bc20-bf2ac0d420da" xmlns:ns4="725c79e5-42ce-4aa0-ac78-b6418001f0d2" xmlns:ns5="c91a514c-9034-4fa3-897a-8352025b26ed" xmlns:ns6="9e1aa2e1-2fb6-4875-9cec-c87fb0e7fd30" xmlns:ns7="5bb8cc70-a832-4a3f-b222-9eb8e1810528" xmlns:ns8="dc967d7f-c8ce-4f5d-9cc5-7bbd83edbc25" targetNamespace="http://schemas.microsoft.com/office/2006/metadata/properties" ma:root="true" ma:fieldsID="fee31aebc27f1321d5aed44f4e5d2c55" ns2:_="" ns3:_="" ns4:_="" ns5:_="" ns6:_="" ns7:_="" ns8:_="">
    <xsd:import namespace="4f9c820c-e7e2-444d-97ee-45f2b3485c1d"/>
    <xsd:import namespace="15ffb055-6eb4-45a1-bc20-bf2ac0d420da"/>
    <xsd:import namespace="725c79e5-42ce-4aa0-ac78-b6418001f0d2"/>
    <xsd:import namespace="c91a514c-9034-4fa3-897a-8352025b26ed"/>
    <xsd:import namespace="9e1aa2e1-2fb6-4875-9cec-c87fb0e7fd30"/>
    <xsd:import namespace="5bb8cc70-a832-4a3f-b222-9eb8e1810528"/>
    <xsd:import namespace="dc967d7f-c8ce-4f5d-9cc5-7bbd83edbc2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3:KeyWords" minOccurs="0"/>
                <xsd:element ref="ns2:Narrative" minOccurs="0"/>
                <xsd:element ref="ns3:SecurityClassification" minOccurs="0"/>
                <xsd:element ref="ns2:Subactivity" minOccurs="0"/>
                <xsd:element ref="ns2:Case" minOccurs="0"/>
                <xsd:element ref="ns2:RelatedPeople" minOccurs="0"/>
                <xsd:element ref="ns2:CategoryName" minOccurs="0"/>
                <xsd:element ref="ns2:CategoryValue" minOccurs="0"/>
                <xsd:element ref="ns2:BusinessValue" minOccurs="0"/>
                <xsd:element ref="ns2:FunctionGroup" minOccurs="0"/>
                <xsd:element ref="ns2:Function" minOccurs="0"/>
                <xsd:element ref="ns2:PRAType" minOccurs="0"/>
                <xsd:element ref="ns2:PRADate1" minOccurs="0"/>
                <xsd:element ref="ns2:PRADate2" minOccurs="0"/>
                <xsd:element ref="ns2:PRADate3" minOccurs="0"/>
                <xsd:element ref="ns2:PRADateDisposal" minOccurs="0"/>
                <xsd:element ref="ns2:PRADateTrigger" minOccurs="0"/>
                <xsd:element ref="ns2:PRAText1" minOccurs="0"/>
                <xsd:element ref="ns2:PRAText2" minOccurs="0"/>
                <xsd:element ref="ns2:PRAText3" minOccurs="0"/>
                <xsd:element ref="ns2:PRAText4" minOccurs="0"/>
                <xsd:element ref="ns2:PRAText5" minOccurs="0"/>
                <xsd:element ref="ns2:AggregationStatus" minOccurs="0"/>
                <xsd:element ref="ns2:Project" minOccurs="0"/>
                <xsd:element ref="ns2:Activity" minOccurs="0"/>
                <xsd:element ref="ns4:AggregationNarrative" minOccurs="0"/>
                <xsd:element ref="ns5:Channel" minOccurs="0"/>
                <xsd:element ref="ns5:Team" minOccurs="0"/>
                <xsd:element ref="ns5:Level2" minOccurs="0"/>
                <xsd:element ref="ns5:Level3" minOccurs="0"/>
                <xsd:element ref="ns5:Year" minOccurs="0"/>
                <xsd:element ref="ns6:SetLabel" minOccurs="0"/>
                <xsd:element ref="ns6:OverrideLabel" minOccurs="0"/>
                <xsd:element ref="ns6:MigrationContent" minOccurs="0"/>
                <xsd:element ref="ns6:DateMigrated" minOccurs="0"/>
                <xsd:element ref="ns7:MediaServiceMetadata" minOccurs="0"/>
                <xsd:element ref="ns7:MediaServiceFastMetadata" minOccurs="0"/>
                <xsd:element ref="ns7:MediaServiceSearchProperties" minOccurs="0"/>
                <xsd:element ref="ns7:MediaServiceObjectDetectorVersions" minOccurs="0"/>
                <xsd:element ref="ns7:MediaServiceDateTaken" minOccurs="0"/>
                <xsd:element ref="ns7:MediaServiceGenerationTime" minOccurs="0"/>
                <xsd:element ref="ns7:MediaServiceEventHashCode" minOccurs="0"/>
                <xsd:element ref="ns7:MediaLengthInSeconds" minOccurs="0"/>
                <xsd:element ref="ns7:lcf76f155ced4ddcb4097134ff3c332f" minOccurs="0"/>
                <xsd:element ref="ns8:TaxCatchAll" minOccurs="0"/>
                <xsd:element ref="ns7:MediaServiceOCR" minOccurs="0"/>
                <xsd:element ref="ns7:MediaServiceLocation" minOccurs="0"/>
                <xsd:element ref="ns8:SharedWithUsers" minOccurs="0"/>
                <xsd:element ref="ns8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c820c-e7e2-444d-97ee-45f2b3485c1d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format="Dropdown" ma:hidden="true" ma:internalName="DocumentType" ma:readOnly="false">
      <xsd:simpleType>
        <xsd:restriction base="dms:Choice">
          <xsd:enumeration value="APPLICATION certificate consent related"/>
          <xsd:enumeration value="CONTRACT Variation Agreement MoU"/>
          <xsd:enumeration value="CORRESPONDENCE Letter Email Memo File Note"/>
          <xsd:enumeration value="DRAWING Plan Map"/>
          <xsd:enumeration value="EMPLOYMENT related"/>
          <xsd:enumeration value="FINANCIAL related"/>
          <xsd:enumeration value="INFORMATION REQUESTS"/>
          <xsd:enumeration value="KNOWLEDGE article"/>
          <xsd:enumeration value="LEGAL"/>
          <xsd:enumeration value="MEETING related"/>
          <xsd:enumeration value="MODEL Calculation Working"/>
          <xsd:enumeration value="MONITORING DATA"/>
          <xsd:enumeration value="PHOTO Image or Multi-media"/>
          <xsd:enumeration value="POLICY Bylaw Strategy Plan Change"/>
          <xsd:enumeration value="PRESENTATION"/>
          <xsd:enumeration value="PROCESS Procedure Guidelines"/>
          <xsd:enumeration value="PROCUREMENT related"/>
          <xsd:enumeration value="PUBLICATION material, Media or Advertising"/>
          <xsd:enumeration value="REPORT or planning related"/>
          <xsd:enumeration value="SPECIFICATION or standard"/>
          <xsd:enumeration value="SUBMISSION or Tender"/>
          <xsd:enumeration value="TEMPLATE, Checklist or Form"/>
          <xsd:enumeration value="THIRD PARTY reference material"/>
        </xsd:restriction>
      </xsd:simpleType>
    </xsd:element>
    <xsd:element name="Narrative" ma:index="10" nillable="true" ma:displayName="Narrative" ma:hidden="true" ma:internalName="Narrative" ma:readOnly="false">
      <xsd:simpleType>
        <xsd:restriction base="dms:Note"/>
      </xsd:simpleType>
    </xsd:element>
    <xsd:element name="Subactivity" ma:index="12" nillable="true" ma:displayName="Subactivity" ma:default="" ma:hidden="true" ma:internalName="Subactivity" ma:readOnly="false">
      <xsd:simpleType>
        <xsd:restriction base="dms:Text">
          <xsd:maxLength value="255"/>
        </xsd:restriction>
      </xsd:simpleType>
    </xsd:element>
    <xsd:element name="Case" ma:index="13" nillable="true" ma:displayName="Case" ma:default="NA" ma:hidden="true" ma:internalName="Case" ma:readOnly="false">
      <xsd:simpleType>
        <xsd:restriction base="dms:Text">
          <xsd:maxLength value="255"/>
        </xsd:restriction>
      </xsd:simpleType>
    </xsd:element>
    <xsd:element name="RelatedPeople" ma:index="14" nillable="true" ma:displayName="Related People" ma:hidden="true" ma:list="UserInfo" ma:SharePointGroup="0" ma:internalName="RelatedPeop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egoryName" ma:index="15" nillable="true" ma:displayName="Category 1" ma:default="NA" ma:hidden="true" ma:internalName="CategoryName" ma:readOnly="false">
      <xsd:simpleType>
        <xsd:restriction base="dms:Text">
          <xsd:maxLength value="255"/>
        </xsd:restriction>
      </xsd:simpleType>
    </xsd:element>
    <xsd:element name="CategoryValue" ma:index="16" nillable="true" ma:displayName="Category 2" ma:default="NA" ma:hidden="true" ma:internalName="CategoryValue" ma:readOnly="false">
      <xsd:simpleType>
        <xsd:restriction base="dms:Text">
          <xsd:maxLength value="255"/>
        </xsd:restriction>
      </xsd:simpleType>
    </xsd:element>
    <xsd:element name="BusinessValue" ma:index="17" nillable="true" ma:displayName="Business Value" ma:hidden="true" ma:internalName="BusinessValue" ma:readOnly="false">
      <xsd:simpleType>
        <xsd:restriction base="dms:Text">
          <xsd:maxLength value="255"/>
        </xsd:restriction>
      </xsd:simpleType>
    </xsd:element>
    <xsd:element name="FunctionGroup" ma:index="18" nillable="true" ma:displayName="Function Group" ma:default="Regional Resources" ma:hidden="true" ma:internalName="FunctionGroup" ma:readOnly="false">
      <xsd:simpleType>
        <xsd:restriction base="dms:Text">
          <xsd:maxLength value="255"/>
        </xsd:restriction>
      </xsd:simpleType>
    </xsd:element>
    <xsd:element name="Function" ma:index="19" nillable="true" ma:displayName="Function" ma:default="Environmental Science" ma:hidden="true" ma:internalName="Function" ma:readOnly="false">
      <xsd:simpleType>
        <xsd:restriction base="dms:Text">
          <xsd:maxLength value="255"/>
        </xsd:restriction>
      </xsd:simpleType>
    </xsd:element>
    <xsd:element name="PRAType" ma:index="20" nillable="true" ma:displayName="PRA Type" ma:default="Doc" ma:hidden="true" ma:indexed="true" ma:internalName="PRAType">
      <xsd:simpleType>
        <xsd:restriction base="dms:Text">
          <xsd:maxLength value="255"/>
        </xsd:restriction>
      </xsd:simpleType>
    </xsd:element>
    <xsd:element name="PRADate1" ma:index="21" nillable="true" ma:displayName="PRA Date 1" ma:format="DateOnly" ma:hidden="true" ma:internalName="PRADate1" ma:readOnly="false">
      <xsd:simpleType>
        <xsd:restriction base="dms:DateTime"/>
      </xsd:simpleType>
    </xsd:element>
    <xsd:element name="PRADate2" ma:index="22" nillable="true" ma:displayName="PRA Date 2" ma:format="DateOnly" ma:hidden="true" ma:internalName="PRADate2" ma:readOnly="false">
      <xsd:simpleType>
        <xsd:restriction base="dms:DateTime"/>
      </xsd:simpleType>
    </xsd:element>
    <xsd:element name="PRADate3" ma:index="23" nillable="true" ma:displayName="PRA Date 3" ma:format="DateOnly" ma:hidden="true" ma:internalName="PRADate3" ma:readOnly="false">
      <xsd:simpleType>
        <xsd:restriction base="dms:DateTime"/>
      </xsd:simpleType>
    </xsd:element>
    <xsd:element name="PRADateDisposal" ma:index="24" nillable="true" ma:displayName="PRA Date Disposal" ma:format="DateOnly" ma:hidden="true" ma:internalName="PRADateDisposal" ma:readOnly="false">
      <xsd:simpleType>
        <xsd:restriction base="dms:DateTime"/>
      </xsd:simpleType>
    </xsd:element>
    <xsd:element name="PRADateTrigger" ma:index="25" nillable="true" ma:displayName="PRA Date Trigger" ma:format="DateOnly" ma:hidden="true" ma:internalName="PRADateTrigger" ma:readOnly="false">
      <xsd:simpleType>
        <xsd:restriction base="dms:DateTime"/>
      </xsd:simpleType>
    </xsd:element>
    <xsd:element name="PRAText1" ma:index="26" nillable="true" ma:displayName="PRA Text 1" ma:hidden="true" ma:internalName="PRAText1" ma:readOnly="false">
      <xsd:simpleType>
        <xsd:restriction base="dms:Text">
          <xsd:maxLength value="255"/>
        </xsd:restriction>
      </xsd:simpleType>
    </xsd:element>
    <xsd:element name="PRAText2" ma:index="27" nillable="true" ma:displayName="PRA Text 2" ma:hidden="true" ma:internalName="PRAText2" ma:readOnly="false">
      <xsd:simpleType>
        <xsd:restriction base="dms:Text">
          <xsd:maxLength value="255"/>
        </xsd:restriction>
      </xsd:simpleType>
    </xsd:element>
    <xsd:element name="PRAText3" ma:index="28" nillable="true" ma:displayName="PRA Text 3" ma:hidden="true" ma:internalName="PRAText3" ma:readOnly="false">
      <xsd:simpleType>
        <xsd:restriction base="dms:Text">
          <xsd:maxLength value="255"/>
        </xsd:restriction>
      </xsd:simpleType>
    </xsd:element>
    <xsd:element name="PRAText4" ma:index="29" nillable="true" ma:displayName="PRA Text 4" ma:hidden="true" ma:internalName="PRAText4" ma:readOnly="false">
      <xsd:simpleType>
        <xsd:restriction base="dms:Text">
          <xsd:maxLength value="255"/>
        </xsd:restriction>
      </xsd:simpleType>
    </xsd:element>
    <xsd:element name="PRAText5" ma:index="30" nillable="true" ma:displayName="PRA Text 5" ma:hidden="true" ma:internalName="PRAText5" ma:readOnly="false">
      <xsd:simpleType>
        <xsd:restriction base="dms:Text">
          <xsd:maxLength value="255"/>
        </xsd:restriction>
      </xsd:simpleType>
    </xsd:element>
    <xsd:element name="AggregationStatus" ma:index="31" nillable="true" ma:displayName="Aggregation Status" ma:default="Normal" ma:format="Dropdown" ma:hidden="true" ma:internalName="AggregationStatus" ma:readOnly="false">
      <xsd:simpleType>
        <xsd:restriction base="dms:Choice">
          <xsd:enumeration value="Delete Soon"/>
          <xsd:enumeration value="Transfer Soon"/>
          <xsd:enumeration value="Appraise Soon"/>
          <xsd:enumeration value="Delete"/>
          <xsd:enumeration value="Transfer"/>
          <xsd:enumeration value="Appraise"/>
          <xsd:enumeration value="Hold"/>
          <xsd:enumeration value="Normal"/>
        </xsd:restriction>
      </xsd:simpleType>
    </xsd:element>
    <xsd:element name="Project" ma:index="32" nillable="true" ma:displayName="Project" ma:default="NA" ma:hidden="true" ma:internalName="Project" ma:readOnly="false">
      <xsd:simpleType>
        <xsd:restriction base="dms:Text">
          <xsd:maxLength value="255"/>
        </xsd:restriction>
      </xsd:simpleType>
    </xsd:element>
    <xsd:element name="Activity" ma:index="33" nillable="true" ma:displayName="Activity" ma:default="" ma:hidden="true" ma:internalName="Activity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fb055-6eb4-45a1-bc20-bf2ac0d420da" elementFormDefault="qualified">
    <xsd:import namespace="http://schemas.microsoft.com/office/2006/documentManagement/types"/>
    <xsd:import namespace="http://schemas.microsoft.com/office/infopath/2007/PartnerControls"/>
    <xsd:element name="KeyWords" ma:index="9" nillable="true" ma:displayName="Key Words" ma:hidden="true" ma:internalName="KeyWords" ma:readOnly="false">
      <xsd:simpleType>
        <xsd:restriction base="dms:Note"/>
      </xsd:simpleType>
    </xsd:element>
    <xsd:element name="SecurityClassification" ma:index="11" nillable="true" ma:displayName="Security Classification" ma:format="Dropdown" ma:hidden="true" ma:internalName="SecurityClassification" ma:readOnly="false">
      <xsd:simpleType>
        <xsd:restriction base="dms:Choice">
          <xsd:enumeration value="Confidential"/>
          <xsd:enumeration value="Restricted"/>
          <xsd:enumeration value="Unrestric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c79e5-42ce-4aa0-ac78-b6418001f0d2" elementFormDefault="qualified">
    <xsd:import namespace="http://schemas.microsoft.com/office/2006/documentManagement/types"/>
    <xsd:import namespace="http://schemas.microsoft.com/office/infopath/2007/PartnerControls"/>
    <xsd:element name="AggregationNarrative" ma:index="34" nillable="true" ma:displayName="Aggregation Narrative" ma:hidden="true" ma:internalName="AggregationNarrative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a514c-9034-4fa3-897a-8352025b26ed" elementFormDefault="qualified">
    <xsd:import namespace="http://schemas.microsoft.com/office/2006/documentManagement/types"/>
    <xsd:import namespace="http://schemas.microsoft.com/office/infopath/2007/PartnerControls"/>
    <xsd:element name="Channel" ma:index="35" nillable="true" ma:displayName="Channel" ma:default="NA" ma:hidden="true" ma:internalName="Channel" ma:readOnly="false">
      <xsd:simpleType>
        <xsd:restriction base="dms:Text">
          <xsd:maxLength value="255"/>
        </xsd:restriction>
      </xsd:simpleType>
    </xsd:element>
    <xsd:element name="Team" ma:index="36" nillable="true" ma:displayName="Team" ma:default="Environmental Science" ma:hidden="true" ma:internalName="Team" ma:readOnly="false">
      <xsd:simpleType>
        <xsd:restriction base="dms:Text">
          <xsd:maxLength value="255"/>
        </xsd:restriction>
      </xsd:simpleType>
    </xsd:element>
    <xsd:element name="Level2" ma:index="37" nillable="true" ma:displayName="Level2" ma:default="NA" ma:hidden="true" ma:internalName="Level2" ma:readOnly="false">
      <xsd:simpleType>
        <xsd:restriction base="dms:Text">
          <xsd:maxLength value="255"/>
        </xsd:restriction>
      </xsd:simpleType>
    </xsd:element>
    <xsd:element name="Level3" ma:index="38" nillable="true" ma:displayName="Level3" ma:hidden="true" ma:internalName="Level3" ma:readOnly="false">
      <xsd:simpleType>
        <xsd:restriction base="dms:Text">
          <xsd:maxLength value="255"/>
        </xsd:restriction>
      </xsd:simpleType>
    </xsd:element>
    <xsd:element name="Year" ma:index="39" nillable="true" ma:displayName="Year" ma:default="NA" ma:hidden="true" ma:internalName="Year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aa2e1-2fb6-4875-9cec-c87fb0e7fd30" elementFormDefault="qualified">
    <xsd:import namespace="http://schemas.microsoft.com/office/2006/documentManagement/types"/>
    <xsd:import namespace="http://schemas.microsoft.com/office/infopath/2007/PartnerControls"/>
    <xsd:element name="SetLabel" ma:index="40" nillable="true" ma:displayName="Set Label" ma:default="RETAIN" ma:description="Used to set the retention label via automation" ma:hidden="true" ma:internalName="SetLabel" ma:readOnly="false">
      <xsd:simpleType>
        <xsd:restriction base="dms:Text">
          <xsd:maxLength value="255"/>
        </xsd:restriction>
      </xsd:simpleType>
    </xsd:element>
    <xsd:element name="OverrideLabel" ma:index="41" nillable="true" ma:displayName="Override Label" ma:hidden="true" ma:internalName="OverrideLabel" ma:readOnly="false">
      <xsd:simpleType>
        <xsd:restriction base="dms:Text">
          <xsd:maxLength value="255"/>
        </xsd:restriction>
      </xsd:simpleType>
    </xsd:element>
    <xsd:element name="MigrationContent" ma:index="42" nillable="true" ma:displayName="Migration Content" ma:internalName="MigrationContent" ma:readOnly="false">
      <xsd:simpleType>
        <xsd:restriction base="dms:Note">
          <xsd:maxLength value="255"/>
        </xsd:restriction>
      </xsd:simpleType>
    </xsd:element>
    <xsd:element name="DateMigrated" ma:index="43" nillable="true" ma:displayName="Date Migrated" ma:format="DateOnly" ma:internalName="DateMigrated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8cc70-a832-4a3f-b222-9eb8e1810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4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4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4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4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5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5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53" nillable="true" ma:taxonomy="true" ma:internalName="lcf76f155ced4ddcb4097134ff3c332f" ma:taxonomyFieldName="MediaServiceImageTags" ma:displayName="Image Tags" ma:readOnly="false" ma:fieldId="{5cf76f15-5ced-4ddc-b409-7134ff3c332f}" ma:taxonomyMulti="true" ma:sspId="667dca7b-ada1-48ed-9ff6-93f459e6a9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5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56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67d7f-c8ce-4f5d-9cc5-7bbd83edbc25" elementFormDefault="qualified">
    <xsd:import namespace="http://schemas.microsoft.com/office/2006/documentManagement/types"/>
    <xsd:import namespace="http://schemas.microsoft.com/office/infopath/2007/PartnerControls"/>
    <xsd:element name="TaxCatchAll" ma:index="54" nillable="true" ma:displayName="Taxonomy Catch All Column" ma:hidden="true" ma:list="{be75b280-0d6e-4867-b606-6f05af60b341}" ma:internalName="TaxCatchAll" ma:showField="CatchAllData" ma:web="dc967d7f-c8ce-4f5d-9cc5-7bbd83edbc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5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5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4f9c820c-e7e2-444d-97ee-45f2b3485c1d">NA</Project>
    <Activity xmlns="4f9c820c-e7e2-444d-97ee-45f2b3485c1d">Hydrology and Groundwater projects</Activity>
    <FunctionGroup xmlns="4f9c820c-e7e2-444d-97ee-45f2b3485c1d">Regional Resources</FunctionGroup>
    <CategoryName xmlns="4f9c820c-e7e2-444d-97ee-45f2b3485c1d">2120_Groundwater_Quantity</CategoryName>
    <Team xmlns="c91a514c-9034-4fa3-897a-8352025b26ed">Environmental Science</Team>
    <SetLabel xmlns="9e1aa2e1-2fb6-4875-9cec-c87fb0e7fd30">RETAIN</SetLabel>
    <Function xmlns="4f9c820c-e7e2-444d-97ee-45f2b3485c1d">Environmental Science</Function>
    <Case xmlns="4f9c820c-e7e2-444d-97ee-45f2b3485c1d">NA</Case>
    <AggregationStatus xmlns="4f9c820c-e7e2-444d-97ee-45f2b3485c1d">Normal</AggregationStatus>
    <CategoryValue xmlns="4f9c820c-e7e2-444d-97ee-45f2b3485c1d">NA</CategoryValue>
    <Level2 xmlns="c91a514c-9034-4fa3-897a-8352025b26ed">NA</Level2>
    <Channel xmlns="c91a514c-9034-4fa3-897a-8352025b26ed">General</Channel>
    <PRAType xmlns="4f9c820c-e7e2-444d-97ee-45f2b3485c1d">Doc</PRAType>
    <Year xmlns="c91a514c-9034-4fa3-897a-8352025b26ed">NA</Year>
    <Subactivity xmlns="4f9c820c-e7e2-444d-97ee-45f2b3485c1d" xsi:nil="true"/>
    <BusinessValue xmlns="4f9c820c-e7e2-444d-97ee-45f2b3485c1d" xsi:nil="true"/>
    <PRADateDisposal xmlns="4f9c820c-e7e2-444d-97ee-45f2b3485c1d" xsi:nil="true"/>
    <KeyWords xmlns="15ffb055-6eb4-45a1-bc20-bf2ac0d420da" xsi:nil="true"/>
    <SecurityClassification xmlns="15ffb055-6eb4-45a1-bc20-bf2ac0d420da" xsi:nil="true"/>
    <PRADate3 xmlns="4f9c820c-e7e2-444d-97ee-45f2b3485c1d" xsi:nil="true"/>
    <PRAText5 xmlns="4f9c820c-e7e2-444d-97ee-45f2b3485c1d" xsi:nil="true"/>
    <PRADate2 xmlns="4f9c820c-e7e2-444d-97ee-45f2b3485c1d" xsi:nil="true"/>
    <PRAText1 xmlns="4f9c820c-e7e2-444d-97ee-45f2b3485c1d" xsi:nil="true"/>
    <PRAText4 xmlns="4f9c820c-e7e2-444d-97ee-45f2b3485c1d" xsi:nil="true"/>
    <Level3 xmlns="c91a514c-9034-4fa3-897a-8352025b26ed" xsi:nil="true"/>
    <DateMigrated xmlns="9e1aa2e1-2fb6-4875-9cec-c87fb0e7fd30" xsi:nil="true"/>
    <MigrationContent xmlns="9e1aa2e1-2fb6-4875-9cec-c87fb0e7fd30" xsi:nil="true"/>
    <RelatedPeople xmlns="4f9c820c-e7e2-444d-97ee-45f2b3485c1d">
      <UserInfo>
        <DisplayName/>
        <AccountId xsi:nil="true"/>
        <AccountType/>
      </UserInfo>
    </RelatedPeople>
    <AggregationNarrative xmlns="725c79e5-42ce-4aa0-ac78-b6418001f0d2" xsi:nil="true"/>
    <OverrideLabel xmlns="9e1aa2e1-2fb6-4875-9cec-c87fb0e7fd30" xsi:nil="true"/>
    <PRADate1 xmlns="4f9c820c-e7e2-444d-97ee-45f2b3485c1d" xsi:nil="true"/>
    <DocumentType xmlns="4f9c820c-e7e2-444d-97ee-45f2b3485c1d" xsi:nil="true"/>
    <PRAText3 xmlns="4f9c820c-e7e2-444d-97ee-45f2b3485c1d" xsi:nil="true"/>
    <Narrative xmlns="4f9c820c-e7e2-444d-97ee-45f2b3485c1d" xsi:nil="true"/>
    <PRADateTrigger xmlns="4f9c820c-e7e2-444d-97ee-45f2b3485c1d" xsi:nil="true"/>
    <PRAText2 xmlns="4f9c820c-e7e2-444d-97ee-45f2b3485c1d" xsi:nil="true"/>
    <lcf76f155ced4ddcb4097134ff3c332f xmlns="5bb8cc70-a832-4a3f-b222-9eb8e1810528">
      <Terms xmlns="http://schemas.microsoft.com/office/infopath/2007/PartnerControls"/>
    </lcf76f155ced4ddcb4097134ff3c332f>
    <TaxCatchAll xmlns="dc967d7f-c8ce-4f5d-9cc5-7bbd83edbc25" xsi:nil="true"/>
  </documentManagement>
</p:properties>
</file>

<file path=customXml/itemProps1.xml><?xml version="1.0" encoding="utf-8"?>
<ds:datastoreItem xmlns:ds="http://schemas.openxmlformats.org/officeDocument/2006/customXml" ds:itemID="{9E168A94-8B23-449B-A0E2-CB7BD7C266B7}"/>
</file>

<file path=customXml/itemProps2.xml><?xml version="1.0" encoding="utf-8"?>
<ds:datastoreItem xmlns:ds="http://schemas.openxmlformats.org/officeDocument/2006/customXml" ds:itemID="{C83FA2FB-D372-41C3-A9D9-8F352675A276}"/>
</file>

<file path=customXml/itemProps3.xml><?xml version="1.0" encoding="utf-8"?>
<ds:datastoreItem xmlns:ds="http://schemas.openxmlformats.org/officeDocument/2006/customXml" ds:itemID="{6709F405-06BF-430F-A777-3AECF32630B8}"/>
</file>

<file path=docProps/app.xml><?xml version="1.0" encoding="utf-8"?>
<Properties xmlns="http://schemas.openxmlformats.org/officeDocument/2006/extended-properties" xmlns:vt="http://schemas.openxmlformats.org/officeDocument/2006/docPropsVTypes">
  <TotalTime>10127</TotalTime>
  <Words>667</Words>
  <Application>Microsoft Office PowerPoint</Application>
  <PresentationFormat>Widescreen</PresentationFormat>
  <Paragraphs>201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Harper</dc:creator>
  <cp:lastModifiedBy>Simon Harper</cp:lastModifiedBy>
  <cp:revision>74</cp:revision>
  <cp:lastPrinted>2020-09-29T23:15:04Z</cp:lastPrinted>
  <dcterms:created xsi:type="dcterms:W3CDTF">2020-05-11T02:03:38Z</dcterms:created>
  <dcterms:modified xsi:type="dcterms:W3CDTF">2021-08-08T03:30:23Z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0x0101006285C8BD111BBD408D7519182B113E08</vt:lpwstr>
  </property>
  <property fmtid="{D5CDD505-2E9C-101B-9397-08002B2CF9AE}" pid="3" name="MediaServiceImageTags">
    <vt:lpwstr/>
  </property>
</Properties>
</file>