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0" r:id="rId3"/>
    <p:sldId id="319" r:id="rId4"/>
    <p:sldId id="304" r:id="rId5"/>
    <p:sldId id="338" r:id="rId6"/>
    <p:sldId id="335" r:id="rId7"/>
    <p:sldId id="326" r:id="rId8"/>
    <p:sldId id="333" r:id="rId9"/>
    <p:sldId id="336" r:id="rId10"/>
    <p:sldId id="327" r:id="rId11"/>
    <p:sldId id="303" r:id="rId12"/>
    <p:sldId id="284" r:id="rId13"/>
    <p:sldId id="290" r:id="rId14"/>
    <p:sldId id="339" r:id="rId15"/>
    <p:sldId id="340" r:id="rId16"/>
    <p:sldId id="302" r:id="rId17"/>
    <p:sldId id="278" r:id="rId18"/>
    <p:sldId id="266" r:id="rId19"/>
    <p:sldId id="275" r:id="rId20"/>
    <p:sldId id="337" r:id="rId21"/>
    <p:sldId id="341" r:id="rId22"/>
    <p:sldId id="309" r:id="rId23"/>
    <p:sldId id="310" r:id="rId24"/>
    <p:sldId id="311" r:id="rId25"/>
    <p:sldId id="312" r:id="rId26"/>
    <p:sldId id="313" r:id="rId27"/>
    <p:sldId id="342" r:id="rId28"/>
    <p:sldId id="314" r:id="rId29"/>
    <p:sldId id="315" r:id="rId30"/>
    <p:sldId id="316" r:id="rId31"/>
    <p:sldId id="317" r:id="rId32"/>
    <p:sldId id="324" r:id="rId33"/>
    <p:sldId id="325" r:id="rId34"/>
    <p:sldId id="318" r:id="rId35"/>
    <p:sldId id="343" r:id="rId36"/>
    <p:sldId id="307" r:id="rId37"/>
    <p:sldId id="308" r:id="rId38"/>
    <p:sldId id="305" r:id="rId39"/>
    <p:sldId id="306" r:id="rId40"/>
    <p:sldId id="329" r:id="rId41"/>
    <p:sldId id="330" r:id="rId42"/>
    <p:sldId id="331" r:id="rId43"/>
    <p:sldId id="332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478" autoAdjust="0"/>
  </p:normalViewPr>
  <p:slideViewPr>
    <p:cSldViewPr snapToGrid="0" snapToObjects="1">
      <p:cViewPr varScale="1">
        <p:scale>
          <a:sx n="105" d="100"/>
          <a:sy n="105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4" Type="http://schemas.openxmlformats.org/officeDocument/2006/relationships/slide" Target="../slides/slide13.xml"/><Relationship Id="rId1" Type="http://schemas.openxmlformats.org/officeDocument/2006/relationships/slide" Target="../slides/slide16.xml"/><Relationship Id="rId2" Type="http://schemas.openxmlformats.org/officeDocument/2006/relationships/slide" Target="../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E150510-D9E0-FD4D-B98E-BB8252A510A1}" type="presOf" srcId="{5D89C485-0D4D-2A47-B989-39B2D227C6F5}" destId="{C2BCA4CD-038A-674D-B9B8-3665260873C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eckxer/boot.gi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index.html" TargetMode="External"/><Relationship Id="rId4" Type="http://schemas.openxmlformats.org/officeDocument/2006/relationships/hyperlink" Target="https://github.com/hoeckxer/boot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62" y="4204514"/>
            <a:ext cx="8250237" cy="1244816"/>
          </a:xfrm>
        </p:spPr>
        <p:txBody>
          <a:bodyPr/>
          <a:lstStyle/>
          <a:p>
            <a:r>
              <a:rPr lang="en-US" dirty="0"/>
              <a:t>Spring boot in action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89" y="4066438"/>
            <a:ext cx="3531811" cy="1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59766906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Starter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mening</a:t>
            </a:r>
            <a:r>
              <a:rPr lang="en-US" dirty="0" smtClean="0"/>
              <a:t>!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7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7999"/>
            <a:ext cx="2832100" cy="3640667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JPA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876300" y="3442305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- JMS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876300" y="4371219"/>
            <a:ext cx="2709664" cy="81340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Configuration –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Meest</a:t>
            </a:r>
            <a:r>
              <a:rPr lang="en-US" dirty="0" smtClean="0"/>
              <a:t>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starters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Batch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Jpa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Web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HornetQ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Jetty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marL="606425" lvl="1" indent="-342900">
              <a:buFont typeface="Wingdings" charset="2"/>
              <a:buChar char="Ø"/>
            </a:pPr>
            <a:endParaRPr lang="is-I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48 Spring-boot-starters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Building a Spring boot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03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</a:t>
            </a:r>
            <a:r>
              <a:rPr lang="en-US" dirty="0" smtClean="0"/>
              <a:t>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/>
              <a:t>@</a:t>
            </a:r>
            <a:r>
              <a:rPr lang="en-US" dirty="0" err="1" smtClean="0"/>
              <a:t>ErwinHoeckx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https://github.com/hoeckxer/</a:t>
            </a:r>
            <a:r>
              <a:rPr lang="en-US" dirty="0" smtClean="0">
                <a:hlinkClick r:id="rId3"/>
              </a:rPr>
              <a:t>boot.git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9263" y="1778400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lvl="1" indent="-342900">
              <a:buFont typeface="Wingdings" charset="2"/>
              <a:buChar char="Ø"/>
            </a:pPr>
            <a:r>
              <a:rPr lang="en-US" dirty="0"/>
              <a:t>Extend van spring-boot-starter-parent</a:t>
            </a:r>
          </a:p>
          <a:p>
            <a:pPr lvl="1" indent="0">
              <a:buNone/>
            </a:pP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Importeer</a:t>
            </a:r>
            <a:r>
              <a:rPr lang="en-US" dirty="0"/>
              <a:t> spring-boot-dependencies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Managed dependencies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42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Changing HTTP port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Unit testing your app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8" name="Rectangle 7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9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Transitive dependencies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Bijv</a:t>
            </a:r>
            <a:r>
              <a:rPr lang="en-US" dirty="0" smtClean="0"/>
              <a:t>. log4j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Production grade actuators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org.springframework.boot:spring-boot-starter-parent:1.3.2.RELEASE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smtClean="0"/>
              <a:t>Book met fields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starter op basis va</a:t>
            </a:r>
            <a:r>
              <a:rPr lang="en-US" dirty="0" smtClean="0"/>
              <a:t>n de </a:t>
            </a:r>
            <a:r>
              <a:rPr lang="en-US" dirty="0" err="1" smtClean="0"/>
              <a:t>lab_lib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 </a:t>
            </a:r>
            <a:r>
              <a:rPr lang="en-US" dirty="0" err="1" smtClean="0"/>
              <a:t>autoconfigure</a:t>
            </a:r>
            <a:r>
              <a:rPr lang="en-US" dirty="0" smtClean="0"/>
              <a:t> insert </a:t>
            </a:r>
            <a:r>
              <a:rPr lang="en-US" dirty="0" err="1" smtClean="0"/>
              <a:t>een</a:t>
            </a:r>
            <a:r>
              <a:rPr lang="en-US" dirty="0" smtClean="0"/>
              <a:t> Book in </a:t>
            </a:r>
            <a:r>
              <a:rPr lang="en-US" smtClean="0"/>
              <a:t>de database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endParaRPr lang="en-US" dirty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4"/>
              </a:rPr>
              <a:t>https://github.com/hoeckxer/</a:t>
            </a:r>
            <a:r>
              <a:rPr lang="en-US" dirty="0" smtClean="0">
                <a:hlinkClick r:id="rId4"/>
              </a:rPr>
              <a:t>boot.git</a:t>
            </a:r>
            <a:r>
              <a:rPr lang="en-US" dirty="0" smtClean="0"/>
              <a:t> 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49263" y="1778400"/>
            <a:ext cx="8250237" cy="44894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charset="2"/>
              <a:buChar char="Ø"/>
            </a:pPr>
            <a:r>
              <a:rPr lang="en-US" dirty="0"/>
              <a:t>Spring Boot makes it easy to create stand-alone, production-grade Spring based Applications that you can “just run”.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Goals </a:t>
            </a:r>
            <a:r>
              <a:rPr lang="en-US" dirty="0"/>
              <a:t>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77131</TotalTime>
  <Words>884</Words>
  <Application>Microsoft Macintosh PowerPoint</Application>
  <PresentationFormat>On-screen Show (4:3)</PresentationFormat>
  <Paragraphs>312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CGI</vt:lpstr>
      <vt:lpstr>Spring boot in action 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282</cp:revision>
  <dcterms:created xsi:type="dcterms:W3CDTF">2015-12-25T11:51:22Z</dcterms:created>
  <dcterms:modified xsi:type="dcterms:W3CDTF">2016-02-22T18:30:52Z</dcterms:modified>
</cp:coreProperties>
</file>