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7"/>
  </p:notesMasterIdLst>
  <p:sldIdLst>
    <p:sldId id="256" r:id="rId2"/>
    <p:sldId id="260" r:id="rId3"/>
    <p:sldId id="319" r:id="rId4"/>
    <p:sldId id="304" r:id="rId5"/>
    <p:sldId id="338" r:id="rId6"/>
    <p:sldId id="335" r:id="rId7"/>
    <p:sldId id="326" r:id="rId8"/>
    <p:sldId id="333" r:id="rId9"/>
    <p:sldId id="336" r:id="rId10"/>
    <p:sldId id="327" r:id="rId11"/>
    <p:sldId id="303" r:id="rId12"/>
    <p:sldId id="284" r:id="rId13"/>
    <p:sldId id="290" r:id="rId14"/>
    <p:sldId id="339" r:id="rId15"/>
    <p:sldId id="340" r:id="rId16"/>
    <p:sldId id="302" r:id="rId17"/>
    <p:sldId id="278" r:id="rId18"/>
    <p:sldId id="266" r:id="rId19"/>
    <p:sldId id="275" r:id="rId20"/>
    <p:sldId id="337" r:id="rId21"/>
    <p:sldId id="341" r:id="rId22"/>
    <p:sldId id="309" r:id="rId23"/>
    <p:sldId id="310" r:id="rId24"/>
    <p:sldId id="311" r:id="rId25"/>
    <p:sldId id="312" r:id="rId26"/>
    <p:sldId id="313" r:id="rId27"/>
    <p:sldId id="342" r:id="rId28"/>
    <p:sldId id="314" r:id="rId29"/>
    <p:sldId id="315" r:id="rId30"/>
    <p:sldId id="316" r:id="rId31"/>
    <p:sldId id="317" r:id="rId32"/>
    <p:sldId id="324" r:id="rId33"/>
    <p:sldId id="325" r:id="rId34"/>
    <p:sldId id="318" r:id="rId35"/>
    <p:sldId id="343" r:id="rId36"/>
    <p:sldId id="307" r:id="rId37"/>
    <p:sldId id="308" r:id="rId38"/>
    <p:sldId id="305" r:id="rId39"/>
    <p:sldId id="306" r:id="rId40"/>
    <p:sldId id="329" r:id="rId41"/>
    <p:sldId id="330" r:id="rId42"/>
    <p:sldId id="331" r:id="rId43"/>
    <p:sldId id="332" r:id="rId44"/>
    <p:sldId id="320" r:id="rId45"/>
    <p:sldId id="321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91" autoAdjust="0"/>
    <p:restoredTop sz="86478" autoAdjust="0"/>
  </p:normalViewPr>
  <p:slideViewPr>
    <p:cSldViewPr snapToGrid="0" snapToObjects="1">
      <p:cViewPr varScale="1">
        <p:scale>
          <a:sx n="105" d="100"/>
          <a:sy n="105" d="100"/>
        </p:scale>
        <p:origin x="-208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9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4" Type="http://schemas.openxmlformats.org/officeDocument/2006/relationships/slide" Target="../slides/slide13.xml"/><Relationship Id="rId1" Type="http://schemas.openxmlformats.org/officeDocument/2006/relationships/slide" Target="../slides/slide16.xml"/><Relationship Id="rId2" Type="http://schemas.openxmlformats.org/officeDocument/2006/relationships/slide" Target="../slides/slide2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4" Type="http://schemas.openxmlformats.org/officeDocument/2006/relationships/slide" Target="../slides/slide13.xml"/><Relationship Id="rId1" Type="http://schemas.openxmlformats.org/officeDocument/2006/relationships/slide" Target="../slides/slide16.xml"/><Relationship Id="rId2" Type="http://schemas.openxmlformats.org/officeDocument/2006/relationships/slide" Target="../slides/slide2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4" Type="http://schemas.openxmlformats.org/officeDocument/2006/relationships/slide" Target="../slides/slide13.xml"/><Relationship Id="rId1" Type="http://schemas.openxmlformats.org/officeDocument/2006/relationships/slide" Target="../slides/slide16.xml"/><Relationship Id="rId2" Type="http://schemas.openxmlformats.org/officeDocument/2006/relationships/slide" Target="../slides/slide23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4" Type="http://schemas.openxmlformats.org/officeDocument/2006/relationships/slide" Target="../slides/slide13.xml"/><Relationship Id="rId1" Type="http://schemas.openxmlformats.org/officeDocument/2006/relationships/slide" Target="../slides/slide16.xml"/><Relationship Id="rId2" Type="http://schemas.openxmlformats.org/officeDocument/2006/relationships/slide" Target="../slides/slide23.xm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4" Type="http://schemas.openxmlformats.org/officeDocument/2006/relationships/slide" Target="../slides/slide13.xml"/><Relationship Id="rId1" Type="http://schemas.openxmlformats.org/officeDocument/2006/relationships/slide" Target="../slides/slide16.xml"/><Relationship Id="rId2" Type="http://schemas.openxmlformats.org/officeDocument/2006/relationships/slide" Target="../slides/slide23.xml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4" Type="http://schemas.openxmlformats.org/officeDocument/2006/relationships/slide" Target="../slides/slide13.xml"/><Relationship Id="rId1" Type="http://schemas.openxmlformats.org/officeDocument/2006/relationships/slide" Target="../slides/slide16.xml"/><Relationship Id="rId2" Type="http://schemas.openxmlformats.org/officeDocument/2006/relationships/slide" Target="../slides/slide23.xml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4" Type="http://schemas.openxmlformats.org/officeDocument/2006/relationships/slide" Target="../slides/slide13.xml"/><Relationship Id="rId1" Type="http://schemas.openxmlformats.org/officeDocument/2006/relationships/slide" Target="../slides/slide16.xml"/><Relationship Id="rId2" Type="http://schemas.openxmlformats.org/officeDocument/2006/relationships/slide" Target="../slides/slide23.xml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4" Type="http://schemas.openxmlformats.org/officeDocument/2006/relationships/slide" Target="../slides/slide13.xml"/><Relationship Id="rId1" Type="http://schemas.openxmlformats.org/officeDocument/2006/relationships/slide" Target="../slides/slide16.xml"/><Relationship Id="rId2" Type="http://schemas.openxmlformats.org/officeDocument/2006/relationships/slide" Target="../slides/slide2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FAE0AE-B58D-964A-ACDC-D19261D19144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1340AA-5C8B-5A45-9F07-20884EF3593F}">
      <dgm:prSet phldrT="[Text]"/>
      <dgm:spPr/>
      <dgm:t>
        <a:bodyPr/>
        <a:lstStyle/>
        <a:p>
          <a:r>
            <a:rPr lang="en-US" dirty="0" smtClean="0"/>
            <a:t>Spring boot</a:t>
          </a:r>
          <a:endParaRPr lang="en-US" dirty="0"/>
        </a:p>
      </dgm:t>
    </dgm:pt>
    <dgm:pt modelId="{8F435090-CA99-E043-934C-A4883EDA3764}" type="parTrans" cxnId="{C1430975-D3AD-3F47-8443-C2E1C6C8B938}">
      <dgm:prSet/>
      <dgm:spPr/>
      <dgm:t>
        <a:bodyPr/>
        <a:lstStyle/>
        <a:p>
          <a:endParaRPr lang="en-US"/>
        </a:p>
      </dgm:t>
    </dgm:pt>
    <dgm:pt modelId="{1658B959-8744-164E-BECE-DC9A0EFE4F17}" type="sibTrans" cxnId="{C1430975-D3AD-3F47-8443-C2E1C6C8B938}">
      <dgm:prSet/>
      <dgm:spPr/>
      <dgm:t>
        <a:bodyPr/>
        <a:lstStyle/>
        <a:p>
          <a:endParaRPr lang="en-US"/>
        </a:p>
      </dgm:t>
    </dgm:pt>
    <dgm:pt modelId="{2AE9800F-166C-0B47-BF5B-2A076E6EA8F9}" type="asst">
      <dgm:prSet phldrT="[Text]"/>
      <dgm:spPr/>
      <dgm:t>
        <a:bodyPr/>
        <a:lstStyle/>
        <a:p>
          <a:r>
            <a:rPr lang="en-US" dirty="0" err="1" smtClean="0"/>
            <a:t>Overzicht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 highlightClick="1"/>
          </dgm14:cNvPr>
        </a:ext>
      </dgm:extLst>
    </dgm:pt>
    <dgm:pt modelId="{7CB2715F-BE60-7944-B8BD-182905D85843}" type="parTrans" cxnId="{A7472203-2792-4C4C-A9C8-FABDAAC143DF}">
      <dgm:prSet/>
      <dgm:spPr/>
      <dgm:t>
        <a:bodyPr/>
        <a:lstStyle/>
        <a:p>
          <a:endParaRPr lang="en-US"/>
        </a:p>
      </dgm:t>
    </dgm:pt>
    <dgm:pt modelId="{52238C2F-F3CE-7541-985F-FD7A2A9FE7BB}" type="sibTrans" cxnId="{A7472203-2792-4C4C-A9C8-FABDAAC143DF}">
      <dgm:prSet/>
      <dgm:spPr/>
      <dgm:t>
        <a:bodyPr/>
        <a:lstStyle/>
        <a:p>
          <a:endParaRPr lang="en-US"/>
        </a:p>
      </dgm:t>
    </dgm:pt>
    <dgm:pt modelId="{FA54569A-FE30-BD40-A915-862DE8416479}">
      <dgm:prSet phldrT="[Text]"/>
      <dgm:spPr/>
      <dgm:t>
        <a:bodyPr/>
        <a:lstStyle/>
        <a:p>
          <a:r>
            <a:rPr lang="en-US" dirty="0" smtClean="0"/>
            <a:t>Getting starters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09D864FE-B24D-FF4F-8076-B2D5D18D3839}" type="parTrans" cxnId="{E93C3AE0-D10A-C442-A2EA-75A17D7181BE}">
      <dgm:prSet/>
      <dgm:spPr/>
      <dgm:t>
        <a:bodyPr/>
        <a:lstStyle/>
        <a:p>
          <a:endParaRPr lang="en-US"/>
        </a:p>
      </dgm:t>
    </dgm:pt>
    <dgm:pt modelId="{6C810D87-BFD9-EE4E-AA61-8792E9C75AC5}" type="sibTrans" cxnId="{E93C3AE0-D10A-C442-A2EA-75A17D7181BE}">
      <dgm:prSet/>
      <dgm:spPr/>
      <dgm:t>
        <a:bodyPr/>
        <a:lstStyle/>
        <a:p>
          <a:endParaRPr lang="en-US"/>
        </a:p>
      </dgm:t>
    </dgm:pt>
    <dgm:pt modelId="{69935D71-B39B-0742-93DA-1AF0465B73E7}">
      <dgm:prSet/>
      <dgm:spPr/>
      <dgm:t>
        <a:bodyPr/>
        <a:lstStyle/>
        <a:p>
          <a:r>
            <a:rPr lang="en-US" dirty="0" smtClean="0"/>
            <a:t>Configuration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725FA5BD-A0CD-A84C-B2AE-180701C45D6A}" type="parTrans" cxnId="{D255C836-1E42-5741-A0F7-1FCB6519BCFD}">
      <dgm:prSet/>
      <dgm:spPr/>
      <dgm:t>
        <a:bodyPr/>
        <a:lstStyle/>
        <a:p>
          <a:endParaRPr lang="en-US"/>
        </a:p>
      </dgm:t>
    </dgm:pt>
    <dgm:pt modelId="{B0420C72-1CA9-7849-98A0-A9823A851AEB}" type="sibTrans" cxnId="{D255C836-1E42-5741-A0F7-1FCB6519BCFD}">
      <dgm:prSet/>
      <dgm:spPr/>
      <dgm:t>
        <a:bodyPr/>
        <a:lstStyle/>
        <a:p>
          <a:endParaRPr lang="en-US"/>
        </a:p>
      </dgm:t>
    </dgm:pt>
    <dgm:pt modelId="{B14389AB-1CB1-F64D-AECC-75A8F6145E12}">
      <dgm:prSet/>
      <dgm:spPr/>
      <dgm:t>
        <a:bodyPr/>
        <a:lstStyle/>
        <a:p>
          <a:r>
            <a:rPr lang="en-US" dirty="0" smtClean="0"/>
            <a:t>Developers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93C1316B-A1B9-BD40-AAD9-BC2484D373D3}" type="parTrans" cxnId="{63CF49A3-0AC9-2445-AD75-0A0AD41EF544}">
      <dgm:prSet/>
      <dgm:spPr/>
      <dgm:t>
        <a:bodyPr/>
        <a:lstStyle/>
        <a:p>
          <a:endParaRPr lang="en-US"/>
        </a:p>
      </dgm:t>
    </dgm:pt>
    <dgm:pt modelId="{0EAB53D8-8513-4D45-A152-A85C9F57D412}" type="sibTrans" cxnId="{63CF49A3-0AC9-2445-AD75-0A0AD41EF544}">
      <dgm:prSet/>
      <dgm:spPr/>
      <dgm:t>
        <a:bodyPr/>
        <a:lstStyle/>
        <a:p>
          <a:endParaRPr lang="en-US"/>
        </a:p>
      </dgm:t>
    </dgm:pt>
    <dgm:pt modelId="{973AA675-A6BE-E645-9F6B-A9B3DCFF3BE3}">
      <dgm:prSet/>
      <dgm:spPr/>
      <dgm:t>
        <a:bodyPr/>
        <a:lstStyle/>
        <a:p>
          <a:r>
            <a:rPr lang="en-US" dirty="0" smtClean="0"/>
            <a:t>Real life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19EC28C6-264E-6D43-9DA3-DF96D3AE31B6}" type="parTrans" cxnId="{338FB9E6-C581-DE4E-A2A1-CF9E4AE4F977}">
      <dgm:prSet/>
      <dgm:spPr/>
      <dgm:t>
        <a:bodyPr/>
        <a:lstStyle/>
        <a:p>
          <a:endParaRPr lang="en-US"/>
        </a:p>
      </dgm:t>
    </dgm:pt>
    <dgm:pt modelId="{2F5297D6-F27A-EE49-AF5C-069EB69994C6}" type="sibTrans" cxnId="{338FB9E6-C581-DE4E-A2A1-CF9E4AE4F977}">
      <dgm:prSet/>
      <dgm:spPr/>
      <dgm:t>
        <a:bodyPr/>
        <a:lstStyle/>
        <a:p>
          <a:endParaRPr lang="en-US"/>
        </a:p>
      </dgm:t>
    </dgm:pt>
    <dgm:pt modelId="{95619A17-5FE5-9B4B-B3F6-2BB840510CB7}">
      <dgm:prSet/>
      <dgm:spPr/>
      <dgm:t>
        <a:bodyPr/>
        <a:lstStyle/>
        <a:p>
          <a:r>
            <a:rPr lang="en-US" dirty="0" smtClean="0"/>
            <a:t>Hands 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1D209F79-F43D-8441-B900-30D9E888DC2C}" type="parTrans" cxnId="{01C47EAB-474A-D94D-95BD-94BE1B01432C}">
      <dgm:prSet/>
      <dgm:spPr/>
      <dgm:t>
        <a:bodyPr/>
        <a:lstStyle/>
        <a:p>
          <a:endParaRPr lang="en-US"/>
        </a:p>
      </dgm:t>
    </dgm:pt>
    <dgm:pt modelId="{65AA77E5-E8FC-E34A-B0F9-432B109888EA}" type="sibTrans" cxnId="{01C47EAB-474A-D94D-95BD-94BE1B01432C}">
      <dgm:prSet/>
      <dgm:spPr/>
      <dgm:t>
        <a:bodyPr/>
        <a:lstStyle/>
        <a:p>
          <a:endParaRPr lang="en-US"/>
        </a:p>
      </dgm:t>
    </dgm:pt>
    <dgm:pt modelId="{AFE351BA-04A5-3C46-99D6-F5BB86B69E83}">
      <dgm:prSet/>
      <dgm:spPr/>
      <dgm:t>
        <a:bodyPr/>
        <a:lstStyle/>
        <a:p>
          <a:r>
            <a:rPr lang="en-US" dirty="0" err="1" smtClean="0"/>
            <a:t>Pauze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935E281E-4456-3840-9715-30D4F97632C4}" type="parTrans" cxnId="{216FF8C8-3553-E144-B34C-6A6A00BB6473}">
      <dgm:prSet/>
      <dgm:spPr/>
      <dgm:t>
        <a:bodyPr/>
        <a:lstStyle/>
        <a:p>
          <a:endParaRPr lang="en-US"/>
        </a:p>
      </dgm:t>
    </dgm:pt>
    <dgm:pt modelId="{EF233A08-CF3F-0C45-9E28-20AD00281ABA}" type="sibTrans" cxnId="{216FF8C8-3553-E144-B34C-6A6A00BB6473}">
      <dgm:prSet/>
      <dgm:spPr/>
      <dgm:t>
        <a:bodyPr/>
        <a:lstStyle/>
        <a:p>
          <a:endParaRPr lang="en-US"/>
        </a:p>
      </dgm:t>
    </dgm:pt>
    <dgm:pt modelId="{149F1F76-953D-D844-8107-25E92240F2B9}" type="pres">
      <dgm:prSet presAssocID="{23FAE0AE-B58D-964A-ACDC-D19261D1914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665A5BF-945C-5849-ACCA-0CCA574A43A2}" type="pres">
      <dgm:prSet presAssocID="{5B1340AA-5C8B-5A45-9F07-20884EF3593F}" presName="hierRoot1" presStyleCnt="0">
        <dgm:presLayoutVars>
          <dgm:hierBranch val="init"/>
        </dgm:presLayoutVars>
      </dgm:prSet>
      <dgm:spPr/>
    </dgm:pt>
    <dgm:pt modelId="{B7A24FB2-0183-894A-9A4A-1D51DC99E1BE}" type="pres">
      <dgm:prSet presAssocID="{5B1340AA-5C8B-5A45-9F07-20884EF3593F}" presName="rootComposite1" presStyleCnt="0"/>
      <dgm:spPr/>
    </dgm:pt>
    <dgm:pt modelId="{FDA5076A-285A-3D41-9E1D-6A5823007872}" type="pres">
      <dgm:prSet presAssocID="{5B1340AA-5C8B-5A45-9F07-20884EF3593F}" presName="rootText1" presStyleLbl="node0" presStyleIdx="0" presStyleCnt="3" custLinFactX="-27821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3945A7-3C64-EF4D-B7A1-023589BCC09C}" type="pres">
      <dgm:prSet presAssocID="{5B1340AA-5C8B-5A45-9F07-20884EF3593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668EDE3-F7FC-BB41-B156-A2610F19E5CE}" type="pres">
      <dgm:prSet presAssocID="{5B1340AA-5C8B-5A45-9F07-20884EF3593F}" presName="hierChild2" presStyleCnt="0"/>
      <dgm:spPr/>
    </dgm:pt>
    <dgm:pt modelId="{EE6CAC3E-3672-7847-A8E5-B964F28B4CC1}" type="pres">
      <dgm:prSet presAssocID="{09D864FE-B24D-FF4F-8076-B2D5D18D3839}" presName="Name37" presStyleLbl="parChTrans1D2" presStyleIdx="0" presStyleCnt="5"/>
      <dgm:spPr/>
      <dgm:t>
        <a:bodyPr/>
        <a:lstStyle/>
        <a:p>
          <a:endParaRPr lang="en-US"/>
        </a:p>
      </dgm:t>
    </dgm:pt>
    <dgm:pt modelId="{83F085FA-BDE2-FB44-8570-70653DFB8922}" type="pres">
      <dgm:prSet presAssocID="{FA54569A-FE30-BD40-A915-862DE8416479}" presName="hierRoot2" presStyleCnt="0">
        <dgm:presLayoutVars>
          <dgm:hierBranch val="init"/>
        </dgm:presLayoutVars>
      </dgm:prSet>
      <dgm:spPr/>
    </dgm:pt>
    <dgm:pt modelId="{B47A79DE-5F4B-2C4D-8196-B00B642ADC96}" type="pres">
      <dgm:prSet presAssocID="{FA54569A-FE30-BD40-A915-862DE8416479}" presName="rootComposite" presStyleCnt="0"/>
      <dgm:spPr/>
    </dgm:pt>
    <dgm:pt modelId="{8F1309DA-A412-184C-B3D5-8EADC70DD883}" type="pres">
      <dgm:prSet presAssocID="{FA54569A-FE30-BD40-A915-862DE8416479}" presName="rootText" presStyleLbl="node2" presStyleIdx="0" presStyleCnt="4" custScaleX="121000" custLinFactNeighborX="299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A6365D-58CC-CD41-BD09-9F2E7DFCEAFA}" type="pres">
      <dgm:prSet presAssocID="{FA54569A-FE30-BD40-A915-862DE8416479}" presName="rootConnector" presStyleLbl="node2" presStyleIdx="0" presStyleCnt="4"/>
      <dgm:spPr/>
      <dgm:t>
        <a:bodyPr/>
        <a:lstStyle/>
        <a:p>
          <a:endParaRPr lang="en-US"/>
        </a:p>
      </dgm:t>
    </dgm:pt>
    <dgm:pt modelId="{E10BFAD0-E970-5248-B42D-BB5381B80AD8}" type="pres">
      <dgm:prSet presAssocID="{FA54569A-FE30-BD40-A915-862DE8416479}" presName="hierChild4" presStyleCnt="0"/>
      <dgm:spPr/>
    </dgm:pt>
    <dgm:pt modelId="{CA34A14E-5B51-364C-A16F-FFB8AC796934}" type="pres">
      <dgm:prSet presAssocID="{FA54569A-FE30-BD40-A915-862DE8416479}" presName="hierChild5" presStyleCnt="0"/>
      <dgm:spPr/>
    </dgm:pt>
    <dgm:pt modelId="{2ABE3E43-499E-2343-B760-83F4E3768041}" type="pres">
      <dgm:prSet presAssocID="{725FA5BD-A0CD-A84C-B2AE-180701C45D6A}" presName="Name37" presStyleLbl="parChTrans1D2" presStyleIdx="1" presStyleCnt="5"/>
      <dgm:spPr/>
      <dgm:t>
        <a:bodyPr/>
        <a:lstStyle/>
        <a:p>
          <a:endParaRPr lang="en-US"/>
        </a:p>
      </dgm:t>
    </dgm:pt>
    <dgm:pt modelId="{2C4883B3-5AA8-164F-9CD5-42E1B86BDDC1}" type="pres">
      <dgm:prSet presAssocID="{69935D71-B39B-0742-93DA-1AF0465B73E7}" presName="hierRoot2" presStyleCnt="0">
        <dgm:presLayoutVars>
          <dgm:hierBranch val="init"/>
        </dgm:presLayoutVars>
      </dgm:prSet>
      <dgm:spPr/>
    </dgm:pt>
    <dgm:pt modelId="{48713333-9E4C-1E41-A0AB-5C625817F8D0}" type="pres">
      <dgm:prSet presAssocID="{69935D71-B39B-0742-93DA-1AF0465B73E7}" presName="rootComposite" presStyleCnt="0"/>
      <dgm:spPr/>
    </dgm:pt>
    <dgm:pt modelId="{E9F3B4A5-A882-7345-BC84-D7090FA6711C}" type="pres">
      <dgm:prSet presAssocID="{69935D71-B39B-0742-93DA-1AF0465B73E7}" presName="rootText" presStyleLbl="node2" presStyleIdx="1" presStyleCnt="4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5BC266-46BF-D144-89F0-3A4484292F51}" type="pres">
      <dgm:prSet presAssocID="{69935D71-B39B-0742-93DA-1AF0465B73E7}" presName="rootConnector" presStyleLbl="node2" presStyleIdx="1" presStyleCnt="4"/>
      <dgm:spPr/>
      <dgm:t>
        <a:bodyPr/>
        <a:lstStyle/>
        <a:p>
          <a:endParaRPr lang="en-US"/>
        </a:p>
      </dgm:t>
    </dgm:pt>
    <dgm:pt modelId="{45FB0303-FFB6-764A-BAD4-5AC34BFA9D80}" type="pres">
      <dgm:prSet presAssocID="{69935D71-B39B-0742-93DA-1AF0465B73E7}" presName="hierChild4" presStyleCnt="0"/>
      <dgm:spPr/>
    </dgm:pt>
    <dgm:pt modelId="{6B9FAAF8-0935-F541-A156-0C98AB687B09}" type="pres">
      <dgm:prSet presAssocID="{69935D71-B39B-0742-93DA-1AF0465B73E7}" presName="hierChild5" presStyleCnt="0"/>
      <dgm:spPr/>
    </dgm:pt>
    <dgm:pt modelId="{D8F158AD-0BFA-E74D-9228-95F0136CAD09}" type="pres">
      <dgm:prSet presAssocID="{93C1316B-A1B9-BD40-AAD9-BC2484D373D3}" presName="Name37" presStyleLbl="parChTrans1D2" presStyleIdx="2" presStyleCnt="5"/>
      <dgm:spPr/>
      <dgm:t>
        <a:bodyPr/>
        <a:lstStyle/>
        <a:p>
          <a:endParaRPr lang="en-US"/>
        </a:p>
      </dgm:t>
    </dgm:pt>
    <dgm:pt modelId="{F2BF4125-3E24-F946-8D63-52FC197926ED}" type="pres">
      <dgm:prSet presAssocID="{B14389AB-1CB1-F64D-AECC-75A8F6145E12}" presName="hierRoot2" presStyleCnt="0">
        <dgm:presLayoutVars>
          <dgm:hierBranch val="init"/>
        </dgm:presLayoutVars>
      </dgm:prSet>
      <dgm:spPr/>
    </dgm:pt>
    <dgm:pt modelId="{BDCC6EEB-F7C2-6B49-B0A3-19EEFF0C5556}" type="pres">
      <dgm:prSet presAssocID="{B14389AB-1CB1-F64D-AECC-75A8F6145E12}" presName="rootComposite" presStyleCnt="0"/>
      <dgm:spPr/>
    </dgm:pt>
    <dgm:pt modelId="{D23E6771-F9C7-C342-9B9F-E7F22CBC2C09}" type="pres">
      <dgm:prSet presAssocID="{B14389AB-1CB1-F64D-AECC-75A8F6145E12}" presName="rootText" presStyleLbl="node2" presStyleIdx="2" presStyleCnt="4" custLinFactNeighborX="236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91C4FD-5FA8-1D41-A0EC-C6179CDEC4B9}" type="pres">
      <dgm:prSet presAssocID="{B14389AB-1CB1-F64D-AECC-75A8F6145E12}" presName="rootConnector" presStyleLbl="node2" presStyleIdx="2" presStyleCnt="4"/>
      <dgm:spPr/>
      <dgm:t>
        <a:bodyPr/>
        <a:lstStyle/>
        <a:p>
          <a:endParaRPr lang="en-US"/>
        </a:p>
      </dgm:t>
    </dgm:pt>
    <dgm:pt modelId="{71E0113D-9F42-3440-B5DD-0B25D85F5087}" type="pres">
      <dgm:prSet presAssocID="{B14389AB-1CB1-F64D-AECC-75A8F6145E12}" presName="hierChild4" presStyleCnt="0"/>
      <dgm:spPr/>
    </dgm:pt>
    <dgm:pt modelId="{8D552CDC-8FBA-C84A-9734-97FA990AC238}" type="pres">
      <dgm:prSet presAssocID="{B14389AB-1CB1-F64D-AECC-75A8F6145E12}" presName="hierChild5" presStyleCnt="0"/>
      <dgm:spPr/>
    </dgm:pt>
    <dgm:pt modelId="{7FB39533-797C-9046-B05F-7FF2BBD02FF9}" type="pres">
      <dgm:prSet presAssocID="{19EC28C6-264E-6D43-9DA3-DF96D3AE31B6}" presName="Name37" presStyleLbl="parChTrans1D2" presStyleIdx="3" presStyleCnt="5"/>
      <dgm:spPr/>
      <dgm:t>
        <a:bodyPr/>
        <a:lstStyle/>
        <a:p>
          <a:endParaRPr lang="en-US"/>
        </a:p>
      </dgm:t>
    </dgm:pt>
    <dgm:pt modelId="{B360181C-6260-DA4B-86E4-AE0166770F1A}" type="pres">
      <dgm:prSet presAssocID="{973AA675-A6BE-E645-9F6B-A9B3DCFF3BE3}" presName="hierRoot2" presStyleCnt="0">
        <dgm:presLayoutVars>
          <dgm:hierBranch val="init"/>
        </dgm:presLayoutVars>
      </dgm:prSet>
      <dgm:spPr/>
    </dgm:pt>
    <dgm:pt modelId="{631CA4DD-7DEF-5D46-A70E-E445186D7D6D}" type="pres">
      <dgm:prSet presAssocID="{973AA675-A6BE-E645-9F6B-A9B3DCFF3BE3}" presName="rootComposite" presStyleCnt="0"/>
      <dgm:spPr/>
    </dgm:pt>
    <dgm:pt modelId="{3313BFBF-26BF-B14C-8BDB-FABD8CCBAA4A}" type="pres">
      <dgm:prSet presAssocID="{973AA675-A6BE-E645-9F6B-A9B3DCFF3BE3}" presName="rootText" presStyleLbl="node2" presStyleIdx="3" presStyleCnt="4" custLinFactNeighborX="230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FB5FC4-A6CB-854F-AB86-CD09192EA177}" type="pres">
      <dgm:prSet presAssocID="{973AA675-A6BE-E645-9F6B-A9B3DCFF3BE3}" presName="rootConnector" presStyleLbl="node2" presStyleIdx="3" presStyleCnt="4"/>
      <dgm:spPr/>
      <dgm:t>
        <a:bodyPr/>
        <a:lstStyle/>
        <a:p>
          <a:endParaRPr lang="en-US"/>
        </a:p>
      </dgm:t>
    </dgm:pt>
    <dgm:pt modelId="{8EC95A6A-5119-014B-9993-B59CC0372ECA}" type="pres">
      <dgm:prSet presAssocID="{973AA675-A6BE-E645-9F6B-A9B3DCFF3BE3}" presName="hierChild4" presStyleCnt="0"/>
      <dgm:spPr/>
    </dgm:pt>
    <dgm:pt modelId="{F34A90BA-C1AB-B848-AFC3-CE9D4516A6F4}" type="pres">
      <dgm:prSet presAssocID="{973AA675-A6BE-E645-9F6B-A9B3DCFF3BE3}" presName="hierChild5" presStyleCnt="0"/>
      <dgm:spPr/>
    </dgm:pt>
    <dgm:pt modelId="{668AB4CE-E0E7-BE46-B252-E214D71AA741}" type="pres">
      <dgm:prSet presAssocID="{5B1340AA-5C8B-5A45-9F07-20884EF3593F}" presName="hierChild3" presStyleCnt="0"/>
      <dgm:spPr/>
    </dgm:pt>
    <dgm:pt modelId="{6A69CB38-04CC-3841-8C9A-D8471EF1580E}" type="pres">
      <dgm:prSet presAssocID="{7CB2715F-BE60-7944-B8BD-182905D85843}" presName="Name111" presStyleLbl="parChTrans1D2" presStyleIdx="4" presStyleCnt="5"/>
      <dgm:spPr/>
      <dgm:t>
        <a:bodyPr/>
        <a:lstStyle/>
        <a:p>
          <a:endParaRPr lang="en-US"/>
        </a:p>
      </dgm:t>
    </dgm:pt>
    <dgm:pt modelId="{ED342E59-C87D-2C4E-98C6-508AE221683A}" type="pres">
      <dgm:prSet presAssocID="{2AE9800F-166C-0B47-BF5B-2A076E6EA8F9}" presName="hierRoot3" presStyleCnt="0">
        <dgm:presLayoutVars>
          <dgm:hierBranch val="init"/>
        </dgm:presLayoutVars>
      </dgm:prSet>
      <dgm:spPr/>
    </dgm:pt>
    <dgm:pt modelId="{FE46C2A7-8BCE-CE49-9A48-14C9D61F4DF4}" type="pres">
      <dgm:prSet presAssocID="{2AE9800F-166C-0B47-BF5B-2A076E6EA8F9}" presName="rootComposite3" presStyleCnt="0"/>
      <dgm:spPr/>
    </dgm:pt>
    <dgm:pt modelId="{59796EB1-8EB8-7541-9CEA-F4B9D3191742}" type="pres">
      <dgm:prSet presAssocID="{2AE9800F-166C-0B47-BF5B-2A076E6EA8F9}" presName="rootText3" presStyleLbl="asst1" presStyleIdx="0" presStyleCnt="1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E4CEF-770A-9F46-9D03-3B070DF3BED1}" type="pres">
      <dgm:prSet presAssocID="{2AE9800F-166C-0B47-BF5B-2A076E6EA8F9}" presName="rootConnector3" presStyleLbl="asst1" presStyleIdx="0" presStyleCnt="1"/>
      <dgm:spPr/>
      <dgm:t>
        <a:bodyPr/>
        <a:lstStyle/>
        <a:p>
          <a:endParaRPr lang="en-US"/>
        </a:p>
      </dgm:t>
    </dgm:pt>
    <dgm:pt modelId="{B26497EB-8C57-BA48-BACC-B11F22CA118C}" type="pres">
      <dgm:prSet presAssocID="{2AE9800F-166C-0B47-BF5B-2A076E6EA8F9}" presName="hierChild6" presStyleCnt="0"/>
      <dgm:spPr/>
    </dgm:pt>
    <dgm:pt modelId="{9AFE0564-CE57-D344-BBC6-9F0ED90E755E}" type="pres">
      <dgm:prSet presAssocID="{2AE9800F-166C-0B47-BF5B-2A076E6EA8F9}" presName="hierChild7" presStyleCnt="0"/>
      <dgm:spPr/>
    </dgm:pt>
    <dgm:pt modelId="{F84DC5AC-DC18-784A-B06E-12E25464252F}" type="pres">
      <dgm:prSet presAssocID="{95619A17-5FE5-9B4B-B3F6-2BB840510CB7}" presName="hierRoot1" presStyleCnt="0">
        <dgm:presLayoutVars>
          <dgm:hierBranch val="init"/>
        </dgm:presLayoutVars>
      </dgm:prSet>
      <dgm:spPr/>
    </dgm:pt>
    <dgm:pt modelId="{5A5B1A0E-EBBA-0E47-B449-97517732B3BF}" type="pres">
      <dgm:prSet presAssocID="{95619A17-5FE5-9B4B-B3F6-2BB840510CB7}" presName="rootComposite1" presStyleCnt="0"/>
      <dgm:spPr/>
    </dgm:pt>
    <dgm:pt modelId="{D99F1970-4593-8543-8625-3EEFDBC2BFE7}" type="pres">
      <dgm:prSet presAssocID="{95619A17-5FE5-9B4B-B3F6-2BB840510CB7}" presName="rootText1" presStyleLbl="node0" presStyleIdx="1" presStyleCnt="3" custLinFactNeighborX="-393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A0E357-BB76-FB4E-9C21-860EF7B52DA1}" type="pres">
      <dgm:prSet presAssocID="{95619A17-5FE5-9B4B-B3F6-2BB840510CB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C9060EA-84F1-3244-8863-3A465176BE99}" type="pres">
      <dgm:prSet presAssocID="{95619A17-5FE5-9B4B-B3F6-2BB840510CB7}" presName="hierChild2" presStyleCnt="0"/>
      <dgm:spPr/>
    </dgm:pt>
    <dgm:pt modelId="{94BCC048-7C2A-0A41-AF05-9902EB46D595}" type="pres">
      <dgm:prSet presAssocID="{95619A17-5FE5-9B4B-B3F6-2BB840510CB7}" presName="hierChild3" presStyleCnt="0"/>
      <dgm:spPr/>
    </dgm:pt>
    <dgm:pt modelId="{9E829DA5-1BDB-3B47-8C5B-694110FF67DD}" type="pres">
      <dgm:prSet presAssocID="{AFE351BA-04A5-3C46-99D6-F5BB86B69E83}" presName="hierRoot1" presStyleCnt="0">
        <dgm:presLayoutVars>
          <dgm:hierBranch val="init"/>
        </dgm:presLayoutVars>
      </dgm:prSet>
      <dgm:spPr/>
    </dgm:pt>
    <dgm:pt modelId="{14F89553-2140-8F48-A38E-36E32B54E2AF}" type="pres">
      <dgm:prSet presAssocID="{AFE351BA-04A5-3C46-99D6-F5BB86B69E83}" presName="rootComposite1" presStyleCnt="0"/>
      <dgm:spPr/>
    </dgm:pt>
    <dgm:pt modelId="{70F78BD7-D5C1-1543-AAD7-D40621535046}" type="pres">
      <dgm:prSet presAssocID="{AFE351BA-04A5-3C46-99D6-F5BB86B69E83}" presName="rootText1" presStyleLbl="node0" presStyleIdx="2" presStyleCnt="3" custLinFactNeighborX="-30287" custLinFactNeighborY="28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1D3005-D49A-6E40-B35C-4EBDE4BFBD50}" type="pres">
      <dgm:prSet presAssocID="{AFE351BA-04A5-3C46-99D6-F5BB86B69E83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769CF57-8A0D-F84B-9BE5-DA238BF04DA4}" type="pres">
      <dgm:prSet presAssocID="{AFE351BA-04A5-3C46-99D6-F5BB86B69E83}" presName="hierChild2" presStyleCnt="0"/>
      <dgm:spPr/>
    </dgm:pt>
    <dgm:pt modelId="{1FA47677-75C7-4546-B06C-994EA5CD24BC}" type="pres">
      <dgm:prSet presAssocID="{AFE351BA-04A5-3C46-99D6-F5BB86B69E83}" presName="hierChild3" presStyleCnt="0"/>
      <dgm:spPr/>
    </dgm:pt>
  </dgm:ptLst>
  <dgm:cxnLst>
    <dgm:cxn modelId="{68680690-560A-A248-9B50-AE46B33D470D}" type="presOf" srcId="{23FAE0AE-B58D-964A-ACDC-D19261D19144}" destId="{149F1F76-953D-D844-8107-25E92240F2B9}" srcOrd="0" destOrd="0" presId="urn:microsoft.com/office/officeart/2005/8/layout/orgChart1"/>
    <dgm:cxn modelId="{4E85AB88-0BA7-174F-AB35-9F08D0EC352D}" type="presOf" srcId="{725FA5BD-A0CD-A84C-B2AE-180701C45D6A}" destId="{2ABE3E43-499E-2343-B760-83F4E3768041}" srcOrd="0" destOrd="0" presId="urn:microsoft.com/office/officeart/2005/8/layout/orgChart1"/>
    <dgm:cxn modelId="{35272DBA-C63D-BB48-A238-8BCDBEB31ADE}" type="presOf" srcId="{FA54569A-FE30-BD40-A915-862DE8416479}" destId="{78A6365D-58CC-CD41-BD09-9F2E7DFCEAFA}" srcOrd="1" destOrd="0" presId="urn:microsoft.com/office/officeart/2005/8/layout/orgChart1"/>
    <dgm:cxn modelId="{BB2B1C28-EAC4-EA44-B942-0B3121CD987A}" type="presOf" srcId="{19EC28C6-264E-6D43-9DA3-DF96D3AE31B6}" destId="{7FB39533-797C-9046-B05F-7FF2BBD02FF9}" srcOrd="0" destOrd="0" presId="urn:microsoft.com/office/officeart/2005/8/layout/orgChart1"/>
    <dgm:cxn modelId="{7D5C4A6B-995A-C645-93BA-82FC521CBD8A}" type="presOf" srcId="{69935D71-B39B-0742-93DA-1AF0465B73E7}" destId="{9F5BC266-46BF-D144-89F0-3A4484292F51}" srcOrd="1" destOrd="0" presId="urn:microsoft.com/office/officeart/2005/8/layout/orgChart1"/>
    <dgm:cxn modelId="{338FB9E6-C581-DE4E-A2A1-CF9E4AE4F977}" srcId="{5B1340AA-5C8B-5A45-9F07-20884EF3593F}" destId="{973AA675-A6BE-E645-9F6B-A9B3DCFF3BE3}" srcOrd="4" destOrd="0" parTransId="{19EC28C6-264E-6D43-9DA3-DF96D3AE31B6}" sibTransId="{2F5297D6-F27A-EE49-AF5C-069EB69994C6}"/>
    <dgm:cxn modelId="{E9C47448-AC9F-B741-825C-4049B88346BE}" type="presOf" srcId="{AFE351BA-04A5-3C46-99D6-F5BB86B69E83}" destId="{821D3005-D49A-6E40-B35C-4EBDE4BFBD50}" srcOrd="1" destOrd="0" presId="urn:microsoft.com/office/officeart/2005/8/layout/orgChart1"/>
    <dgm:cxn modelId="{3C35CFAE-1EC8-A64D-9B83-1C289212A92D}" type="presOf" srcId="{5B1340AA-5C8B-5A45-9F07-20884EF3593F}" destId="{FDA5076A-285A-3D41-9E1D-6A5823007872}" srcOrd="0" destOrd="0" presId="urn:microsoft.com/office/officeart/2005/8/layout/orgChart1"/>
    <dgm:cxn modelId="{84636EBA-ABDB-834B-929C-6AE81D51E226}" type="presOf" srcId="{B14389AB-1CB1-F64D-AECC-75A8F6145E12}" destId="{F291C4FD-5FA8-1D41-A0EC-C6179CDEC4B9}" srcOrd="1" destOrd="0" presId="urn:microsoft.com/office/officeart/2005/8/layout/orgChart1"/>
    <dgm:cxn modelId="{3384BEB0-1E57-F04A-9B0F-22B9EE5AAC0B}" type="presOf" srcId="{09D864FE-B24D-FF4F-8076-B2D5D18D3839}" destId="{EE6CAC3E-3672-7847-A8E5-B964F28B4CC1}" srcOrd="0" destOrd="0" presId="urn:microsoft.com/office/officeart/2005/8/layout/orgChart1"/>
    <dgm:cxn modelId="{D949B7C3-66DE-CF48-892B-AB9FDACEC54E}" type="presOf" srcId="{FA54569A-FE30-BD40-A915-862DE8416479}" destId="{8F1309DA-A412-184C-B3D5-8EADC70DD883}" srcOrd="0" destOrd="0" presId="urn:microsoft.com/office/officeart/2005/8/layout/orgChart1"/>
    <dgm:cxn modelId="{499DA37B-CFC4-2A4F-9D0A-66284A78189B}" type="presOf" srcId="{2AE9800F-166C-0B47-BF5B-2A076E6EA8F9}" destId="{59796EB1-8EB8-7541-9CEA-F4B9D3191742}" srcOrd="0" destOrd="0" presId="urn:microsoft.com/office/officeart/2005/8/layout/orgChart1"/>
    <dgm:cxn modelId="{43965330-1D4A-2046-8A86-72D48221FE16}" type="presOf" srcId="{93C1316B-A1B9-BD40-AAD9-BC2484D373D3}" destId="{D8F158AD-0BFA-E74D-9228-95F0136CAD09}" srcOrd="0" destOrd="0" presId="urn:microsoft.com/office/officeart/2005/8/layout/orgChart1"/>
    <dgm:cxn modelId="{63CF49A3-0AC9-2445-AD75-0A0AD41EF544}" srcId="{5B1340AA-5C8B-5A45-9F07-20884EF3593F}" destId="{B14389AB-1CB1-F64D-AECC-75A8F6145E12}" srcOrd="3" destOrd="0" parTransId="{93C1316B-A1B9-BD40-AAD9-BC2484D373D3}" sibTransId="{0EAB53D8-8513-4D45-A152-A85C9F57D412}"/>
    <dgm:cxn modelId="{17212DFA-F6FB-D64F-8933-7BCF64C0E2BD}" type="presOf" srcId="{7CB2715F-BE60-7944-B8BD-182905D85843}" destId="{6A69CB38-04CC-3841-8C9A-D8471EF1580E}" srcOrd="0" destOrd="0" presId="urn:microsoft.com/office/officeart/2005/8/layout/orgChart1"/>
    <dgm:cxn modelId="{4C5E5303-53C3-DE41-9686-ECBF66783386}" type="presOf" srcId="{973AA675-A6BE-E645-9F6B-A9B3DCFF3BE3}" destId="{40FB5FC4-A6CB-854F-AB86-CD09192EA177}" srcOrd="1" destOrd="0" presId="urn:microsoft.com/office/officeart/2005/8/layout/orgChart1"/>
    <dgm:cxn modelId="{A7472203-2792-4C4C-A9C8-FABDAAC143DF}" srcId="{5B1340AA-5C8B-5A45-9F07-20884EF3593F}" destId="{2AE9800F-166C-0B47-BF5B-2A076E6EA8F9}" srcOrd="0" destOrd="0" parTransId="{7CB2715F-BE60-7944-B8BD-182905D85843}" sibTransId="{52238C2F-F3CE-7541-985F-FD7A2A9FE7BB}"/>
    <dgm:cxn modelId="{C1430975-D3AD-3F47-8443-C2E1C6C8B938}" srcId="{23FAE0AE-B58D-964A-ACDC-D19261D19144}" destId="{5B1340AA-5C8B-5A45-9F07-20884EF3593F}" srcOrd="0" destOrd="0" parTransId="{8F435090-CA99-E043-934C-A4883EDA3764}" sibTransId="{1658B959-8744-164E-BECE-DC9A0EFE4F17}"/>
    <dgm:cxn modelId="{5D84BD6D-BE01-DF4F-AFCC-6D91994FF324}" type="presOf" srcId="{69935D71-B39B-0742-93DA-1AF0465B73E7}" destId="{E9F3B4A5-A882-7345-BC84-D7090FA6711C}" srcOrd="0" destOrd="0" presId="urn:microsoft.com/office/officeart/2005/8/layout/orgChart1"/>
    <dgm:cxn modelId="{398E631F-6926-C545-8F58-8B9858A13011}" type="presOf" srcId="{5B1340AA-5C8B-5A45-9F07-20884EF3593F}" destId="{F23945A7-3C64-EF4D-B7A1-023589BCC09C}" srcOrd="1" destOrd="0" presId="urn:microsoft.com/office/officeart/2005/8/layout/orgChart1"/>
    <dgm:cxn modelId="{5D7687D9-1B68-D844-A3C5-BD5ECB0FF918}" type="presOf" srcId="{2AE9800F-166C-0B47-BF5B-2A076E6EA8F9}" destId="{89FE4CEF-770A-9F46-9D03-3B070DF3BED1}" srcOrd="1" destOrd="0" presId="urn:microsoft.com/office/officeart/2005/8/layout/orgChart1"/>
    <dgm:cxn modelId="{D255C836-1E42-5741-A0F7-1FCB6519BCFD}" srcId="{5B1340AA-5C8B-5A45-9F07-20884EF3593F}" destId="{69935D71-B39B-0742-93DA-1AF0465B73E7}" srcOrd="2" destOrd="0" parTransId="{725FA5BD-A0CD-A84C-B2AE-180701C45D6A}" sibTransId="{B0420C72-1CA9-7849-98A0-A9823A851AEB}"/>
    <dgm:cxn modelId="{F43E06CB-21AE-D24A-BFB7-DF9DDDC876F8}" type="presOf" srcId="{B14389AB-1CB1-F64D-AECC-75A8F6145E12}" destId="{D23E6771-F9C7-C342-9B9F-E7F22CBC2C09}" srcOrd="0" destOrd="0" presId="urn:microsoft.com/office/officeart/2005/8/layout/orgChart1"/>
    <dgm:cxn modelId="{01C47EAB-474A-D94D-95BD-94BE1B01432C}" srcId="{23FAE0AE-B58D-964A-ACDC-D19261D19144}" destId="{95619A17-5FE5-9B4B-B3F6-2BB840510CB7}" srcOrd="1" destOrd="0" parTransId="{1D209F79-F43D-8441-B900-30D9E888DC2C}" sibTransId="{65AA77E5-E8FC-E34A-B0F9-432B109888EA}"/>
    <dgm:cxn modelId="{216FF8C8-3553-E144-B34C-6A6A00BB6473}" srcId="{23FAE0AE-B58D-964A-ACDC-D19261D19144}" destId="{AFE351BA-04A5-3C46-99D6-F5BB86B69E83}" srcOrd="2" destOrd="0" parTransId="{935E281E-4456-3840-9715-30D4F97632C4}" sibTransId="{EF233A08-CF3F-0C45-9E28-20AD00281ABA}"/>
    <dgm:cxn modelId="{2199720E-834B-8F47-88AE-8C9908E38580}" type="presOf" srcId="{95619A17-5FE5-9B4B-B3F6-2BB840510CB7}" destId="{D99F1970-4593-8543-8625-3EEFDBC2BFE7}" srcOrd="0" destOrd="0" presId="urn:microsoft.com/office/officeart/2005/8/layout/orgChart1"/>
    <dgm:cxn modelId="{E93C3AE0-D10A-C442-A2EA-75A17D7181BE}" srcId="{5B1340AA-5C8B-5A45-9F07-20884EF3593F}" destId="{FA54569A-FE30-BD40-A915-862DE8416479}" srcOrd="1" destOrd="0" parTransId="{09D864FE-B24D-FF4F-8076-B2D5D18D3839}" sibTransId="{6C810D87-BFD9-EE4E-AA61-8792E9C75AC5}"/>
    <dgm:cxn modelId="{FC27BD11-5D29-7545-B3FB-233111DAA169}" type="presOf" srcId="{AFE351BA-04A5-3C46-99D6-F5BB86B69E83}" destId="{70F78BD7-D5C1-1543-AAD7-D40621535046}" srcOrd="0" destOrd="0" presId="urn:microsoft.com/office/officeart/2005/8/layout/orgChart1"/>
    <dgm:cxn modelId="{BF58B3FC-971A-CA4A-A74F-F9B7F69CB49D}" type="presOf" srcId="{973AA675-A6BE-E645-9F6B-A9B3DCFF3BE3}" destId="{3313BFBF-26BF-B14C-8BDB-FABD8CCBAA4A}" srcOrd="0" destOrd="0" presId="urn:microsoft.com/office/officeart/2005/8/layout/orgChart1"/>
    <dgm:cxn modelId="{65841CF3-3C2F-7C4C-828E-4CD3C07A61C8}" type="presOf" srcId="{95619A17-5FE5-9B4B-B3F6-2BB840510CB7}" destId="{93A0E357-BB76-FB4E-9C21-860EF7B52DA1}" srcOrd="1" destOrd="0" presId="urn:microsoft.com/office/officeart/2005/8/layout/orgChart1"/>
    <dgm:cxn modelId="{09D135B0-57D9-944F-8B23-7E7BDECFE9BB}" type="presParOf" srcId="{149F1F76-953D-D844-8107-25E92240F2B9}" destId="{A665A5BF-945C-5849-ACCA-0CCA574A43A2}" srcOrd="0" destOrd="0" presId="urn:microsoft.com/office/officeart/2005/8/layout/orgChart1"/>
    <dgm:cxn modelId="{0C1AA68C-20EE-9644-9267-3766BD97F0FB}" type="presParOf" srcId="{A665A5BF-945C-5849-ACCA-0CCA574A43A2}" destId="{B7A24FB2-0183-894A-9A4A-1D51DC99E1BE}" srcOrd="0" destOrd="0" presId="urn:microsoft.com/office/officeart/2005/8/layout/orgChart1"/>
    <dgm:cxn modelId="{DA0FA53E-1F67-564D-9404-9C9650250DA3}" type="presParOf" srcId="{B7A24FB2-0183-894A-9A4A-1D51DC99E1BE}" destId="{FDA5076A-285A-3D41-9E1D-6A5823007872}" srcOrd="0" destOrd="0" presId="urn:microsoft.com/office/officeart/2005/8/layout/orgChart1"/>
    <dgm:cxn modelId="{6B11B664-67CC-9B45-8ADE-6405CDE5C8B4}" type="presParOf" srcId="{B7A24FB2-0183-894A-9A4A-1D51DC99E1BE}" destId="{F23945A7-3C64-EF4D-B7A1-023589BCC09C}" srcOrd="1" destOrd="0" presId="urn:microsoft.com/office/officeart/2005/8/layout/orgChart1"/>
    <dgm:cxn modelId="{C2AD21AB-DE70-6548-984C-6980CCC0E0E7}" type="presParOf" srcId="{A665A5BF-945C-5849-ACCA-0CCA574A43A2}" destId="{6668EDE3-F7FC-BB41-B156-A2610F19E5CE}" srcOrd="1" destOrd="0" presId="urn:microsoft.com/office/officeart/2005/8/layout/orgChart1"/>
    <dgm:cxn modelId="{D2B50FE8-8900-C94C-89B4-6A604723FFB3}" type="presParOf" srcId="{6668EDE3-F7FC-BB41-B156-A2610F19E5CE}" destId="{EE6CAC3E-3672-7847-A8E5-B964F28B4CC1}" srcOrd="0" destOrd="0" presId="urn:microsoft.com/office/officeart/2005/8/layout/orgChart1"/>
    <dgm:cxn modelId="{21F8C828-4934-5C41-9EED-9334DC7FE90B}" type="presParOf" srcId="{6668EDE3-F7FC-BB41-B156-A2610F19E5CE}" destId="{83F085FA-BDE2-FB44-8570-70653DFB8922}" srcOrd="1" destOrd="0" presId="urn:microsoft.com/office/officeart/2005/8/layout/orgChart1"/>
    <dgm:cxn modelId="{5BB30AFF-CD99-5941-8AF8-CF0FA6044A44}" type="presParOf" srcId="{83F085FA-BDE2-FB44-8570-70653DFB8922}" destId="{B47A79DE-5F4B-2C4D-8196-B00B642ADC96}" srcOrd="0" destOrd="0" presId="urn:microsoft.com/office/officeart/2005/8/layout/orgChart1"/>
    <dgm:cxn modelId="{30D290E1-2614-7A47-88EA-DC01FE50CAFD}" type="presParOf" srcId="{B47A79DE-5F4B-2C4D-8196-B00B642ADC96}" destId="{8F1309DA-A412-184C-B3D5-8EADC70DD883}" srcOrd="0" destOrd="0" presId="urn:microsoft.com/office/officeart/2005/8/layout/orgChart1"/>
    <dgm:cxn modelId="{23441DFA-8153-7B45-87EF-7F86777F7192}" type="presParOf" srcId="{B47A79DE-5F4B-2C4D-8196-B00B642ADC96}" destId="{78A6365D-58CC-CD41-BD09-9F2E7DFCEAFA}" srcOrd="1" destOrd="0" presId="urn:microsoft.com/office/officeart/2005/8/layout/orgChart1"/>
    <dgm:cxn modelId="{DFD414F0-5423-EE4F-A25F-F545CC9D1EB1}" type="presParOf" srcId="{83F085FA-BDE2-FB44-8570-70653DFB8922}" destId="{E10BFAD0-E970-5248-B42D-BB5381B80AD8}" srcOrd="1" destOrd="0" presId="urn:microsoft.com/office/officeart/2005/8/layout/orgChart1"/>
    <dgm:cxn modelId="{37AABB10-8AA9-104E-8751-295BEB664E3B}" type="presParOf" srcId="{83F085FA-BDE2-FB44-8570-70653DFB8922}" destId="{CA34A14E-5B51-364C-A16F-FFB8AC796934}" srcOrd="2" destOrd="0" presId="urn:microsoft.com/office/officeart/2005/8/layout/orgChart1"/>
    <dgm:cxn modelId="{DE22F745-2310-8F4E-95BE-E3864BAC3523}" type="presParOf" srcId="{6668EDE3-F7FC-BB41-B156-A2610F19E5CE}" destId="{2ABE3E43-499E-2343-B760-83F4E3768041}" srcOrd="2" destOrd="0" presId="urn:microsoft.com/office/officeart/2005/8/layout/orgChart1"/>
    <dgm:cxn modelId="{476A3181-49D5-A944-A950-868996B6F21F}" type="presParOf" srcId="{6668EDE3-F7FC-BB41-B156-A2610F19E5CE}" destId="{2C4883B3-5AA8-164F-9CD5-42E1B86BDDC1}" srcOrd="3" destOrd="0" presId="urn:microsoft.com/office/officeart/2005/8/layout/orgChart1"/>
    <dgm:cxn modelId="{91F0C920-05FD-6940-A001-869718A1A2FD}" type="presParOf" srcId="{2C4883B3-5AA8-164F-9CD5-42E1B86BDDC1}" destId="{48713333-9E4C-1E41-A0AB-5C625817F8D0}" srcOrd="0" destOrd="0" presId="urn:microsoft.com/office/officeart/2005/8/layout/orgChart1"/>
    <dgm:cxn modelId="{43673C7D-D673-E240-941F-B4B21375A68A}" type="presParOf" srcId="{48713333-9E4C-1E41-A0AB-5C625817F8D0}" destId="{E9F3B4A5-A882-7345-BC84-D7090FA6711C}" srcOrd="0" destOrd="0" presId="urn:microsoft.com/office/officeart/2005/8/layout/orgChart1"/>
    <dgm:cxn modelId="{B250921F-4A99-E54B-993F-5D6DE36BD3B7}" type="presParOf" srcId="{48713333-9E4C-1E41-A0AB-5C625817F8D0}" destId="{9F5BC266-46BF-D144-89F0-3A4484292F51}" srcOrd="1" destOrd="0" presId="urn:microsoft.com/office/officeart/2005/8/layout/orgChart1"/>
    <dgm:cxn modelId="{96294657-4BD2-A44A-9285-CC109D251DAC}" type="presParOf" srcId="{2C4883B3-5AA8-164F-9CD5-42E1B86BDDC1}" destId="{45FB0303-FFB6-764A-BAD4-5AC34BFA9D80}" srcOrd="1" destOrd="0" presId="urn:microsoft.com/office/officeart/2005/8/layout/orgChart1"/>
    <dgm:cxn modelId="{D325D7B2-B762-8F46-8419-8FD3315A56BA}" type="presParOf" srcId="{2C4883B3-5AA8-164F-9CD5-42E1B86BDDC1}" destId="{6B9FAAF8-0935-F541-A156-0C98AB687B09}" srcOrd="2" destOrd="0" presId="urn:microsoft.com/office/officeart/2005/8/layout/orgChart1"/>
    <dgm:cxn modelId="{B6259ED8-6558-8649-9799-EBB5FC95987D}" type="presParOf" srcId="{6668EDE3-F7FC-BB41-B156-A2610F19E5CE}" destId="{D8F158AD-0BFA-E74D-9228-95F0136CAD09}" srcOrd="4" destOrd="0" presId="urn:microsoft.com/office/officeart/2005/8/layout/orgChart1"/>
    <dgm:cxn modelId="{275DAFF1-97C0-424E-96D4-B1B054C88A4B}" type="presParOf" srcId="{6668EDE3-F7FC-BB41-B156-A2610F19E5CE}" destId="{F2BF4125-3E24-F946-8D63-52FC197926ED}" srcOrd="5" destOrd="0" presId="urn:microsoft.com/office/officeart/2005/8/layout/orgChart1"/>
    <dgm:cxn modelId="{78427DAA-81F2-7D47-98BB-EECAC5D4B809}" type="presParOf" srcId="{F2BF4125-3E24-F946-8D63-52FC197926ED}" destId="{BDCC6EEB-F7C2-6B49-B0A3-19EEFF0C5556}" srcOrd="0" destOrd="0" presId="urn:microsoft.com/office/officeart/2005/8/layout/orgChart1"/>
    <dgm:cxn modelId="{6146718B-5547-E043-8794-767F699FCEFA}" type="presParOf" srcId="{BDCC6EEB-F7C2-6B49-B0A3-19EEFF0C5556}" destId="{D23E6771-F9C7-C342-9B9F-E7F22CBC2C09}" srcOrd="0" destOrd="0" presId="urn:microsoft.com/office/officeart/2005/8/layout/orgChart1"/>
    <dgm:cxn modelId="{995DCDD6-B059-9A4B-88C9-F1823415D8D4}" type="presParOf" srcId="{BDCC6EEB-F7C2-6B49-B0A3-19EEFF0C5556}" destId="{F291C4FD-5FA8-1D41-A0EC-C6179CDEC4B9}" srcOrd="1" destOrd="0" presId="urn:microsoft.com/office/officeart/2005/8/layout/orgChart1"/>
    <dgm:cxn modelId="{CF0B20A6-F901-FA48-AC10-42EF351546CF}" type="presParOf" srcId="{F2BF4125-3E24-F946-8D63-52FC197926ED}" destId="{71E0113D-9F42-3440-B5DD-0B25D85F5087}" srcOrd="1" destOrd="0" presId="urn:microsoft.com/office/officeart/2005/8/layout/orgChart1"/>
    <dgm:cxn modelId="{39CB64B9-5903-2745-99B9-A4DD92F12373}" type="presParOf" srcId="{F2BF4125-3E24-F946-8D63-52FC197926ED}" destId="{8D552CDC-8FBA-C84A-9734-97FA990AC238}" srcOrd="2" destOrd="0" presId="urn:microsoft.com/office/officeart/2005/8/layout/orgChart1"/>
    <dgm:cxn modelId="{05CFFEDB-0183-ED4E-AF54-9DF34E268E30}" type="presParOf" srcId="{6668EDE3-F7FC-BB41-B156-A2610F19E5CE}" destId="{7FB39533-797C-9046-B05F-7FF2BBD02FF9}" srcOrd="6" destOrd="0" presId="urn:microsoft.com/office/officeart/2005/8/layout/orgChart1"/>
    <dgm:cxn modelId="{1F7C1B00-A0C2-C94E-89E1-531F6E771979}" type="presParOf" srcId="{6668EDE3-F7FC-BB41-B156-A2610F19E5CE}" destId="{B360181C-6260-DA4B-86E4-AE0166770F1A}" srcOrd="7" destOrd="0" presId="urn:microsoft.com/office/officeart/2005/8/layout/orgChart1"/>
    <dgm:cxn modelId="{05B8BA33-8F5C-B244-8D0E-683AEB3E6D0D}" type="presParOf" srcId="{B360181C-6260-DA4B-86E4-AE0166770F1A}" destId="{631CA4DD-7DEF-5D46-A70E-E445186D7D6D}" srcOrd="0" destOrd="0" presId="urn:microsoft.com/office/officeart/2005/8/layout/orgChart1"/>
    <dgm:cxn modelId="{7A6E6B93-4A6A-C34D-9C07-FFAB4E0DD433}" type="presParOf" srcId="{631CA4DD-7DEF-5D46-A70E-E445186D7D6D}" destId="{3313BFBF-26BF-B14C-8BDB-FABD8CCBAA4A}" srcOrd="0" destOrd="0" presId="urn:microsoft.com/office/officeart/2005/8/layout/orgChart1"/>
    <dgm:cxn modelId="{113BA05C-D765-7D4B-9C8E-DF0B743BA935}" type="presParOf" srcId="{631CA4DD-7DEF-5D46-A70E-E445186D7D6D}" destId="{40FB5FC4-A6CB-854F-AB86-CD09192EA177}" srcOrd="1" destOrd="0" presId="urn:microsoft.com/office/officeart/2005/8/layout/orgChart1"/>
    <dgm:cxn modelId="{A707D1BA-9E41-094B-A046-713ED3277F06}" type="presParOf" srcId="{B360181C-6260-DA4B-86E4-AE0166770F1A}" destId="{8EC95A6A-5119-014B-9993-B59CC0372ECA}" srcOrd="1" destOrd="0" presId="urn:microsoft.com/office/officeart/2005/8/layout/orgChart1"/>
    <dgm:cxn modelId="{016F661E-61FF-0B40-9835-3ABAE419AE78}" type="presParOf" srcId="{B360181C-6260-DA4B-86E4-AE0166770F1A}" destId="{F34A90BA-C1AB-B848-AFC3-CE9D4516A6F4}" srcOrd="2" destOrd="0" presId="urn:microsoft.com/office/officeart/2005/8/layout/orgChart1"/>
    <dgm:cxn modelId="{C5A130BF-D35D-824B-916C-7224C9D8A32F}" type="presParOf" srcId="{A665A5BF-945C-5849-ACCA-0CCA574A43A2}" destId="{668AB4CE-E0E7-BE46-B252-E214D71AA741}" srcOrd="2" destOrd="0" presId="urn:microsoft.com/office/officeart/2005/8/layout/orgChart1"/>
    <dgm:cxn modelId="{9186902C-A8BD-8B4A-8516-89724C62528D}" type="presParOf" srcId="{668AB4CE-E0E7-BE46-B252-E214D71AA741}" destId="{6A69CB38-04CC-3841-8C9A-D8471EF1580E}" srcOrd="0" destOrd="0" presId="urn:microsoft.com/office/officeart/2005/8/layout/orgChart1"/>
    <dgm:cxn modelId="{ED83E326-EA5D-F74F-9502-BFA44EFFC586}" type="presParOf" srcId="{668AB4CE-E0E7-BE46-B252-E214D71AA741}" destId="{ED342E59-C87D-2C4E-98C6-508AE221683A}" srcOrd="1" destOrd="0" presId="urn:microsoft.com/office/officeart/2005/8/layout/orgChart1"/>
    <dgm:cxn modelId="{D75D71FC-A455-694C-851C-C16CEF8D123D}" type="presParOf" srcId="{ED342E59-C87D-2C4E-98C6-508AE221683A}" destId="{FE46C2A7-8BCE-CE49-9A48-14C9D61F4DF4}" srcOrd="0" destOrd="0" presId="urn:microsoft.com/office/officeart/2005/8/layout/orgChart1"/>
    <dgm:cxn modelId="{08D45E68-EC76-0C4D-ABC1-E599A8BD772A}" type="presParOf" srcId="{FE46C2A7-8BCE-CE49-9A48-14C9D61F4DF4}" destId="{59796EB1-8EB8-7541-9CEA-F4B9D3191742}" srcOrd="0" destOrd="0" presId="urn:microsoft.com/office/officeart/2005/8/layout/orgChart1"/>
    <dgm:cxn modelId="{AAC26001-9807-9142-80A9-3EF3B5402742}" type="presParOf" srcId="{FE46C2A7-8BCE-CE49-9A48-14C9D61F4DF4}" destId="{89FE4CEF-770A-9F46-9D03-3B070DF3BED1}" srcOrd="1" destOrd="0" presId="urn:microsoft.com/office/officeart/2005/8/layout/orgChart1"/>
    <dgm:cxn modelId="{F6CD79B9-F01E-4840-8C66-327478F1B205}" type="presParOf" srcId="{ED342E59-C87D-2C4E-98C6-508AE221683A}" destId="{B26497EB-8C57-BA48-BACC-B11F22CA118C}" srcOrd="1" destOrd="0" presId="urn:microsoft.com/office/officeart/2005/8/layout/orgChart1"/>
    <dgm:cxn modelId="{865F22B2-A4C2-C841-93E8-89A23865292A}" type="presParOf" srcId="{ED342E59-C87D-2C4E-98C6-508AE221683A}" destId="{9AFE0564-CE57-D344-BBC6-9F0ED90E755E}" srcOrd="2" destOrd="0" presId="urn:microsoft.com/office/officeart/2005/8/layout/orgChart1"/>
    <dgm:cxn modelId="{3729EC2A-A218-B145-B354-BB4B2893DC42}" type="presParOf" srcId="{149F1F76-953D-D844-8107-25E92240F2B9}" destId="{F84DC5AC-DC18-784A-B06E-12E25464252F}" srcOrd="1" destOrd="0" presId="urn:microsoft.com/office/officeart/2005/8/layout/orgChart1"/>
    <dgm:cxn modelId="{4E28D2EF-4B29-F145-BCB6-63D6B179EA63}" type="presParOf" srcId="{F84DC5AC-DC18-784A-B06E-12E25464252F}" destId="{5A5B1A0E-EBBA-0E47-B449-97517732B3BF}" srcOrd="0" destOrd="0" presId="urn:microsoft.com/office/officeart/2005/8/layout/orgChart1"/>
    <dgm:cxn modelId="{9411934A-A544-D14A-ADAC-13D94C693F1F}" type="presParOf" srcId="{5A5B1A0E-EBBA-0E47-B449-97517732B3BF}" destId="{D99F1970-4593-8543-8625-3EEFDBC2BFE7}" srcOrd="0" destOrd="0" presId="urn:microsoft.com/office/officeart/2005/8/layout/orgChart1"/>
    <dgm:cxn modelId="{520DD548-83E7-C145-B3D6-0C16A58F4F8C}" type="presParOf" srcId="{5A5B1A0E-EBBA-0E47-B449-97517732B3BF}" destId="{93A0E357-BB76-FB4E-9C21-860EF7B52DA1}" srcOrd="1" destOrd="0" presId="urn:microsoft.com/office/officeart/2005/8/layout/orgChart1"/>
    <dgm:cxn modelId="{4D996FD6-9C95-AD4E-92FC-7E2C9340A7C6}" type="presParOf" srcId="{F84DC5AC-DC18-784A-B06E-12E25464252F}" destId="{1C9060EA-84F1-3244-8863-3A465176BE99}" srcOrd="1" destOrd="0" presId="urn:microsoft.com/office/officeart/2005/8/layout/orgChart1"/>
    <dgm:cxn modelId="{3A82B430-8081-2D48-8C15-960FE8F6A394}" type="presParOf" srcId="{F84DC5AC-DC18-784A-B06E-12E25464252F}" destId="{94BCC048-7C2A-0A41-AF05-9902EB46D595}" srcOrd="2" destOrd="0" presId="urn:microsoft.com/office/officeart/2005/8/layout/orgChart1"/>
    <dgm:cxn modelId="{960BE347-349A-494F-BF81-DBC93D177C59}" type="presParOf" srcId="{149F1F76-953D-D844-8107-25E92240F2B9}" destId="{9E829DA5-1BDB-3B47-8C5B-694110FF67DD}" srcOrd="2" destOrd="0" presId="urn:microsoft.com/office/officeart/2005/8/layout/orgChart1"/>
    <dgm:cxn modelId="{FA4F6D48-F926-7840-AF86-0921579675EE}" type="presParOf" srcId="{9E829DA5-1BDB-3B47-8C5B-694110FF67DD}" destId="{14F89553-2140-8F48-A38E-36E32B54E2AF}" srcOrd="0" destOrd="0" presId="urn:microsoft.com/office/officeart/2005/8/layout/orgChart1"/>
    <dgm:cxn modelId="{599AC473-840F-E649-B21C-1341A3EA1559}" type="presParOf" srcId="{14F89553-2140-8F48-A38E-36E32B54E2AF}" destId="{70F78BD7-D5C1-1543-AAD7-D40621535046}" srcOrd="0" destOrd="0" presId="urn:microsoft.com/office/officeart/2005/8/layout/orgChart1"/>
    <dgm:cxn modelId="{B7496991-4C5B-2041-A9A4-E4B8DD7F14C7}" type="presParOf" srcId="{14F89553-2140-8F48-A38E-36E32B54E2AF}" destId="{821D3005-D49A-6E40-B35C-4EBDE4BFBD50}" srcOrd="1" destOrd="0" presId="urn:microsoft.com/office/officeart/2005/8/layout/orgChart1"/>
    <dgm:cxn modelId="{0276A80D-D997-D547-A6C1-30CAD928737D}" type="presParOf" srcId="{9E829DA5-1BDB-3B47-8C5B-694110FF67DD}" destId="{B769CF57-8A0D-F84B-9BE5-DA238BF04DA4}" srcOrd="1" destOrd="0" presId="urn:microsoft.com/office/officeart/2005/8/layout/orgChart1"/>
    <dgm:cxn modelId="{0B0CA1F7-92EA-3F4B-9591-EDAA416E72AB}" type="presParOf" srcId="{9E829DA5-1BDB-3B47-8C5B-694110FF67DD}" destId="{1FA47677-75C7-4546-B06C-994EA5CD24B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2BC9F4E-FBD6-F04A-BEE7-70926966B452}" type="doc">
      <dgm:prSet loTypeId="urn:microsoft.com/office/officeart/2005/8/layout/hList7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EEB3DA-FDC0-AB44-A03C-BBB30FFDB03F}">
      <dgm:prSet phldrT="[Text]"/>
      <dgm:spPr/>
      <dgm:t>
        <a:bodyPr/>
        <a:lstStyle/>
        <a:p>
          <a:r>
            <a:rPr lang="en-US" dirty="0" smtClean="0"/>
            <a:t>lab3_lib</a:t>
          </a:r>
          <a:endParaRPr lang="en-US" dirty="0"/>
        </a:p>
      </dgm:t>
    </dgm:pt>
    <dgm:pt modelId="{5F471F07-E95E-3744-9BEF-BC1DBC0F04BA}" type="parTrans" cxnId="{F6AEFF83-CFA0-7C4D-A71A-BE48169D4D88}">
      <dgm:prSet/>
      <dgm:spPr/>
      <dgm:t>
        <a:bodyPr/>
        <a:lstStyle/>
        <a:p>
          <a:endParaRPr lang="en-US"/>
        </a:p>
      </dgm:t>
    </dgm:pt>
    <dgm:pt modelId="{5582E593-B855-8A4B-B3CB-EA0EC9DBBB99}" type="sibTrans" cxnId="{F6AEFF83-CFA0-7C4D-A71A-BE48169D4D88}">
      <dgm:prSet/>
      <dgm:spPr/>
      <dgm:t>
        <a:bodyPr/>
        <a:lstStyle/>
        <a:p>
          <a:endParaRPr lang="en-US"/>
        </a:p>
      </dgm:t>
    </dgm:pt>
    <dgm:pt modelId="{1B3D2C60-7BE0-9D47-BCD8-897248B14834}">
      <dgm:prSet phldrT="[Text]"/>
      <dgm:spPr/>
      <dgm:t>
        <a:bodyPr/>
        <a:lstStyle/>
        <a:p>
          <a:r>
            <a:rPr lang="en-US" dirty="0" smtClean="0"/>
            <a:t>lab3_autoconfigure</a:t>
          </a:r>
          <a:endParaRPr lang="en-US" dirty="0"/>
        </a:p>
      </dgm:t>
    </dgm:pt>
    <dgm:pt modelId="{AC33D40D-654A-CF47-A403-E62CB7A819E2}" type="parTrans" cxnId="{8F47F8B3-5B56-D14E-9925-0C9510B40491}">
      <dgm:prSet/>
      <dgm:spPr/>
      <dgm:t>
        <a:bodyPr/>
        <a:lstStyle/>
        <a:p>
          <a:endParaRPr lang="en-US"/>
        </a:p>
      </dgm:t>
    </dgm:pt>
    <dgm:pt modelId="{495EAEBD-F988-6B49-97A0-FBDD4A081C73}" type="sibTrans" cxnId="{8F47F8B3-5B56-D14E-9925-0C9510B40491}">
      <dgm:prSet/>
      <dgm:spPr/>
      <dgm:t>
        <a:bodyPr/>
        <a:lstStyle/>
        <a:p>
          <a:endParaRPr lang="en-US"/>
        </a:p>
      </dgm:t>
    </dgm:pt>
    <dgm:pt modelId="{02EFF8BF-CB69-5A4E-A27B-34792CEB6BFF}">
      <dgm:prSet phldrT="[Text]"/>
      <dgm:spPr/>
      <dgm:t>
        <a:bodyPr/>
        <a:lstStyle/>
        <a:p>
          <a:r>
            <a:rPr lang="en-US" dirty="0" smtClean="0"/>
            <a:t>lab3</a:t>
          </a:r>
          <a:endParaRPr lang="en-US" dirty="0"/>
        </a:p>
      </dgm:t>
    </dgm:pt>
    <dgm:pt modelId="{21F90E69-5EC3-C64D-841A-55E6E9C870DA}" type="parTrans" cxnId="{F721A5C9-F566-5848-AF12-07353A1BADBB}">
      <dgm:prSet/>
      <dgm:spPr/>
      <dgm:t>
        <a:bodyPr/>
        <a:lstStyle/>
        <a:p>
          <a:endParaRPr lang="en-US"/>
        </a:p>
      </dgm:t>
    </dgm:pt>
    <dgm:pt modelId="{98D50FA8-351D-974F-AA97-C9F605E94B13}" type="sibTrans" cxnId="{F721A5C9-F566-5848-AF12-07353A1BADBB}">
      <dgm:prSet/>
      <dgm:spPr/>
      <dgm:t>
        <a:bodyPr/>
        <a:lstStyle/>
        <a:p>
          <a:endParaRPr lang="en-US"/>
        </a:p>
      </dgm:t>
    </dgm:pt>
    <dgm:pt modelId="{CAB26C1F-8359-F04F-B94B-9B251F8448BB}" type="pres">
      <dgm:prSet presAssocID="{52BC9F4E-FBD6-F04A-BEE7-70926966B45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A41A0CC-F82F-8B41-9FB9-ED42ED5C41DF}" type="pres">
      <dgm:prSet presAssocID="{52BC9F4E-FBD6-F04A-BEE7-70926966B452}" presName="fgShape" presStyleLbl="fgShp" presStyleIdx="0" presStyleCnt="1"/>
      <dgm:spPr/>
    </dgm:pt>
    <dgm:pt modelId="{9936CBA9-1431-6D4B-97CA-648895A27A68}" type="pres">
      <dgm:prSet presAssocID="{52BC9F4E-FBD6-F04A-BEE7-70926966B452}" presName="linComp" presStyleCnt="0"/>
      <dgm:spPr/>
    </dgm:pt>
    <dgm:pt modelId="{06CB9091-5E23-1748-B387-8911E3235BCC}" type="pres">
      <dgm:prSet presAssocID="{78EEB3DA-FDC0-AB44-A03C-BBB30FFDB03F}" presName="compNode" presStyleCnt="0"/>
      <dgm:spPr/>
    </dgm:pt>
    <dgm:pt modelId="{6F90BBD9-BAB8-6E44-A785-FC62B1053A74}" type="pres">
      <dgm:prSet presAssocID="{78EEB3DA-FDC0-AB44-A03C-BBB30FFDB03F}" presName="bkgdShape" presStyleLbl="node1" presStyleIdx="0" presStyleCnt="3" custLinFactNeighborX="-44592"/>
      <dgm:spPr/>
      <dgm:t>
        <a:bodyPr/>
        <a:lstStyle/>
        <a:p>
          <a:endParaRPr lang="en-US"/>
        </a:p>
      </dgm:t>
    </dgm:pt>
    <dgm:pt modelId="{A230FEBA-CF5B-3146-8948-2A59A2E92375}" type="pres">
      <dgm:prSet presAssocID="{78EEB3DA-FDC0-AB44-A03C-BBB30FFDB03F}" presName="node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5B61AA-133C-1D43-981D-2FD37F5A8461}" type="pres">
      <dgm:prSet presAssocID="{78EEB3DA-FDC0-AB44-A03C-BBB30FFDB03F}" presName="invisiNode" presStyleLbl="node1" presStyleIdx="0" presStyleCnt="3"/>
      <dgm:spPr/>
    </dgm:pt>
    <dgm:pt modelId="{347D9DE9-7953-4044-B651-0C136DC5729A}" type="pres">
      <dgm:prSet presAssocID="{78EEB3DA-FDC0-AB44-A03C-BBB30FFDB03F}" presName="imagNode" presStyleLbl="fgImgPlace1" presStyleIdx="0" presStyleCnt="3"/>
      <dgm:spPr/>
    </dgm:pt>
    <dgm:pt modelId="{AB128C08-24EB-DF47-989D-4C8858392ECF}" type="pres">
      <dgm:prSet presAssocID="{5582E593-B855-8A4B-B3CB-EA0EC9DBBB99}" presName="sibTrans" presStyleLbl="sibTrans2D1" presStyleIdx="0" presStyleCnt="0"/>
      <dgm:spPr/>
      <dgm:t>
        <a:bodyPr/>
        <a:lstStyle/>
        <a:p>
          <a:endParaRPr lang="en-US"/>
        </a:p>
      </dgm:t>
    </dgm:pt>
    <dgm:pt modelId="{A3C8094D-CD3B-4940-B8D1-21EC57D1A984}" type="pres">
      <dgm:prSet presAssocID="{1B3D2C60-7BE0-9D47-BCD8-897248B14834}" presName="compNode" presStyleCnt="0"/>
      <dgm:spPr/>
    </dgm:pt>
    <dgm:pt modelId="{06F65722-AC4E-E944-8570-3924E948885E}" type="pres">
      <dgm:prSet presAssocID="{1B3D2C60-7BE0-9D47-BCD8-897248B14834}" presName="bkgdShape" presStyleLbl="node1" presStyleIdx="1" presStyleCnt="3"/>
      <dgm:spPr/>
      <dgm:t>
        <a:bodyPr/>
        <a:lstStyle/>
        <a:p>
          <a:endParaRPr lang="en-US"/>
        </a:p>
      </dgm:t>
    </dgm:pt>
    <dgm:pt modelId="{731E0BB4-1C05-8E4F-8874-623FA7D6F34E}" type="pres">
      <dgm:prSet presAssocID="{1B3D2C60-7BE0-9D47-BCD8-897248B14834}" presName="node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72B676-4297-9343-8102-D9974C0F2C57}" type="pres">
      <dgm:prSet presAssocID="{1B3D2C60-7BE0-9D47-BCD8-897248B14834}" presName="invisiNode" presStyleLbl="node1" presStyleIdx="1" presStyleCnt="3"/>
      <dgm:spPr/>
    </dgm:pt>
    <dgm:pt modelId="{4C921824-FC98-F941-9C80-6C1531B059D4}" type="pres">
      <dgm:prSet presAssocID="{1B3D2C60-7BE0-9D47-BCD8-897248B14834}" presName="imagNode" presStyleLbl="fgImgPlace1" presStyleIdx="1" presStyleCnt="3"/>
      <dgm:spPr/>
    </dgm:pt>
    <dgm:pt modelId="{8B239FE4-C34B-7E4F-91FA-7DC632320538}" type="pres">
      <dgm:prSet presAssocID="{495EAEBD-F988-6B49-97A0-FBDD4A081C73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334A271-0CC3-BF42-8CF9-919024C8B301}" type="pres">
      <dgm:prSet presAssocID="{02EFF8BF-CB69-5A4E-A27B-34792CEB6BFF}" presName="compNode" presStyleCnt="0"/>
      <dgm:spPr/>
    </dgm:pt>
    <dgm:pt modelId="{ABFA5A8C-C74A-064B-A734-B755CD7F2511}" type="pres">
      <dgm:prSet presAssocID="{02EFF8BF-CB69-5A4E-A27B-34792CEB6BFF}" presName="bkgdShape" presStyleLbl="node1" presStyleIdx="2" presStyleCnt="3"/>
      <dgm:spPr/>
      <dgm:t>
        <a:bodyPr/>
        <a:lstStyle/>
        <a:p>
          <a:endParaRPr lang="en-US"/>
        </a:p>
      </dgm:t>
    </dgm:pt>
    <dgm:pt modelId="{F755B7C3-14C9-6047-AD36-7FF48E66469C}" type="pres">
      <dgm:prSet presAssocID="{02EFF8BF-CB69-5A4E-A27B-34792CEB6BFF}" presName="node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D307B6-A2BC-F04D-A366-FBC53FD4D1A4}" type="pres">
      <dgm:prSet presAssocID="{02EFF8BF-CB69-5A4E-A27B-34792CEB6BFF}" presName="invisiNode" presStyleLbl="node1" presStyleIdx="2" presStyleCnt="3"/>
      <dgm:spPr/>
    </dgm:pt>
    <dgm:pt modelId="{A7BFD6E3-5A80-6A45-A1B9-C425E71A5895}" type="pres">
      <dgm:prSet presAssocID="{02EFF8BF-CB69-5A4E-A27B-34792CEB6BFF}" presName="imagNode" presStyleLbl="fgImgPlace1" presStyleIdx="2" presStyleCnt="3"/>
      <dgm:spPr/>
    </dgm:pt>
  </dgm:ptLst>
  <dgm:cxnLst>
    <dgm:cxn modelId="{2BDF6AB9-EA60-CD4E-A466-27ADD27CFD48}" type="presOf" srcId="{5582E593-B855-8A4B-B3CB-EA0EC9DBBB99}" destId="{AB128C08-24EB-DF47-989D-4C8858392ECF}" srcOrd="0" destOrd="0" presId="urn:microsoft.com/office/officeart/2005/8/layout/hList7"/>
    <dgm:cxn modelId="{F721A5C9-F566-5848-AF12-07353A1BADBB}" srcId="{52BC9F4E-FBD6-F04A-BEE7-70926966B452}" destId="{02EFF8BF-CB69-5A4E-A27B-34792CEB6BFF}" srcOrd="2" destOrd="0" parTransId="{21F90E69-5EC3-C64D-841A-55E6E9C870DA}" sibTransId="{98D50FA8-351D-974F-AA97-C9F605E94B13}"/>
    <dgm:cxn modelId="{2110F589-1F96-6441-B16F-C61A489C9A1E}" type="presOf" srcId="{02EFF8BF-CB69-5A4E-A27B-34792CEB6BFF}" destId="{ABFA5A8C-C74A-064B-A734-B755CD7F2511}" srcOrd="0" destOrd="0" presId="urn:microsoft.com/office/officeart/2005/8/layout/hList7"/>
    <dgm:cxn modelId="{4BC3BA7D-1FA7-6546-B90D-46C3B634B867}" type="presOf" srcId="{78EEB3DA-FDC0-AB44-A03C-BBB30FFDB03F}" destId="{6F90BBD9-BAB8-6E44-A785-FC62B1053A74}" srcOrd="0" destOrd="0" presId="urn:microsoft.com/office/officeart/2005/8/layout/hList7"/>
    <dgm:cxn modelId="{F004949B-64FD-8943-B40F-9FEF39B33B5D}" type="presOf" srcId="{1B3D2C60-7BE0-9D47-BCD8-897248B14834}" destId="{06F65722-AC4E-E944-8570-3924E948885E}" srcOrd="0" destOrd="0" presId="urn:microsoft.com/office/officeart/2005/8/layout/hList7"/>
    <dgm:cxn modelId="{F0FCFA65-7DA4-F34E-B40D-27FDF8EC3A81}" type="presOf" srcId="{02EFF8BF-CB69-5A4E-A27B-34792CEB6BFF}" destId="{F755B7C3-14C9-6047-AD36-7FF48E66469C}" srcOrd="1" destOrd="0" presId="urn:microsoft.com/office/officeart/2005/8/layout/hList7"/>
    <dgm:cxn modelId="{44D9883B-2AB0-484A-983C-845D4FC7011D}" type="presOf" srcId="{1B3D2C60-7BE0-9D47-BCD8-897248B14834}" destId="{731E0BB4-1C05-8E4F-8874-623FA7D6F34E}" srcOrd="1" destOrd="0" presId="urn:microsoft.com/office/officeart/2005/8/layout/hList7"/>
    <dgm:cxn modelId="{F6AEFF83-CFA0-7C4D-A71A-BE48169D4D88}" srcId="{52BC9F4E-FBD6-F04A-BEE7-70926966B452}" destId="{78EEB3DA-FDC0-AB44-A03C-BBB30FFDB03F}" srcOrd="0" destOrd="0" parTransId="{5F471F07-E95E-3744-9BEF-BC1DBC0F04BA}" sibTransId="{5582E593-B855-8A4B-B3CB-EA0EC9DBBB99}"/>
    <dgm:cxn modelId="{8F47F8B3-5B56-D14E-9925-0C9510B40491}" srcId="{52BC9F4E-FBD6-F04A-BEE7-70926966B452}" destId="{1B3D2C60-7BE0-9D47-BCD8-897248B14834}" srcOrd="1" destOrd="0" parTransId="{AC33D40D-654A-CF47-A403-E62CB7A819E2}" sibTransId="{495EAEBD-F988-6B49-97A0-FBDD4A081C73}"/>
    <dgm:cxn modelId="{13DF0DD9-3FEF-4248-A6D4-298EBEBB5739}" type="presOf" srcId="{495EAEBD-F988-6B49-97A0-FBDD4A081C73}" destId="{8B239FE4-C34B-7E4F-91FA-7DC632320538}" srcOrd="0" destOrd="0" presId="urn:microsoft.com/office/officeart/2005/8/layout/hList7"/>
    <dgm:cxn modelId="{6CD622C8-E325-F141-8B42-C4CCBDE674AA}" type="presOf" srcId="{78EEB3DA-FDC0-AB44-A03C-BBB30FFDB03F}" destId="{A230FEBA-CF5B-3146-8948-2A59A2E92375}" srcOrd="1" destOrd="0" presId="urn:microsoft.com/office/officeart/2005/8/layout/hList7"/>
    <dgm:cxn modelId="{21DA131B-2669-CF4D-8FEF-63913F037FBD}" type="presOf" srcId="{52BC9F4E-FBD6-F04A-BEE7-70926966B452}" destId="{CAB26C1F-8359-F04F-B94B-9B251F8448BB}" srcOrd="0" destOrd="0" presId="urn:microsoft.com/office/officeart/2005/8/layout/hList7"/>
    <dgm:cxn modelId="{E5339FD2-E632-3944-A4C1-643B17CD2134}" type="presParOf" srcId="{CAB26C1F-8359-F04F-B94B-9B251F8448BB}" destId="{6A41A0CC-F82F-8B41-9FB9-ED42ED5C41DF}" srcOrd="0" destOrd="0" presId="urn:microsoft.com/office/officeart/2005/8/layout/hList7"/>
    <dgm:cxn modelId="{98346BFF-3B6E-A941-BDF6-91C357395A81}" type="presParOf" srcId="{CAB26C1F-8359-F04F-B94B-9B251F8448BB}" destId="{9936CBA9-1431-6D4B-97CA-648895A27A68}" srcOrd="1" destOrd="0" presId="urn:microsoft.com/office/officeart/2005/8/layout/hList7"/>
    <dgm:cxn modelId="{558ADD52-FB05-BD4A-88DF-7566141528C0}" type="presParOf" srcId="{9936CBA9-1431-6D4B-97CA-648895A27A68}" destId="{06CB9091-5E23-1748-B387-8911E3235BCC}" srcOrd="0" destOrd="0" presId="urn:microsoft.com/office/officeart/2005/8/layout/hList7"/>
    <dgm:cxn modelId="{FE69AF8D-56FC-7D49-8FB6-485CD9C77E15}" type="presParOf" srcId="{06CB9091-5E23-1748-B387-8911E3235BCC}" destId="{6F90BBD9-BAB8-6E44-A785-FC62B1053A74}" srcOrd="0" destOrd="0" presId="urn:microsoft.com/office/officeart/2005/8/layout/hList7"/>
    <dgm:cxn modelId="{D6BD73DE-0B2A-1B4E-82C8-EB762E762099}" type="presParOf" srcId="{06CB9091-5E23-1748-B387-8911E3235BCC}" destId="{A230FEBA-CF5B-3146-8948-2A59A2E92375}" srcOrd="1" destOrd="0" presId="urn:microsoft.com/office/officeart/2005/8/layout/hList7"/>
    <dgm:cxn modelId="{5257A403-4013-2940-9E9B-BBD4F0A9A523}" type="presParOf" srcId="{06CB9091-5E23-1748-B387-8911E3235BCC}" destId="{B25B61AA-133C-1D43-981D-2FD37F5A8461}" srcOrd="2" destOrd="0" presId="urn:microsoft.com/office/officeart/2005/8/layout/hList7"/>
    <dgm:cxn modelId="{160625EE-CACE-C741-A408-9DC097EDFB20}" type="presParOf" srcId="{06CB9091-5E23-1748-B387-8911E3235BCC}" destId="{347D9DE9-7953-4044-B651-0C136DC5729A}" srcOrd="3" destOrd="0" presId="urn:microsoft.com/office/officeart/2005/8/layout/hList7"/>
    <dgm:cxn modelId="{187003B2-C3BC-4943-A0D2-0B73E42C70BA}" type="presParOf" srcId="{9936CBA9-1431-6D4B-97CA-648895A27A68}" destId="{AB128C08-24EB-DF47-989D-4C8858392ECF}" srcOrd="1" destOrd="0" presId="urn:microsoft.com/office/officeart/2005/8/layout/hList7"/>
    <dgm:cxn modelId="{2022C71A-FAE0-984C-A6B9-78B86E0025A2}" type="presParOf" srcId="{9936CBA9-1431-6D4B-97CA-648895A27A68}" destId="{A3C8094D-CD3B-4940-B8D1-21EC57D1A984}" srcOrd="2" destOrd="0" presId="urn:microsoft.com/office/officeart/2005/8/layout/hList7"/>
    <dgm:cxn modelId="{8BE90CAF-22FF-764B-A6BA-6AD5DD21ADDA}" type="presParOf" srcId="{A3C8094D-CD3B-4940-B8D1-21EC57D1A984}" destId="{06F65722-AC4E-E944-8570-3924E948885E}" srcOrd="0" destOrd="0" presId="urn:microsoft.com/office/officeart/2005/8/layout/hList7"/>
    <dgm:cxn modelId="{590E7990-1465-F148-8C55-CDB9B9481143}" type="presParOf" srcId="{A3C8094D-CD3B-4940-B8D1-21EC57D1A984}" destId="{731E0BB4-1C05-8E4F-8874-623FA7D6F34E}" srcOrd="1" destOrd="0" presId="urn:microsoft.com/office/officeart/2005/8/layout/hList7"/>
    <dgm:cxn modelId="{BE1C3EE8-3FAE-084C-B323-46567A9932B7}" type="presParOf" srcId="{A3C8094D-CD3B-4940-B8D1-21EC57D1A984}" destId="{DC72B676-4297-9343-8102-D9974C0F2C57}" srcOrd="2" destOrd="0" presId="urn:microsoft.com/office/officeart/2005/8/layout/hList7"/>
    <dgm:cxn modelId="{F959C593-4845-FE45-B966-9834FE545649}" type="presParOf" srcId="{A3C8094D-CD3B-4940-B8D1-21EC57D1A984}" destId="{4C921824-FC98-F941-9C80-6C1531B059D4}" srcOrd="3" destOrd="0" presId="urn:microsoft.com/office/officeart/2005/8/layout/hList7"/>
    <dgm:cxn modelId="{99509C32-E463-B249-B521-B1622EDD378A}" type="presParOf" srcId="{9936CBA9-1431-6D4B-97CA-648895A27A68}" destId="{8B239FE4-C34B-7E4F-91FA-7DC632320538}" srcOrd="3" destOrd="0" presId="urn:microsoft.com/office/officeart/2005/8/layout/hList7"/>
    <dgm:cxn modelId="{CEED6AA1-F5BD-FD4B-876D-1FD08DE5E0A9}" type="presParOf" srcId="{9936CBA9-1431-6D4B-97CA-648895A27A68}" destId="{5334A271-0CC3-BF42-8CF9-919024C8B301}" srcOrd="4" destOrd="0" presId="urn:microsoft.com/office/officeart/2005/8/layout/hList7"/>
    <dgm:cxn modelId="{3153544A-E6ED-024C-8B11-30BB0956C2A8}" type="presParOf" srcId="{5334A271-0CC3-BF42-8CF9-919024C8B301}" destId="{ABFA5A8C-C74A-064B-A734-B755CD7F2511}" srcOrd="0" destOrd="0" presId="urn:microsoft.com/office/officeart/2005/8/layout/hList7"/>
    <dgm:cxn modelId="{1C1BA419-C3E7-5D44-B105-3C91BB1B9E51}" type="presParOf" srcId="{5334A271-0CC3-BF42-8CF9-919024C8B301}" destId="{F755B7C3-14C9-6047-AD36-7FF48E66469C}" srcOrd="1" destOrd="0" presId="urn:microsoft.com/office/officeart/2005/8/layout/hList7"/>
    <dgm:cxn modelId="{DA7CA623-F93F-DB4F-87B3-9AC3BD9132F8}" type="presParOf" srcId="{5334A271-0CC3-BF42-8CF9-919024C8B301}" destId="{A4D307B6-A2BC-F04D-A366-FBC53FD4D1A4}" srcOrd="2" destOrd="0" presId="urn:microsoft.com/office/officeart/2005/8/layout/hList7"/>
    <dgm:cxn modelId="{787B5988-47C8-0846-ABA3-A114BB8B3FF2}" type="presParOf" srcId="{5334A271-0CC3-BF42-8CF9-919024C8B301}" destId="{A7BFD6E3-5A80-6A45-A1B9-C425E71A5895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FAE0AE-B58D-964A-ACDC-D19261D19144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1340AA-5C8B-5A45-9F07-20884EF3593F}">
      <dgm:prSet phldrT="[Text]"/>
      <dgm:spPr/>
      <dgm:t>
        <a:bodyPr/>
        <a:lstStyle/>
        <a:p>
          <a:r>
            <a:rPr lang="en-US" dirty="0" smtClean="0"/>
            <a:t>Spring boot</a:t>
          </a:r>
          <a:endParaRPr lang="en-US" dirty="0"/>
        </a:p>
      </dgm:t>
    </dgm:pt>
    <dgm:pt modelId="{8F435090-CA99-E043-934C-A4883EDA3764}" type="parTrans" cxnId="{C1430975-D3AD-3F47-8443-C2E1C6C8B938}">
      <dgm:prSet/>
      <dgm:spPr/>
      <dgm:t>
        <a:bodyPr/>
        <a:lstStyle/>
        <a:p>
          <a:endParaRPr lang="en-US"/>
        </a:p>
      </dgm:t>
    </dgm:pt>
    <dgm:pt modelId="{1658B959-8744-164E-BECE-DC9A0EFE4F17}" type="sibTrans" cxnId="{C1430975-D3AD-3F47-8443-C2E1C6C8B938}">
      <dgm:prSet/>
      <dgm:spPr/>
      <dgm:t>
        <a:bodyPr/>
        <a:lstStyle/>
        <a:p>
          <a:endParaRPr lang="en-US"/>
        </a:p>
      </dgm:t>
    </dgm:pt>
    <dgm:pt modelId="{2AE9800F-166C-0B47-BF5B-2A076E6EA8F9}" type="asst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Overzicht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 highlightClick="1"/>
          </dgm14:cNvPr>
        </a:ext>
      </dgm:extLst>
    </dgm:pt>
    <dgm:pt modelId="{7CB2715F-BE60-7944-B8BD-182905D85843}" type="parTrans" cxnId="{A7472203-2792-4C4C-A9C8-FABDAAC143DF}">
      <dgm:prSet/>
      <dgm:spPr/>
      <dgm:t>
        <a:bodyPr/>
        <a:lstStyle/>
        <a:p>
          <a:endParaRPr lang="en-US"/>
        </a:p>
      </dgm:t>
    </dgm:pt>
    <dgm:pt modelId="{52238C2F-F3CE-7541-985F-FD7A2A9FE7BB}" type="sibTrans" cxnId="{A7472203-2792-4C4C-A9C8-FABDAAC143DF}">
      <dgm:prSet/>
      <dgm:spPr/>
      <dgm:t>
        <a:bodyPr/>
        <a:lstStyle/>
        <a:p>
          <a:endParaRPr lang="en-US"/>
        </a:p>
      </dgm:t>
    </dgm:pt>
    <dgm:pt modelId="{FA54569A-FE30-BD40-A915-862DE8416479}">
      <dgm:prSet phldrT="[Text]"/>
      <dgm:spPr/>
      <dgm:t>
        <a:bodyPr/>
        <a:lstStyle/>
        <a:p>
          <a:r>
            <a:rPr lang="en-US" dirty="0" smtClean="0"/>
            <a:t>Getting starters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09D864FE-B24D-FF4F-8076-B2D5D18D3839}" type="parTrans" cxnId="{E93C3AE0-D10A-C442-A2EA-75A17D7181BE}">
      <dgm:prSet/>
      <dgm:spPr/>
      <dgm:t>
        <a:bodyPr/>
        <a:lstStyle/>
        <a:p>
          <a:endParaRPr lang="en-US"/>
        </a:p>
      </dgm:t>
    </dgm:pt>
    <dgm:pt modelId="{6C810D87-BFD9-EE4E-AA61-8792E9C75AC5}" type="sibTrans" cxnId="{E93C3AE0-D10A-C442-A2EA-75A17D7181BE}">
      <dgm:prSet/>
      <dgm:spPr/>
      <dgm:t>
        <a:bodyPr/>
        <a:lstStyle/>
        <a:p>
          <a:endParaRPr lang="en-US"/>
        </a:p>
      </dgm:t>
    </dgm:pt>
    <dgm:pt modelId="{69935D71-B39B-0742-93DA-1AF0465B73E7}">
      <dgm:prSet/>
      <dgm:spPr/>
      <dgm:t>
        <a:bodyPr/>
        <a:lstStyle/>
        <a:p>
          <a:r>
            <a:rPr lang="en-US" dirty="0" smtClean="0"/>
            <a:t>Configuration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725FA5BD-A0CD-A84C-B2AE-180701C45D6A}" type="parTrans" cxnId="{D255C836-1E42-5741-A0F7-1FCB6519BCFD}">
      <dgm:prSet/>
      <dgm:spPr/>
      <dgm:t>
        <a:bodyPr/>
        <a:lstStyle/>
        <a:p>
          <a:endParaRPr lang="en-US"/>
        </a:p>
      </dgm:t>
    </dgm:pt>
    <dgm:pt modelId="{B0420C72-1CA9-7849-98A0-A9823A851AEB}" type="sibTrans" cxnId="{D255C836-1E42-5741-A0F7-1FCB6519BCFD}">
      <dgm:prSet/>
      <dgm:spPr/>
      <dgm:t>
        <a:bodyPr/>
        <a:lstStyle/>
        <a:p>
          <a:endParaRPr lang="en-US"/>
        </a:p>
      </dgm:t>
    </dgm:pt>
    <dgm:pt modelId="{B14389AB-1CB1-F64D-AECC-75A8F6145E12}">
      <dgm:prSet/>
      <dgm:spPr/>
      <dgm:t>
        <a:bodyPr/>
        <a:lstStyle/>
        <a:p>
          <a:r>
            <a:rPr lang="en-US" dirty="0" smtClean="0"/>
            <a:t>Developers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93C1316B-A1B9-BD40-AAD9-BC2484D373D3}" type="parTrans" cxnId="{63CF49A3-0AC9-2445-AD75-0A0AD41EF544}">
      <dgm:prSet/>
      <dgm:spPr/>
      <dgm:t>
        <a:bodyPr/>
        <a:lstStyle/>
        <a:p>
          <a:endParaRPr lang="en-US"/>
        </a:p>
      </dgm:t>
    </dgm:pt>
    <dgm:pt modelId="{0EAB53D8-8513-4D45-A152-A85C9F57D412}" type="sibTrans" cxnId="{63CF49A3-0AC9-2445-AD75-0A0AD41EF544}">
      <dgm:prSet/>
      <dgm:spPr/>
      <dgm:t>
        <a:bodyPr/>
        <a:lstStyle/>
        <a:p>
          <a:endParaRPr lang="en-US"/>
        </a:p>
      </dgm:t>
    </dgm:pt>
    <dgm:pt modelId="{973AA675-A6BE-E645-9F6B-A9B3DCFF3BE3}">
      <dgm:prSet/>
      <dgm:spPr/>
      <dgm:t>
        <a:bodyPr/>
        <a:lstStyle/>
        <a:p>
          <a:r>
            <a:rPr lang="en-US" dirty="0" smtClean="0"/>
            <a:t>Real life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19EC28C6-264E-6D43-9DA3-DF96D3AE31B6}" type="parTrans" cxnId="{338FB9E6-C581-DE4E-A2A1-CF9E4AE4F977}">
      <dgm:prSet/>
      <dgm:spPr/>
      <dgm:t>
        <a:bodyPr/>
        <a:lstStyle/>
        <a:p>
          <a:endParaRPr lang="en-US"/>
        </a:p>
      </dgm:t>
    </dgm:pt>
    <dgm:pt modelId="{2F5297D6-F27A-EE49-AF5C-069EB69994C6}" type="sibTrans" cxnId="{338FB9E6-C581-DE4E-A2A1-CF9E4AE4F977}">
      <dgm:prSet/>
      <dgm:spPr/>
      <dgm:t>
        <a:bodyPr/>
        <a:lstStyle/>
        <a:p>
          <a:endParaRPr lang="en-US"/>
        </a:p>
      </dgm:t>
    </dgm:pt>
    <dgm:pt modelId="{95619A17-5FE5-9B4B-B3F6-2BB840510CB7}">
      <dgm:prSet/>
      <dgm:spPr/>
      <dgm:t>
        <a:bodyPr/>
        <a:lstStyle/>
        <a:p>
          <a:r>
            <a:rPr lang="en-US" dirty="0" smtClean="0"/>
            <a:t>Hands 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1D209F79-F43D-8441-B900-30D9E888DC2C}" type="parTrans" cxnId="{01C47EAB-474A-D94D-95BD-94BE1B01432C}">
      <dgm:prSet/>
      <dgm:spPr/>
      <dgm:t>
        <a:bodyPr/>
        <a:lstStyle/>
        <a:p>
          <a:endParaRPr lang="en-US"/>
        </a:p>
      </dgm:t>
    </dgm:pt>
    <dgm:pt modelId="{65AA77E5-E8FC-E34A-B0F9-432B109888EA}" type="sibTrans" cxnId="{01C47EAB-474A-D94D-95BD-94BE1B01432C}">
      <dgm:prSet/>
      <dgm:spPr/>
      <dgm:t>
        <a:bodyPr/>
        <a:lstStyle/>
        <a:p>
          <a:endParaRPr lang="en-US"/>
        </a:p>
      </dgm:t>
    </dgm:pt>
    <dgm:pt modelId="{5449C218-CDED-B944-AD62-6EEBE40C7B88}">
      <dgm:prSet/>
      <dgm:spPr/>
      <dgm:t>
        <a:bodyPr/>
        <a:lstStyle/>
        <a:p>
          <a:r>
            <a:rPr lang="en-US" dirty="0" err="1" smtClean="0"/>
            <a:t>Pauze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90850A5D-497D-2C47-A842-99E12C7B033C}" type="parTrans" cxnId="{FF5C46F3-16A2-AC4D-A552-F546C74DF864}">
      <dgm:prSet/>
      <dgm:spPr/>
      <dgm:t>
        <a:bodyPr/>
        <a:lstStyle/>
        <a:p>
          <a:endParaRPr lang="en-US"/>
        </a:p>
      </dgm:t>
    </dgm:pt>
    <dgm:pt modelId="{5016AA97-5B20-9343-847B-5CFAB135F9E4}" type="sibTrans" cxnId="{FF5C46F3-16A2-AC4D-A552-F546C74DF864}">
      <dgm:prSet/>
      <dgm:spPr/>
      <dgm:t>
        <a:bodyPr/>
        <a:lstStyle/>
        <a:p>
          <a:endParaRPr lang="en-US"/>
        </a:p>
      </dgm:t>
    </dgm:pt>
    <dgm:pt modelId="{149F1F76-953D-D844-8107-25E92240F2B9}" type="pres">
      <dgm:prSet presAssocID="{23FAE0AE-B58D-964A-ACDC-D19261D1914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665A5BF-945C-5849-ACCA-0CCA574A43A2}" type="pres">
      <dgm:prSet presAssocID="{5B1340AA-5C8B-5A45-9F07-20884EF3593F}" presName="hierRoot1" presStyleCnt="0">
        <dgm:presLayoutVars>
          <dgm:hierBranch val="init"/>
        </dgm:presLayoutVars>
      </dgm:prSet>
      <dgm:spPr/>
    </dgm:pt>
    <dgm:pt modelId="{B7A24FB2-0183-894A-9A4A-1D51DC99E1BE}" type="pres">
      <dgm:prSet presAssocID="{5B1340AA-5C8B-5A45-9F07-20884EF3593F}" presName="rootComposite1" presStyleCnt="0"/>
      <dgm:spPr/>
    </dgm:pt>
    <dgm:pt modelId="{FDA5076A-285A-3D41-9E1D-6A5823007872}" type="pres">
      <dgm:prSet presAssocID="{5B1340AA-5C8B-5A45-9F07-20884EF3593F}" presName="rootText1" presStyleLbl="node0" presStyleIdx="0" presStyleCnt="3" custLinFactX="-27821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3945A7-3C64-EF4D-B7A1-023589BCC09C}" type="pres">
      <dgm:prSet presAssocID="{5B1340AA-5C8B-5A45-9F07-20884EF3593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668EDE3-F7FC-BB41-B156-A2610F19E5CE}" type="pres">
      <dgm:prSet presAssocID="{5B1340AA-5C8B-5A45-9F07-20884EF3593F}" presName="hierChild2" presStyleCnt="0"/>
      <dgm:spPr/>
    </dgm:pt>
    <dgm:pt modelId="{EE6CAC3E-3672-7847-A8E5-B964F28B4CC1}" type="pres">
      <dgm:prSet presAssocID="{09D864FE-B24D-FF4F-8076-B2D5D18D3839}" presName="Name37" presStyleLbl="parChTrans1D2" presStyleIdx="0" presStyleCnt="5"/>
      <dgm:spPr/>
      <dgm:t>
        <a:bodyPr/>
        <a:lstStyle/>
        <a:p>
          <a:endParaRPr lang="en-US"/>
        </a:p>
      </dgm:t>
    </dgm:pt>
    <dgm:pt modelId="{83F085FA-BDE2-FB44-8570-70653DFB8922}" type="pres">
      <dgm:prSet presAssocID="{FA54569A-FE30-BD40-A915-862DE8416479}" presName="hierRoot2" presStyleCnt="0">
        <dgm:presLayoutVars>
          <dgm:hierBranch val="init"/>
        </dgm:presLayoutVars>
      </dgm:prSet>
      <dgm:spPr/>
    </dgm:pt>
    <dgm:pt modelId="{B47A79DE-5F4B-2C4D-8196-B00B642ADC96}" type="pres">
      <dgm:prSet presAssocID="{FA54569A-FE30-BD40-A915-862DE8416479}" presName="rootComposite" presStyleCnt="0"/>
      <dgm:spPr/>
    </dgm:pt>
    <dgm:pt modelId="{8F1309DA-A412-184C-B3D5-8EADC70DD883}" type="pres">
      <dgm:prSet presAssocID="{FA54569A-FE30-BD40-A915-862DE8416479}" presName="rootText" presStyleLbl="node2" presStyleIdx="0" presStyleCnt="4" custAng="0" custScaleX="121000" custLinFactNeighborX="299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A6365D-58CC-CD41-BD09-9F2E7DFCEAFA}" type="pres">
      <dgm:prSet presAssocID="{FA54569A-FE30-BD40-A915-862DE8416479}" presName="rootConnector" presStyleLbl="node2" presStyleIdx="0" presStyleCnt="4"/>
      <dgm:spPr/>
      <dgm:t>
        <a:bodyPr/>
        <a:lstStyle/>
        <a:p>
          <a:endParaRPr lang="en-US"/>
        </a:p>
      </dgm:t>
    </dgm:pt>
    <dgm:pt modelId="{E10BFAD0-E970-5248-B42D-BB5381B80AD8}" type="pres">
      <dgm:prSet presAssocID="{FA54569A-FE30-BD40-A915-862DE8416479}" presName="hierChild4" presStyleCnt="0"/>
      <dgm:spPr/>
    </dgm:pt>
    <dgm:pt modelId="{CA34A14E-5B51-364C-A16F-FFB8AC796934}" type="pres">
      <dgm:prSet presAssocID="{FA54569A-FE30-BD40-A915-862DE8416479}" presName="hierChild5" presStyleCnt="0"/>
      <dgm:spPr/>
    </dgm:pt>
    <dgm:pt modelId="{2ABE3E43-499E-2343-B760-83F4E3768041}" type="pres">
      <dgm:prSet presAssocID="{725FA5BD-A0CD-A84C-B2AE-180701C45D6A}" presName="Name37" presStyleLbl="parChTrans1D2" presStyleIdx="1" presStyleCnt="5"/>
      <dgm:spPr/>
      <dgm:t>
        <a:bodyPr/>
        <a:lstStyle/>
        <a:p>
          <a:endParaRPr lang="en-US"/>
        </a:p>
      </dgm:t>
    </dgm:pt>
    <dgm:pt modelId="{2C4883B3-5AA8-164F-9CD5-42E1B86BDDC1}" type="pres">
      <dgm:prSet presAssocID="{69935D71-B39B-0742-93DA-1AF0465B73E7}" presName="hierRoot2" presStyleCnt="0">
        <dgm:presLayoutVars>
          <dgm:hierBranch val="init"/>
        </dgm:presLayoutVars>
      </dgm:prSet>
      <dgm:spPr/>
    </dgm:pt>
    <dgm:pt modelId="{48713333-9E4C-1E41-A0AB-5C625817F8D0}" type="pres">
      <dgm:prSet presAssocID="{69935D71-B39B-0742-93DA-1AF0465B73E7}" presName="rootComposite" presStyleCnt="0"/>
      <dgm:spPr/>
    </dgm:pt>
    <dgm:pt modelId="{E9F3B4A5-A882-7345-BC84-D7090FA6711C}" type="pres">
      <dgm:prSet presAssocID="{69935D71-B39B-0742-93DA-1AF0465B73E7}" presName="rootText" presStyleLbl="node2" presStyleIdx="1" presStyleCnt="4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5BC266-46BF-D144-89F0-3A4484292F51}" type="pres">
      <dgm:prSet presAssocID="{69935D71-B39B-0742-93DA-1AF0465B73E7}" presName="rootConnector" presStyleLbl="node2" presStyleIdx="1" presStyleCnt="4"/>
      <dgm:spPr/>
      <dgm:t>
        <a:bodyPr/>
        <a:lstStyle/>
        <a:p>
          <a:endParaRPr lang="en-US"/>
        </a:p>
      </dgm:t>
    </dgm:pt>
    <dgm:pt modelId="{45FB0303-FFB6-764A-BAD4-5AC34BFA9D80}" type="pres">
      <dgm:prSet presAssocID="{69935D71-B39B-0742-93DA-1AF0465B73E7}" presName="hierChild4" presStyleCnt="0"/>
      <dgm:spPr/>
    </dgm:pt>
    <dgm:pt modelId="{6B9FAAF8-0935-F541-A156-0C98AB687B09}" type="pres">
      <dgm:prSet presAssocID="{69935D71-B39B-0742-93DA-1AF0465B73E7}" presName="hierChild5" presStyleCnt="0"/>
      <dgm:spPr/>
    </dgm:pt>
    <dgm:pt modelId="{D8F158AD-0BFA-E74D-9228-95F0136CAD09}" type="pres">
      <dgm:prSet presAssocID="{93C1316B-A1B9-BD40-AAD9-BC2484D373D3}" presName="Name37" presStyleLbl="parChTrans1D2" presStyleIdx="2" presStyleCnt="5"/>
      <dgm:spPr/>
      <dgm:t>
        <a:bodyPr/>
        <a:lstStyle/>
        <a:p>
          <a:endParaRPr lang="en-US"/>
        </a:p>
      </dgm:t>
    </dgm:pt>
    <dgm:pt modelId="{F2BF4125-3E24-F946-8D63-52FC197926ED}" type="pres">
      <dgm:prSet presAssocID="{B14389AB-1CB1-F64D-AECC-75A8F6145E12}" presName="hierRoot2" presStyleCnt="0">
        <dgm:presLayoutVars>
          <dgm:hierBranch val="init"/>
        </dgm:presLayoutVars>
      </dgm:prSet>
      <dgm:spPr/>
    </dgm:pt>
    <dgm:pt modelId="{BDCC6EEB-F7C2-6B49-B0A3-19EEFF0C5556}" type="pres">
      <dgm:prSet presAssocID="{B14389AB-1CB1-F64D-AECC-75A8F6145E12}" presName="rootComposite" presStyleCnt="0"/>
      <dgm:spPr/>
    </dgm:pt>
    <dgm:pt modelId="{D23E6771-F9C7-C342-9B9F-E7F22CBC2C09}" type="pres">
      <dgm:prSet presAssocID="{B14389AB-1CB1-F64D-AECC-75A8F6145E12}" presName="rootText" presStyleLbl="node2" presStyleIdx="2" presStyleCnt="4" custLinFactNeighborX="236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91C4FD-5FA8-1D41-A0EC-C6179CDEC4B9}" type="pres">
      <dgm:prSet presAssocID="{B14389AB-1CB1-F64D-AECC-75A8F6145E12}" presName="rootConnector" presStyleLbl="node2" presStyleIdx="2" presStyleCnt="4"/>
      <dgm:spPr/>
      <dgm:t>
        <a:bodyPr/>
        <a:lstStyle/>
        <a:p>
          <a:endParaRPr lang="en-US"/>
        </a:p>
      </dgm:t>
    </dgm:pt>
    <dgm:pt modelId="{71E0113D-9F42-3440-B5DD-0B25D85F5087}" type="pres">
      <dgm:prSet presAssocID="{B14389AB-1CB1-F64D-AECC-75A8F6145E12}" presName="hierChild4" presStyleCnt="0"/>
      <dgm:spPr/>
    </dgm:pt>
    <dgm:pt modelId="{8D552CDC-8FBA-C84A-9734-97FA990AC238}" type="pres">
      <dgm:prSet presAssocID="{B14389AB-1CB1-F64D-AECC-75A8F6145E12}" presName="hierChild5" presStyleCnt="0"/>
      <dgm:spPr/>
    </dgm:pt>
    <dgm:pt modelId="{7FB39533-797C-9046-B05F-7FF2BBD02FF9}" type="pres">
      <dgm:prSet presAssocID="{19EC28C6-264E-6D43-9DA3-DF96D3AE31B6}" presName="Name37" presStyleLbl="parChTrans1D2" presStyleIdx="3" presStyleCnt="5"/>
      <dgm:spPr/>
      <dgm:t>
        <a:bodyPr/>
        <a:lstStyle/>
        <a:p>
          <a:endParaRPr lang="en-US"/>
        </a:p>
      </dgm:t>
    </dgm:pt>
    <dgm:pt modelId="{B360181C-6260-DA4B-86E4-AE0166770F1A}" type="pres">
      <dgm:prSet presAssocID="{973AA675-A6BE-E645-9F6B-A9B3DCFF3BE3}" presName="hierRoot2" presStyleCnt="0">
        <dgm:presLayoutVars>
          <dgm:hierBranch val="init"/>
        </dgm:presLayoutVars>
      </dgm:prSet>
      <dgm:spPr/>
    </dgm:pt>
    <dgm:pt modelId="{631CA4DD-7DEF-5D46-A70E-E445186D7D6D}" type="pres">
      <dgm:prSet presAssocID="{973AA675-A6BE-E645-9F6B-A9B3DCFF3BE3}" presName="rootComposite" presStyleCnt="0"/>
      <dgm:spPr/>
    </dgm:pt>
    <dgm:pt modelId="{3313BFBF-26BF-B14C-8BDB-FABD8CCBAA4A}" type="pres">
      <dgm:prSet presAssocID="{973AA675-A6BE-E645-9F6B-A9B3DCFF3BE3}" presName="rootText" presStyleLbl="node2" presStyleIdx="3" presStyleCnt="4" custLinFactNeighborX="230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FB5FC4-A6CB-854F-AB86-CD09192EA177}" type="pres">
      <dgm:prSet presAssocID="{973AA675-A6BE-E645-9F6B-A9B3DCFF3BE3}" presName="rootConnector" presStyleLbl="node2" presStyleIdx="3" presStyleCnt="4"/>
      <dgm:spPr/>
      <dgm:t>
        <a:bodyPr/>
        <a:lstStyle/>
        <a:p>
          <a:endParaRPr lang="en-US"/>
        </a:p>
      </dgm:t>
    </dgm:pt>
    <dgm:pt modelId="{8EC95A6A-5119-014B-9993-B59CC0372ECA}" type="pres">
      <dgm:prSet presAssocID="{973AA675-A6BE-E645-9F6B-A9B3DCFF3BE3}" presName="hierChild4" presStyleCnt="0"/>
      <dgm:spPr/>
    </dgm:pt>
    <dgm:pt modelId="{F34A90BA-C1AB-B848-AFC3-CE9D4516A6F4}" type="pres">
      <dgm:prSet presAssocID="{973AA675-A6BE-E645-9F6B-A9B3DCFF3BE3}" presName="hierChild5" presStyleCnt="0"/>
      <dgm:spPr/>
    </dgm:pt>
    <dgm:pt modelId="{668AB4CE-E0E7-BE46-B252-E214D71AA741}" type="pres">
      <dgm:prSet presAssocID="{5B1340AA-5C8B-5A45-9F07-20884EF3593F}" presName="hierChild3" presStyleCnt="0"/>
      <dgm:spPr/>
    </dgm:pt>
    <dgm:pt modelId="{6A69CB38-04CC-3841-8C9A-D8471EF1580E}" type="pres">
      <dgm:prSet presAssocID="{7CB2715F-BE60-7944-B8BD-182905D85843}" presName="Name111" presStyleLbl="parChTrans1D2" presStyleIdx="4" presStyleCnt="5"/>
      <dgm:spPr/>
      <dgm:t>
        <a:bodyPr/>
        <a:lstStyle/>
        <a:p>
          <a:endParaRPr lang="en-US"/>
        </a:p>
      </dgm:t>
    </dgm:pt>
    <dgm:pt modelId="{ED342E59-C87D-2C4E-98C6-508AE221683A}" type="pres">
      <dgm:prSet presAssocID="{2AE9800F-166C-0B47-BF5B-2A076E6EA8F9}" presName="hierRoot3" presStyleCnt="0">
        <dgm:presLayoutVars>
          <dgm:hierBranch val="init"/>
        </dgm:presLayoutVars>
      </dgm:prSet>
      <dgm:spPr/>
    </dgm:pt>
    <dgm:pt modelId="{FE46C2A7-8BCE-CE49-9A48-14C9D61F4DF4}" type="pres">
      <dgm:prSet presAssocID="{2AE9800F-166C-0B47-BF5B-2A076E6EA8F9}" presName="rootComposite3" presStyleCnt="0"/>
      <dgm:spPr/>
    </dgm:pt>
    <dgm:pt modelId="{59796EB1-8EB8-7541-9CEA-F4B9D3191742}" type="pres">
      <dgm:prSet presAssocID="{2AE9800F-166C-0B47-BF5B-2A076E6EA8F9}" presName="rootText3" presStyleLbl="asst1" presStyleIdx="0" presStyleCnt="1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E4CEF-770A-9F46-9D03-3B070DF3BED1}" type="pres">
      <dgm:prSet presAssocID="{2AE9800F-166C-0B47-BF5B-2A076E6EA8F9}" presName="rootConnector3" presStyleLbl="asst1" presStyleIdx="0" presStyleCnt="1"/>
      <dgm:spPr/>
      <dgm:t>
        <a:bodyPr/>
        <a:lstStyle/>
        <a:p>
          <a:endParaRPr lang="en-US"/>
        </a:p>
      </dgm:t>
    </dgm:pt>
    <dgm:pt modelId="{B26497EB-8C57-BA48-BACC-B11F22CA118C}" type="pres">
      <dgm:prSet presAssocID="{2AE9800F-166C-0B47-BF5B-2A076E6EA8F9}" presName="hierChild6" presStyleCnt="0"/>
      <dgm:spPr/>
    </dgm:pt>
    <dgm:pt modelId="{9AFE0564-CE57-D344-BBC6-9F0ED90E755E}" type="pres">
      <dgm:prSet presAssocID="{2AE9800F-166C-0B47-BF5B-2A076E6EA8F9}" presName="hierChild7" presStyleCnt="0"/>
      <dgm:spPr/>
    </dgm:pt>
    <dgm:pt modelId="{F84DC5AC-DC18-784A-B06E-12E25464252F}" type="pres">
      <dgm:prSet presAssocID="{95619A17-5FE5-9B4B-B3F6-2BB840510CB7}" presName="hierRoot1" presStyleCnt="0">
        <dgm:presLayoutVars>
          <dgm:hierBranch val="init"/>
        </dgm:presLayoutVars>
      </dgm:prSet>
      <dgm:spPr/>
    </dgm:pt>
    <dgm:pt modelId="{5A5B1A0E-EBBA-0E47-B449-97517732B3BF}" type="pres">
      <dgm:prSet presAssocID="{95619A17-5FE5-9B4B-B3F6-2BB840510CB7}" presName="rootComposite1" presStyleCnt="0"/>
      <dgm:spPr/>
    </dgm:pt>
    <dgm:pt modelId="{D99F1970-4593-8543-8625-3EEFDBC2BFE7}" type="pres">
      <dgm:prSet presAssocID="{95619A17-5FE5-9B4B-B3F6-2BB840510CB7}" presName="rootText1" presStyleLbl="node0" presStyleIdx="1" presStyleCnt="3" custLinFactNeighborX="-393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A0E357-BB76-FB4E-9C21-860EF7B52DA1}" type="pres">
      <dgm:prSet presAssocID="{95619A17-5FE5-9B4B-B3F6-2BB840510CB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C9060EA-84F1-3244-8863-3A465176BE99}" type="pres">
      <dgm:prSet presAssocID="{95619A17-5FE5-9B4B-B3F6-2BB840510CB7}" presName="hierChild2" presStyleCnt="0"/>
      <dgm:spPr/>
    </dgm:pt>
    <dgm:pt modelId="{94BCC048-7C2A-0A41-AF05-9902EB46D595}" type="pres">
      <dgm:prSet presAssocID="{95619A17-5FE5-9B4B-B3F6-2BB840510CB7}" presName="hierChild3" presStyleCnt="0"/>
      <dgm:spPr/>
    </dgm:pt>
    <dgm:pt modelId="{D18330D0-06F4-B640-A646-D642ADC326B0}" type="pres">
      <dgm:prSet presAssocID="{5449C218-CDED-B944-AD62-6EEBE40C7B88}" presName="hierRoot1" presStyleCnt="0">
        <dgm:presLayoutVars>
          <dgm:hierBranch val="init"/>
        </dgm:presLayoutVars>
      </dgm:prSet>
      <dgm:spPr/>
    </dgm:pt>
    <dgm:pt modelId="{7C3FBF96-00CD-AC49-B2CD-C80CD570CBCE}" type="pres">
      <dgm:prSet presAssocID="{5449C218-CDED-B944-AD62-6EEBE40C7B88}" presName="rootComposite1" presStyleCnt="0"/>
      <dgm:spPr/>
    </dgm:pt>
    <dgm:pt modelId="{FE2874C8-EB6F-5941-B890-8DD361918F78}" type="pres">
      <dgm:prSet presAssocID="{5449C218-CDED-B944-AD62-6EEBE40C7B88}" presName="rootText1" presStyleLbl="node0" presStyleIdx="2" presStyleCnt="3" custLinFactNeighborX="-30287" custLinFactNeighborY="28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24BB48-CC90-3244-844C-3C4F5B3ACA30}" type="pres">
      <dgm:prSet presAssocID="{5449C218-CDED-B944-AD62-6EEBE40C7B8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C45FCB5-C7AF-534C-A50D-0B6DE25318DF}" type="pres">
      <dgm:prSet presAssocID="{5449C218-CDED-B944-AD62-6EEBE40C7B88}" presName="hierChild2" presStyleCnt="0"/>
      <dgm:spPr/>
    </dgm:pt>
    <dgm:pt modelId="{219FB6A8-9C0F-754B-BC89-F98941708B22}" type="pres">
      <dgm:prSet presAssocID="{5449C218-CDED-B944-AD62-6EEBE40C7B88}" presName="hierChild3" presStyleCnt="0"/>
      <dgm:spPr/>
    </dgm:pt>
  </dgm:ptLst>
  <dgm:cxnLst>
    <dgm:cxn modelId="{84616215-94F6-6840-AC4F-3ECCEA949947}" type="presOf" srcId="{95619A17-5FE5-9B4B-B3F6-2BB840510CB7}" destId="{93A0E357-BB76-FB4E-9C21-860EF7B52DA1}" srcOrd="1" destOrd="0" presId="urn:microsoft.com/office/officeart/2005/8/layout/orgChart1"/>
    <dgm:cxn modelId="{C74443CF-886B-A047-9E6B-4859AFD38ECC}" type="presOf" srcId="{93C1316B-A1B9-BD40-AAD9-BC2484D373D3}" destId="{D8F158AD-0BFA-E74D-9228-95F0136CAD09}" srcOrd="0" destOrd="0" presId="urn:microsoft.com/office/officeart/2005/8/layout/orgChart1"/>
    <dgm:cxn modelId="{E63C3252-F04C-0B4D-A771-D1235B2F29FA}" type="presOf" srcId="{5449C218-CDED-B944-AD62-6EEBE40C7B88}" destId="{FE2874C8-EB6F-5941-B890-8DD361918F78}" srcOrd="0" destOrd="0" presId="urn:microsoft.com/office/officeart/2005/8/layout/orgChart1"/>
    <dgm:cxn modelId="{95F96304-9944-8C40-ADE8-5715294C1B69}" type="presOf" srcId="{725FA5BD-A0CD-A84C-B2AE-180701C45D6A}" destId="{2ABE3E43-499E-2343-B760-83F4E3768041}" srcOrd="0" destOrd="0" presId="urn:microsoft.com/office/officeart/2005/8/layout/orgChart1"/>
    <dgm:cxn modelId="{338FB9E6-C581-DE4E-A2A1-CF9E4AE4F977}" srcId="{5B1340AA-5C8B-5A45-9F07-20884EF3593F}" destId="{973AA675-A6BE-E645-9F6B-A9B3DCFF3BE3}" srcOrd="4" destOrd="0" parTransId="{19EC28C6-264E-6D43-9DA3-DF96D3AE31B6}" sibTransId="{2F5297D6-F27A-EE49-AF5C-069EB69994C6}"/>
    <dgm:cxn modelId="{61E45081-07F2-7A4D-A39F-640852BF5EA5}" type="presOf" srcId="{7CB2715F-BE60-7944-B8BD-182905D85843}" destId="{6A69CB38-04CC-3841-8C9A-D8471EF1580E}" srcOrd="0" destOrd="0" presId="urn:microsoft.com/office/officeart/2005/8/layout/orgChart1"/>
    <dgm:cxn modelId="{FF5C46F3-16A2-AC4D-A552-F546C74DF864}" srcId="{23FAE0AE-B58D-964A-ACDC-D19261D19144}" destId="{5449C218-CDED-B944-AD62-6EEBE40C7B88}" srcOrd="2" destOrd="0" parTransId="{90850A5D-497D-2C47-A842-99E12C7B033C}" sibTransId="{5016AA97-5B20-9343-847B-5CFAB135F9E4}"/>
    <dgm:cxn modelId="{0AF4B896-7E95-6D49-B4CF-4986A5AD0F50}" type="presOf" srcId="{973AA675-A6BE-E645-9F6B-A9B3DCFF3BE3}" destId="{40FB5FC4-A6CB-854F-AB86-CD09192EA177}" srcOrd="1" destOrd="0" presId="urn:microsoft.com/office/officeart/2005/8/layout/orgChart1"/>
    <dgm:cxn modelId="{970FFB32-85BC-854F-8C32-4795C7A77FE3}" type="presOf" srcId="{5B1340AA-5C8B-5A45-9F07-20884EF3593F}" destId="{FDA5076A-285A-3D41-9E1D-6A5823007872}" srcOrd="0" destOrd="0" presId="urn:microsoft.com/office/officeart/2005/8/layout/orgChart1"/>
    <dgm:cxn modelId="{DAB873EA-D6DD-6746-ADB3-054DD1F1FF5A}" type="presOf" srcId="{2AE9800F-166C-0B47-BF5B-2A076E6EA8F9}" destId="{59796EB1-8EB8-7541-9CEA-F4B9D3191742}" srcOrd="0" destOrd="0" presId="urn:microsoft.com/office/officeart/2005/8/layout/orgChart1"/>
    <dgm:cxn modelId="{92BA8917-F96D-8044-8F42-987244465ECB}" type="presOf" srcId="{FA54569A-FE30-BD40-A915-862DE8416479}" destId="{78A6365D-58CC-CD41-BD09-9F2E7DFCEAFA}" srcOrd="1" destOrd="0" presId="urn:microsoft.com/office/officeart/2005/8/layout/orgChart1"/>
    <dgm:cxn modelId="{45DDA5CB-AF21-1A46-ADD9-3294E0DB27BB}" type="presOf" srcId="{5B1340AA-5C8B-5A45-9F07-20884EF3593F}" destId="{F23945A7-3C64-EF4D-B7A1-023589BCC09C}" srcOrd="1" destOrd="0" presId="urn:microsoft.com/office/officeart/2005/8/layout/orgChart1"/>
    <dgm:cxn modelId="{97D9EADC-4088-894E-9290-04EC1DD16166}" type="presOf" srcId="{FA54569A-FE30-BD40-A915-862DE8416479}" destId="{8F1309DA-A412-184C-B3D5-8EADC70DD883}" srcOrd="0" destOrd="0" presId="urn:microsoft.com/office/officeart/2005/8/layout/orgChart1"/>
    <dgm:cxn modelId="{63CF49A3-0AC9-2445-AD75-0A0AD41EF544}" srcId="{5B1340AA-5C8B-5A45-9F07-20884EF3593F}" destId="{B14389AB-1CB1-F64D-AECC-75A8F6145E12}" srcOrd="3" destOrd="0" parTransId="{93C1316B-A1B9-BD40-AAD9-BC2484D373D3}" sibTransId="{0EAB53D8-8513-4D45-A152-A85C9F57D412}"/>
    <dgm:cxn modelId="{A7472203-2792-4C4C-A9C8-FABDAAC143DF}" srcId="{5B1340AA-5C8B-5A45-9F07-20884EF3593F}" destId="{2AE9800F-166C-0B47-BF5B-2A076E6EA8F9}" srcOrd="0" destOrd="0" parTransId="{7CB2715F-BE60-7944-B8BD-182905D85843}" sibTransId="{52238C2F-F3CE-7541-985F-FD7A2A9FE7BB}"/>
    <dgm:cxn modelId="{9AB03489-A963-BE4F-8168-10053748C8C4}" type="presOf" srcId="{69935D71-B39B-0742-93DA-1AF0465B73E7}" destId="{9F5BC266-46BF-D144-89F0-3A4484292F51}" srcOrd="1" destOrd="0" presId="urn:microsoft.com/office/officeart/2005/8/layout/orgChart1"/>
    <dgm:cxn modelId="{C1430975-D3AD-3F47-8443-C2E1C6C8B938}" srcId="{23FAE0AE-B58D-964A-ACDC-D19261D19144}" destId="{5B1340AA-5C8B-5A45-9F07-20884EF3593F}" srcOrd="0" destOrd="0" parTransId="{8F435090-CA99-E043-934C-A4883EDA3764}" sibTransId="{1658B959-8744-164E-BECE-DC9A0EFE4F17}"/>
    <dgm:cxn modelId="{0073D285-3824-0F4F-B753-9B445CB406D8}" type="presOf" srcId="{2AE9800F-166C-0B47-BF5B-2A076E6EA8F9}" destId="{89FE4CEF-770A-9F46-9D03-3B070DF3BED1}" srcOrd="1" destOrd="0" presId="urn:microsoft.com/office/officeart/2005/8/layout/orgChart1"/>
    <dgm:cxn modelId="{6DFA2840-B84F-C94B-AD44-3CDB00D8FA39}" type="presOf" srcId="{B14389AB-1CB1-F64D-AECC-75A8F6145E12}" destId="{F291C4FD-5FA8-1D41-A0EC-C6179CDEC4B9}" srcOrd="1" destOrd="0" presId="urn:microsoft.com/office/officeart/2005/8/layout/orgChart1"/>
    <dgm:cxn modelId="{D255C836-1E42-5741-A0F7-1FCB6519BCFD}" srcId="{5B1340AA-5C8B-5A45-9F07-20884EF3593F}" destId="{69935D71-B39B-0742-93DA-1AF0465B73E7}" srcOrd="2" destOrd="0" parTransId="{725FA5BD-A0CD-A84C-B2AE-180701C45D6A}" sibTransId="{B0420C72-1CA9-7849-98A0-A9823A851AEB}"/>
    <dgm:cxn modelId="{01C47EAB-474A-D94D-95BD-94BE1B01432C}" srcId="{23FAE0AE-B58D-964A-ACDC-D19261D19144}" destId="{95619A17-5FE5-9B4B-B3F6-2BB840510CB7}" srcOrd="1" destOrd="0" parTransId="{1D209F79-F43D-8441-B900-30D9E888DC2C}" sibTransId="{65AA77E5-E8FC-E34A-B0F9-432B109888EA}"/>
    <dgm:cxn modelId="{2F08A8A7-295A-6247-A6DA-24B603C13D5F}" type="presOf" srcId="{5449C218-CDED-B944-AD62-6EEBE40C7B88}" destId="{4C24BB48-CC90-3244-844C-3C4F5B3ACA30}" srcOrd="1" destOrd="0" presId="urn:microsoft.com/office/officeart/2005/8/layout/orgChart1"/>
    <dgm:cxn modelId="{6D82AF70-EC16-5B41-A68D-10C525C18392}" type="presOf" srcId="{95619A17-5FE5-9B4B-B3F6-2BB840510CB7}" destId="{D99F1970-4593-8543-8625-3EEFDBC2BFE7}" srcOrd="0" destOrd="0" presId="urn:microsoft.com/office/officeart/2005/8/layout/orgChart1"/>
    <dgm:cxn modelId="{AB8E7D2A-0641-E442-BAE0-7D00B2C8FA10}" type="presOf" srcId="{B14389AB-1CB1-F64D-AECC-75A8F6145E12}" destId="{D23E6771-F9C7-C342-9B9F-E7F22CBC2C09}" srcOrd="0" destOrd="0" presId="urn:microsoft.com/office/officeart/2005/8/layout/orgChart1"/>
    <dgm:cxn modelId="{E93C3AE0-D10A-C442-A2EA-75A17D7181BE}" srcId="{5B1340AA-5C8B-5A45-9F07-20884EF3593F}" destId="{FA54569A-FE30-BD40-A915-862DE8416479}" srcOrd="1" destOrd="0" parTransId="{09D864FE-B24D-FF4F-8076-B2D5D18D3839}" sibTransId="{6C810D87-BFD9-EE4E-AA61-8792E9C75AC5}"/>
    <dgm:cxn modelId="{A8269985-F058-CA48-AE06-931EB8A329A4}" type="presOf" srcId="{23FAE0AE-B58D-964A-ACDC-D19261D19144}" destId="{149F1F76-953D-D844-8107-25E92240F2B9}" srcOrd="0" destOrd="0" presId="urn:microsoft.com/office/officeart/2005/8/layout/orgChart1"/>
    <dgm:cxn modelId="{6FD730CA-2AF3-4E4B-A5E7-75C001B4FB40}" type="presOf" srcId="{09D864FE-B24D-FF4F-8076-B2D5D18D3839}" destId="{EE6CAC3E-3672-7847-A8E5-B964F28B4CC1}" srcOrd="0" destOrd="0" presId="urn:microsoft.com/office/officeart/2005/8/layout/orgChart1"/>
    <dgm:cxn modelId="{2FA1E45C-B80F-6643-B768-A7B9EA232DAD}" type="presOf" srcId="{19EC28C6-264E-6D43-9DA3-DF96D3AE31B6}" destId="{7FB39533-797C-9046-B05F-7FF2BBD02FF9}" srcOrd="0" destOrd="0" presId="urn:microsoft.com/office/officeart/2005/8/layout/orgChart1"/>
    <dgm:cxn modelId="{301F7297-77A9-7D44-BB4D-89049ED185D0}" type="presOf" srcId="{69935D71-B39B-0742-93DA-1AF0465B73E7}" destId="{E9F3B4A5-A882-7345-BC84-D7090FA6711C}" srcOrd="0" destOrd="0" presId="urn:microsoft.com/office/officeart/2005/8/layout/orgChart1"/>
    <dgm:cxn modelId="{C85853FE-FCB4-8A43-A773-A1C1B210E7DA}" type="presOf" srcId="{973AA675-A6BE-E645-9F6B-A9B3DCFF3BE3}" destId="{3313BFBF-26BF-B14C-8BDB-FABD8CCBAA4A}" srcOrd="0" destOrd="0" presId="urn:microsoft.com/office/officeart/2005/8/layout/orgChart1"/>
    <dgm:cxn modelId="{EADEB582-A538-3F43-8216-3F553B4CDD87}" type="presParOf" srcId="{149F1F76-953D-D844-8107-25E92240F2B9}" destId="{A665A5BF-945C-5849-ACCA-0CCA574A43A2}" srcOrd="0" destOrd="0" presId="urn:microsoft.com/office/officeart/2005/8/layout/orgChart1"/>
    <dgm:cxn modelId="{E8E7C2EB-6F28-B548-8742-0D28E3A892EA}" type="presParOf" srcId="{A665A5BF-945C-5849-ACCA-0CCA574A43A2}" destId="{B7A24FB2-0183-894A-9A4A-1D51DC99E1BE}" srcOrd="0" destOrd="0" presId="urn:microsoft.com/office/officeart/2005/8/layout/orgChart1"/>
    <dgm:cxn modelId="{62EAF6EA-49BA-DA4B-A6EE-4656C8A467CE}" type="presParOf" srcId="{B7A24FB2-0183-894A-9A4A-1D51DC99E1BE}" destId="{FDA5076A-285A-3D41-9E1D-6A5823007872}" srcOrd="0" destOrd="0" presId="urn:microsoft.com/office/officeart/2005/8/layout/orgChart1"/>
    <dgm:cxn modelId="{216AE7F2-9AEB-0941-A862-662DF4F74ADD}" type="presParOf" srcId="{B7A24FB2-0183-894A-9A4A-1D51DC99E1BE}" destId="{F23945A7-3C64-EF4D-B7A1-023589BCC09C}" srcOrd="1" destOrd="0" presId="urn:microsoft.com/office/officeart/2005/8/layout/orgChart1"/>
    <dgm:cxn modelId="{8BCC9ADA-C03D-0140-9B16-C97110EDAE5A}" type="presParOf" srcId="{A665A5BF-945C-5849-ACCA-0CCA574A43A2}" destId="{6668EDE3-F7FC-BB41-B156-A2610F19E5CE}" srcOrd="1" destOrd="0" presId="urn:microsoft.com/office/officeart/2005/8/layout/orgChart1"/>
    <dgm:cxn modelId="{350E1FE6-54B4-F64E-B8DB-EE1A9A1392FA}" type="presParOf" srcId="{6668EDE3-F7FC-BB41-B156-A2610F19E5CE}" destId="{EE6CAC3E-3672-7847-A8E5-B964F28B4CC1}" srcOrd="0" destOrd="0" presId="urn:microsoft.com/office/officeart/2005/8/layout/orgChart1"/>
    <dgm:cxn modelId="{A30F1DD1-71FE-FC4A-B2B3-F248F3D24833}" type="presParOf" srcId="{6668EDE3-F7FC-BB41-B156-A2610F19E5CE}" destId="{83F085FA-BDE2-FB44-8570-70653DFB8922}" srcOrd="1" destOrd="0" presId="urn:microsoft.com/office/officeart/2005/8/layout/orgChart1"/>
    <dgm:cxn modelId="{F4040889-BEDE-F94C-8C81-9E702C95EA87}" type="presParOf" srcId="{83F085FA-BDE2-FB44-8570-70653DFB8922}" destId="{B47A79DE-5F4B-2C4D-8196-B00B642ADC96}" srcOrd="0" destOrd="0" presId="urn:microsoft.com/office/officeart/2005/8/layout/orgChart1"/>
    <dgm:cxn modelId="{8B3B027A-C5A0-E94D-9A0F-25120B61D10E}" type="presParOf" srcId="{B47A79DE-5F4B-2C4D-8196-B00B642ADC96}" destId="{8F1309DA-A412-184C-B3D5-8EADC70DD883}" srcOrd="0" destOrd="0" presId="urn:microsoft.com/office/officeart/2005/8/layout/orgChart1"/>
    <dgm:cxn modelId="{7D5DA9E6-BA79-6C42-8897-2A22DE778DC0}" type="presParOf" srcId="{B47A79DE-5F4B-2C4D-8196-B00B642ADC96}" destId="{78A6365D-58CC-CD41-BD09-9F2E7DFCEAFA}" srcOrd="1" destOrd="0" presId="urn:microsoft.com/office/officeart/2005/8/layout/orgChart1"/>
    <dgm:cxn modelId="{4F9DE80F-7ABE-474E-82A7-06E76EF9DA0F}" type="presParOf" srcId="{83F085FA-BDE2-FB44-8570-70653DFB8922}" destId="{E10BFAD0-E970-5248-B42D-BB5381B80AD8}" srcOrd="1" destOrd="0" presId="urn:microsoft.com/office/officeart/2005/8/layout/orgChart1"/>
    <dgm:cxn modelId="{B95C70A2-8415-CC4C-9C86-922E75C2A7ED}" type="presParOf" srcId="{83F085FA-BDE2-FB44-8570-70653DFB8922}" destId="{CA34A14E-5B51-364C-A16F-FFB8AC796934}" srcOrd="2" destOrd="0" presId="urn:microsoft.com/office/officeart/2005/8/layout/orgChart1"/>
    <dgm:cxn modelId="{3943E038-DD0C-914D-9631-7B38A48402F9}" type="presParOf" srcId="{6668EDE3-F7FC-BB41-B156-A2610F19E5CE}" destId="{2ABE3E43-499E-2343-B760-83F4E3768041}" srcOrd="2" destOrd="0" presId="urn:microsoft.com/office/officeart/2005/8/layout/orgChart1"/>
    <dgm:cxn modelId="{6E71BBE5-B29E-8743-86B4-E93E00006D76}" type="presParOf" srcId="{6668EDE3-F7FC-BB41-B156-A2610F19E5CE}" destId="{2C4883B3-5AA8-164F-9CD5-42E1B86BDDC1}" srcOrd="3" destOrd="0" presId="urn:microsoft.com/office/officeart/2005/8/layout/orgChart1"/>
    <dgm:cxn modelId="{C7E381BD-6FB6-FC4C-A945-2A1FE0291C92}" type="presParOf" srcId="{2C4883B3-5AA8-164F-9CD5-42E1B86BDDC1}" destId="{48713333-9E4C-1E41-A0AB-5C625817F8D0}" srcOrd="0" destOrd="0" presId="urn:microsoft.com/office/officeart/2005/8/layout/orgChart1"/>
    <dgm:cxn modelId="{7E866A72-08B5-F44B-AE89-101C6D39E95E}" type="presParOf" srcId="{48713333-9E4C-1E41-A0AB-5C625817F8D0}" destId="{E9F3B4A5-A882-7345-BC84-D7090FA6711C}" srcOrd="0" destOrd="0" presId="urn:microsoft.com/office/officeart/2005/8/layout/orgChart1"/>
    <dgm:cxn modelId="{3FFD1C18-5F85-EF41-93F0-CF3C8C6894B4}" type="presParOf" srcId="{48713333-9E4C-1E41-A0AB-5C625817F8D0}" destId="{9F5BC266-46BF-D144-89F0-3A4484292F51}" srcOrd="1" destOrd="0" presId="urn:microsoft.com/office/officeart/2005/8/layout/orgChart1"/>
    <dgm:cxn modelId="{F3AB2BFD-1004-8648-BE57-3C5596873DAE}" type="presParOf" srcId="{2C4883B3-5AA8-164F-9CD5-42E1B86BDDC1}" destId="{45FB0303-FFB6-764A-BAD4-5AC34BFA9D80}" srcOrd="1" destOrd="0" presId="urn:microsoft.com/office/officeart/2005/8/layout/orgChart1"/>
    <dgm:cxn modelId="{BD74FB6B-351A-F240-AF3B-08E3E4ABDE76}" type="presParOf" srcId="{2C4883B3-5AA8-164F-9CD5-42E1B86BDDC1}" destId="{6B9FAAF8-0935-F541-A156-0C98AB687B09}" srcOrd="2" destOrd="0" presId="urn:microsoft.com/office/officeart/2005/8/layout/orgChart1"/>
    <dgm:cxn modelId="{95C7C2B3-D9C1-B04F-8F88-028DD5FA18F9}" type="presParOf" srcId="{6668EDE3-F7FC-BB41-B156-A2610F19E5CE}" destId="{D8F158AD-0BFA-E74D-9228-95F0136CAD09}" srcOrd="4" destOrd="0" presId="urn:microsoft.com/office/officeart/2005/8/layout/orgChart1"/>
    <dgm:cxn modelId="{9426010A-5D55-B04F-AAF3-8F9BD0E8418D}" type="presParOf" srcId="{6668EDE3-F7FC-BB41-B156-A2610F19E5CE}" destId="{F2BF4125-3E24-F946-8D63-52FC197926ED}" srcOrd="5" destOrd="0" presId="urn:microsoft.com/office/officeart/2005/8/layout/orgChart1"/>
    <dgm:cxn modelId="{A3EB5E1B-4495-AF44-80E9-45EFC6445AE9}" type="presParOf" srcId="{F2BF4125-3E24-F946-8D63-52FC197926ED}" destId="{BDCC6EEB-F7C2-6B49-B0A3-19EEFF0C5556}" srcOrd="0" destOrd="0" presId="urn:microsoft.com/office/officeart/2005/8/layout/orgChart1"/>
    <dgm:cxn modelId="{6EA14B6C-7C48-BD4D-8840-9C265AC3390F}" type="presParOf" srcId="{BDCC6EEB-F7C2-6B49-B0A3-19EEFF0C5556}" destId="{D23E6771-F9C7-C342-9B9F-E7F22CBC2C09}" srcOrd="0" destOrd="0" presId="urn:microsoft.com/office/officeart/2005/8/layout/orgChart1"/>
    <dgm:cxn modelId="{DE7A8103-0E37-234C-BC31-E96FD1954D0D}" type="presParOf" srcId="{BDCC6EEB-F7C2-6B49-B0A3-19EEFF0C5556}" destId="{F291C4FD-5FA8-1D41-A0EC-C6179CDEC4B9}" srcOrd="1" destOrd="0" presId="urn:microsoft.com/office/officeart/2005/8/layout/orgChart1"/>
    <dgm:cxn modelId="{EB270B4A-68BF-1446-8476-8592E59F8E5C}" type="presParOf" srcId="{F2BF4125-3E24-F946-8D63-52FC197926ED}" destId="{71E0113D-9F42-3440-B5DD-0B25D85F5087}" srcOrd="1" destOrd="0" presId="urn:microsoft.com/office/officeart/2005/8/layout/orgChart1"/>
    <dgm:cxn modelId="{642BB6BD-8CFA-6848-BA9E-97166C3341AA}" type="presParOf" srcId="{F2BF4125-3E24-F946-8D63-52FC197926ED}" destId="{8D552CDC-8FBA-C84A-9734-97FA990AC238}" srcOrd="2" destOrd="0" presId="urn:microsoft.com/office/officeart/2005/8/layout/orgChart1"/>
    <dgm:cxn modelId="{09F86204-ADBC-A746-87A1-44FC8667FD6D}" type="presParOf" srcId="{6668EDE3-F7FC-BB41-B156-A2610F19E5CE}" destId="{7FB39533-797C-9046-B05F-7FF2BBD02FF9}" srcOrd="6" destOrd="0" presId="urn:microsoft.com/office/officeart/2005/8/layout/orgChart1"/>
    <dgm:cxn modelId="{678769ED-58B6-D240-B3D6-E96CB7361A4E}" type="presParOf" srcId="{6668EDE3-F7FC-BB41-B156-A2610F19E5CE}" destId="{B360181C-6260-DA4B-86E4-AE0166770F1A}" srcOrd="7" destOrd="0" presId="urn:microsoft.com/office/officeart/2005/8/layout/orgChart1"/>
    <dgm:cxn modelId="{FE1FBBDA-4ECA-5043-9AC8-F95218699766}" type="presParOf" srcId="{B360181C-6260-DA4B-86E4-AE0166770F1A}" destId="{631CA4DD-7DEF-5D46-A70E-E445186D7D6D}" srcOrd="0" destOrd="0" presId="urn:microsoft.com/office/officeart/2005/8/layout/orgChart1"/>
    <dgm:cxn modelId="{FCABF451-7E9A-B445-B2C7-423B1BEF65DF}" type="presParOf" srcId="{631CA4DD-7DEF-5D46-A70E-E445186D7D6D}" destId="{3313BFBF-26BF-B14C-8BDB-FABD8CCBAA4A}" srcOrd="0" destOrd="0" presId="urn:microsoft.com/office/officeart/2005/8/layout/orgChart1"/>
    <dgm:cxn modelId="{9BB08024-D2BA-4E4A-A5E1-7164006CBD9D}" type="presParOf" srcId="{631CA4DD-7DEF-5D46-A70E-E445186D7D6D}" destId="{40FB5FC4-A6CB-854F-AB86-CD09192EA177}" srcOrd="1" destOrd="0" presId="urn:microsoft.com/office/officeart/2005/8/layout/orgChart1"/>
    <dgm:cxn modelId="{4D7FF705-BDBD-1E4E-8C5C-705124B70EBB}" type="presParOf" srcId="{B360181C-6260-DA4B-86E4-AE0166770F1A}" destId="{8EC95A6A-5119-014B-9993-B59CC0372ECA}" srcOrd="1" destOrd="0" presId="urn:microsoft.com/office/officeart/2005/8/layout/orgChart1"/>
    <dgm:cxn modelId="{F0B34C8C-9601-754D-AD73-70E1490CF184}" type="presParOf" srcId="{B360181C-6260-DA4B-86E4-AE0166770F1A}" destId="{F34A90BA-C1AB-B848-AFC3-CE9D4516A6F4}" srcOrd="2" destOrd="0" presId="urn:microsoft.com/office/officeart/2005/8/layout/orgChart1"/>
    <dgm:cxn modelId="{671CDAF3-EA7A-504F-9084-4A0FEDDDAC11}" type="presParOf" srcId="{A665A5BF-945C-5849-ACCA-0CCA574A43A2}" destId="{668AB4CE-E0E7-BE46-B252-E214D71AA741}" srcOrd="2" destOrd="0" presId="urn:microsoft.com/office/officeart/2005/8/layout/orgChart1"/>
    <dgm:cxn modelId="{80DD403F-E94B-8740-91A1-261B873091DB}" type="presParOf" srcId="{668AB4CE-E0E7-BE46-B252-E214D71AA741}" destId="{6A69CB38-04CC-3841-8C9A-D8471EF1580E}" srcOrd="0" destOrd="0" presId="urn:microsoft.com/office/officeart/2005/8/layout/orgChart1"/>
    <dgm:cxn modelId="{BFB3AADA-905A-C548-B465-38F6676F0688}" type="presParOf" srcId="{668AB4CE-E0E7-BE46-B252-E214D71AA741}" destId="{ED342E59-C87D-2C4E-98C6-508AE221683A}" srcOrd="1" destOrd="0" presId="urn:microsoft.com/office/officeart/2005/8/layout/orgChart1"/>
    <dgm:cxn modelId="{20EBDB79-FA6F-364A-9FAB-1E40FF9B093E}" type="presParOf" srcId="{ED342E59-C87D-2C4E-98C6-508AE221683A}" destId="{FE46C2A7-8BCE-CE49-9A48-14C9D61F4DF4}" srcOrd="0" destOrd="0" presId="urn:microsoft.com/office/officeart/2005/8/layout/orgChart1"/>
    <dgm:cxn modelId="{D822E392-AE98-6A48-8E4A-E69D41B8C6CC}" type="presParOf" srcId="{FE46C2A7-8BCE-CE49-9A48-14C9D61F4DF4}" destId="{59796EB1-8EB8-7541-9CEA-F4B9D3191742}" srcOrd="0" destOrd="0" presId="urn:microsoft.com/office/officeart/2005/8/layout/orgChart1"/>
    <dgm:cxn modelId="{D25551F1-C67D-B542-A2F2-2A2281E332EA}" type="presParOf" srcId="{FE46C2A7-8BCE-CE49-9A48-14C9D61F4DF4}" destId="{89FE4CEF-770A-9F46-9D03-3B070DF3BED1}" srcOrd="1" destOrd="0" presId="urn:microsoft.com/office/officeart/2005/8/layout/orgChart1"/>
    <dgm:cxn modelId="{4A30117A-0D4F-EE43-B122-4E80747BED33}" type="presParOf" srcId="{ED342E59-C87D-2C4E-98C6-508AE221683A}" destId="{B26497EB-8C57-BA48-BACC-B11F22CA118C}" srcOrd="1" destOrd="0" presId="urn:microsoft.com/office/officeart/2005/8/layout/orgChart1"/>
    <dgm:cxn modelId="{3004D94C-8EF8-8E4F-94F4-E973A791FD9A}" type="presParOf" srcId="{ED342E59-C87D-2C4E-98C6-508AE221683A}" destId="{9AFE0564-CE57-D344-BBC6-9F0ED90E755E}" srcOrd="2" destOrd="0" presId="urn:microsoft.com/office/officeart/2005/8/layout/orgChart1"/>
    <dgm:cxn modelId="{150DE096-FA7C-E342-BEC2-27243D6B635D}" type="presParOf" srcId="{149F1F76-953D-D844-8107-25E92240F2B9}" destId="{F84DC5AC-DC18-784A-B06E-12E25464252F}" srcOrd="1" destOrd="0" presId="urn:microsoft.com/office/officeart/2005/8/layout/orgChart1"/>
    <dgm:cxn modelId="{A9989E80-2B08-E745-99D9-5A1A1753FCD7}" type="presParOf" srcId="{F84DC5AC-DC18-784A-B06E-12E25464252F}" destId="{5A5B1A0E-EBBA-0E47-B449-97517732B3BF}" srcOrd="0" destOrd="0" presId="urn:microsoft.com/office/officeart/2005/8/layout/orgChart1"/>
    <dgm:cxn modelId="{DA1BA109-9DED-DC4C-9115-E857D4C5437D}" type="presParOf" srcId="{5A5B1A0E-EBBA-0E47-B449-97517732B3BF}" destId="{D99F1970-4593-8543-8625-3EEFDBC2BFE7}" srcOrd="0" destOrd="0" presId="urn:microsoft.com/office/officeart/2005/8/layout/orgChart1"/>
    <dgm:cxn modelId="{B692FAEC-3CC3-2542-B530-C76F3972E8D7}" type="presParOf" srcId="{5A5B1A0E-EBBA-0E47-B449-97517732B3BF}" destId="{93A0E357-BB76-FB4E-9C21-860EF7B52DA1}" srcOrd="1" destOrd="0" presId="urn:microsoft.com/office/officeart/2005/8/layout/orgChart1"/>
    <dgm:cxn modelId="{6F4997B4-5C87-744E-B81B-2CDDE97FF860}" type="presParOf" srcId="{F84DC5AC-DC18-784A-B06E-12E25464252F}" destId="{1C9060EA-84F1-3244-8863-3A465176BE99}" srcOrd="1" destOrd="0" presId="urn:microsoft.com/office/officeart/2005/8/layout/orgChart1"/>
    <dgm:cxn modelId="{CA1C3D6F-5AF1-0D4D-A23C-06CF8DAB0041}" type="presParOf" srcId="{F84DC5AC-DC18-784A-B06E-12E25464252F}" destId="{94BCC048-7C2A-0A41-AF05-9902EB46D595}" srcOrd="2" destOrd="0" presId="urn:microsoft.com/office/officeart/2005/8/layout/orgChart1"/>
    <dgm:cxn modelId="{96B670C3-125F-E941-ABB4-8EA7C8776350}" type="presParOf" srcId="{149F1F76-953D-D844-8107-25E92240F2B9}" destId="{D18330D0-06F4-B640-A646-D642ADC326B0}" srcOrd="2" destOrd="0" presId="urn:microsoft.com/office/officeart/2005/8/layout/orgChart1"/>
    <dgm:cxn modelId="{802D256D-637D-E64F-ADB9-117269C4D32D}" type="presParOf" srcId="{D18330D0-06F4-B640-A646-D642ADC326B0}" destId="{7C3FBF96-00CD-AC49-B2CD-C80CD570CBCE}" srcOrd="0" destOrd="0" presId="urn:microsoft.com/office/officeart/2005/8/layout/orgChart1"/>
    <dgm:cxn modelId="{05BDDE47-3B69-1448-A2FF-8F35EF57C92B}" type="presParOf" srcId="{7C3FBF96-00CD-AC49-B2CD-C80CD570CBCE}" destId="{FE2874C8-EB6F-5941-B890-8DD361918F78}" srcOrd="0" destOrd="0" presId="urn:microsoft.com/office/officeart/2005/8/layout/orgChart1"/>
    <dgm:cxn modelId="{EAE52ACC-3DC4-B343-B592-DDF1FDA1C386}" type="presParOf" srcId="{7C3FBF96-00CD-AC49-B2CD-C80CD570CBCE}" destId="{4C24BB48-CC90-3244-844C-3C4F5B3ACA30}" srcOrd="1" destOrd="0" presId="urn:microsoft.com/office/officeart/2005/8/layout/orgChart1"/>
    <dgm:cxn modelId="{C77F31EB-80F3-E94E-A30D-D1BBDCDF8F9E}" type="presParOf" srcId="{D18330D0-06F4-B640-A646-D642ADC326B0}" destId="{2C45FCB5-C7AF-534C-A50D-0B6DE25318DF}" srcOrd="1" destOrd="0" presId="urn:microsoft.com/office/officeart/2005/8/layout/orgChart1"/>
    <dgm:cxn modelId="{E916A6B8-411A-7045-AB5F-C2E90882467A}" type="presParOf" srcId="{D18330D0-06F4-B640-A646-D642ADC326B0}" destId="{219FB6A8-9C0F-754B-BC89-F98941708B2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FAE0AE-B58D-964A-ACDC-D19261D19144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1340AA-5C8B-5A45-9F07-20884EF3593F}">
      <dgm:prSet phldrT="[Text]"/>
      <dgm:spPr/>
      <dgm:t>
        <a:bodyPr/>
        <a:lstStyle/>
        <a:p>
          <a:r>
            <a:rPr lang="en-US" dirty="0" smtClean="0"/>
            <a:t>Spring boot</a:t>
          </a:r>
          <a:endParaRPr lang="en-US" dirty="0"/>
        </a:p>
      </dgm:t>
    </dgm:pt>
    <dgm:pt modelId="{8F435090-CA99-E043-934C-A4883EDA3764}" type="parTrans" cxnId="{C1430975-D3AD-3F47-8443-C2E1C6C8B938}">
      <dgm:prSet/>
      <dgm:spPr/>
      <dgm:t>
        <a:bodyPr/>
        <a:lstStyle/>
        <a:p>
          <a:endParaRPr lang="en-US"/>
        </a:p>
      </dgm:t>
    </dgm:pt>
    <dgm:pt modelId="{1658B959-8744-164E-BECE-DC9A0EFE4F17}" type="sibTrans" cxnId="{C1430975-D3AD-3F47-8443-C2E1C6C8B938}">
      <dgm:prSet/>
      <dgm:spPr/>
      <dgm:t>
        <a:bodyPr/>
        <a:lstStyle/>
        <a:p>
          <a:endParaRPr lang="en-US"/>
        </a:p>
      </dgm:t>
    </dgm:pt>
    <dgm:pt modelId="{2AE9800F-166C-0B47-BF5B-2A076E6EA8F9}" type="asst">
      <dgm:prSet phldrT="[Text]"/>
      <dgm:spPr/>
      <dgm:t>
        <a:bodyPr/>
        <a:lstStyle/>
        <a:p>
          <a:r>
            <a:rPr lang="en-US" dirty="0" err="1" smtClean="0"/>
            <a:t>Overzicht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 highlightClick="1"/>
          </dgm14:cNvPr>
        </a:ext>
      </dgm:extLst>
    </dgm:pt>
    <dgm:pt modelId="{7CB2715F-BE60-7944-B8BD-182905D85843}" type="parTrans" cxnId="{A7472203-2792-4C4C-A9C8-FABDAAC143DF}">
      <dgm:prSet/>
      <dgm:spPr/>
      <dgm:t>
        <a:bodyPr/>
        <a:lstStyle/>
        <a:p>
          <a:endParaRPr lang="en-US"/>
        </a:p>
      </dgm:t>
    </dgm:pt>
    <dgm:pt modelId="{52238C2F-F3CE-7541-985F-FD7A2A9FE7BB}" type="sibTrans" cxnId="{A7472203-2792-4C4C-A9C8-FABDAAC143DF}">
      <dgm:prSet/>
      <dgm:spPr/>
      <dgm:t>
        <a:bodyPr/>
        <a:lstStyle/>
        <a:p>
          <a:endParaRPr lang="en-US"/>
        </a:p>
      </dgm:t>
    </dgm:pt>
    <dgm:pt modelId="{FA54569A-FE30-BD40-A915-862DE8416479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Getting starters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09D864FE-B24D-FF4F-8076-B2D5D18D3839}" type="parTrans" cxnId="{E93C3AE0-D10A-C442-A2EA-75A17D7181BE}">
      <dgm:prSet/>
      <dgm:spPr/>
      <dgm:t>
        <a:bodyPr/>
        <a:lstStyle/>
        <a:p>
          <a:endParaRPr lang="en-US"/>
        </a:p>
      </dgm:t>
    </dgm:pt>
    <dgm:pt modelId="{6C810D87-BFD9-EE4E-AA61-8792E9C75AC5}" type="sibTrans" cxnId="{E93C3AE0-D10A-C442-A2EA-75A17D7181BE}">
      <dgm:prSet/>
      <dgm:spPr/>
      <dgm:t>
        <a:bodyPr/>
        <a:lstStyle/>
        <a:p>
          <a:endParaRPr lang="en-US"/>
        </a:p>
      </dgm:t>
    </dgm:pt>
    <dgm:pt modelId="{69935D71-B39B-0742-93DA-1AF0465B73E7}">
      <dgm:prSet/>
      <dgm:spPr/>
      <dgm:t>
        <a:bodyPr/>
        <a:lstStyle/>
        <a:p>
          <a:r>
            <a:rPr lang="en-US" dirty="0" smtClean="0"/>
            <a:t>Configuration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725FA5BD-A0CD-A84C-B2AE-180701C45D6A}" type="parTrans" cxnId="{D255C836-1E42-5741-A0F7-1FCB6519BCFD}">
      <dgm:prSet/>
      <dgm:spPr/>
      <dgm:t>
        <a:bodyPr/>
        <a:lstStyle/>
        <a:p>
          <a:endParaRPr lang="en-US"/>
        </a:p>
      </dgm:t>
    </dgm:pt>
    <dgm:pt modelId="{B0420C72-1CA9-7849-98A0-A9823A851AEB}" type="sibTrans" cxnId="{D255C836-1E42-5741-A0F7-1FCB6519BCFD}">
      <dgm:prSet/>
      <dgm:spPr/>
      <dgm:t>
        <a:bodyPr/>
        <a:lstStyle/>
        <a:p>
          <a:endParaRPr lang="en-US"/>
        </a:p>
      </dgm:t>
    </dgm:pt>
    <dgm:pt modelId="{B14389AB-1CB1-F64D-AECC-75A8F6145E12}">
      <dgm:prSet/>
      <dgm:spPr/>
      <dgm:t>
        <a:bodyPr/>
        <a:lstStyle/>
        <a:p>
          <a:r>
            <a:rPr lang="en-US" dirty="0" smtClean="0"/>
            <a:t>Developers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93C1316B-A1B9-BD40-AAD9-BC2484D373D3}" type="parTrans" cxnId="{63CF49A3-0AC9-2445-AD75-0A0AD41EF544}">
      <dgm:prSet/>
      <dgm:spPr/>
      <dgm:t>
        <a:bodyPr/>
        <a:lstStyle/>
        <a:p>
          <a:endParaRPr lang="en-US"/>
        </a:p>
      </dgm:t>
    </dgm:pt>
    <dgm:pt modelId="{0EAB53D8-8513-4D45-A152-A85C9F57D412}" type="sibTrans" cxnId="{63CF49A3-0AC9-2445-AD75-0A0AD41EF544}">
      <dgm:prSet/>
      <dgm:spPr/>
      <dgm:t>
        <a:bodyPr/>
        <a:lstStyle/>
        <a:p>
          <a:endParaRPr lang="en-US"/>
        </a:p>
      </dgm:t>
    </dgm:pt>
    <dgm:pt modelId="{973AA675-A6BE-E645-9F6B-A9B3DCFF3BE3}">
      <dgm:prSet/>
      <dgm:spPr/>
      <dgm:t>
        <a:bodyPr/>
        <a:lstStyle/>
        <a:p>
          <a:r>
            <a:rPr lang="en-US" dirty="0" smtClean="0"/>
            <a:t>Real life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19EC28C6-264E-6D43-9DA3-DF96D3AE31B6}" type="parTrans" cxnId="{338FB9E6-C581-DE4E-A2A1-CF9E4AE4F977}">
      <dgm:prSet/>
      <dgm:spPr/>
      <dgm:t>
        <a:bodyPr/>
        <a:lstStyle/>
        <a:p>
          <a:endParaRPr lang="en-US"/>
        </a:p>
      </dgm:t>
    </dgm:pt>
    <dgm:pt modelId="{2F5297D6-F27A-EE49-AF5C-069EB69994C6}" type="sibTrans" cxnId="{338FB9E6-C581-DE4E-A2A1-CF9E4AE4F977}">
      <dgm:prSet/>
      <dgm:spPr/>
      <dgm:t>
        <a:bodyPr/>
        <a:lstStyle/>
        <a:p>
          <a:endParaRPr lang="en-US"/>
        </a:p>
      </dgm:t>
    </dgm:pt>
    <dgm:pt modelId="{95619A17-5FE5-9B4B-B3F6-2BB840510CB7}">
      <dgm:prSet/>
      <dgm:spPr/>
      <dgm:t>
        <a:bodyPr/>
        <a:lstStyle/>
        <a:p>
          <a:r>
            <a:rPr lang="en-US" dirty="0" smtClean="0"/>
            <a:t>Hands 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1D209F79-F43D-8441-B900-30D9E888DC2C}" type="parTrans" cxnId="{01C47EAB-474A-D94D-95BD-94BE1B01432C}">
      <dgm:prSet/>
      <dgm:spPr/>
      <dgm:t>
        <a:bodyPr/>
        <a:lstStyle/>
        <a:p>
          <a:endParaRPr lang="en-US"/>
        </a:p>
      </dgm:t>
    </dgm:pt>
    <dgm:pt modelId="{65AA77E5-E8FC-E34A-B0F9-432B109888EA}" type="sibTrans" cxnId="{01C47EAB-474A-D94D-95BD-94BE1B01432C}">
      <dgm:prSet/>
      <dgm:spPr/>
      <dgm:t>
        <a:bodyPr/>
        <a:lstStyle/>
        <a:p>
          <a:endParaRPr lang="en-US"/>
        </a:p>
      </dgm:t>
    </dgm:pt>
    <dgm:pt modelId="{5449C218-CDED-B944-AD62-6EEBE40C7B88}">
      <dgm:prSet/>
      <dgm:spPr/>
      <dgm:t>
        <a:bodyPr/>
        <a:lstStyle/>
        <a:p>
          <a:r>
            <a:rPr lang="en-US" dirty="0" err="1" smtClean="0"/>
            <a:t>Pauze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90850A5D-497D-2C47-A842-99E12C7B033C}" type="parTrans" cxnId="{FF5C46F3-16A2-AC4D-A552-F546C74DF864}">
      <dgm:prSet/>
      <dgm:spPr/>
      <dgm:t>
        <a:bodyPr/>
        <a:lstStyle/>
        <a:p>
          <a:endParaRPr lang="en-US"/>
        </a:p>
      </dgm:t>
    </dgm:pt>
    <dgm:pt modelId="{5016AA97-5B20-9343-847B-5CFAB135F9E4}" type="sibTrans" cxnId="{FF5C46F3-16A2-AC4D-A552-F546C74DF864}">
      <dgm:prSet/>
      <dgm:spPr/>
      <dgm:t>
        <a:bodyPr/>
        <a:lstStyle/>
        <a:p>
          <a:endParaRPr lang="en-US"/>
        </a:p>
      </dgm:t>
    </dgm:pt>
    <dgm:pt modelId="{149F1F76-953D-D844-8107-25E92240F2B9}" type="pres">
      <dgm:prSet presAssocID="{23FAE0AE-B58D-964A-ACDC-D19261D1914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665A5BF-945C-5849-ACCA-0CCA574A43A2}" type="pres">
      <dgm:prSet presAssocID="{5B1340AA-5C8B-5A45-9F07-20884EF3593F}" presName="hierRoot1" presStyleCnt="0">
        <dgm:presLayoutVars>
          <dgm:hierBranch val="init"/>
        </dgm:presLayoutVars>
      </dgm:prSet>
      <dgm:spPr/>
    </dgm:pt>
    <dgm:pt modelId="{B7A24FB2-0183-894A-9A4A-1D51DC99E1BE}" type="pres">
      <dgm:prSet presAssocID="{5B1340AA-5C8B-5A45-9F07-20884EF3593F}" presName="rootComposite1" presStyleCnt="0"/>
      <dgm:spPr/>
    </dgm:pt>
    <dgm:pt modelId="{FDA5076A-285A-3D41-9E1D-6A5823007872}" type="pres">
      <dgm:prSet presAssocID="{5B1340AA-5C8B-5A45-9F07-20884EF3593F}" presName="rootText1" presStyleLbl="node0" presStyleIdx="0" presStyleCnt="3" custLinFactX="-27821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3945A7-3C64-EF4D-B7A1-023589BCC09C}" type="pres">
      <dgm:prSet presAssocID="{5B1340AA-5C8B-5A45-9F07-20884EF3593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668EDE3-F7FC-BB41-B156-A2610F19E5CE}" type="pres">
      <dgm:prSet presAssocID="{5B1340AA-5C8B-5A45-9F07-20884EF3593F}" presName="hierChild2" presStyleCnt="0"/>
      <dgm:spPr/>
    </dgm:pt>
    <dgm:pt modelId="{EE6CAC3E-3672-7847-A8E5-B964F28B4CC1}" type="pres">
      <dgm:prSet presAssocID="{09D864FE-B24D-FF4F-8076-B2D5D18D3839}" presName="Name37" presStyleLbl="parChTrans1D2" presStyleIdx="0" presStyleCnt="5"/>
      <dgm:spPr/>
      <dgm:t>
        <a:bodyPr/>
        <a:lstStyle/>
        <a:p>
          <a:endParaRPr lang="en-US"/>
        </a:p>
      </dgm:t>
    </dgm:pt>
    <dgm:pt modelId="{83F085FA-BDE2-FB44-8570-70653DFB8922}" type="pres">
      <dgm:prSet presAssocID="{FA54569A-FE30-BD40-A915-862DE8416479}" presName="hierRoot2" presStyleCnt="0">
        <dgm:presLayoutVars>
          <dgm:hierBranch val="init"/>
        </dgm:presLayoutVars>
      </dgm:prSet>
      <dgm:spPr/>
    </dgm:pt>
    <dgm:pt modelId="{B47A79DE-5F4B-2C4D-8196-B00B642ADC96}" type="pres">
      <dgm:prSet presAssocID="{FA54569A-FE30-BD40-A915-862DE8416479}" presName="rootComposite" presStyleCnt="0"/>
      <dgm:spPr/>
    </dgm:pt>
    <dgm:pt modelId="{8F1309DA-A412-184C-B3D5-8EADC70DD883}" type="pres">
      <dgm:prSet presAssocID="{FA54569A-FE30-BD40-A915-862DE8416479}" presName="rootText" presStyleLbl="node2" presStyleIdx="0" presStyleCnt="4" custScaleX="121000" custLinFactNeighborX="299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A6365D-58CC-CD41-BD09-9F2E7DFCEAFA}" type="pres">
      <dgm:prSet presAssocID="{FA54569A-FE30-BD40-A915-862DE8416479}" presName="rootConnector" presStyleLbl="node2" presStyleIdx="0" presStyleCnt="4"/>
      <dgm:spPr/>
      <dgm:t>
        <a:bodyPr/>
        <a:lstStyle/>
        <a:p>
          <a:endParaRPr lang="en-US"/>
        </a:p>
      </dgm:t>
    </dgm:pt>
    <dgm:pt modelId="{E10BFAD0-E970-5248-B42D-BB5381B80AD8}" type="pres">
      <dgm:prSet presAssocID="{FA54569A-FE30-BD40-A915-862DE8416479}" presName="hierChild4" presStyleCnt="0"/>
      <dgm:spPr/>
    </dgm:pt>
    <dgm:pt modelId="{CA34A14E-5B51-364C-A16F-FFB8AC796934}" type="pres">
      <dgm:prSet presAssocID="{FA54569A-FE30-BD40-A915-862DE8416479}" presName="hierChild5" presStyleCnt="0"/>
      <dgm:spPr/>
    </dgm:pt>
    <dgm:pt modelId="{2ABE3E43-499E-2343-B760-83F4E3768041}" type="pres">
      <dgm:prSet presAssocID="{725FA5BD-A0CD-A84C-B2AE-180701C45D6A}" presName="Name37" presStyleLbl="parChTrans1D2" presStyleIdx="1" presStyleCnt="5"/>
      <dgm:spPr/>
      <dgm:t>
        <a:bodyPr/>
        <a:lstStyle/>
        <a:p>
          <a:endParaRPr lang="en-US"/>
        </a:p>
      </dgm:t>
    </dgm:pt>
    <dgm:pt modelId="{2C4883B3-5AA8-164F-9CD5-42E1B86BDDC1}" type="pres">
      <dgm:prSet presAssocID="{69935D71-B39B-0742-93DA-1AF0465B73E7}" presName="hierRoot2" presStyleCnt="0">
        <dgm:presLayoutVars>
          <dgm:hierBranch val="init"/>
        </dgm:presLayoutVars>
      </dgm:prSet>
      <dgm:spPr/>
    </dgm:pt>
    <dgm:pt modelId="{48713333-9E4C-1E41-A0AB-5C625817F8D0}" type="pres">
      <dgm:prSet presAssocID="{69935D71-B39B-0742-93DA-1AF0465B73E7}" presName="rootComposite" presStyleCnt="0"/>
      <dgm:spPr/>
    </dgm:pt>
    <dgm:pt modelId="{E9F3B4A5-A882-7345-BC84-D7090FA6711C}" type="pres">
      <dgm:prSet presAssocID="{69935D71-B39B-0742-93DA-1AF0465B73E7}" presName="rootText" presStyleLbl="node2" presStyleIdx="1" presStyleCnt="4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5BC266-46BF-D144-89F0-3A4484292F51}" type="pres">
      <dgm:prSet presAssocID="{69935D71-B39B-0742-93DA-1AF0465B73E7}" presName="rootConnector" presStyleLbl="node2" presStyleIdx="1" presStyleCnt="4"/>
      <dgm:spPr/>
      <dgm:t>
        <a:bodyPr/>
        <a:lstStyle/>
        <a:p>
          <a:endParaRPr lang="en-US"/>
        </a:p>
      </dgm:t>
    </dgm:pt>
    <dgm:pt modelId="{45FB0303-FFB6-764A-BAD4-5AC34BFA9D80}" type="pres">
      <dgm:prSet presAssocID="{69935D71-B39B-0742-93DA-1AF0465B73E7}" presName="hierChild4" presStyleCnt="0"/>
      <dgm:spPr/>
    </dgm:pt>
    <dgm:pt modelId="{6B9FAAF8-0935-F541-A156-0C98AB687B09}" type="pres">
      <dgm:prSet presAssocID="{69935D71-B39B-0742-93DA-1AF0465B73E7}" presName="hierChild5" presStyleCnt="0"/>
      <dgm:spPr/>
    </dgm:pt>
    <dgm:pt modelId="{D8F158AD-0BFA-E74D-9228-95F0136CAD09}" type="pres">
      <dgm:prSet presAssocID="{93C1316B-A1B9-BD40-AAD9-BC2484D373D3}" presName="Name37" presStyleLbl="parChTrans1D2" presStyleIdx="2" presStyleCnt="5"/>
      <dgm:spPr/>
      <dgm:t>
        <a:bodyPr/>
        <a:lstStyle/>
        <a:p>
          <a:endParaRPr lang="en-US"/>
        </a:p>
      </dgm:t>
    </dgm:pt>
    <dgm:pt modelId="{F2BF4125-3E24-F946-8D63-52FC197926ED}" type="pres">
      <dgm:prSet presAssocID="{B14389AB-1CB1-F64D-AECC-75A8F6145E12}" presName="hierRoot2" presStyleCnt="0">
        <dgm:presLayoutVars>
          <dgm:hierBranch val="init"/>
        </dgm:presLayoutVars>
      </dgm:prSet>
      <dgm:spPr/>
    </dgm:pt>
    <dgm:pt modelId="{BDCC6EEB-F7C2-6B49-B0A3-19EEFF0C5556}" type="pres">
      <dgm:prSet presAssocID="{B14389AB-1CB1-F64D-AECC-75A8F6145E12}" presName="rootComposite" presStyleCnt="0"/>
      <dgm:spPr/>
    </dgm:pt>
    <dgm:pt modelId="{D23E6771-F9C7-C342-9B9F-E7F22CBC2C09}" type="pres">
      <dgm:prSet presAssocID="{B14389AB-1CB1-F64D-AECC-75A8F6145E12}" presName="rootText" presStyleLbl="node2" presStyleIdx="2" presStyleCnt="4" custLinFactNeighborX="236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91C4FD-5FA8-1D41-A0EC-C6179CDEC4B9}" type="pres">
      <dgm:prSet presAssocID="{B14389AB-1CB1-F64D-AECC-75A8F6145E12}" presName="rootConnector" presStyleLbl="node2" presStyleIdx="2" presStyleCnt="4"/>
      <dgm:spPr/>
      <dgm:t>
        <a:bodyPr/>
        <a:lstStyle/>
        <a:p>
          <a:endParaRPr lang="en-US"/>
        </a:p>
      </dgm:t>
    </dgm:pt>
    <dgm:pt modelId="{71E0113D-9F42-3440-B5DD-0B25D85F5087}" type="pres">
      <dgm:prSet presAssocID="{B14389AB-1CB1-F64D-AECC-75A8F6145E12}" presName="hierChild4" presStyleCnt="0"/>
      <dgm:spPr/>
    </dgm:pt>
    <dgm:pt modelId="{8D552CDC-8FBA-C84A-9734-97FA990AC238}" type="pres">
      <dgm:prSet presAssocID="{B14389AB-1CB1-F64D-AECC-75A8F6145E12}" presName="hierChild5" presStyleCnt="0"/>
      <dgm:spPr/>
    </dgm:pt>
    <dgm:pt modelId="{7FB39533-797C-9046-B05F-7FF2BBD02FF9}" type="pres">
      <dgm:prSet presAssocID="{19EC28C6-264E-6D43-9DA3-DF96D3AE31B6}" presName="Name37" presStyleLbl="parChTrans1D2" presStyleIdx="3" presStyleCnt="5"/>
      <dgm:spPr/>
      <dgm:t>
        <a:bodyPr/>
        <a:lstStyle/>
        <a:p>
          <a:endParaRPr lang="en-US"/>
        </a:p>
      </dgm:t>
    </dgm:pt>
    <dgm:pt modelId="{B360181C-6260-DA4B-86E4-AE0166770F1A}" type="pres">
      <dgm:prSet presAssocID="{973AA675-A6BE-E645-9F6B-A9B3DCFF3BE3}" presName="hierRoot2" presStyleCnt="0">
        <dgm:presLayoutVars>
          <dgm:hierBranch val="init"/>
        </dgm:presLayoutVars>
      </dgm:prSet>
      <dgm:spPr/>
    </dgm:pt>
    <dgm:pt modelId="{631CA4DD-7DEF-5D46-A70E-E445186D7D6D}" type="pres">
      <dgm:prSet presAssocID="{973AA675-A6BE-E645-9F6B-A9B3DCFF3BE3}" presName="rootComposite" presStyleCnt="0"/>
      <dgm:spPr/>
    </dgm:pt>
    <dgm:pt modelId="{3313BFBF-26BF-B14C-8BDB-FABD8CCBAA4A}" type="pres">
      <dgm:prSet presAssocID="{973AA675-A6BE-E645-9F6B-A9B3DCFF3BE3}" presName="rootText" presStyleLbl="node2" presStyleIdx="3" presStyleCnt="4" custLinFactNeighborX="230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FB5FC4-A6CB-854F-AB86-CD09192EA177}" type="pres">
      <dgm:prSet presAssocID="{973AA675-A6BE-E645-9F6B-A9B3DCFF3BE3}" presName="rootConnector" presStyleLbl="node2" presStyleIdx="3" presStyleCnt="4"/>
      <dgm:spPr/>
      <dgm:t>
        <a:bodyPr/>
        <a:lstStyle/>
        <a:p>
          <a:endParaRPr lang="en-US"/>
        </a:p>
      </dgm:t>
    </dgm:pt>
    <dgm:pt modelId="{8EC95A6A-5119-014B-9993-B59CC0372ECA}" type="pres">
      <dgm:prSet presAssocID="{973AA675-A6BE-E645-9F6B-A9B3DCFF3BE3}" presName="hierChild4" presStyleCnt="0"/>
      <dgm:spPr/>
    </dgm:pt>
    <dgm:pt modelId="{F34A90BA-C1AB-B848-AFC3-CE9D4516A6F4}" type="pres">
      <dgm:prSet presAssocID="{973AA675-A6BE-E645-9F6B-A9B3DCFF3BE3}" presName="hierChild5" presStyleCnt="0"/>
      <dgm:spPr/>
    </dgm:pt>
    <dgm:pt modelId="{668AB4CE-E0E7-BE46-B252-E214D71AA741}" type="pres">
      <dgm:prSet presAssocID="{5B1340AA-5C8B-5A45-9F07-20884EF3593F}" presName="hierChild3" presStyleCnt="0"/>
      <dgm:spPr/>
    </dgm:pt>
    <dgm:pt modelId="{6A69CB38-04CC-3841-8C9A-D8471EF1580E}" type="pres">
      <dgm:prSet presAssocID="{7CB2715F-BE60-7944-B8BD-182905D85843}" presName="Name111" presStyleLbl="parChTrans1D2" presStyleIdx="4" presStyleCnt="5"/>
      <dgm:spPr/>
      <dgm:t>
        <a:bodyPr/>
        <a:lstStyle/>
        <a:p>
          <a:endParaRPr lang="en-US"/>
        </a:p>
      </dgm:t>
    </dgm:pt>
    <dgm:pt modelId="{ED342E59-C87D-2C4E-98C6-508AE221683A}" type="pres">
      <dgm:prSet presAssocID="{2AE9800F-166C-0B47-BF5B-2A076E6EA8F9}" presName="hierRoot3" presStyleCnt="0">
        <dgm:presLayoutVars>
          <dgm:hierBranch val="init"/>
        </dgm:presLayoutVars>
      </dgm:prSet>
      <dgm:spPr/>
    </dgm:pt>
    <dgm:pt modelId="{FE46C2A7-8BCE-CE49-9A48-14C9D61F4DF4}" type="pres">
      <dgm:prSet presAssocID="{2AE9800F-166C-0B47-BF5B-2A076E6EA8F9}" presName="rootComposite3" presStyleCnt="0"/>
      <dgm:spPr/>
    </dgm:pt>
    <dgm:pt modelId="{59796EB1-8EB8-7541-9CEA-F4B9D3191742}" type="pres">
      <dgm:prSet presAssocID="{2AE9800F-166C-0B47-BF5B-2A076E6EA8F9}" presName="rootText3" presStyleLbl="asst1" presStyleIdx="0" presStyleCnt="1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E4CEF-770A-9F46-9D03-3B070DF3BED1}" type="pres">
      <dgm:prSet presAssocID="{2AE9800F-166C-0B47-BF5B-2A076E6EA8F9}" presName="rootConnector3" presStyleLbl="asst1" presStyleIdx="0" presStyleCnt="1"/>
      <dgm:spPr/>
      <dgm:t>
        <a:bodyPr/>
        <a:lstStyle/>
        <a:p>
          <a:endParaRPr lang="en-US"/>
        </a:p>
      </dgm:t>
    </dgm:pt>
    <dgm:pt modelId="{B26497EB-8C57-BA48-BACC-B11F22CA118C}" type="pres">
      <dgm:prSet presAssocID="{2AE9800F-166C-0B47-BF5B-2A076E6EA8F9}" presName="hierChild6" presStyleCnt="0"/>
      <dgm:spPr/>
    </dgm:pt>
    <dgm:pt modelId="{9AFE0564-CE57-D344-BBC6-9F0ED90E755E}" type="pres">
      <dgm:prSet presAssocID="{2AE9800F-166C-0B47-BF5B-2A076E6EA8F9}" presName="hierChild7" presStyleCnt="0"/>
      <dgm:spPr/>
    </dgm:pt>
    <dgm:pt modelId="{F84DC5AC-DC18-784A-B06E-12E25464252F}" type="pres">
      <dgm:prSet presAssocID="{95619A17-5FE5-9B4B-B3F6-2BB840510CB7}" presName="hierRoot1" presStyleCnt="0">
        <dgm:presLayoutVars>
          <dgm:hierBranch val="init"/>
        </dgm:presLayoutVars>
      </dgm:prSet>
      <dgm:spPr/>
    </dgm:pt>
    <dgm:pt modelId="{5A5B1A0E-EBBA-0E47-B449-97517732B3BF}" type="pres">
      <dgm:prSet presAssocID="{95619A17-5FE5-9B4B-B3F6-2BB840510CB7}" presName="rootComposite1" presStyleCnt="0"/>
      <dgm:spPr/>
    </dgm:pt>
    <dgm:pt modelId="{D99F1970-4593-8543-8625-3EEFDBC2BFE7}" type="pres">
      <dgm:prSet presAssocID="{95619A17-5FE5-9B4B-B3F6-2BB840510CB7}" presName="rootText1" presStyleLbl="node0" presStyleIdx="1" presStyleCnt="3" custLinFactNeighborX="-393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A0E357-BB76-FB4E-9C21-860EF7B52DA1}" type="pres">
      <dgm:prSet presAssocID="{95619A17-5FE5-9B4B-B3F6-2BB840510CB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C9060EA-84F1-3244-8863-3A465176BE99}" type="pres">
      <dgm:prSet presAssocID="{95619A17-5FE5-9B4B-B3F6-2BB840510CB7}" presName="hierChild2" presStyleCnt="0"/>
      <dgm:spPr/>
    </dgm:pt>
    <dgm:pt modelId="{94BCC048-7C2A-0A41-AF05-9902EB46D595}" type="pres">
      <dgm:prSet presAssocID="{95619A17-5FE5-9B4B-B3F6-2BB840510CB7}" presName="hierChild3" presStyleCnt="0"/>
      <dgm:spPr/>
    </dgm:pt>
    <dgm:pt modelId="{D18330D0-06F4-B640-A646-D642ADC326B0}" type="pres">
      <dgm:prSet presAssocID="{5449C218-CDED-B944-AD62-6EEBE40C7B88}" presName="hierRoot1" presStyleCnt="0">
        <dgm:presLayoutVars>
          <dgm:hierBranch val="init"/>
        </dgm:presLayoutVars>
      </dgm:prSet>
      <dgm:spPr/>
    </dgm:pt>
    <dgm:pt modelId="{7C3FBF96-00CD-AC49-B2CD-C80CD570CBCE}" type="pres">
      <dgm:prSet presAssocID="{5449C218-CDED-B944-AD62-6EEBE40C7B88}" presName="rootComposite1" presStyleCnt="0"/>
      <dgm:spPr/>
    </dgm:pt>
    <dgm:pt modelId="{FE2874C8-EB6F-5941-B890-8DD361918F78}" type="pres">
      <dgm:prSet presAssocID="{5449C218-CDED-B944-AD62-6EEBE40C7B88}" presName="rootText1" presStyleLbl="node0" presStyleIdx="2" presStyleCnt="3" custLinFactNeighborX="-30287" custLinFactNeighborY="28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24BB48-CC90-3244-844C-3C4F5B3ACA30}" type="pres">
      <dgm:prSet presAssocID="{5449C218-CDED-B944-AD62-6EEBE40C7B8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C45FCB5-C7AF-534C-A50D-0B6DE25318DF}" type="pres">
      <dgm:prSet presAssocID="{5449C218-CDED-B944-AD62-6EEBE40C7B88}" presName="hierChild2" presStyleCnt="0"/>
      <dgm:spPr/>
    </dgm:pt>
    <dgm:pt modelId="{219FB6A8-9C0F-754B-BC89-F98941708B22}" type="pres">
      <dgm:prSet presAssocID="{5449C218-CDED-B944-AD62-6EEBE40C7B88}" presName="hierChild3" presStyleCnt="0"/>
      <dgm:spPr/>
    </dgm:pt>
  </dgm:ptLst>
  <dgm:cxnLst>
    <dgm:cxn modelId="{B5F85E14-DECB-FB4C-B0D5-6EBD69D1ECD8}" type="presOf" srcId="{7CB2715F-BE60-7944-B8BD-182905D85843}" destId="{6A69CB38-04CC-3841-8C9A-D8471EF1580E}" srcOrd="0" destOrd="0" presId="urn:microsoft.com/office/officeart/2005/8/layout/orgChart1"/>
    <dgm:cxn modelId="{8AA5779C-FA3D-F94A-B075-3ED51C0583BF}" type="presOf" srcId="{5B1340AA-5C8B-5A45-9F07-20884EF3593F}" destId="{F23945A7-3C64-EF4D-B7A1-023589BCC09C}" srcOrd="1" destOrd="0" presId="urn:microsoft.com/office/officeart/2005/8/layout/orgChart1"/>
    <dgm:cxn modelId="{B0E9D19E-F699-484C-AA46-9917C64E056A}" type="presOf" srcId="{B14389AB-1CB1-F64D-AECC-75A8F6145E12}" destId="{D23E6771-F9C7-C342-9B9F-E7F22CBC2C09}" srcOrd="0" destOrd="0" presId="urn:microsoft.com/office/officeart/2005/8/layout/orgChart1"/>
    <dgm:cxn modelId="{FE86285B-4A27-654F-B6A4-9982D43E2EAF}" type="presOf" srcId="{973AA675-A6BE-E645-9F6B-A9B3DCFF3BE3}" destId="{40FB5FC4-A6CB-854F-AB86-CD09192EA177}" srcOrd="1" destOrd="0" presId="urn:microsoft.com/office/officeart/2005/8/layout/orgChart1"/>
    <dgm:cxn modelId="{4423C206-AAD0-DD40-B8FD-563E79997D7B}" type="presOf" srcId="{5449C218-CDED-B944-AD62-6EEBE40C7B88}" destId="{FE2874C8-EB6F-5941-B890-8DD361918F78}" srcOrd="0" destOrd="0" presId="urn:microsoft.com/office/officeart/2005/8/layout/orgChart1"/>
    <dgm:cxn modelId="{E76751FC-5BF7-3D4F-A477-3865E034D517}" type="presOf" srcId="{2AE9800F-166C-0B47-BF5B-2A076E6EA8F9}" destId="{89FE4CEF-770A-9F46-9D03-3B070DF3BED1}" srcOrd="1" destOrd="0" presId="urn:microsoft.com/office/officeart/2005/8/layout/orgChart1"/>
    <dgm:cxn modelId="{338FB9E6-C581-DE4E-A2A1-CF9E4AE4F977}" srcId="{5B1340AA-5C8B-5A45-9F07-20884EF3593F}" destId="{973AA675-A6BE-E645-9F6B-A9B3DCFF3BE3}" srcOrd="4" destOrd="0" parTransId="{19EC28C6-264E-6D43-9DA3-DF96D3AE31B6}" sibTransId="{2F5297D6-F27A-EE49-AF5C-069EB69994C6}"/>
    <dgm:cxn modelId="{79C2CDBB-6434-3F4C-8ACE-24EFBFAA4411}" type="presOf" srcId="{95619A17-5FE5-9B4B-B3F6-2BB840510CB7}" destId="{93A0E357-BB76-FB4E-9C21-860EF7B52DA1}" srcOrd="1" destOrd="0" presId="urn:microsoft.com/office/officeart/2005/8/layout/orgChart1"/>
    <dgm:cxn modelId="{FF5C46F3-16A2-AC4D-A552-F546C74DF864}" srcId="{23FAE0AE-B58D-964A-ACDC-D19261D19144}" destId="{5449C218-CDED-B944-AD62-6EEBE40C7B88}" srcOrd="2" destOrd="0" parTransId="{90850A5D-497D-2C47-A842-99E12C7B033C}" sibTransId="{5016AA97-5B20-9343-847B-5CFAB135F9E4}"/>
    <dgm:cxn modelId="{3470D48E-D726-D64C-920B-5B34E479AF6D}" type="presOf" srcId="{69935D71-B39B-0742-93DA-1AF0465B73E7}" destId="{E9F3B4A5-A882-7345-BC84-D7090FA6711C}" srcOrd="0" destOrd="0" presId="urn:microsoft.com/office/officeart/2005/8/layout/orgChart1"/>
    <dgm:cxn modelId="{50AA404E-33D9-4C43-86DC-6FD2D94C1F62}" type="presOf" srcId="{69935D71-B39B-0742-93DA-1AF0465B73E7}" destId="{9F5BC266-46BF-D144-89F0-3A4484292F51}" srcOrd="1" destOrd="0" presId="urn:microsoft.com/office/officeart/2005/8/layout/orgChart1"/>
    <dgm:cxn modelId="{22B9FF95-3855-E349-900C-4B4F6FFCFEF7}" type="presOf" srcId="{09D864FE-B24D-FF4F-8076-B2D5D18D3839}" destId="{EE6CAC3E-3672-7847-A8E5-B964F28B4CC1}" srcOrd="0" destOrd="0" presId="urn:microsoft.com/office/officeart/2005/8/layout/orgChart1"/>
    <dgm:cxn modelId="{FD7538A6-805E-8647-907A-B8E8C9BEDC8A}" type="presOf" srcId="{5B1340AA-5C8B-5A45-9F07-20884EF3593F}" destId="{FDA5076A-285A-3D41-9E1D-6A5823007872}" srcOrd="0" destOrd="0" presId="urn:microsoft.com/office/officeart/2005/8/layout/orgChart1"/>
    <dgm:cxn modelId="{63CF49A3-0AC9-2445-AD75-0A0AD41EF544}" srcId="{5B1340AA-5C8B-5A45-9F07-20884EF3593F}" destId="{B14389AB-1CB1-F64D-AECC-75A8F6145E12}" srcOrd="3" destOrd="0" parTransId="{93C1316B-A1B9-BD40-AAD9-BC2484D373D3}" sibTransId="{0EAB53D8-8513-4D45-A152-A85C9F57D412}"/>
    <dgm:cxn modelId="{F1DFC473-4757-8241-957E-DEA9B442C7A6}" type="presOf" srcId="{FA54569A-FE30-BD40-A915-862DE8416479}" destId="{8F1309DA-A412-184C-B3D5-8EADC70DD883}" srcOrd="0" destOrd="0" presId="urn:microsoft.com/office/officeart/2005/8/layout/orgChart1"/>
    <dgm:cxn modelId="{CCFA0D6C-8BD8-8444-8A8D-0A29F075A117}" type="presOf" srcId="{93C1316B-A1B9-BD40-AAD9-BC2484D373D3}" destId="{D8F158AD-0BFA-E74D-9228-95F0136CAD09}" srcOrd="0" destOrd="0" presId="urn:microsoft.com/office/officeart/2005/8/layout/orgChart1"/>
    <dgm:cxn modelId="{2CB24202-4E0F-B447-81F4-F71521C52DAF}" type="presOf" srcId="{725FA5BD-A0CD-A84C-B2AE-180701C45D6A}" destId="{2ABE3E43-499E-2343-B760-83F4E3768041}" srcOrd="0" destOrd="0" presId="urn:microsoft.com/office/officeart/2005/8/layout/orgChart1"/>
    <dgm:cxn modelId="{7BC376C9-838B-6E49-A693-5E33AF3E3EA8}" type="presOf" srcId="{23FAE0AE-B58D-964A-ACDC-D19261D19144}" destId="{149F1F76-953D-D844-8107-25E92240F2B9}" srcOrd="0" destOrd="0" presId="urn:microsoft.com/office/officeart/2005/8/layout/orgChart1"/>
    <dgm:cxn modelId="{A7472203-2792-4C4C-A9C8-FABDAAC143DF}" srcId="{5B1340AA-5C8B-5A45-9F07-20884EF3593F}" destId="{2AE9800F-166C-0B47-BF5B-2A076E6EA8F9}" srcOrd="0" destOrd="0" parTransId="{7CB2715F-BE60-7944-B8BD-182905D85843}" sibTransId="{52238C2F-F3CE-7541-985F-FD7A2A9FE7BB}"/>
    <dgm:cxn modelId="{C1430975-D3AD-3F47-8443-C2E1C6C8B938}" srcId="{23FAE0AE-B58D-964A-ACDC-D19261D19144}" destId="{5B1340AA-5C8B-5A45-9F07-20884EF3593F}" srcOrd="0" destOrd="0" parTransId="{8F435090-CA99-E043-934C-A4883EDA3764}" sibTransId="{1658B959-8744-164E-BECE-DC9A0EFE4F17}"/>
    <dgm:cxn modelId="{5AC2A2B9-5621-2344-93DF-DDFD8025E647}" type="presOf" srcId="{2AE9800F-166C-0B47-BF5B-2A076E6EA8F9}" destId="{59796EB1-8EB8-7541-9CEA-F4B9D3191742}" srcOrd="0" destOrd="0" presId="urn:microsoft.com/office/officeart/2005/8/layout/orgChart1"/>
    <dgm:cxn modelId="{8F540B4D-3B4D-6249-8908-AA85FBC467FA}" type="presOf" srcId="{5449C218-CDED-B944-AD62-6EEBE40C7B88}" destId="{4C24BB48-CC90-3244-844C-3C4F5B3ACA30}" srcOrd="1" destOrd="0" presId="urn:microsoft.com/office/officeart/2005/8/layout/orgChart1"/>
    <dgm:cxn modelId="{D255C836-1E42-5741-A0F7-1FCB6519BCFD}" srcId="{5B1340AA-5C8B-5A45-9F07-20884EF3593F}" destId="{69935D71-B39B-0742-93DA-1AF0465B73E7}" srcOrd="2" destOrd="0" parTransId="{725FA5BD-A0CD-A84C-B2AE-180701C45D6A}" sibTransId="{B0420C72-1CA9-7849-98A0-A9823A851AEB}"/>
    <dgm:cxn modelId="{01C47EAB-474A-D94D-95BD-94BE1B01432C}" srcId="{23FAE0AE-B58D-964A-ACDC-D19261D19144}" destId="{95619A17-5FE5-9B4B-B3F6-2BB840510CB7}" srcOrd="1" destOrd="0" parTransId="{1D209F79-F43D-8441-B900-30D9E888DC2C}" sibTransId="{65AA77E5-E8FC-E34A-B0F9-432B109888EA}"/>
    <dgm:cxn modelId="{D617D63C-4626-8844-8771-EF3A0E667323}" type="presOf" srcId="{19EC28C6-264E-6D43-9DA3-DF96D3AE31B6}" destId="{7FB39533-797C-9046-B05F-7FF2BBD02FF9}" srcOrd="0" destOrd="0" presId="urn:microsoft.com/office/officeart/2005/8/layout/orgChart1"/>
    <dgm:cxn modelId="{C56B38C0-6598-B348-8260-3FA1918B0F9A}" type="presOf" srcId="{95619A17-5FE5-9B4B-B3F6-2BB840510CB7}" destId="{D99F1970-4593-8543-8625-3EEFDBC2BFE7}" srcOrd="0" destOrd="0" presId="urn:microsoft.com/office/officeart/2005/8/layout/orgChart1"/>
    <dgm:cxn modelId="{1C5B2BEB-F62D-FA43-AA25-AACD4030ED14}" type="presOf" srcId="{973AA675-A6BE-E645-9F6B-A9B3DCFF3BE3}" destId="{3313BFBF-26BF-B14C-8BDB-FABD8CCBAA4A}" srcOrd="0" destOrd="0" presId="urn:microsoft.com/office/officeart/2005/8/layout/orgChart1"/>
    <dgm:cxn modelId="{4E06CAA5-E21E-3A49-A2C8-587A37DBB1F2}" type="presOf" srcId="{B14389AB-1CB1-F64D-AECC-75A8F6145E12}" destId="{F291C4FD-5FA8-1D41-A0EC-C6179CDEC4B9}" srcOrd="1" destOrd="0" presId="urn:microsoft.com/office/officeart/2005/8/layout/orgChart1"/>
    <dgm:cxn modelId="{E93C3AE0-D10A-C442-A2EA-75A17D7181BE}" srcId="{5B1340AA-5C8B-5A45-9F07-20884EF3593F}" destId="{FA54569A-FE30-BD40-A915-862DE8416479}" srcOrd="1" destOrd="0" parTransId="{09D864FE-B24D-FF4F-8076-B2D5D18D3839}" sibTransId="{6C810D87-BFD9-EE4E-AA61-8792E9C75AC5}"/>
    <dgm:cxn modelId="{6A76FC69-4A6F-E940-BEB5-FF18F118BA67}" type="presOf" srcId="{FA54569A-FE30-BD40-A915-862DE8416479}" destId="{78A6365D-58CC-CD41-BD09-9F2E7DFCEAFA}" srcOrd="1" destOrd="0" presId="urn:microsoft.com/office/officeart/2005/8/layout/orgChart1"/>
    <dgm:cxn modelId="{047743A6-03F6-6D44-9B91-B8780547BD3D}" type="presParOf" srcId="{149F1F76-953D-D844-8107-25E92240F2B9}" destId="{A665A5BF-945C-5849-ACCA-0CCA574A43A2}" srcOrd="0" destOrd="0" presId="urn:microsoft.com/office/officeart/2005/8/layout/orgChart1"/>
    <dgm:cxn modelId="{FB5DCF2A-8BB5-624F-B72C-9770EF6D02B1}" type="presParOf" srcId="{A665A5BF-945C-5849-ACCA-0CCA574A43A2}" destId="{B7A24FB2-0183-894A-9A4A-1D51DC99E1BE}" srcOrd="0" destOrd="0" presId="urn:microsoft.com/office/officeart/2005/8/layout/orgChart1"/>
    <dgm:cxn modelId="{D68A03F4-D2C3-BC4C-8C63-83DEB0DEB5F8}" type="presParOf" srcId="{B7A24FB2-0183-894A-9A4A-1D51DC99E1BE}" destId="{FDA5076A-285A-3D41-9E1D-6A5823007872}" srcOrd="0" destOrd="0" presId="urn:microsoft.com/office/officeart/2005/8/layout/orgChart1"/>
    <dgm:cxn modelId="{4065CBF0-E6E8-5A48-9A72-D0DB8B0D33A1}" type="presParOf" srcId="{B7A24FB2-0183-894A-9A4A-1D51DC99E1BE}" destId="{F23945A7-3C64-EF4D-B7A1-023589BCC09C}" srcOrd="1" destOrd="0" presId="urn:microsoft.com/office/officeart/2005/8/layout/orgChart1"/>
    <dgm:cxn modelId="{FB4A95AE-DA08-3B40-BBC3-77628ECF16AD}" type="presParOf" srcId="{A665A5BF-945C-5849-ACCA-0CCA574A43A2}" destId="{6668EDE3-F7FC-BB41-B156-A2610F19E5CE}" srcOrd="1" destOrd="0" presId="urn:microsoft.com/office/officeart/2005/8/layout/orgChart1"/>
    <dgm:cxn modelId="{0C3B1573-C46F-CE42-AC8B-C5584A9CE4ED}" type="presParOf" srcId="{6668EDE3-F7FC-BB41-B156-A2610F19E5CE}" destId="{EE6CAC3E-3672-7847-A8E5-B964F28B4CC1}" srcOrd="0" destOrd="0" presId="urn:microsoft.com/office/officeart/2005/8/layout/orgChart1"/>
    <dgm:cxn modelId="{BEBF47BB-099D-1245-8FCC-2F8BB83312BA}" type="presParOf" srcId="{6668EDE3-F7FC-BB41-B156-A2610F19E5CE}" destId="{83F085FA-BDE2-FB44-8570-70653DFB8922}" srcOrd="1" destOrd="0" presId="urn:microsoft.com/office/officeart/2005/8/layout/orgChart1"/>
    <dgm:cxn modelId="{43FD3482-D372-9D48-9D0D-E02ECF524960}" type="presParOf" srcId="{83F085FA-BDE2-FB44-8570-70653DFB8922}" destId="{B47A79DE-5F4B-2C4D-8196-B00B642ADC96}" srcOrd="0" destOrd="0" presId="urn:microsoft.com/office/officeart/2005/8/layout/orgChart1"/>
    <dgm:cxn modelId="{C67483BD-A66D-7645-BB11-4D51B38C07FF}" type="presParOf" srcId="{B47A79DE-5F4B-2C4D-8196-B00B642ADC96}" destId="{8F1309DA-A412-184C-B3D5-8EADC70DD883}" srcOrd="0" destOrd="0" presId="urn:microsoft.com/office/officeart/2005/8/layout/orgChart1"/>
    <dgm:cxn modelId="{180749B2-DDE6-4248-8816-D84AB9D01BA3}" type="presParOf" srcId="{B47A79DE-5F4B-2C4D-8196-B00B642ADC96}" destId="{78A6365D-58CC-CD41-BD09-9F2E7DFCEAFA}" srcOrd="1" destOrd="0" presId="urn:microsoft.com/office/officeart/2005/8/layout/orgChart1"/>
    <dgm:cxn modelId="{A4867B4B-852B-7148-A400-D3D5A2E070BE}" type="presParOf" srcId="{83F085FA-BDE2-FB44-8570-70653DFB8922}" destId="{E10BFAD0-E970-5248-B42D-BB5381B80AD8}" srcOrd="1" destOrd="0" presId="urn:microsoft.com/office/officeart/2005/8/layout/orgChart1"/>
    <dgm:cxn modelId="{999B0664-0D67-9247-B690-393FFB1126C7}" type="presParOf" srcId="{83F085FA-BDE2-FB44-8570-70653DFB8922}" destId="{CA34A14E-5B51-364C-A16F-FFB8AC796934}" srcOrd="2" destOrd="0" presId="urn:microsoft.com/office/officeart/2005/8/layout/orgChart1"/>
    <dgm:cxn modelId="{FC13B941-0397-3B4F-82FF-645CE899E9AD}" type="presParOf" srcId="{6668EDE3-F7FC-BB41-B156-A2610F19E5CE}" destId="{2ABE3E43-499E-2343-B760-83F4E3768041}" srcOrd="2" destOrd="0" presId="urn:microsoft.com/office/officeart/2005/8/layout/orgChart1"/>
    <dgm:cxn modelId="{03D9DDF4-B45F-7242-9ADC-7D6F3182ADE6}" type="presParOf" srcId="{6668EDE3-F7FC-BB41-B156-A2610F19E5CE}" destId="{2C4883B3-5AA8-164F-9CD5-42E1B86BDDC1}" srcOrd="3" destOrd="0" presId="urn:microsoft.com/office/officeart/2005/8/layout/orgChart1"/>
    <dgm:cxn modelId="{1E44F345-0FD5-E94B-9049-3593AD9901B4}" type="presParOf" srcId="{2C4883B3-5AA8-164F-9CD5-42E1B86BDDC1}" destId="{48713333-9E4C-1E41-A0AB-5C625817F8D0}" srcOrd="0" destOrd="0" presId="urn:microsoft.com/office/officeart/2005/8/layout/orgChart1"/>
    <dgm:cxn modelId="{0A517B08-0C30-C842-AA04-9ED3C687484F}" type="presParOf" srcId="{48713333-9E4C-1E41-A0AB-5C625817F8D0}" destId="{E9F3B4A5-A882-7345-BC84-D7090FA6711C}" srcOrd="0" destOrd="0" presId="urn:microsoft.com/office/officeart/2005/8/layout/orgChart1"/>
    <dgm:cxn modelId="{6B2FBC4F-211D-E648-AE39-9CD9E378C8FA}" type="presParOf" srcId="{48713333-9E4C-1E41-A0AB-5C625817F8D0}" destId="{9F5BC266-46BF-D144-89F0-3A4484292F51}" srcOrd="1" destOrd="0" presId="urn:microsoft.com/office/officeart/2005/8/layout/orgChart1"/>
    <dgm:cxn modelId="{3D285F51-C409-FC49-B14C-29B064892882}" type="presParOf" srcId="{2C4883B3-5AA8-164F-9CD5-42E1B86BDDC1}" destId="{45FB0303-FFB6-764A-BAD4-5AC34BFA9D80}" srcOrd="1" destOrd="0" presId="urn:microsoft.com/office/officeart/2005/8/layout/orgChart1"/>
    <dgm:cxn modelId="{AF2D7D36-DC81-F541-A768-645E00374110}" type="presParOf" srcId="{2C4883B3-5AA8-164F-9CD5-42E1B86BDDC1}" destId="{6B9FAAF8-0935-F541-A156-0C98AB687B09}" srcOrd="2" destOrd="0" presId="urn:microsoft.com/office/officeart/2005/8/layout/orgChart1"/>
    <dgm:cxn modelId="{B8C87ACB-B25E-0E48-A43C-A8854E03C158}" type="presParOf" srcId="{6668EDE3-F7FC-BB41-B156-A2610F19E5CE}" destId="{D8F158AD-0BFA-E74D-9228-95F0136CAD09}" srcOrd="4" destOrd="0" presId="urn:microsoft.com/office/officeart/2005/8/layout/orgChart1"/>
    <dgm:cxn modelId="{73987B38-BBC9-3A42-B66A-0E7A1B2C3E61}" type="presParOf" srcId="{6668EDE3-F7FC-BB41-B156-A2610F19E5CE}" destId="{F2BF4125-3E24-F946-8D63-52FC197926ED}" srcOrd="5" destOrd="0" presId="urn:microsoft.com/office/officeart/2005/8/layout/orgChart1"/>
    <dgm:cxn modelId="{6D1B622E-C2CF-6A47-942C-2F44163FF40E}" type="presParOf" srcId="{F2BF4125-3E24-F946-8D63-52FC197926ED}" destId="{BDCC6EEB-F7C2-6B49-B0A3-19EEFF0C5556}" srcOrd="0" destOrd="0" presId="urn:microsoft.com/office/officeart/2005/8/layout/orgChart1"/>
    <dgm:cxn modelId="{B276B95D-7375-DE4A-9E46-BFAB3E465531}" type="presParOf" srcId="{BDCC6EEB-F7C2-6B49-B0A3-19EEFF0C5556}" destId="{D23E6771-F9C7-C342-9B9F-E7F22CBC2C09}" srcOrd="0" destOrd="0" presId="urn:microsoft.com/office/officeart/2005/8/layout/orgChart1"/>
    <dgm:cxn modelId="{463FC340-05C3-284A-9511-12749C88BDBE}" type="presParOf" srcId="{BDCC6EEB-F7C2-6B49-B0A3-19EEFF0C5556}" destId="{F291C4FD-5FA8-1D41-A0EC-C6179CDEC4B9}" srcOrd="1" destOrd="0" presId="urn:microsoft.com/office/officeart/2005/8/layout/orgChart1"/>
    <dgm:cxn modelId="{4D7154DC-26EF-A946-9017-0967CA6E3F67}" type="presParOf" srcId="{F2BF4125-3E24-F946-8D63-52FC197926ED}" destId="{71E0113D-9F42-3440-B5DD-0B25D85F5087}" srcOrd="1" destOrd="0" presId="urn:microsoft.com/office/officeart/2005/8/layout/orgChart1"/>
    <dgm:cxn modelId="{F3AF8C82-1288-6142-BDC0-8C14AE40AF6F}" type="presParOf" srcId="{F2BF4125-3E24-F946-8D63-52FC197926ED}" destId="{8D552CDC-8FBA-C84A-9734-97FA990AC238}" srcOrd="2" destOrd="0" presId="urn:microsoft.com/office/officeart/2005/8/layout/orgChart1"/>
    <dgm:cxn modelId="{B64174F3-6621-AF48-BAAF-39462B0C00DE}" type="presParOf" srcId="{6668EDE3-F7FC-BB41-B156-A2610F19E5CE}" destId="{7FB39533-797C-9046-B05F-7FF2BBD02FF9}" srcOrd="6" destOrd="0" presId="urn:microsoft.com/office/officeart/2005/8/layout/orgChart1"/>
    <dgm:cxn modelId="{0B4D41F0-F371-924B-8816-6A567AFDF834}" type="presParOf" srcId="{6668EDE3-F7FC-BB41-B156-A2610F19E5CE}" destId="{B360181C-6260-DA4B-86E4-AE0166770F1A}" srcOrd="7" destOrd="0" presId="urn:microsoft.com/office/officeart/2005/8/layout/orgChart1"/>
    <dgm:cxn modelId="{1A96D402-7A4D-7D4B-984F-F6410983BE54}" type="presParOf" srcId="{B360181C-6260-DA4B-86E4-AE0166770F1A}" destId="{631CA4DD-7DEF-5D46-A70E-E445186D7D6D}" srcOrd="0" destOrd="0" presId="urn:microsoft.com/office/officeart/2005/8/layout/orgChart1"/>
    <dgm:cxn modelId="{71636C21-B5E5-BE49-907C-D71A960E0193}" type="presParOf" srcId="{631CA4DD-7DEF-5D46-A70E-E445186D7D6D}" destId="{3313BFBF-26BF-B14C-8BDB-FABD8CCBAA4A}" srcOrd="0" destOrd="0" presId="urn:microsoft.com/office/officeart/2005/8/layout/orgChart1"/>
    <dgm:cxn modelId="{0D7DB15C-C9FD-3644-837B-A077EECB9547}" type="presParOf" srcId="{631CA4DD-7DEF-5D46-A70E-E445186D7D6D}" destId="{40FB5FC4-A6CB-854F-AB86-CD09192EA177}" srcOrd="1" destOrd="0" presId="urn:microsoft.com/office/officeart/2005/8/layout/orgChart1"/>
    <dgm:cxn modelId="{9E5D9D87-5118-1A46-B6B7-E9882BFE3039}" type="presParOf" srcId="{B360181C-6260-DA4B-86E4-AE0166770F1A}" destId="{8EC95A6A-5119-014B-9993-B59CC0372ECA}" srcOrd="1" destOrd="0" presId="urn:microsoft.com/office/officeart/2005/8/layout/orgChart1"/>
    <dgm:cxn modelId="{BD4737A2-206E-5F42-819B-DB04E2102A20}" type="presParOf" srcId="{B360181C-6260-DA4B-86E4-AE0166770F1A}" destId="{F34A90BA-C1AB-B848-AFC3-CE9D4516A6F4}" srcOrd="2" destOrd="0" presId="urn:microsoft.com/office/officeart/2005/8/layout/orgChart1"/>
    <dgm:cxn modelId="{295E9649-CC40-8D43-963A-2744D5A26914}" type="presParOf" srcId="{A665A5BF-945C-5849-ACCA-0CCA574A43A2}" destId="{668AB4CE-E0E7-BE46-B252-E214D71AA741}" srcOrd="2" destOrd="0" presId="urn:microsoft.com/office/officeart/2005/8/layout/orgChart1"/>
    <dgm:cxn modelId="{1A5B735A-27CA-4848-AAE0-234A96F6E430}" type="presParOf" srcId="{668AB4CE-E0E7-BE46-B252-E214D71AA741}" destId="{6A69CB38-04CC-3841-8C9A-D8471EF1580E}" srcOrd="0" destOrd="0" presId="urn:microsoft.com/office/officeart/2005/8/layout/orgChart1"/>
    <dgm:cxn modelId="{C561DC9F-AA2C-F149-8DAF-1373300338E3}" type="presParOf" srcId="{668AB4CE-E0E7-BE46-B252-E214D71AA741}" destId="{ED342E59-C87D-2C4E-98C6-508AE221683A}" srcOrd="1" destOrd="0" presId="urn:microsoft.com/office/officeart/2005/8/layout/orgChart1"/>
    <dgm:cxn modelId="{352CC76E-8602-8F4B-BEF1-1B2973FA93CE}" type="presParOf" srcId="{ED342E59-C87D-2C4E-98C6-508AE221683A}" destId="{FE46C2A7-8BCE-CE49-9A48-14C9D61F4DF4}" srcOrd="0" destOrd="0" presId="urn:microsoft.com/office/officeart/2005/8/layout/orgChart1"/>
    <dgm:cxn modelId="{DF87B2CA-8AAB-5A4C-A663-6263E9248D37}" type="presParOf" srcId="{FE46C2A7-8BCE-CE49-9A48-14C9D61F4DF4}" destId="{59796EB1-8EB8-7541-9CEA-F4B9D3191742}" srcOrd="0" destOrd="0" presId="urn:microsoft.com/office/officeart/2005/8/layout/orgChart1"/>
    <dgm:cxn modelId="{609ECFF9-CC31-8D45-896B-A79A63DC8F18}" type="presParOf" srcId="{FE46C2A7-8BCE-CE49-9A48-14C9D61F4DF4}" destId="{89FE4CEF-770A-9F46-9D03-3B070DF3BED1}" srcOrd="1" destOrd="0" presId="urn:microsoft.com/office/officeart/2005/8/layout/orgChart1"/>
    <dgm:cxn modelId="{AB8356D7-7FBC-B943-99FF-194A91144741}" type="presParOf" srcId="{ED342E59-C87D-2C4E-98C6-508AE221683A}" destId="{B26497EB-8C57-BA48-BACC-B11F22CA118C}" srcOrd="1" destOrd="0" presId="urn:microsoft.com/office/officeart/2005/8/layout/orgChart1"/>
    <dgm:cxn modelId="{3CEE5C2E-7CE2-3245-9CD6-A9F7070DB49A}" type="presParOf" srcId="{ED342E59-C87D-2C4E-98C6-508AE221683A}" destId="{9AFE0564-CE57-D344-BBC6-9F0ED90E755E}" srcOrd="2" destOrd="0" presId="urn:microsoft.com/office/officeart/2005/8/layout/orgChart1"/>
    <dgm:cxn modelId="{F426FDC8-6B00-8A43-94AE-F7C4AC693134}" type="presParOf" srcId="{149F1F76-953D-D844-8107-25E92240F2B9}" destId="{F84DC5AC-DC18-784A-B06E-12E25464252F}" srcOrd="1" destOrd="0" presId="urn:microsoft.com/office/officeart/2005/8/layout/orgChart1"/>
    <dgm:cxn modelId="{2A8AF3F2-8F29-4444-B0CE-FD7E2E9D66EF}" type="presParOf" srcId="{F84DC5AC-DC18-784A-B06E-12E25464252F}" destId="{5A5B1A0E-EBBA-0E47-B449-97517732B3BF}" srcOrd="0" destOrd="0" presId="urn:microsoft.com/office/officeart/2005/8/layout/orgChart1"/>
    <dgm:cxn modelId="{7B3A3C60-929A-A747-97E2-775403917F5E}" type="presParOf" srcId="{5A5B1A0E-EBBA-0E47-B449-97517732B3BF}" destId="{D99F1970-4593-8543-8625-3EEFDBC2BFE7}" srcOrd="0" destOrd="0" presId="urn:microsoft.com/office/officeart/2005/8/layout/orgChart1"/>
    <dgm:cxn modelId="{354992B6-5EB8-0B4A-AF8B-5ECBD05F71D2}" type="presParOf" srcId="{5A5B1A0E-EBBA-0E47-B449-97517732B3BF}" destId="{93A0E357-BB76-FB4E-9C21-860EF7B52DA1}" srcOrd="1" destOrd="0" presId="urn:microsoft.com/office/officeart/2005/8/layout/orgChart1"/>
    <dgm:cxn modelId="{33B3F167-7D8C-3548-AF24-8C7C7D9F7AFD}" type="presParOf" srcId="{F84DC5AC-DC18-784A-B06E-12E25464252F}" destId="{1C9060EA-84F1-3244-8863-3A465176BE99}" srcOrd="1" destOrd="0" presId="urn:microsoft.com/office/officeart/2005/8/layout/orgChart1"/>
    <dgm:cxn modelId="{AB9FB32D-5169-1A49-B451-0065AFE52F4C}" type="presParOf" srcId="{F84DC5AC-DC18-784A-B06E-12E25464252F}" destId="{94BCC048-7C2A-0A41-AF05-9902EB46D595}" srcOrd="2" destOrd="0" presId="urn:microsoft.com/office/officeart/2005/8/layout/orgChart1"/>
    <dgm:cxn modelId="{DA38DF8B-39D6-4B4D-86F9-6269A4029646}" type="presParOf" srcId="{149F1F76-953D-D844-8107-25E92240F2B9}" destId="{D18330D0-06F4-B640-A646-D642ADC326B0}" srcOrd="2" destOrd="0" presId="urn:microsoft.com/office/officeart/2005/8/layout/orgChart1"/>
    <dgm:cxn modelId="{D3DE1BE6-4972-4C48-9135-643052402FE1}" type="presParOf" srcId="{D18330D0-06F4-B640-A646-D642ADC326B0}" destId="{7C3FBF96-00CD-AC49-B2CD-C80CD570CBCE}" srcOrd="0" destOrd="0" presId="urn:microsoft.com/office/officeart/2005/8/layout/orgChart1"/>
    <dgm:cxn modelId="{77922EE5-5E7F-364D-9FC1-A5792F233999}" type="presParOf" srcId="{7C3FBF96-00CD-AC49-B2CD-C80CD570CBCE}" destId="{FE2874C8-EB6F-5941-B890-8DD361918F78}" srcOrd="0" destOrd="0" presId="urn:microsoft.com/office/officeart/2005/8/layout/orgChart1"/>
    <dgm:cxn modelId="{56BDC626-F557-C045-BBD0-0745BE1F4D61}" type="presParOf" srcId="{7C3FBF96-00CD-AC49-B2CD-C80CD570CBCE}" destId="{4C24BB48-CC90-3244-844C-3C4F5B3ACA30}" srcOrd="1" destOrd="0" presId="urn:microsoft.com/office/officeart/2005/8/layout/orgChart1"/>
    <dgm:cxn modelId="{64AAC83D-C03E-D04D-A406-F381AC2BF724}" type="presParOf" srcId="{D18330D0-06F4-B640-A646-D642ADC326B0}" destId="{2C45FCB5-C7AF-534C-A50D-0B6DE25318DF}" srcOrd="1" destOrd="0" presId="urn:microsoft.com/office/officeart/2005/8/layout/orgChart1"/>
    <dgm:cxn modelId="{449CD6D9-8B8B-4148-87C4-909D5816D773}" type="presParOf" srcId="{D18330D0-06F4-B640-A646-D642ADC326B0}" destId="{219FB6A8-9C0F-754B-BC89-F98941708B2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89C485-0D4D-2A47-B989-39B2D227C6F5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BCA4CD-038A-674D-B9B8-3665260873CC}" type="pres">
      <dgm:prSet presAssocID="{5D89C485-0D4D-2A47-B989-39B2D227C6F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CE150510-D9E0-FD4D-B98E-BB8252A510A1}" type="presOf" srcId="{5D89C485-0D4D-2A47-B989-39B2D227C6F5}" destId="{C2BCA4CD-038A-674D-B9B8-3665260873CC}" srcOrd="0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3FAE0AE-B58D-964A-ACDC-D19261D19144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1340AA-5C8B-5A45-9F07-20884EF3593F}">
      <dgm:prSet phldrT="[Text]"/>
      <dgm:spPr/>
      <dgm:t>
        <a:bodyPr/>
        <a:lstStyle/>
        <a:p>
          <a:r>
            <a:rPr lang="en-US" dirty="0" smtClean="0"/>
            <a:t>Spring boot</a:t>
          </a:r>
          <a:endParaRPr lang="en-US" dirty="0"/>
        </a:p>
      </dgm:t>
    </dgm:pt>
    <dgm:pt modelId="{8F435090-CA99-E043-934C-A4883EDA3764}" type="parTrans" cxnId="{C1430975-D3AD-3F47-8443-C2E1C6C8B938}">
      <dgm:prSet/>
      <dgm:spPr/>
      <dgm:t>
        <a:bodyPr/>
        <a:lstStyle/>
        <a:p>
          <a:endParaRPr lang="en-US"/>
        </a:p>
      </dgm:t>
    </dgm:pt>
    <dgm:pt modelId="{1658B959-8744-164E-BECE-DC9A0EFE4F17}" type="sibTrans" cxnId="{C1430975-D3AD-3F47-8443-C2E1C6C8B938}">
      <dgm:prSet/>
      <dgm:spPr/>
      <dgm:t>
        <a:bodyPr/>
        <a:lstStyle/>
        <a:p>
          <a:endParaRPr lang="en-US"/>
        </a:p>
      </dgm:t>
    </dgm:pt>
    <dgm:pt modelId="{2AE9800F-166C-0B47-BF5B-2A076E6EA8F9}" type="asst">
      <dgm:prSet phldrT="[Text]"/>
      <dgm:spPr/>
      <dgm:t>
        <a:bodyPr/>
        <a:lstStyle/>
        <a:p>
          <a:r>
            <a:rPr lang="en-US" dirty="0" err="1" smtClean="0"/>
            <a:t>Overzicht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 highlightClick="1"/>
          </dgm14:cNvPr>
        </a:ext>
      </dgm:extLst>
    </dgm:pt>
    <dgm:pt modelId="{7CB2715F-BE60-7944-B8BD-182905D85843}" type="parTrans" cxnId="{A7472203-2792-4C4C-A9C8-FABDAAC143DF}">
      <dgm:prSet/>
      <dgm:spPr/>
      <dgm:t>
        <a:bodyPr/>
        <a:lstStyle/>
        <a:p>
          <a:endParaRPr lang="en-US"/>
        </a:p>
      </dgm:t>
    </dgm:pt>
    <dgm:pt modelId="{52238C2F-F3CE-7541-985F-FD7A2A9FE7BB}" type="sibTrans" cxnId="{A7472203-2792-4C4C-A9C8-FABDAAC143DF}">
      <dgm:prSet/>
      <dgm:spPr/>
      <dgm:t>
        <a:bodyPr/>
        <a:lstStyle/>
        <a:p>
          <a:endParaRPr lang="en-US"/>
        </a:p>
      </dgm:t>
    </dgm:pt>
    <dgm:pt modelId="{FA54569A-FE30-BD40-A915-862DE8416479}">
      <dgm:prSet phldrT="[Text]"/>
      <dgm:spPr/>
      <dgm:t>
        <a:bodyPr/>
        <a:lstStyle/>
        <a:p>
          <a:r>
            <a:rPr lang="en-US" dirty="0" smtClean="0"/>
            <a:t>Getting starters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09D864FE-B24D-FF4F-8076-B2D5D18D3839}" type="parTrans" cxnId="{E93C3AE0-D10A-C442-A2EA-75A17D7181BE}">
      <dgm:prSet/>
      <dgm:spPr/>
      <dgm:t>
        <a:bodyPr/>
        <a:lstStyle/>
        <a:p>
          <a:endParaRPr lang="en-US"/>
        </a:p>
      </dgm:t>
    </dgm:pt>
    <dgm:pt modelId="{6C810D87-BFD9-EE4E-AA61-8792E9C75AC5}" type="sibTrans" cxnId="{E93C3AE0-D10A-C442-A2EA-75A17D7181BE}">
      <dgm:prSet/>
      <dgm:spPr/>
      <dgm:t>
        <a:bodyPr/>
        <a:lstStyle/>
        <a:p>
          <a:endParaRPr lang="en-US"/>
        </a:p>
      </dgm:t>
    </dgm:pt>
    <dgm:pt modelId="{69935D71-B39B-0742-93DA-1AF0465B73E7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Configuration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725FA5BD-A0CD-A84C-B2AE-180701C45D6A}" type="parTrans" cxnId="{D255C836-1E42-5741-A0F7-1FCB6519BCFD}">
      <dgm:prSet/>
      <dgm:spPr/>
      <dgm:t>
        <a:bodyPr/>
        <a:lstStyle/>
        <a:p>
          <a:endParaRPr lang="en-US"/>
        </a:p>
      </dgm:t>
    </dgm:pt>
    <dgm:pt modelId="{B0420C72-1CA9-7849-98A0-A9823A851AEB}" type="sibTrans" cxnId="{D255C836-1E42-5741-A0F7-1FCB6519BCFD}">
      <dgm:prSet/>
      <dgm:spPr/>
      <dgm:t>
        <a:bodyPr/>
        <a:lstStyle/>
        <a:p>
          <a:endParaRPr lang="en-US"/>
        </a:p>
      </dgm:t>
    </dgm:pt>
    <dgm:pt modelId="{B14389AB-1CB1-F64D-AECC-75A8F6145E12}">
      <dgm:prSet/>
      <dgm:spPr/>
      <dgm:t>
        <a:bodyPr/>
        <a:lstStyle/>
        <a:p>
          <a:r>
            <a:rPr lang="en-US" dirty="0" smtClean="0"/>
            <a:t>Developers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93C1316B-A1B9-BD40-AAD9-BC2484D373D3}" type="parTrans" cxnId="{63CF49A3-0AC9-2445-AD75-0A0AD41EF544}">
      <dgm:prSet/>
      <dgm:spPr/>
      <dgm:t>
        <a:bodyPr/>
        <a:lstStyle/>
        <a:p>
          <a:endParaRPr lang="en-US"/>
        </a:p>
      </dgm:t>
    </dgm:pt>
    <dgm:pt modelId="{0EAB53D8-8513-4D45-A152-A85C9F57D412}" type="sibTrans" cxnId="{63CF49A3-0AC9-2445-AD75-0A0AD41EF544}">
      <dgm:prSet/>
      <dgm:spPr/>
      <dgm:t>
        <a:bodyPr/>
        <a:lstStyle/>
        <a:p>
          <a:endParaRPr lang="en-US"/>
        </a:p>
      </dgm:t>
    </dgm:pt>
    <dgm:pt modelId="{973AA675-A6BE-E645-9F6B-A9B3DCFF3BE3}">
      <dgm:prSet/>
      <dgm:spPr/>
      <dgm:t>
        <a:bodyPr/>
        <a:lstStyle/>
        <a:p>
          <a:r>
            <a:rPr lang="en-US" dirty="0" smtClean="0"/>
            <a:t>Real life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19EC28C6-264E-6D43-9DA3-DF96D3AE31B6}" type="parTrans" cxnId="{338FB9E6-C581-DE4E-A2A1-CF9E4AE4F977}">
      <dgm:prSet/>
      <dgm:spPr/>
      <dgm:t>
        <a:bodyPr/>
        <a:lstStyle/>
        <a:p>
          <a:endParaRPr lang="en-US"/>
        </a:p>
      </dgm:t>
    </dgm:pt>
    <dgm:pt modelId="{2F5297D6-F27A-EE49-AF5C-069EB69994C6}" type="sibTrans" cxnId="{338FB9E6-C581-DE4E-A2A1-CF9E4AE4F977}">
      <dgm:prSet/>
      <dgm:spPr/>
      <dgm:t>
        <a:bodyPr/>
        <a:lstStyle/>
        <a:p>
          <a:endParaRPr lang="en-US"/>
        </a:p>
      </dgm:t>
    </dgm:pt>
    <dgm:pt modelId="{95619A17-5FE5-9B4B-B3F6-2BB840510CB7}">
      <dgm:prSet/>
      <dgm:spPr/>
      <dgm:t>
        <a:bodyPr/>
        <a:lstStyle/>
        <a:p>
          <a:r>
            <a:rPr lang="en-US" dirty="0" smtClean="0"/>
            <a:t>Hands 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1D209F79-F43D-8441-B900-30D9E888DC2C}" type="parTrans" cxnId="{01C47EAB-474A-D94D-95BD-94BE1B01432C}">
      <dgm:prSet/>
      <dgm:spPr/>
      <dgm:t>
        <a:bodyPr/>
        <a:lstStyle/>
        <a:p>
          <a:endParaRPr lang="en-US"/>
        </a:p>
      </dgm:t>
    </dgm:pt>
    <dgm:pt modelId="{65AA77E5-E8FC-E34A-B0F9-432B109888EA}" type="sibTrans" cxnId="{01C47EAB-474A-D94D-95BD-94BE1B01432C}">
      <dgm:prSet/>
      <dgm:spPr/>
      <dgm:t>
        <a:bodyPr/>
        <a:lstStyle/>
        <a:p>
          <a:endParaRPr lang="en-US"/>
        </a:p>
      </dgm:t>
    </dgm:pt>
    <dgm:pt modelId="{5449C218-CDED-B944-AD62-6EEBE40C7B88}">
      <dgm:prSet/>
      <dgm:spPr/>
      <dgm:t>
        <a:bodyPr/>
        <a:lstStyle/>
        <a:p>
          <a:r>
            <a:rPr lang="en-US" dirty="0" err="1" smtClean="0"/>
            <a:t>Pauze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90850A5D-497D-2C47-A842-99E12C7B033C}" type="parTrans" cxnId="{FF5C46F3-16A2-AC4D-A552-F546C74DF864}">
      <dgm:prSet/>
      <dgm:spPr/>
      <dgm:t>
        <a:bodyPr/>
        <a:lstStyle/>
        <a:p>
          <a:endParaRPr lang="en-US"/>
        </a:p>
      </dgm:t>
    </dgm:pt>
    <dgm:pt modelId="{5016AA97-5B20-9343-847B-5CFAB135F9E4}" type="sibTrans" cxnId="{FF5C46F3-16A2-AC4D-A552-F546C74DF864}">
      <dgm:prSet/>
      <dgm:spPr/>
      <dgm:t>
        <a:bodyPr/>
        <a:lstStyle/>
        <a:p>
          <a:endParaRPr lang="en-US"/>
        </a:p>
      </dgm:t>
    </dgm:pt>
    <dgm:pt modelId="{149F1F76-953D-D844-8107-25E92240F2B9}" type="pres">
      <dgm:prSet presAssocID="{23FAE0AE-B58D-964A-ACDC-D19261D1914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665A5BF-945C-5849-ACCA-0CCA574A43A2}" type="pres">
      <dgm:prSet presAssocID="{5B1340AA-5C8B-5A45-9F07-20884EF3593F}" presName="hierRoot1" presStyleCnt="0">
        <dgm:presLayoutVars>
          <dgm:hierBranch val="init"/>
        </dgm:presLayoutVars>
      </dgm:prSet>
      <dgm:spPr/>
    </dgm:pt>
    <dgm:pt modelId="{B7A24FB2-0183-894A-9A4A-1D51DC99E1BE}" type="pres">
      <dgm:prSet presAssocID="{5B1340AA-5C8B-5A45-9F07-20884EF3593F}" presName="rootComposite1" presStyleCnt="0"/>
      <dgm:spPr/>
    </dgm:pt>
    <dgm:pt modelId="{FDA5076A-285A-3D41-9E1D-6A5823007872}" type="pres">
      <dgm:prSet presAssocID="{5B1340AA-5C8B-5A45-9F07-20884EF3593F}" presName="rootText1" presStyleLbl="node0" presStyleIdx="0" presStyleCnt="3" custLinFactX="-27821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3945A7-3C64-EF4D-B7A1-023589BCC09C}" type="pres">
      <dgm:prSet presAssocID="{5B1340AA-5C8B-5A45-9F07-20884EF3593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668EDE3-F7FC-BB41-B156-A2610F19E5CE}" type="pres">
      <dgm:prSet presAssocID="{5B1340AA-5C8B-5A45-9F07-20884EF3593F}" presName="hierChild2" presStyleCnt="0"/>
      <dgm:spPr/>
    </dgm:pt>
    <dgm:pt modelId="{EE6CAC3E-3672-7847-A8E5-B964F28B4CC1}" type="pres">
      <dgm:prSet presAssocID="{09D864FE-B24D-FF4F-8076-B2D5D18D3839}" presName="Name37" presStyleLbl="parChTrans1D2" presStyleIdx="0" presStyleCnt="5"/>
      <dgm:spPr/>
      <dgm:t>
        <a:bodyPr/>
        <a:lstStyle/>
        <a:p>
          <a:endParaRPr lang="en-US"/>
        </a:p>
      </dgm:t>
    </dgm:pt>
    <dgm:pt modelId="{83F085FA-BDE2-FB44-8570-70653DFB8922}" type="pres">
      <dgm:prSet presAssocID="{FA54569A-FE30-BD40-A915-862DE8416479}" presName="hierRoot2" presStyleCnt="0">
        <dgm:presLayoutVars>
          <dgm:hierBranch val="init"/>
        </dgm:presLayoutVars>
      </dgm:prSet>
      <dgm:spPr/>
    </dgm:pt>
    <dgm:pt modelId="{B47A79DE-5F4B-2C4D-8196-B00B642ADC96}" type="pres">
      <dgm:prSet presAssocID="{FA54569A-FE30-BD40-A915-862DE8416479}" presName="rootComposite" presStyleCnt="0"/>
      <dgm:spPr/>
    </dgm:pt>
    <dgm:pt modelId="{8F1309DA-A412-184C-B3D5-8EADC70DD883}" type="pres">
      <dgm:prSet presAssocID="{FA54569A-FE30-BD40-A915-862DE8416479}" presName="rootText" presStyleLbl="node2" presStyleIdx="0" presStyleCnt="4" custScaleX="121000" custLinFactNeighborX="299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A6365D-58CC-CD41-BD09-9F2E7DFCEAFA}" type="pres">
      <dgm:prSet presAssocID="{FA54569A-FE30-BD40-A915-862DE8416479}" presName="rootConnector" presStyleLbl="node2" presStyleIdx="0" presStyleCnt="4"/>
      <dgm:spPr/>
      <dgm:t>
        <a:bodyPr/>
        <a:lstStyle/>
        <a:p>
          <a:endParaRPr lang="en-US"/>
        </a:p>
      </dgm:t>
    </dgm:pt>
    <dgm:pt modelId="{E10BFAD0-E970-5248-B42D-BB5381B80AD8}" type="pres">
      <dgm:prSet presAssocID="{FA54569A-FE30-BD40-A915-862DE8416479}" presName="hierChild4" presStyleCnt="0"/>
      <dgm:spPr/>
    </dgm:pt>
    <dgm:pt modelId="{CA34A14E-5B51-364C-A16F-FFB8AC796934}" type="pres">
      <dgm:prSet presAssocID="{FA54569A-FE30-BD40-A915-862DE8416479}" presName="hierChild5" presStyleCnt="0"/>
      <dgm:spPr/>
    </dgm:pt>
    <dgm:pt modelId="{2ABE3E43-499E-2343-B760-83F4E3768041}" type="pres">
      <dgm:prSet presAssocID="{725FA5BD-A0CD-A84C-B2AE-180701C45D6A}" presName="Name37" presStyleLbl="parChTrans1D2" presStyleIdx="1" presStyleCnt="5"/>
      <dgm:spPr/>
      <dgm:t>
        <a:bodyPr/>
        <a:lstStyle/>
        <a:p>
          <a:endParaRPr lang="en-US"/>
        </a:p>
      </dgm:t>
    </dgm:pt>
    <dgm:pt modelId="{2C4883B3-5AA8-164F-9CD5-42E1B86BDDC1}" type="pres">
      <dgm:prSet presAssocID="{69935D71-B39B-0742-93DA-1AF0465B73E7}" presName="hierRoot2" presStyleCnt="0">
        <dgm:presLayoutVars>
          <dgm:hierBranch val="init"/>
        </dgm:presLayoutVars>
      </dgm:prSet>
      <dgm:spPr/>
    </dgm:pt>
    <dgm:pt modelId="{48713333-9E4C-1E41-A0AB-5C625817F8D0}" type="pres">
      <dgm:prSet presAssocID="{69935D71-B39B-0742-93DA-1AF0465B73E7}" presName="rootComposite" presStyleCnt="0"/>
      <dgm:spPr/>
    </dgm:pt>
    <dgm:pt modelId="{E9F3B4A5-A882-7345-BC84-D7090FA6711C}" type="pres">
      <dgm:prSet presAssocID="{69935D71-B39B-0742-93DA-1AF0465B73E7}" presName="rootText" presStyleLbl="node2" presStyleIdx="1" presStyleCnt="4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5BC266-46BF-D144-89F0-3A4484292F51}" type="pres">
      <dgm:prSet presAssocID="{69935D71-B39B-0742-93DA-1AF0465B73E7}" presName="rootConnector" presStyleLbl="node2" presStyleIdx="1" presStyleCnt="4"/>
      <dgm:spPr/>
      <dgm:t>
        <a:bodyPr/>
        <a:lstStyle/>
        <a:p>
          <a:endParaRPr lang="en-US"/>
        </a:p>
      </dgm:t>
    </dgm:pt>
    <dgm:pt modelId="{45FB0303-FFB6-764A-BAD4-5AC34BFA9D80}" type="pres">
      <dgm:prSet presAssocID="{69935D71-B39B-0742-93DA-1AF0465B73E7}" presName="hierChild4" presStyleCnt="0"/>
      <dgm:spPr/>
    </dgm:pt>
    <dgm:pt modelId="{6B9FAAF8-0935-F541-A156-0C98AB687B09}" type="pres">
      <dgm:prSet presAssocID="{69935D71-B39B-0742-93DA-1AF0465B73E7}" presName="hierChild5" presStyleCnt="0"/>
      <dgm:spPr/>
    </dgm:pt>
    <dgm:pt modelId="{D8F158AD-0BFA-E74D-9228-95F0136CAD09}" type="pres">
      <dgm:prSet presAssocID="{93C1316B-A1B9-BD40-AAD9-BC2484D373D3}" presName="Name37" presStyleLbl="parChTrans1D2" presStyleIdx="2" presStyleCnt="5"/>
      <dgm:spPr/>
      <dgm:t>
        <a:bodyPr/>
        <a:lstStyle/>
        <a:p>
          <a:endParaRPr lang="en-US"/>
        </a:p>
      </dgm:t>
    </dgm:pt>
    <dgm:pt modelId="{F2BF4125-3E24-F946-8D63-52FC197926ED}" type="pres">
      <dgm:prSet presAssocID="{B14389AB-1CB1-F64D-AECC-75A8F6145E12}" presName="hierRoot2" presStyleCnt="0">
        <dgm:presLayoutVars>
          <dgm:hierBranch val="init"/>
        </dgm:presLayoutVars>
      </dgm:prSet>
      <dgm:spPr/>
    </dgm:pt>
    <dgm:pt modelId="{BDCC6EEB-F7C2-6B49-B0A3-19EEFF0C5556}" type="pres">
      <dgm:prSet presAssocID="{B14389AB-1CB1-F64D-AECC-75A8F6145E12}" presName="rootComposite" presStyleCnt="0"/>
      <dgm:spPr/>
    </dgm:pt>
    <dgm:pt modelId="{D23E6771-F9C7-C342-9B9F-E7F22CBC2C09}" type="pres">
      <dgm:prSet presAssocID="{B14389AB-1CB1-F64D-AECC-75A8F6145E12}" presName="rootText" presStyleLbl="node2" presStyleIdx="2" presStyleCnt="4" custLinFactNeighborX="236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91C4FD-5FA8-1D41-A0EC-C6179CDEC4B9}" type="pres">
      <dgm:prSet presAssocID="{B14389AB-1CB1-F64D-AECC-75A8F6145E12}" presName="rootConnector" presStyleLbl="node2" presStyleIdx="2" presStyleCnt="4"/>
      <dgm:spPr/>
      <dgm:t>
        <a:bodyPr/>
        <a:lstStyle/>
        <a:p>
          <a:endParaRPr lang="en-US"/>
        </a:p>
      </dgm:t>
    </dgm:pt>
    <dgm:pt modelId="{71E0113D-9F42-3440-B5DD-0B25D85F5087}" type="pres">
      <dgm:prSet presAssocID="{B14389AB-1CB1-F64D-AECC-75A8F6145E12}" presName="hierChild4" presStyleCnt="0"/>
      <dgm:spPr/>
    </dgm:pt>
    <dgm:pt modelId="{8D552CDC-8FBA-C84A-9734-97FA990AC238}" type="pres">
      <dgm:prSet presAssocID="{B14389AB-1CB1-F64D-AECC-75A8F6145E12}" presName="hierChild5" presStyleCnt="0"/>
      <dgm:spPr/>
    </dgm:pt>
    <dgm:pt modelId="{7FB39533-797C-9046-B05F-7FF2BBD02FF9}" type="pres">
      <dgm:prSet presAssocID="{19EC28C6-264E-6D43-9DA3-DF96D3AE31B6}" presName="Name37" presStyleLbl="parChTrans1D2" presStyleIdx="3" presStyleCnt="5"/>
      <dgm:spPr/>
      <dgm:t>
        <a:bodyPr/>
        <a:lstStyle/>
        <a:p>
          <a:endParaRPr lang="en-US"/>
        </a:p>
      </dgm:t>
    </dgm:pt>
    <dgm:pt modelId="{B360181C-6260-DA4B-86E4-AE0166770F1A}" type="pres">
      <dgm:prSet presAssocID="{973AA675-A6BE-E645-9F6B-A9B3DCFF3BE3}" presName="hierRoot2" presStyleCnt="0">
        <dgm:presLayoutVars>
          <dgm:hierBranch val="init"/>
        </dgm:presLayoutVars>
      </dgm:prSet>
      <dgm:spPr/>
    </dgm:pt>
    <dgm:pt modelId="{631CA4DD-7DEF-5D46-A70E-E445186D7D6D}" type="pres">
      <dgm:prSet presAssocID="{973AA675-A6BE-E645-9F6B-A9B3DCFF3BE3}" presName="rootComposite" presStyleCnt="0"/>
      <dgm:spPr/>
    </dgm:pt>
    <dgm:pt modelId="{3313BFBF-26BF-B14C-8BDB-FABD8CCBAA4A}" type="pres">
      <dgm:prSet presAssocID="{973AA675-A6BE-E645-9F6B-A9B3DCFF3BE3}" presName="rootText" presStyleLbl="node2" presStyleIdx="3" presStyleCnt="4" custLinFactNeighborX="230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FB5FC4-A6CB-854F-AB86-CD09192EA177}" type="pres">
      <dgm:prSet presAssocID="{973AA675-A6BE-E645-9F6B-A9B3DCFF3BE3}" presName="rootConnector" presStyleLbl="node2" presStyleIdx="3" presStyleCnt="4"/>
      <dgm:spPr/>
      <dgm:t>
        <a:bodyPr/>
        <a:lstStyle/>
        <a:p>
          <a:endParaRPr lang="en-US"/>
        </a:p>
      </dgm:t>
    </dgm:pt>
    <dgm:pt modelId="{8EC95A6A-5119-014B-9993-B59CC0372ECA}" type="pres">
      <dgm:prSet presAssocID="{973AA675-A6BE-E645-9F6B-A9B3DCFF3BE3}" presName="hierChild4" presStyleCnt="0"/>
      <dgm:spPr/>
    </dgm:pt>
    <dgm:pt modelId="{F34A90BA-C1AB-B848-AFC3-CE9D4516A6F4}" type="pres">
      <dgm:prSet presAssocID="{973AA675-A6BE-E645-9F6B-A9B3DCFF3BE3}" presName="hierChild5" presStyleCnt="0"/>
      <dgm:spPr/>
    </dgm:pt>
    <dgm:pt modelId="{668AB4CE-E0E7-BE46-B252-E214D71AA741}" type="pres">
      <dgm:prSet presAssocID="{5B1340AA-5C8B-5A45-9F07-20884EF3593F}" presName="hierChild3" presStyleCnt="0"/>
      <dgm:spPr/>
    </dgm:pt>
    <dgm:pt modelId="{6A69CB38-04CC-3841-8C9A-D8471EF1580E}" type="pres">
      <dgm:prSet presAssocID="{7CB2715F-BE60-7944-B8BD-182905D85843}" presName="Name111" presStyleLbl="parChTrans1D2" presStyleIdx="4" presStyleCnt="5"/>
      <dgm:spPr/>
      <dgm:t>
        <a:bodyPr/>
        <a:lstStyle/>
        <a:p>
          <a:endParaRPr lang="en-US"/>
        </a:p>
      </dgm:t>
    </dgm:pt>
    <dgm:pt modelId="{ED342E59-C87D-2C4E-98C6-508AE221683A}" type="pres">
      <dgm:prSet presAssocID="{2AE9800F-166C-0B47-BF5B-2A076E6EA8F9}" presName="hierRoot3" presStyleCnt="0">
        <dgm:presLayoutVars>
          <dgm:hierBranch val="init"/>
        </dgm:presLayoutVars>
      </dgm:prSet>
      <dgm:spPr/>
    </dgm:pt>
    <dgm:pt modelId="{FE46C2A7-8BCE-CE49-9A48-14C9D61F4DF4}" type="pres">
      <dgm:prSet presAssocID="{2AE9800F-166C-0B47-BF5B-2A076E6EA8F9}" presName="rootComposite3" presStyleCnt="0"/>
      <dgm:spPr/>
    </dgm:pt>
    <dgm:pt modelId="{59796EB1-8EB8-7541-9CEA-F4B9D3191742}" type="pres">
      <dgm:prSet presAssocID="{2AE9800F-166C-0B47-BF5B-2A076E6EA8F9}" presName="rootText3" presStyleLbl="asst1" presStyleIdx="0" presStyleCnt="1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E4CEF-770A-9F46-9D03-3B070DF3BED1}" type="pres">
      <dgm:prSet presAssocID="{2AE9800F-166C-0B47-BF5B-2A076E6EA8F9}" presName="rootConnector3" presStyleLbl="asst1" presStyleIdx="0" presStyleCnt="1"/>
      <dgm:spPr/>
      <dgm:t>
        <a:bodyPr/>
        <a:lstStyle/>
        <a:p>
          <a:endParaRPr lang="en-US"/>
        </a:p>
      </dgm:t>
    </dgm:pt>
    <dgm:pt modelId="{B26497EB-8C57-BA48-BACC-B11F22CA118C}" type="pres">
      <dgm:prSet presAssocID="{2AE9800F-166C-0B47-BF5B-2A076E6EA8F9}" presName="hierChild6" presStyleCnt="0"/>
      <dgm:spPr/>
    </dgm:pt>
    <dgm:pt modelId="{9AFE0564-CE57-D344-BBC6-9F0ED90E755E}" type="pres">
      <dgm:prSet presAssocID="{2AE9800F-166C-0B47-BF5B-2A076E6EA8F9}" presName="hierChild7" presStyleCnt="0"/>
      <dgm:spPr/>
    </dgm:pt>
    <dgm:pt modelId="{F84DC5AC-DC18-784A-B06E-12E25464252F}" type="pres">
      <dgm:prSet presAssocID="{95619A17-5FE5-9B4B-B3F6-2BB840510CB7}" presName="hierRoot1" presStyleCnt="0">
        <dgm:presLayoutVars>
          <dgm:hierBranch val="init"/>
        </dgm:presLayoutVars>
      </dgm:prSet>
      <dgm:spPr/>
    </dgm:pt>
    <dgm:pt modelId="{5A5B1A0E-EBBA-0E47-B449-97517732B3BF}" type="pres">
      <dgm:prSet presAssocID="{95619A17-5FE5-9B4B-B3F6-2BB840510CB7}" presName="rootComposite1" presStyleCnt="0"/>
      <dgm:spPr/>
    </dgm:pt>
    <dgm:pt modelId="{D99F1970-4593-8543-8625-3EEFDBC2BFE7}" type="pres">
      <dgm:prSet presAssocID="{95619A17-5FE5-9B4B-B3F6-2BB840510CB7}" presName="rootText1" presStyleLbl="node0" presStyleIdx="1" presStyleCnt="3" custLinFactNeighborX="-393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A0E357-BB76-FB4E-9C21-860EF7B52DA1}" type="pres">
      <dgm:prSet presAssocID="{95619A17-5FE5-9B4B-B3F6-2BB840510CB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C9060EA-84F1-3244-8863-3A465176BE99}" type="pres">
      <dgm:prSet presAssocID="{95619A17-5FE5-9B4B-B3F6-2BB840510CB7}" presName="hierChild2" presStyleCnt="0"/>
      <dgm:spPr/>
    </dgm:pt>
    <dgm:pt modelId="{94BCC048-7C2A-0A41-AF05-9902EB46D595}" type="pres">
      <dgm:prSet presAssocID="{95619A17-5FE5-9B4B-B3F6-2BB840510CB7}" presName="hierChild3" presStyleCnt="0"/>
      <dgm:spPr/>
    </dgm:pt>
    <dgm:pt modelId="{D18330D0-06F4-B640-A646-D642ADC326B0}" type="pres">
      <dgm:prSet presAssocID="{5449C218-CDED-B944-AD62-6EEBE40C7B88}" presName="hierRoot1" presStyleCnt="0">
        <dgm:presLayoutVars>
          <dgm:hierBranch val="init"/>
        </dgm:presLayoutVars>
      </dgm:prSet>
      <dgm:spPr/>
    </dgm:pt>
    <dgm:pt modelId="{7C3FBF96-00CD-AC49-B2CD-C80CD570CBCE}" type="pres">
      <dgm:prSet presAssocID="{5449C218-CDED-B944-AD62-6EEBE40C7B88}" presName="rootComposite1" presStyleCnt="0"/>
      <dgm:spPr/>
    </dgm:pt>
    <dgm:pt modelId="{FE2874C8-EB6F-5941-B890-8DD361918F78}" type="pres">
      <dgm:prSet presAssocID="{5449C218-CDED-B944-AD62-6EEBE40C7B88}" presName="rootText1" presStyleLbl="node0" presStyleIdx="2" presStyleCnt="3" custLinFactNeighborX="-30287" custLinFactNeighborY="28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24BB48-CC90-3244-844C-3C4F5B3ACA30}" type="pres">
      <dgm:prSet presAssocID="{5449C218-CDED-B944-AD62-6EEBE40C7B8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C45FCB5-C7AF-534C-A50D-0B6DE25318DF}" type="pres">
      <dgm:prSet presAssocID="{5449C218-CDED-B944-AD62-6EEBE40C7B88}" presName="hierChild2" presStyleCnt="0"/>
      <dgm:spPr/>
    </dgm:pt>
    <dgm:pt modelId="{219FB6A8-9C0F-754B-BC89-F98941708B22}" type="pres">
      <dgm:prSet presAssocID="{5449C218-CDED-B944-AD62-6EEBE40C7B88}" presName="hierChild3" presStyleCnt="0"/>
      <dgm:spPr/>
    </dgm:pt>
  </dgm:ptLst>
  <dgm:cxnLst>
    <dgm:cxn modelId="{675FE255-2C1E-D241-98A9-0735CCB87C9E}" type="presOf" srcId="{725FA5BD-A0CD-A84C-B2AE-180701C45D6A}" destId="{2ABE3E43-499E-2343-B760-83F4E3768041}" srcOrd="0" destOrd="0" presId="urn:microsoft.com/office/officeart/2005/8/layout/orgChart1"/>
    <dgm:cxn modelId="{87DF239B-E6F1-7A47-9D93-EE59A773E64B}" type="presOf" srcId="{B14389AB-1CB1-F64D-AECC-75A8F6145E12}" destId="{D23E6771-F9C7-C342-9B9F-E7F22CBC2C09}" srcOrd="0" destOrd="0" presId="urn:microsoft.com/office/officeart/2005/8/layout/orgChart1"/>
    <dgm:cxn modelId="{9937A61E-24CD-414B-B0AD-030C394CFD05}" type="presOf" srcId="{19EC28C6-264E-6D43-9DA3-DF96D3AE31B6}" destId="{7FB39533-797C-9046-B05F-7FF2BBD02FF9}" srcOrd="0" destOrd="0" presId="urn:microsoft.com/office/officeart/2005/8/layout/orgChart1"/>
    <dgm:cxn modelId="{B354F7B7-EDD5-B34C-8867-3496320767E6}" type="presOf" srcId="{FA54569A-FE30-BD40-A915-862DE8416479}" destId="{78A6365D-58CC-CD41-BD09-9F2E7DFCEAFA}" srcOrd="1" destOrd="0" presId="urn:microsoft.com/office/officeart/2005/8/layout/orgChart1"/>
    <dgm:cxn modelId="{7831FE27-2AB3-A34D-8564-6647E3A6336F}" type="presOf" srcId="{2AE9800F-166C-0B47-BF5B-2A076E6EA8F9}" destId="{89FE4CEF-770A-9F46-9D03-3B070DF3BED1}" srcOrd="1" destOrd="0" presId="urn:microsoft.com/office/officeart/2005/8/layout/orgChart1"/>
    <dgm:cxn modelId="{51313309-870F-5947-88AC-E95FFB9BBC47}" type="presOf" srcId="{5B1340AA-5C8B-5A45-9F07-20884EF3593F}" destId="{FDA5076A-285A-3D41-9E1D-6A5823007872}" srcOrd="0" destOrd="0" presId="urn:microsoft.com/office/officeart/2005/8/layout/orgChart1"/>
    <dgm:cxn modelId="{338FB9E6-C581-DE4E-A2A1-CF9E4AE4F977}" srcId="{5B1340AA-5C8B-5A45-9F07-20884EF3593F}" destId="{973AA675-A6BE-E645-9F6B-A9B3DCFF3BE3}" srcOrd="4" destOrd="0" parTransId="{19EC28C6-264E-6D43-9DA3-DF96D3AE31B6}" sibTransId="{2F5297D6-F27A-EE49-AF5C-069EB69994C6}"/>
    <dgm:cxn modelId="{DADF6FB1-8B94-D94B-9071-099B0D3BF5CF}" type="presOf" srcId="{5449C218-CDED-B944-AD62-6EEBE40C7B88}" destId="{4C24BB48-CC90-3244-844C-3C4F5B3ACA30}" srcOrd="1" destOrd="0" presId="urn:microsoft.com/office/officeart/2005/8/layout/orgChart1"/>
    <dgm:cxn modelId="{8B66C43F-8F69-4340-BC8B-687BFA4D9EB4}" type="presOf" srcId="{5B1340AA-5C8B-5A45-9F07-20884EF3593F}" destId="{F23945A7-3C64-EF4D-B7A1-023589BCC09C}" srcOrd="1" destOrd="0" presId="urn:microsoft.com/office/officeart/2005/8/layout/orgChart1"/>
    <dgm:cxn modelId="{7942F370-BE9C-254B-8809-08AD87923D2B}" type="presOf" srcId="{69935D71-B39B-0742-93DA-1AF0465B73E7}" destId="{9F5BC266-46BF-D144-89F0-3A4484292F51}" srcOrd="1" destOrd="0" presId="urn:microsoft.com/office/officeart/2005/8/layout/orgChart1"/>
    <dgm:cxn modelId="{B8C8A5B0-A019-0E4E-A85F-AAB14E42DFC2}" type="presOf" srcId="{2AE9800F-166C-0B47-BF5B-2A076E6EA8F9}" destId="{59796EB1-8EB8-7541-9CEA-F4B9D3191742}" srcOrd="0" destOrd="0" presId="urn:microsoft.com/office/officeart/2005/8/layout/orgChart1"/>
    <dgm:cxn modelId="{3A51F7E4-3F98-7F47-AFD6-AE3D4DD046D3}" type="presOf" srcId="{95619A17-5FE5-9B4B-B3F6-2BB840510CB7}" destId="{D99F1970-4593-8543-8625-3EEFDBC2BFE7}" srcOrd="0" destOrd="0" presId="urn:microsoft.com/office/officeart/2005/8/layout/orgChart1"/>
    <dgm:cxn modelId="{FF5C46F3-16A2-AC4D-A552-F546C74DF864}" srcId="{23FAE0AE-B58D-964A-ACDC-D19261D19144}" destId="{5449C218-CDED-B944-AD62-6EEBE40C7B88}" srcOrd="2" destOrd="0" parTransId="{90850A5D-497D-2C47-A842-99E12C7B033C}" sibTransId="{5016AA97-5B20-9343-847B-5CFAB135F9E4}"/>
    <dgm:cxn modelId="{81643A6C-29B5-3A45-A155-A9EE37B64F35}" type="presOf" srcId="{FA54569A-FE30-BD40-A915-862DE8416479}" destId="{8F1309DA-A412-184C-B3D5-8EADC70DD883}" srcOrd="0" destOrd="0" presId="urn:microsoft.com/office/officeart/2005/8/layout/orgChart1"/>
    <dgm:cxn modelId="{B4AE59D0-7B42-B247-AF8B-DA9A424FE702}" type="presOf" srcId="{23FAE0AE-B58D-964A-ACDC-D19261D19144}" destId="{149F1F76-953D-D844-8107-25E92240F2B9}" srcOrd="0" destOrd="0" presId="urn:microsoft.com/office/officeart/2005/8/layout/orgChart1"/>
    <dgm:cxn modelId="{63CF49A3-0AC9-2445-AD75-0A0AD41EF544}" srcId="{5B1340AA-5C8B-5A45-9F07-20884EF3593F}" destId="{B14389AB-1CB1-F64D-AECC-75A8F6145E12}" srcOrd="3" destOrd="0" parTransId="{93C1316B-A1B9-BD40-AAD9-BC2484D373D3}" sibTransId="{0EAB53D8-8513-4D45-A152-A85C9F57D412}"/>
    <dgm:cxn modelId="{D3E90A3D-CD8D-C940-969A-9208D995A4F7}" type="presOf" srcId="{5449C218-CDED-B944-AD62-6EEBE40C7B88}" destId="{FE2874C8-EB6F-5941-B890-8DD361918F78}" srcOrd="0" destOrd="0" presId="urn:microsoft.com/office/officeart/2005/8/layout/orgChart1"/>
    <dgm:cxn modelId="{A7472203-2792-4C4C-A9C8-FABDAAC143DF}" srcId="{5B1340AA-5C8B-5A45-9F07-20884EF3593F}" destId="{2AE9800F-166C-0B47-BF5B-2A076E6EA8F9}" srcOrd="0" destOrd="0" parTransId="{7CB2715F-BE60-7944-B8BD-182905D85843}" sibTransId="{52238C2F-F3CE-7541-985F-FD7A2A9FE7BB}"/>
    <dgm:cxn modelId="{3EB637D8-3799-754A-9657-0392150D37B9}" type="presOf" srcId="{93C1316B-A1B9-BD40-AAD9-BC2484D373D3}" destId="{D8F158AD-0BFA-E74D-9228-95F0136CAD09}" srcOrd="0" destOrd="0" presId="urn:microsoft.com/office/officeart/2005/8/layout/orgChart1"/>
    <dgm:cxn modelId="{C1430975-D3AD-3F47-8443-C2E1C6C8B938}" srcId="{23FAE0AE-B58D-964A-ACDC-D19261D19144}" destId="{5B1340AA-5C8B-5A45-9F07-20884EF3593F}" srcOrd="0" destOrd="0" parTransId="{8F435090-CA99-E043-934C-A4883EDA3764}" sibTransId="{1658B959-8744-164E-BECE-DC9A0EFE4F17}"/>
    <dgm:cxn modelId="{513B25DB-2515-3B44-A993-E7508AF88C0F}" type="presOf" srcId="{69935D71-B39B-0742-93DA-1AF0465B73E7}" destId="{E9F3B4A5-A882-7345-BC84-D7090FA6711C}" srcOrd="0" destOrd="0" presId="urn:microsoft.com/office/officeart/2005/8/layout/orgChart1"/>
    <dgm:cxn modelId="{7899FC04-91A9-3C47-8A96-AC9799F5F64D}" type="presOf" srcId="{95619A17-5FE5-9B4B-B3F6-2BB840510CB7}" destId="{93A0E357-BB76-FB4E-9C21-860EF7B52DA1}" srcOrd="1" destOrd="0" presId="urn:microsoft.com/office/officeart/2005/8/layout/orgChart1"/>
    <dgm:cxn modelId="{D255C836-1E42-5741-A0F7-1FCB6519BCFD}" srcId="{5B1340AA-5C8B-5A45-9F07-20884EF3593F}" destId="{69935D71-B39B-0742-93DA-1AF0465B73E7}" srcOrd="2" destOrd="0" parTransId="{725FA5BD-A0CD-A84C-B2AE-180701C45D6A}" sibTransId="{B0420C72-1CA9-7849-98A0-A9823A851AEB}"/>
    <dgm:cxn modelId="{5699EA0D-85A9-154F-A5AE-9614B43BABF7}" type="presOf" srcId="{7CB2715F-BE60-7944-B8BD-182905D85843}" destId="{6A69CB38-04CC-3841-8C9A-D8471EF1580E}" srcOrd="0" destOrd="0" presId="urn:microsoft.com/office/officeart/2005/8/layout/orgChart1"/>
    <dgm:cxn modelId="{5CCF5639-F957-3940-9A51-79F937EE2B66}" type="presOf" srcId="{B14389AB-1CB1-F64D-AECC-75A8F6145E12}" destId="{F291C4FD-5FA8-1D41-A0EC-C6179CDEC4B9}" srcOrd="1" destOrd="0" presId="urn:microsoft.com/office/officeart/2005/8/layout/orgChart1"/>
    <dgm:cxn modelId="{01C47EAB-474A-D94D-95BD-94BE1B01432C}" srcId="{23FAE0AE-B58D-964A-ACDC-D19261D19144}" destId="{95619A17-5FE5-9B4B-B3F6-2BB840510CB7}" srcOrd="1" destOrd="0" parTransId="{1D209F79-F43D-8441-B900-30D9E888DC2C}" sibTransId="{65AA77E5-E8FC-E34A-B0F9-432B109888EA}"/>
    <dgm:cxn modelId="{C9BD1065-846F-3F49-BDE5-181901F19EFE}" type="presOf" srcId="{09D864FE-B24D-FF4F-8076-B2D5D18D3839}" destId="{EE6CAC3E-3672-7847-A8E5-B964F28B4CC1}" srcOrd="0" destOrd="0" presId="urn:microsoft.com/office/officeart/2005/8/layout/orgChart1"/>
    <dgm:cxn modelId="{3DF94F4B-C92D-1443-AEE7-AEF3A2C1EA46}" type="presOf" srcId="{973AA675-A6BE-E645-9F6B-A9B3DCFF3BE3}" destId="{40FB5FC4-A6CB-854F-AB86-CD09192EA177}" srcOrd="1" destOrd="0" presId="urn:microsoft.com/office/officeart/2005/8/layout/orgChart1"/>
    <dgm:cxn modelId="{E93C3AE0-D10A-C442-A2EA-75A17D7181BE}" srcId="{5B1340AA-5C8B-5A45-9F07-20884EF3593F}" destId="{FA54569A-FE30-BD40-A915-862DE8416479}" srcOrd="1" destOrd="0" parTransId="{09D864FE-B24D-FF4F-8076-B2D5D18D3839}" sibTransId="{6C810D87-BFD9-EE4E-AA61-8792E9C75AC5}"/>
    <dgm:cxn modelId="{C1B3E90C-7654-8745-B44B-BEFE1E7EF131}" type="presOf" srcId="{973AA675-A6BE-E645-9F6B-A9B3DCFF3BE3}" destId="{3313BFBF-26BF-B14C-8BDB-FABD8CCBAA4A}" srcOrd="0" destOrd="0" presId="urn:microsoft.com/office/officeart/2005/8/layout/orgChart1"/>
    <dgm:cxn modelId="{0914974E-D824-9E44-AC4D-1B6F8FDCDBF4}" type="presParOf" srcId="{149F1F76-953D-D844-8107-25E92240F2B9}" destId="{A665A5BF-945C-5849-ACCA-0CCA574A43A2}" srcOrd="0" destOrd="0" presId="urn:microsoft.com/office/officeart/2005/8/layout/orgChart1"/>
    <dgm:cxn modelId="{1B2BEA28-4448-E04A-BC7F-1E9174BBBD72}" type="presParOf" srcId="{A665A5BF-945C-5849-ACCA-0CCA574A43A2}" destId="{B7A24FB2-0183-894A-9A4A-1D51DC99E1BE}" srcOrd="0" destOrd="0" presId="urn:microsoft.com/office/officeart/2005/8/layout/orgChart1"/>
    <dgm:cxn modelId="{9D3B8E91-FCAF-0B4C-B24A-1F2FC2CE6212}" type="presParOf" srcId="{B7A24FB2-0183-894A-9A4A-1D51DC99E1BE}" destId="{FDA5076A-285A-3D41-9E1D-6A5823007872}" srcOrd="0" destOrd="0" presId="urn:microsoft.com/office/officeart/2005/8/layout/orgChart1"/>
    <dgm:cxn modelId="{DF607FE5-93A2-6044-AB9F-6588AEF51A73}" type="presParOf" srcId="{B7A24FB2-0183-894A-9A4A-1D51DC99E1BE}" destId="{F23945A7-3C64-EF4D-B7A1-023589BCC09C}" srcOrd="1" destOrd="0" presId="urn:microsoft.com/office/officeart/2005/8/layout/orgChart1"/>
    <dgm:cxn modelId="{791BF949-0D68-BC4B-9D21-081C1255A4C1}" type="presParOf" srcId="{A665A5BF-945C-5849-ACCA-0CCA574A43A2}" destId="{6668EDE3-F7FC-BB41-B156-A2610F19E5CE}" srcOrd="1" destOrd="0" presId="urn:microsoft.com/office/officeart/2005/8/layout/orgChart1"/>
    <dgm:cxn modelId="{818D681E-859B-A44B-95DE-16A35F133FD6}" type="presParOf" srcId="{6668EDE3-F7FC-BB41-B156-A2610F19E5CE}" destId="{EE6CAC3E-3672-7847-A8E5-B964F28B4CC1}" srcOrd="0" destOrd="0" presId="urn:microsoft.com/office/officeart/2005/8/layout/orgChart1"/>
    <dgm:cxn modelId="{352CB8C6-B5F6-E24C-A697-0FBA84D57097}" type="presParOf" srcId="{6668EDE3-F7FC-BB41-B156-A2610F19E5CE}" destId="{83F085FA-BDE2-FB44-8570-70653DFB8922}" srcOrd="1" destOrd="0" presId="urn:microsoft.com/office/officeart/2005/8/layout/orgChart1"/>
    <dgm:cxn modelId="{A4AA6227-5D02-FE46-A93B-2132C879C96B}" type="presParOf" srcId="{83F085FA-BDE2-FB44-8570-70653DFB8922}" destId="{B47A79DE-5F4B-2C4D-8196-B00B642ADC96}" srcOrd="0" destOrd="0" presId="urn:microsoft.com/office/officeart/2005/8/layout/orgChart1"/>
    <dgm:cxn modelId="{89B7BE2C-7FFA-714E-8CD9-1D18EE99FDFA}" type="presParOf" srcId="{B47A79DE-5F4B-2C4D-8196-B00B642ADC96}" destId="{8F1309DA-A412-184C-B3D5-8EADC70DD883}" srcOrd="0" destOrd="0" presId="urn:microsoft.com/office/officeart/2005/8/layout/orgChart1"/>
    <dgm:cxn modelId="{0630BE57-3A38-6847-A6D8-729CA8CEF930}" type="presParOf" srcId="{B47A79DE-5F4B-2C4D-8196-B00B642ADC96}" destId="{78A6365D-58CC-CD41-BD09-9F2E7DFCEAFA}" srcOrd="1" destOrd="0" presId="urn:microsoft.com/office/officeart/2005/8/layout/orgChart1"/>
    <dgm:cxn modelId="{F8B03BD2-F56E-5E40-BF1E-D4FF34D8C88A}" type="presParOf" srcId="{83F085FA-BDE2-FB44-8570-70653DFB8922}" destId="{E10BFAD0-E970-5248-B42D-BB5381B80AD8}" srcOrd="1" destOrd="0" presId="urn:microsoft.com/office/officeart/2005/8/layout/orgChart1"/>
    <dgm:cxn modelId="{922C50A8-6CC5-7F49-8E6E-E411ACFE67F8}" type="presParOf" srcId="{83F085FA-BDE2-FB44-8570-70653DFB8922}" destId="{CA34A14E-5B51-364C-A16F-FFB8AC796934}" srcOrd="2" destOrd="0" presId="urn:microsoft.com/office/officeart/2005/8/layout/orgChart1"/>
    <dgm:cxn modelId="{0C997ABB-DB18-BE46-AFDC-76A53DEFFB17}" type="presParOf" srcId="{6668EDE3-F7FC-BB41-B156-A2610F19E5CE}" destId="{2ABE3E43-499E-2343-B760-83F4E3768041}" srcOrd="2" destOrd="0" presId="urn:microsoft.com/office/officeart/2005/8/layout/orgChart1"/>
    <dgm:cxn modelId="{9A05A0C4-42E4-6541-89E7-861F87B5656D}" type="presParOf" srcId="{6668EDE3-F7FC-BB41-B156-A2610F19E5CE}" destId="{2C4883B3-5AA8-164F-9CD5-42E1B86BDDC1}" srcOrd="3" destOrd="0" presId="urn:microsoft.com/office/officeart/2005/8/layout/orgChart1"/>
    <dgm:cxn modelId="{D70A7113-1183-C34C-9249-8D73F146FF90}" type="presParOf" srcId="{2C4883B3-5AA8-164F-9CD5-42E1B86BDDC1}" destId="{48713333-9E4C-1E41-A0AB-5C625817F8D0}" srcOrd="0" destOrd="0" presId="urn:microsoft.com/office/officeart/2005/8/layout/orgChart1"/>
    <dgm:cxn modelId="{B07461CE-E038-8F46-A29B-A1F48AD84246}" type="presParOf" srcId="{48713333-9E4C-1E41-A0AB-5C625817F8D0}" destId="{E9F3B4A5-A882-7345-BC84-D7090FA6711C}" srcOrd="0" destOrd="0" presId="urn:microsoft.com/office/officeart/2005/8/layout/orgChart1"/>
    <dgm:cxn modelId="{FFFF4E5F-589D-8148-993B-714D12CA0651}" type="presParOf" srcId="{48713333-9E4C-1E41-A0AB-5C625817F8D0}" destId="{9F5BC266-46BF-D144-89F0-3A4484292F51}" srcOrd="1" destOrd="0" presId="urn:microsoft.com/office/officeart/2005/8/layout/orgChart1"/>
    <dgm:cxn modelId="{BBE84123-57CF-564B-A5D8-6AF7F1D20246}" type="presParOf" srcId="{2C4883B3-5AA8-164F-9CD5-42E1B86BDDC1}" destId="{45FB0303-FFB6-764A-BAD4-5AC34BFA9D80}" srcOrd="1" destOrd="0" presId="urn:microsoft.com/office/officeart/2005/8/layout/orgChart1"/>
    <dgm:cxn modelId="{66E440FF-B025-2842-873E-DD32D73CA73E}" type="presParOf" srcId="{2C4883B3-5AA8-164F-9CD5-42E1B86BDDC1}" destId="{6B9FAAF8-0935-F541-A156-0C98AB687B09}" srcOrd="2" destOrd="0" presId="urn:microsoft.com/office/officeart/2005/8/layout/orgChart1"/>
    <dgm:cxn modelId="{FAD79897-E3EF-AC42-BFE4-C53F82D982F6}" type="presParOf" srcId="{6668EDE3-F7FC-BB41-B156-A2610F19E5CE}" destId="{D8F158AD-0BFA-E74D-9228-95F0136CAD09}" srcOrd="4" destOrd="0" presId="urn:microsoft.com/office/officeart/2005/8/layout/orgChart1"/>
    <dgm:cxn modelId="{D9C4ED3B-0CF4-8A4B-955A-2369AD010BCC}" type="presParOf" srcId="{6668EDE3-F7FC-BB41-B156-A2610F19E5CE}" destId="{F2BF4125-3E24-F946-8D63-52FC197926ED}" srcOrd="5" destOrd="0" presId="urn:microsoft.com/office/officeart/2005/8/layout/orgChart1"/>
    <dgm:cxn modelId="{FF18998B-EBF4-9C4A-A289-C7406C1F5151}" type="presParOf" srcId="{F2BF4125-3E24-F946-8D63-52FC197926ED}" destId="{BDCC6EEB-F7C2-6B49-B0A3-19EEFF0C5556}" srcOrd="0" destOrd="0" presId="urn:microsoft.com/office/officeart/2005/8/layout/orgChart1"/>
    <dgm:cxn modelId="{288A5E6F-F1F8-5C48-9495-A3F69A6979D4}" type="presParOf" srcId="{BDCC6EEB-F7C2-6B49-B0A3-19EEFF0C5556}" destId="{D23E6771-F9C7-C342-9B9F-E7F22CBC2C09}" srcOrd="0" destOrd="0" presId="urn:microsoft.com/office/officeart/2005/8/layout/orgChart1"/>
    <dgm:cxn modelId="{48F39CC4-C6B1-A84D-A9AC-FDE836C41C7C}" type="presParOf" srcId="{BDCC6EEB-F7C2-6B49-B0A3-19EEFF0C5556}" destId="{F291C4FD-5FA8-1D41-A0EC-C6179CDEC4B9}" srcOrd="1" destOrd="0" presId="urn:microsoft.com/office/officeart/2005/8/layout/orgChart1"/>
    <dgm:cxn modelId="{9E8EC3FF-37D4-584A-8B97-A1B7EA2936FF}" type="presParOf" srcId="{F2BF4125-3E24-F946-8D63-52FC197926ED}" destId="{71E0113D-9F42-3440-B5DD-0B25D85F5087}" srcOrd="1" destOrd="0" presId="urn:microsoft.com/office/officeart/2005/8/layout/orgChart1"/>
    <dgm:cxn modelId="{35214142-1352-FB40-8677-F8B424B05B93}" type="presParOf" srcId="{F2BF4125-3E24-F946-8D63-52FC197926ED}" destId="{8D552CDC-8FBA-C84A-9734-97FA990AC238}" srcOrd="2" destOrd="0" presId="urn:microsoft.com/office/officeart/2005/8/layout/orgChart1"/>
    <dgm:cxn modelId="{8E8DEEB5-5426-AC4D-8B04-6DC35637A552}" type="presParOf" srcId="{6668EDE3-F7FC-BB41-B156-A2610F19E5CE}" destId="{7FB39533-797C-9046-B05F-7FF2BBD02FF9}" srcOrd="6" destOrd="0" presId="urn:microsoft.com/office/officeart/2005/8/layout/orgChart1"/>
    <dgm:cxn modelId="{3175F392-31D8-044F-A5C2-EEFDFD742364}" type="presParOf" srcId="{6668EDE3-F7FC-BB41-B156-A2610F19E5CE}" destId="{B360181C-6260-DA4B-86E4-AE0166770F1A}" srcOrd="7" destOrd="0" presId="urn:microsoft.com/office/officeart/2005/8/layout/orgChart1"/>
    <dgm:cxn modelId="{A1711782-494C-644F-8FA9-E8FF8D294B48}" type="presParOf" srcId="{B360181C-6260-DA4B-86E4-AE0166770F1A}" destId="{631CA4DD-7DEF-5D46-A70E-E445186D7D6D}" srcOrd="0" destOrd="0" presId="urn:microsoft.com/office/officeart/2005/8/layout/orgChart1"/>
    <dgm:cxn modelId="{429938FC-D9E9-4D49-B228-D97BADA0FA47}" type="presParOf" srcId="{631CA4DD-7DEF-5D46-A70E-E445186D7D6D}" destId="{3313BFBF-26BF-B14C-8BDB-FABD8CCBAA4A}" srcOrd="0" destOrd="0" presId="urn:microsoft.com/office/officeart/2005/8/layout/orgChart1"/>
    <dgm:cxn modelId="{6CE9784F-A5D0-B142-A102-75456E03AE98}" type="presParOf" srcId="{631CA4DD-7DEF-5D46-A70E-E445186D7D6D}" destId="{40FB5FC4-A6CB-854F-AB86-CD09192EA177}" srcOrd="1" destOrd="0" presId="urn:microsoft.com/office/officeart/2005/8/layout/orgChart1"/>
    <dgm:cxn modelId="{6B448CC9-7521-654A-B685-C03B2258E16B}" type="presParOf" srcId="{B360181C-6260-DA4B-86E4-AE0166770F1A}" destId="{8EC95A6A-5119-014B-9993-B59CC0372ECA}" srcOrd="1" destOrd="0" presId="urn:microsoft.com/office/officeart/2005/8/layout/orgChart1"/>
    <dgm:cxn modelId="{621EE7EE-F3CD-2245-B1A0-44591CBC398E}" type="presParOf" srcId="{B360181C-6260-DA4B-86E4-AE0166770F1A}" destId="{F34A90BA-C1AB-B848-AFC3-CE9D4516A6F4}" srcOrd="2" destOrd="0" presId="urn:microsoft.com/office/officeart/2005/8/layout/orgChart1"/>
    <dgm:cxn modelId="{ABA1906C-803C-DC4B-A7EB-727B66B32E89}" type="presParOf" srcId="{A665A5BF-945C-5849-ACCA-0CCA574A43A2}" destId="{668AB4CE-E0E7-BE46-B252-E214D71AA741}" srcOrd="2" destOrd="0" presId="urn:microsoft.com/office/officeart/2005/8/layout/orgChart1"/>
    <dgm:cxn modelId="{5CE4C72D-6073-7646-9320-43201096C0A2}" type="presParOf" srcId="{668AB4CE-E0E7-BE46-B252-E214D71AA741}" destId="{6A69CB38-04CC-3841-8C9A-D8471EF1580E}" srcOrd="0" destOrd="0" presId="urn:microsoft.com/office/officeart/2005/8/layout/orgChart1"/>
    <dgm:cxn modelId="{A24AB441-4BB8-E346-B7C9-38E64FC4AE59}" type="presParOf" srcId="{668AB4CE-E0E7-BE46-B252-E214D71AA741}" destId="{ED342E59-C87D-2C4E-98C6-508AE221683A}" srcOrd="1" destOrd="0" presId="urn:microsoft.com/office/officeart/2005/8/layout/orgChart1"/>
    <dgm:cxn modelId="{2C73FC3F-791B-7346-BAC3-61F2A11623B0}" type="presParOf" srcId="{ED342E59-C87D-2C4E-98C6-508AE221683A}" destId="{FE46C2A7-8BCE-CE49-9A48-14C9D61F4DF4}" srcOrd="0" destOrd="0" presId="urn:microsoft.com/office/officeart/2005/8/layout/orgChart1"/>
    <dgm:cxn modelId="{22532B22-583A-9246-BDCD-F0C5F91606C8}" type="presParOf" srcId="{FE46C2A7-8BCE-CE49-9A48-14C9D61F4DF4}" destId="{59796EB1-8EB8-7541-9CEA-F4B9D3191742}" srcOrd="0" destOrd="0" presId="urn:microsoft.com/office/officeart/2005/8/layout/orgChart1"/>
    <dgm:cxn modelId="{74D80DB6-1A5D-7D47-9211-86CFE4408C4D}" type="presParOf" srcId="{FE46C2A7-8BCE-CE49-9A48-14C9D61F4DF4}" destId="{89FE4CEF-770A-9F46-9D03-3B070DF3BED1}" srcOrd="1" destOrd="0" presId="urn:microsoft.com/office/officeart/2005/8/layout/orgChart1"/>
    <dgm:cxn modelId="{F915FC56-D14A-A546-9949-6CE2BC4E1BD4}" type="presParOf" srcId="{ED342E59-C87D-2C4E-98C6-508AE221683A}" destId="{B26497EB-8C57-BA48-BACC-B11F22CA118C}" srcOrd="1" destOrd="0" presId="urn:microsoft.com/office/officeart/2005/8/layout/orgChart1"/>
    <dgm:cxn modelId="{7B6CAA49-5DF6-9241-9E6E-1AEC60D3E159}" type="presParOf" srcId="{ED342E59-C87D-2C4E-98C6-508AE221683A}" destId="{9AFE0564-CE57-D344-BBC6-9F0ED90E755E}" srcOrd="2" destOrd="0" presId="urn:microsoft.com/office/officeart/2005/8/layout/orgChart1"/>
    <dgm:cxn modelId="{6FF94341-1B33-7D43-9101-B22033745164}" type="presParOf" srcId="{149F1F76-953D-D844-8107-25E92240F2B9}" destId="{F84DC5AC-DC18-784A-B06E-12E25464252F}" srcOrd="1" destOrd="0" presId="urn:microsoft.com/office/officeart/2005/8/layout/orgChart1"/>
    <dgm:cxn modelId="{D655B751-FA55-AB49-910C-9EA9A24B5CE8}" type="presParOf" srcId="{F84DC5AC-DC18-784A-B06E-12E25464252F}" destId="{5A5B1A0E-EBBA-0E47-B449-97517732B3BF}" srcOrd="0" destOrd="0" presId="urn:microsoft.com/office/officeart/2005/8/layout/orgChart1"/>
    <dgm:cxn modelId="{7CD20ACE-97DC-A849-BC6E-7AEE5388BF0D}" type="presParOf" srcId="{5A5B1A0E-EBBA-0E47-B449-97517732B3BF}" destId="{D99F1970-4593-8543-8625-3EEFDBC2BFE7}" srcOrd="0" destOrd="0" presId="urn:microsoft.com/office/officeart/2005/8/layout/orgChart1"/>
    <dgm:cxn modelId="{EE1B93AF-99E7-5249-BDD8-AB1919C04FE9}" type="presParOf" srcId="{5A5B1A0E-EBBA-0E47-B449-97517732B3BF}" destId="{93A0E357-BB76-FB4E-9C21-860EF7B52DA1}" srcOrd="1" destOrd="0" presId="urn:microsoft.com/office/officeart/2005/8/layout/orgChart1"/>
    <dgm:cxn modelId="{A1A42483-5B93-4044-9F11-8EDBCCA9DA64}" type="presParOf" srcId="{F84DC5AC-DC18-784A-B06E-12E25464252F}" destId="{1C9060EA-84F1-3244-8863-3A465176BE99}" srcOrd="1" destOrd="0" presId="urn:microsoft.com/office/officeart/2005/8/layout/orgChart1"/>
    <dgm:cxn modelId="{150C1549-EA47-3B43-8BEC-F01D997C4570}" type="presParOf" srcId="{F84DC5AC-DC18-784A-B06E-12E25464252F}" destId="{94BCC048-7C2A-0A41-AF05-9902EB46D595}" srcOrd="2" destOrd="0" presId="urn:microsoft.com/office/officeart/2005/8/layout/orgChart1"/>
    <dgm:cxn modelId="{19D09875-EF70-9644-AE7E-DBA94DF46DC2}" type="presParOf" srcId="{149F1F76-953D-D844-8107-25E92240F2B9}" destId="{D18330D0-06F4-B640-A646-D642ADC326B0}" srcOrd="2" destOrd="0" presId="urn:microsoft.com/office/officeart/2005/8/layout/orgChart1"/>
    <dgm:cxn modelId="{29D461FB-6681-CE4B-94DA-B391116BCE5A}" type="presParOf" srcId="{D18330D0-06F4-B640-A646-D642ADC326B0}" destId="{7C3FBF96-00CD-AC49-B2CD-C80CD570CBCE}" srcOrd="0" destOrd="0" presId="urn:microsoft.com/office/officeart/2005/8/layout/orgChart1"/>
    <dgm:cxn modelId="{86E8E3C5-D6AB-E245-B846-DA5CC84A2BFD}" type="presParOf" srcId="{7C3FBF96-00CD-AC49-B2CD-C80CD570CBCE}" destId="{FE2874C8-EB6F-5941-B890-8DD361918F78}" srcOrd="0" destOrd="0" presId="urn:microsoft.com/office/officeart/2005/8/layout/orgChart1"/>
    <dgm:cxn modelId="{13FD3CC9-776A-9F45-9F41-19EFDA33C0F9}" type="presParOf" srcId="{7C3FBF96-00CD-AC49-B2CD-C80CD570CBCE}" destId="{4C24BB48-CC90-3244-844C-3C4F5B3ACA30}" srcOrd="1" destOrd="0" presId="urn:microsoft.com/office/officeart/2005/8/layout/orgChart1"/>
    <dgm:cxn modelId="{A074FF66-C38A-3B49-82E5-66D5611738AA}" type="presParOf" srcId="{D18330D0-06F4-B640-A646-D642ADC326B0}" destId="{2C45FCB5-C7AF-534C-A50D-0B6DE25318DF}" srcOrd="1" destOrd="0" presId="urn:microsoft.com/office/officeart/2005/8/layout/orgChart1"/>
    <dgm:cxn modelId="{6FFA3FBA-BA7F-814D-ABBB-55098C60916A}" type="presParOf" srcId="{D18330D0-06F4-B640-A646-D642ADC326B0}" destId="{219FB6A8-9C0F-754B-BC89-F98941708B2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3FAE0AE-B58D-964A-ACDC-D19261D19144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1340AA-5C8B-5A45-9F07-20884EF3593F}">
      <dgm:prSet phldrT="[Text]"/>
      <dgm:spPr/>
      <dgm:t>
        <a:bodyPr/>
        <a:lstStyle/>
        <a:p>
          <a:r>
            <a:rPr lang="en-US" dirty="0" smtClean="0"/>
            <a:t>Spring boot</a:t>
          </a:r>
          <a:endParaRPr lang="en-US" dirty="0"/>
        </a:p>
      </dgm:t>
    </dgm:pt>
    <dgm:pt modelId="{8F435090-CA99-E043-934C-A4883EDA3764}" type="parTrans" cxnId="{C1430975-D3AD-3F47-8443-C2E1C6C8B938}">
      <dgm:prSet/>
      <dgm:spPr/>
      <dgm:t>
        <a:bodyPr/>
        <a:lstStyle/>
        <a:p>
          <a:endParaRPr lang="en-US"/>
        </a:p>
      </dgm:t>
    </dgm:pt>
    <dgm:pt modelId="{1658B959-8744-164E-BECE-DC9A0EFE4F17}" type="sibTrans" cxnId="{C1430975-D3AD-3F47-8443-C2E1C6C8B938}">
      <dgm:prSet/>
      <dgm:spPr/>
      <dgm:t>
        <a:bodyPr/>
        <a:lstStyle/>
        <a:p>
          <a:endParaRPr lang="en-US"/>
        </a:p>
      </dgm:t>
    </dgm:pt>
    <dgm:pt modelId="{2AE9800F-166C-0B47-BF5B-2A076E6EA8F9}" type="asst">
      <dgm:prSet phldrT="[Text]"/>
      <dgm:spPr/>
      <dgm:t>
        <a:bodyPr/>
        <a:lstStyle/>
        <a:p>
          <a:r>
            <a:rPr lang="en-US" dirty="0" err="1" smtClean="0"/>
            <a:t>Overzicht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 highlightClick="1"/>
          </dgm14:cNvPr>
        </a:ext>
      </dgm:extLst>
    </dgm:pt>
    <dgm:pt modelId="{7CB2715F-BE60-7944-B8BD-182905D85843}" type="parTrans" cxnId="{A7472203-2792-4C4C-A9C8-FABDAAC143DF}">
      <dgm:prSet/>
      <dgm:spPr/>
      <dgm:t>
        <a:bodyPr/>
        <a:lstStyle/>
        <a:p>
          <a:endParaRPr lang="en-US"/>
        </a:p>
      </dgm:t>
    </dgm:pt>
    <dgm:pt modelId="{52238C2F-F3CE-7541-985F-FD7A2A9FE7BB}" type="sibTrans" cxnId="{A7472203-2792-4C4C-A9C8-FABDAAC143DF}">
      <dgm:prSet/>
      <dgm:spPr/>
      <dgm:t>
        <a:bodyPr/>
        <a:lstStyle/>
        <a:p>
          <a:endParaRPr lang="en-US"/>
        </a:p>
      </dgm:t>
    </dgm:pt>
    <dgm:pt modelId="{FA54569A-FE30-BD40-A915-862DE8416479}">
      <dgm:prSet phldrT="[Text]"/>
      <dgm:spPr/>
      <dgm:t>
        <a:bodyPr/>
        <a:lstStyle/>
        <a:p>
          <a:r>
            <a:rPr lang="en-US" dirty="0" smtClean="0"/>
            <a:t>Getting starters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09D864FE-B24D-FF4F-8076-B2D5D18D3839}" type="parTrans" cxnId="{E93C3AE0-D10A-C442-A2EA-75A17D7181BE}">
      <dgm:prSet/>
      <dgm:spPr/>
      <dgm:t>
        <a:bodyPr/>
        <a:lstStyle/>
        <a:p>
          <a:endParaRPr lang="en-US"/>
        </a:p>
      </dgm:t>
    </dgm:pt>
    <dgm:pt modelId="{6C810D87-BFD9-EE4E-AA61-8792E9C75AC5}" type="sibTrans" cxnId="{E93C3AE0-D10A-C442-A2EA-75A17D7181BE}">
      <dgm:prSet/>
      <dgm:spPr/>
      <dgm:t>
        <a:bodyPr/>
        <a:lstStyle/>
        <a:p>
          <a:endParaRPr lang="en-US"/>
        </a:p>
      </dgm:t>
    </dgm:pt>
    <dgm:pt modelId="{69935D71-B39B-0742-93DA-1AF0465B73E7}">
      <dgm:prSet/>
      <dgm:spPr/>
      <dgm:t>
        <a:bodyPr/>
        <a:lstStyle/>
        <a:p>
          <a:r>
            <a:rPr lang="en-US" dirty="0" smtClean="0"/>
            <a:t>Configuration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725FA5BD-A0CD-A84C-B2AE-180701C45D6A}" type="parTrans" cxnId="{D255C836-1E42-5741-A0F7-1FCB6519BCFD}">
      <dgm:prSet/>
      <dgm:spPr/>
      <dgm:t>
        <a:bodyPr/>
        <a:lstStyle/>
        <a:p>
          <a:endParaRPr lang="en-US"/>
        </a:p>
      </dgm:t>
    </dgm:pt>
    <dgm:pt modelId="{B0420C72-1CA9-7849-98A0-A9823A851AEB}" type="sibTrans" cxnId="{D255C836-1E42-5741-A0F7-1FCB6519BCFD}">
      <dgm:prSet/>
      <dgm:spPr/>
      <dgm:t>
        <a:bodyPr/>
        <a:lstStyle/>
        <a:p>
          <a:endParaRPr lang="en-US"/>
        </a:p>
      </dgm:t>
    </dgm:pt>
    <dgm:pt modelId="{B14389AB-1CB1-F64D-AECC-75A8F6145E12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Developers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93C1316B-A1B9-BD40-AAD9-BC2484D373D3}" type="parTrans" cxnId="{63CF49A3-0AC9-2445-AD75-0A0AD41EF544}">
      <dgm:prSet/>
      <dgm:spPr/>
      <dgm:t>
        <a:bodyPr/>
        <a:lstStyle/>
        <a:p>
          <a:endParaRPr lang="en-US"/>
        </a:p>
      </dgm:t>
    </dgm:pt>
    <dgm:pt modelId="{0EAB53D8-8513-4D45-A152-A85C9F57D412}" type="sibTrans" cxnId="{63CF49A3-0AC9-2445-AD75-0A0AD41EF544}">
      <dgm:prSet/>
      <dgm:spPr/>
      <dgm:t>
        <a:bodyPr/>
        <a:lstStyle/>
        <a:p>
          <a:endParaRPr lang="en-US"/>
        </a:p>
      </dgm:t>
    </dgm:pt>
    <dgm:pt modelId="{973AA675-A6BE-E645-9F6B-A9B3DCFF3BE3}">
      <dgm:prSet/>
      <dgm:spPr/>
      <dgm:t>
        <a:bodyPr/>
        <a:lstStyle/>
        <a:p>
          <a:r>
            <a:rPr lang="en-US" dirty="0" smtClean="0"/>
            <a:t>Real life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19EC28C6-264E-6D43-9DA3-DF96D3AE31B6}" type="parTrans" cxnId="{338FB9E6-C581-DE4E-A2A1-CF9E4AE4F977}">
      <dgm:prSet/>
      <dgm:spPr/>
      <dgm:t>
        <a:bodyPr/>
        <a:lstStyle/>
        <a:p>
          <a:endParaRPr lang="en-US"/>
        </a:p>
      </dgm:t>
    </dgm:pt>
    <dgm:pt modelId="{2F5297D6-F27A-EE49-AF5C-069EB69994C6}" type="sibTrans" cxnId="{338FB9E6-C581-DE4E-A2A1-CF9E4AE4F977}">
      <dgm:prSet/>
      <dgm:spPr/>
      <dgm:t>
        <a:bodyPr/>
        <a:lstStyle/>
        <a:p>
          <a:endParaRPr lang="en-US"/>
        </a:p>
      </dgm:t>
    </dgm:pt>
    <dgm:pt modelId="{95619A17-5FE5-9B4B-B3F6-2BB840510CB7}">
      <dgm:prSet/>
      <dgm:spPr/>
      <dgm:t>
        <a:bodyPr/>
        <a:lstStyle/>
        <a:p>
          <a:r>
            <a:rPr lang="en-US" dirty="0" smtClean="0"/>
            <a:t>Hands 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1D209F79-F43D-8441-B900-30D9E888DC2C}" type="parTrans" cxnId="{01C47EAB-474A-D94D-95BD-94BE1B01432C}">
      <dgm:prSet/>
      <dgm:spPr/>
      <dgm:t>
        <a:bodyPr/>
        <a:lstStyle/>
        <a:p>
          <a:endParaRPr lang="en-US"/>
        </a:p>
      </dgm:t>
    </dgm:pt>
    <dgm:pt modelId="{65AA77E5-E8FC-E34A-B0F9-432B109888EA}" type="sibTrans" cxnId="{01C47EAB-474A-D94D-95BD-94BE1B01432C}">
      <dgm:prSet/>
      <dgm:spPr/>
      <dgm:t>
        <a:bodyPr/>
        <a:lstStyle/>
        <a:p>
          <a:endParaRPr lang="en-US"/>
        </a:p>
      </dgm:t>
    </dgm:pt>
    <dgm:pt modelId="{5449C218-CDED-B944-AD62-6EEBE40C7B88}">
      <dgm:prSet/>
      <dgm:spPr/>
      <dgm:t>
        <a:bodyPr/>
        <a:lstStyle/>
        <a:p>
          <a:r>
            <a:rPr lang="en-US" dirty="0" err="1" smtClean="0"/>
            <a:t>Pauze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90850A5D-497D-2C47-A842-99E12C7B033C}" type="parTrans" cxnId="{FF5C46F3-16A2-AC4D-A552-F546C74DF864}">
      <dgm:prSet/>
      <dgm:spPr/>
      <dgm:t>
        <a:bodyPr/>
        <a:lstStyle/>
        <a:p>
          <a:endParaRPr lang="en-US"/>
        </a:p>
      </dgm:t>
    </dgm:pt>
    <dgm:pt modelId="{5016AA97-5B20-9343-847B-5CFAB135F9E4}" type="sibTrans" cxnId="{FF5C46F3-16A2-AC4D-A552-F546C74DF864}">
      <dgm:prSet/>
      <dgm:spPr/>
      <dgm:t>
        <a:bodyPr/>
        <a:lstStyle/>
        <a:p>
          <a:endParaRPr lang="en-US"/>
        </a:p>
      </dgm:t>
    </dgm:pt>
    <dgm:pt modelId="{149F1F76-953D-D844-8107-25E92240F2B9}" type="pres">
      <dgm:prSet presAssocID="{23FAE0AE-B58D-964A-ACDC-D19261D1914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665A5BF-945C-5849-ACCA-0CCA574A43A2}" type="pres">
      <dgm:prSet presAssocID="{5B1340AA-5C8B-5A45-9F07-20884EF3593F}" presName="hierRoot1" presStyleCnt="0">
        <dgm:presLayoutVars>
          <dgm:hierBranch val="init"/>
        </dgm:presLayoutVars>
      </dgm:prSet>
      <dgm:spPr/>
    </dgm:pt>
    <dgm:pt modelId="{B7A24FB2-0183-894A-9A4A-1D51DC99E1BE}" type="pres">
      <dgm:prSet presAssocID="{5B1340AA-5C8B-5A45-9F07-20884EF3593F}" presName="rootComposite1" presStyleCnt="0"/>
      <dgm:spPr/>
    </dgm:pt>
    <dgm:pt modelId="{FDA5076A-285A-3D41-9E1D-6A5823007872}" type="pres">
      <dgm:prSet presAssocID="{5B1340AA-5C8B-5A45-9F07-20884EF3593F}" presName="rootText1" presStyleLbl="node0" presStyleIdx="0" presStyleCnt="3" custLinFactX="-27821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3945A7-3C64-EF4D-B7A1-023589BCC09C}" type="pres">
      <dgm:prSet presAssocID="{5B1340AA-5C8B-5A45-9F07-20884EF3593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668EDE3-F7FC-BB41-B156-A2610F19E5CE}" type="pres">
      <dgm:prSet presAssocID="{5B1340AA-5C8B-5A45-9F07-20884EF3593F}" presName="hierChild2" presStyleCnt="0"/>
      <dgm:spPr/>
    </dgm:pt>
    <dgm:pt modelId="{EE6CAC3E-3672-7847-A8E5-B964F28B4CC1}" type="pres">
      <dgm:prSet presAssocID="{09D864FE-B24D-FF4F-8076-B2D5D18D3839}" presName="Name37" presStyleLbl="parChTrans1D2" presStyleIdx="0" presStyleCnt="5"/>
      <dgm:spPr/>
      <dgm:t>
        <a:bodyPr/>
        <a:lstStyle/>
        <a:p>
          <a:endParaRPr lang="en-US"/>
        </a:p>
      </dgm:t>
    </dgm:pt>
    <dgm:pt modelId="{83F085FA-BDE2-FB44-8570-70653DFB8922}" type="pres">
      <dgm:prSet presAssocID="{FA54569A-FE30-BD40-A915-862DE8416479}" presName="hierRoot2" presStyleCnt="0">
        <dgm:presLayoutVars>
          <dgm:hierBranch val="init"/>
        </dgm:presLayoutVars>
      </dgm:prSet>
      <dgm:spPr/>
    </dgm:pt>
    <dgm:pt modelId="{B47A79DE-5F4B-2C4D-8196-B00B642ADC96}" type="pres">
      <dgm:prSet presAssocID="{FA54569A-FE30-BD40-A915-862DE8416479}" presName="rootComposite" presStyleCnt="0"/>
      <dgm:spPr/>
    </dgm:pt>
    <dgm:pt modelId="{8F1309DA-A412-184C-B3D5-8EADC70DD883}" type="pres">
      <dgm:prSet presAssocID="{FA54569A-FE30-BD40-A915-862DE8416479}" presName="rootText" presStyleLbl="node2" presStyleIdx="0" presStyleCnt="4" custScaleX="121000" custLinFactNeighborX="299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A6365D-58CC-CD41-BD09-9F2E7DFCEAFA}" type="pres">
      <dgm:prSet presAssocID="{FA54569A-FE30-BD40-A915-862DE8416479}" presName="rootConnector" presStyleLbl="node2" presStyleIdx="0" presStyleCnt="4"/>
      <dgm:spPr/>
      <dgm:t>
        <a:bodyPr/>
        <a:lstStyle/>
        <a:p>
          <a:endParaRPr lang="en-US"/>
        </a:p>
      </dgm:t>
    </dgm:pt>
    <dgm:pt modelId="{E10BFAD0-E970-5248-B42D-BB5381B80AD8}" type="pres">
      <dgm:prSet presAssocID="{FA54569A-FE30-BD40-A915-862DE8416479}" presName="hierChild4" presStyleCnt="0"/>
      <dgm:spPr/>
    </dgm:pt>
    <dgm:pt modelId="{CA34A14E-5B51-364C-A16F-FFB8AC796934}" type="pres">
      <dgm:prSet presAssocID="{FA54569A-FE30-BD40-A915-862DE8416479}" presName="hierChild5" presStyleCnt="0"/>
      <dgm:spPr/>
    </dgm:pt>
    <dgm:pt modelId="{2ABE3E43-499E-2343-B760-83F4E3768041}" type="pres">
      <dgm:prSet presAssocID="{725FA5BD-A0CD-A84C-B2AE-180701C45D6A}" presName="Name37" presStyleLbl="parChTrans1D2" presStyleIdx="1" presStyleCnt="5"/>
      <dgm:spPr/>
      <dgm:t>
        <a:bodyPr/>
        <a:lstStyle/>
        <a:p>
          <a:endParaRPr lang="en-US"/>
        </a:p>
      </dgm:t>
    </dgm:pt>
    <dgm:pt modelId="{2C4883B3-5AA8-164F-9CD5-42E1B86BDDC1}" type="pres">
      <dgm:prSet presAssocID="{69935D71-B39B-0742-93DA-1AF0465B73E7}" presName="hierRoot2" presStyleCnt="0">
        <dgm:presLayoutVars>
          <dgm:hierBranch val="init"/>
        </dgm:presLayoutVars>
      </dgm:prSet>
      <dgm:spPr/>
    </dgm:pt>
    <dgm:pt modelId="{48713333-9E4C-1E41-A0AB-5C625817F8D0}" type="pres">
      <dgm:prSet presAssocID="{69935D71-B39B-0742-93DA-1AF0465B73E7}" presName="rootComposite" presStyleCnt="0"/>
      <dgm:spPr/>
    </dgm:pt>
    <dgm:pt modelId="{E9F3B4A5-A882-7345-BC84-D7090FA6711C}" type="pres">
      <dgm:prSet presAssocID="{69935D71-B39B-0742-93DA-1AF0465B73E7}" presName="rootText" presStyleLbl="node2" presStyleIdx="1" presStyleCnt="4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5BC266-46BF-D144-89F0-3A4484292F51}" type="pres">
      <dgm:prSet presAssocID="{69935D71-B39B-0742-93DA-1AF0465B73E7}" presName="rootConnector" presStyleLbl="node2" presStyleIdx="1" presStyleCnt="4"/>
      <dgm:spPr/>
      <dgm:t>
        <a:bodyPr/>
        <a:lstStyle/>
        <a:p>
          <a:endParaRPr lang="en-US"/>
        </a:p>
      </dgm:t>
    </dgm:pt>
    <dgm:pt modelId="{45FB0303-FFB6-764A-BAD4-5AC34BFA9D80}" type="pres">
      <dgm:prSet presAssocID="{69935D71-B39B-0742-93DA-1AF0465B73E7}" presName="hierChild4" presStyleCnt="0"/>
      <dgm:spPr/>
    </dgm:pt>
    <dgm:pt modelId="{6B9FAAF8-0935-F541-A156-0C98AB687B09}" type="pres">
      <dgm:prSet presAssocID="{69935D71-B39B-0742-93DA-1AF0465B73E7}" presName="hierChild5" presStyleCnt="0"/>
      <dgm:spPr/>
    </dgm:pt>
    <dgm:pt modelId="{D8F158AD-0BFA-E74D-9228-95F0136CAD09}" type="pres">
      <dgm:prSet presAssocID="{93C1316B-A1B9-BD40-AAD9-BC2484D373D3}" presName="Name37" presStyleLbl="parChTrans1D2" presStyleIdx="2" presStyleCnt="5"/>
      <dgm:spPr/>
      <dgm:t>
        <a:bodyPr/>
        <a:lstStyle/>
        <a:p>
          <a:endParaRPr lang="en-US"/>
        </a:p>
      </dgm:t>
    </dgm:pt>
    <dgm:pt modelId="{F2BF4125-3E24-F946-8D63-52FC197926ED}" type="pres">
      <dgm:prSet presAssocID="{B14389AB-1CB1-F64D-AECC-75A8F6145E12}" presName="hierRoot2" presStyleCnt="0">
        <dgm:presLayoutVars>
          <dgm:hierBranch val="init"/>
        </dgm:presLayoutVars>
      </dgm:prSet>
      <dgm:spPr/>
    </dgm:pt>
    <dgm:pt modelId="{BDCC6EEB-F7C2-6B49-B0A3-19EEFF0C5556}" type="pres">
      <dgm:prSet presAssocID="{B14389AB-1CB1-F64D-AECC-75A8F6145E12}" presName="rootComposite" presStyleCnt="0"/>
      <dgm:spPr/>
    </dgm:pt>
    <dgm:pt modelId="{D23E6771-F9C7-C342-9B9F-E7F22CBC2C09}" type="pres">
      <dgm:prSet presAssocID="{B14389AB-1CB1-F64D-AECC-75A8F6145E12}" presName="rootText" presStyleLbl="node2" presStyleIdx="2" presStyleCnt="4" custLinFactNeighborX="236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91C4FD-5FA8-1D41-A0EC-C6179CDEC4B9}" type="pres">
      <dgm:prSet presAssocID="{B14389AB-1CB1-F64D-AECC-75A8F6145E12}" presName="rootConnector" presStyleLbl="node2" presStyleIdx="2" presStyleCnt="4"/>
      <dgm:spPr/>
      <dgm:t>
        <a:bodyPr/>
        <a:lstStyle/>
        <a:p>
          <a:endParaRPr lang="en-US"/>
        </a:p>
      </dgm:t>
    </dgm:pt>
    <dgm:pt modelId="{71E0113D-9F42-3440-B5DD-0B25D85F5087}" type="pres">
      <dgm:prSet presAssocID="{B14389AB-1CB1-F64D-AECC-75A8F6145E12}" presName="hierChild4" presStyleCnt="0"/>
      <dgm:spPr/>
    </dgm:pt>
    <dgm:pt modelId="{8D552CDC-8FBA-C84A-9734-97FA990AC238}" type="pres">
      <dgm:prSet presAssocID="{B14389AB-1CB1-F64D-AECC-75A8F6145E12}" presName="hierChild5" presStyleCnt="0"/>
      <dgm:spPr/>
    </dgm:pt>
    <dgm:pt modelId="{7FB39533-797C-9046-B05F-7FF2BBD02FF9}" type="pres">
      <dgm:prSet presAssocID="{19EC28C6-264E-6D43-9DA3-DF96D3AE31B6}" presName="Name37" presStyleLbl="parChTrans1D2" presStyleIdx="3" presStyleCnt="5"/>
      <dgm:spPr/>
      <dgm:t>
        <a:bodyPr/>
        <a:lstStyle/>
        <a:p>
          <a:endParaRPr lang="en-US"/>
        </a:p>
      </dgm:t>
    </dgm:pt>
    <dgm:pt modelId="{B360181C-6260-DA4B-86E4-AE0166770F1A}" type="pres">
      <dgm:prSet presAssocID="{973AA675-A6BE-E645-9F6B-A9B3DCFF3BE3}" presName="hierRoot2" presStyleCnt="0">
        <dgm:presLayoutVars>
          <dgm:hierBranch val="init"/>
        </dgm:presLayoutVars>
      </dgm:prSet>
      <dgm:spPr/>
    </dgm:pt>
    <dgm:pt modelId="{631CA4DD-7DEF-5D46-A70E-E445186D7D6D}" type="pres">
      <dgm:prSet presAssocID="{973AA675-A6BE-E645-9F6B-A9B3DCFF3BE3}" presName="rootComposite" presStyleCnt="0"/>
      <dgm:spPr/>
    </dgm:pt>
    <dgm:pt modelId="{3313BFBF-26BF-B14C-8BDB-FABD8CCBAA4A}" type="pres">
      <dgm:prSet presAssocID="{973AA675-A6BE-E645-9F6B-A9B3DCFF3BE3}" presName="rootText" presStyleLbl="node2" presStyleIdx="3" presStyleCnt="4" custLinFactNeighborX="230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FB5FC4-A6CB-854F-AB86-CD09192EA177}" type="pres">
      <dgm:prSet presAssocID="{973AA675-A6BE-E645-9F6B-A9B3DCFF3BE3}" presName="rootConnector" presStyleLbl="node2" presStyleIdx="3" presStyleCnt="4"/>
      <dgm:spPr/>
      <dgm:t>
        <a:bodyPr/>
        <a:lstStyle/>
        <a:p>
          <a:endParaRPr lang="en-US"/>
        </a:p>
      </dgm:t>
    </dgm:pt>
    <dgm:pt modelId="{8EC95A6A-5119-014B-9993-B59CC0372ECA}" type="pres">
      <dgm:prSet presAssocID="{973AA675-A6BE-E645-9F6B-A9B3DCFF3BE3}" presName="hierChild4" presStyleCnt="0"/>
      <dgm:spPr/>
    </dgm:pt>
    <dgm:pt modelId="{F34A90BA-C1AB-B848-AFC3-CE9D4516A6F4}" type="pres">
      <dgm:prSet presAssocID="{973AA675-A6BE-E645-9F6B-A9B3DCFF3BE3}" presName="hierChild5" presStyleCnt="0"/>
      <dgm:spPr/>
    </dgm:pt>
    <dgm:pt modelId="{668AB4CE-E0E7-BE46-B252-E214D71AA741}" type="pres">
      <dgm:prSet presAssocID="{5B1340AA-5C8B-5A45-9F07-20884EF3593F}" presName="hierChild3" presStyleCnt="0"/>
      <dgm:spPr/>
    </dgm:pt>
    <dgm:pt modelId="{6A69CB38-04CC-3841-8C9A-D8471EF1580E}" type="pres">
      <dgm:prSet presAssocID="{7CB2715F-BE60-7944-B8BD-182905D85843}" presName="Name111" presStyleLbl="parChTrans1D2" presStyleIdx="4" presStyleCnt="5"/>
      <dgm:spPr/>
      <dgm:t>
        <a:bodyPr/>
        <a:lstStyle/>
        <a:p>
          <a:endParaRPr lang="en-US"/>
        </a:p>
      </dgm:t>
    </dgm:pt>
    <dgm:pt modelId="{ED342E59-C87D-2C4E-98C6-508AE221683A}" type="pres">
      <dgm:prSet presAssocID="{2AE9800F-166C-0B47-BF5B-2A076E6EA8F9}" presName="hierRoot3" presStyleCnt="0">
        <dgm:presLayoutVars>
          <dgm:hierBranch val="init"/>
        </dgm:presLayoutVars>
      </dgm:prSet>
      <dgm:spPr/>
    </dgm:pt>
    <dgm:pt modelId="{FE46C2A7-8BCE-CE49-9A48-14C9D61F4DF4}" type="pres">
      <dgm:prSet presAssocID="{2AE9800F-166C-0B47-BF5B-2A076E6EA8F9}" presName="rootComposite3" presStyleCnt="0"/>
      <dgm:spPr/>
    </dgm:pt>
    <dgm:pt modelId="{59796EB1-8EB8-7541-9CEA-F4B9D3191742}" type="pres">
      <dgm:prSet presAssocID="{2AE9800F-166C-0B47-BF5B-2A076E6EA8F9}" presName="rootText3" presStyleLbl="asst1" presStyleIdx="0" presStyleCnt="1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E4CEF-770A-9F46-9D03-3B070DF3BED1}" type="pres">
      <dgm:prSet presAssocID="{2AE9800F-166C-0B47-BF5B-2A076E6EA8F9}" presName="rootConnector3" presStyleLbl="asst1" presStyleIdx="0" presStyleCnt="1"/>
      <dgm:spPr/>
      <dgm:t>
        <a:bodyPr/>
        <a:lstStyle/>
        <a:p>
          <a:endParaRPr lang="en-US"/>
        </a:p>
      </dgm:t>
    </dgm:pt>
    <dgm:pt modelId="{B26497EB-8C57-BA48-BACC-B11F22CA118C}" type="pres">
      <dgm:prSet presAssocID="{2AE9800F-166C-0B47-BF5B-2A076E6EA8F9}" presName="hierChild6" presStyleCnt="0"/>
      <dgm:spPr/>
    </dgm:pt>
    <dgm:pt modelId="{9AFE0564-CE57-D344-BBC6-9F0ED90E755E}" type="pres">
      <dgm:prSet presAssocID="{2AE9800F-166C-0B47-BF5B-2A076E6EA8F9}" presName="hierChild7" presStyleCnt="0"/>
      <dgm:spPr/>
    </dgm:pt>
    <dgm:pt modelId="{F84DC5AC-DC18-784A-B06E-12E25464252F}" type="pres">
      <dgm:prSet presAssocID="{95619A17-5FE5-9B4B-B3F6-2BB840510CB7}" presName="hierRoot1" presStyleCnt="0">
        <dgm:presLayoutVars>
          <dgm:hierBranch val="init"/>
        </dgm:presLayoutVars>
      </dgm:prSet>
      <dgm:spPr/>
    </dgm:pt>
    <dgm:pt modelId="{5A5B1A0E-EBBA-0E47-B449-97517732B3BF}" type="pres">
      <dgm:prSet presAssocID="{95619A17-5FE5-9B4B-B3F6-2BB840510CB7}" presName="rootComposite1" presStyleCnt="0"/>
      <dgm:spPr/>
    </dgm:pt>
    <dgm:pt modelId="{D99F1970-4593-8543-8625-3EEFDBC2BFE7}" type="pres">
      <dgm:prSet presAssocID="{95619A17-5FE5-9B4B-B3F6-2BB840510CB7}" presName="rootText1" presStyleLbl="node0" presStyleIdx="1" presStyleCnt="3" custLinFactNeighborX="-393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A0E357-BB76-FB4E-9C21-860EF7B52DA1}" type="pres">
      <dgm:prSet presAssocID="{95619A17-5FE5-9B4B-B3F6-2BB840510CB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C9060EA-84F1-3244-8863-3A465176BE99}" type="pres">
      <dgm:prSet presAssocID="{95619A17-5FE5-9B4B-B3F6-2BB840510CB7}" presName="hierChild2" presStyleCnt="0"/>
      <dgm:spPr/>
    </dgm:pt>
    <dgm:pt modelId="{94BCC048-7C2A-0A41-AF05-9902EB46D595}" type="pres">
      <dgm:prSet presAssocID="{95619A17-5FE5-9B4B-B3F6-2BB840510CB7}" presName="hierChild3" presStyleCnt="0"/>
      <dgm:spPr/>
    </dgm:pt>
    <dgm:pt modelId="{D18330D0-06F4-B640-A646-D642ADC326B0}" type="pres">
      <dgm:prSet presAssocID="{5449C218-CDED-B944-AD62-6EEBE40C7B88}" presName="hierRoot1" presStyleCnt="0">
        <dgm:presLayoutVars>
          <dgm:hierBranch val="init"/>
        </dgm:presLayoutVars>
      </dgm:prSet>
      <dgm:spPr/>
    </dgm:pt>
    <dgm:pt modelId="{7C3FBF96-00CD-AC49-B2CD-C80CD570CBCE}" type="pres">
      <dgm:prSet presAssocID="{5449C218-CDED-B944-AD62-6EEBE40C7B88}" presName="rootComposite1" presStyleCnt="0"/>
      <dgm:spPr/>
    </dgm:pt>
    <dgm:pt modelId="{FE2874C8-EB6F-5941-B890-8DD361918F78}" type="pres">
      <dgm:prSet presAssocID="{5449C218-CDED-B944-AD62-6EEBE40C7B88}" presName="rootText1" presStyleLbl="node0" presStyleIdx="2" presStyleCnt="3" custLinFactNeighborX="-30287" custLinFactNeighborY="28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24BB48-CC90-3244-844C-3C4F5B3ACA30}" type="pres">
      <dgm:prSet presAssocID="{5449C218-CDED-B944-AD62-6EEBE40C7B8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C45FCB5-C7AF-534C-A50D-0B6DE25318DF}" type="pres">
      <dgm:prSet presAssocID="{5449C218-CDED-B944-AD62-6EEBE40C7B88}" presName="hierChild2" presStyleCnt="0"/>
      <dgm:spPr/>
    </dgm:pt>
    <dgm:pt modelId="{219FB6A8-9C0F-754B-BC89-F98941708B22}" type="pres">
      <dgm:prSet presAssocID="{5449C218-CDED-B944-AD62-6EEBE40C7B88}" presName="hierChild3" presStyleCnt="0"/>
      <dgm:spPr/>
    </dgm:pt>
  </dgm:ptLst>
  <dgm:cxnLst>
    <dgm:cxn modelId="{1448E0D8-6891-5D49-AC2D-E398D8BD8AC0}" type="presOf" srcId="{725FA5BD-A0CD-A84C-B2AE-180701C45D6A}" destId="{2ABE3E43-499E-2343-B760-83F4E3768041}" srcOrd="0" destOrd="0" presId="urn:microsoft.com/office/officeart/2005/8/layout/orgChart1"/>
    <dgm:cxn modelId="{A248D7E7-9251-C643-8BF1-C83B47873663}" type="presOf" srcId="{7CB2715F-BE60-7944-B8BD-182905D85843}" destId="{6A69CB38-04CC-3841-8C9A-D8471EF1580E}" srcOrd="0" destOrd="0" presId="urn:microsoft.com/office/officeart/2005/8/layout/orgChart1"/>
    <dgm:cxn modelId="{6E160C3F-4D61-FD4E-BD85-A633A14EFE8F}" type="presOf" srcId="{B14389AB-1CB1-F64D-AECC-75A8F6145E12}" destId="{D23E6771-F9C7-C342-9B9F-E7F22CBC2C09}" srcOrd="0" destOrd="0" presId="urn:microsoft.com/office/officeart/2005/8/layout/orgChart1"/>
    <dgm:cxn modelId="{338FB9E6-C581-DE4E-A2A1-CF9E4AE4F977}" srcId="{5B1340AA-5C8B-5A45-9F07-20884EF3593F}" destId="{973AA675-A6BE-E645-9F6B-A9B3DCFF3BE3}" srcOrd="4" destOrd="0" parTransId="{19EC28C6-264E-6D43-9DA3-DF96D3AE31B6}" sibTransId="{2F5297D6-F27A-EE49-AF5C-069EB69994C6}"/>
    <dgm:cxn modelId="{5CEA1CB7-8BC3-BF43-8099-746D9C53088B}" type="presOf" srcId="{2AE9800F-166C-0B47-BF5B-2A076E6EA8F9}" destId="{89FE4CEF-770A-9F46-9D03-3B070DF3BED1}" srcOrd="1" destOrd="0" presId="urn:microsoft.com/office/officeart/2005/8/layout/orgChart1"/>
    <dgm:cxn modelId="{915C8F55-6D45-514E-B2C5-B111A336DCB3}" type="presOf" srcId="{2AE9800F-166C-0B47-BF5B-2A076E6EA8F9}" destId="{59796EB1-8EB8-7541-9CEA-F4B9D3191742}" srcOrd="0" destOrd="0" presId="urn:microsoft.com/office/officeart/2005/8/layout/orgChart1"/>
    <dgm:cxn modelId="{9684B66C-60EA-4047-8700-5A487CC382BA}" type="presOf" srcId="{B14389AB-1CB1-F64D-AECC-75A8F6145E12}" destId="{F291C4FD-5FA8-1D41-A0EC-C6179CDEC4B9}" srcOrd="1" destOrd="0" presId="urn:microsoft.com/office/officeart/2005/8/layout/orgChart1"/>
    <dgm:cxn modelId="{FF5C46F3-16A2-AC4D-A552-F546C74DF864}" srcId="{23FAE0AE-B58D-964A-ACDC-D19261D19144}" destId="{5449C218-CDED-B944-AD62-6EEBE40C7B88}" srcOrd="2" destOrd="0" parTransId="{90850A5D-497D-2C47-A842-99E12C7B033C}" sibTransId="{5016AA97-5B20-9343-847B-5CFAB135F9E4}"/>
    <dgm:cxn modelId="{B462A7EA-6D5D-1247-9153-CECA6199D5C2}" type="presOf" srcId="{FA54569A-FE30-BD40-A915-862DE8416479}" destId="{78A6365D-58CC-CD41-BD09-9F2E7DFCEAFA}" srcOrd="1" destOrd="0" presId="urn:microsoft.com/office/officeart/2005/8/layout/orgChart1"/>
    <dgm:cxn modelId="{63CF49A3-0AC9-2445-AD75-0A0AD41EF544}" srcId="{5B1340AA-5C8B-5A45-9F07-20884EF3593F}" destId="{B14389AB-1CB1-F64D-AECC-75A8F6145E12}" srcOrd="3" destOrd="0" parTransId="{93C1316B-A1B9-BD40-AAD9-BC2484D373D3}" sibTransId="{0EAB53D8-8513-4D45-A152-A85C9F57D412}"/>
    <dgm:cxn modelId="{0E8D8930-1746-2A41-B880-A16034DE502F}" type="presOf" srcId="{5449C218-CDED-B944-AD62-6EEBE40C7B88}" destId="{4C24BB48-CC90-3244-844C-3C4F5B3ACA30}" srcOrd="1" destOrd="0" presId="urn:microsoft.com/office/officeart/2005/8/layout/orgChart1"/>
    <dgm:cxn modelId="{A7472203-2792-4C4C-A9C8-FABDAAC143DF}" srcId="{5B1340AA-5C8B-5A45-9F07-20884EF3593F}" destId="{2AE9800F-166C-0B47-BF5B-2A076E6EA8F9}" srcOrd="0" destOrd="0" parTransId="{7CB2715F-BE60-7944-B8BD-182905D85843}" sibTransId="{52238C2F-F3CE-7541-985F-FD7A2A9FE7BB}"/>
    <dgm:cxn modelId="{C1430975-D3AD-3F47-8443-C2E1C6C8B938}" srcId="{23FAE0AE-B58D-964A-ACDC-D19261D19144}" destId="{5B1340AA-5C8B-5A45-9F07-20884EF3593F}" srcOrd="0" destOrd="0" parTransId="{8F435090-CA99-E043-934C-A4883EDA3764}" sibTransId="{1658B959-8744-164E-BECE-DC9A0EFE4F17}"/>
    <dgm:cxn modelId="{DB9CA8BC-65A5-DA49-871E-DD676BA59269}" type="presOf" srcId="{5B1340AA-5C8B-5A45-9F07-20884EF3593F}" destId="{F23945A7-3C64-EF4D-B7A1-023589BCC09C}" srcOrd="1" destOrd="0" presId="urn:microsoft.com/office/officeart/2005/8/layout/orgChart1"/>
    <dgm:cxn modelId="{F464BD9C-67A8-C54E-81D9-AFE098849A1F}" type="presOf" srcId="{95619A17-5FE5-9B4B-B3F6-2BB840510CB7}" destId="{D99F1970-4593-8543-8625-3EEFDBC2BFE7}" srcOrd="0" destOrd="0" presId="urn:microsoft.com/office/officeart/2005/8/layout/orgChart1"/>
    <dgm:cxn modelId="{A58D381C-08EF-4841-8C14-79985DE5CF85}" type="presOf" srcId="{93C1316B-A1B9-BD40-AAD9-BC2484D373D3}" destId="{D8F158AD-0BFA-E74D-9228-95F0136CAD09}" srcOrd="0" destOrd="0" presId="urn:microsoft.com/office/officeart/2005/8/layout/orgChart1"/>
    <dgm:cxn modelId="{A4B1638C-F4BD-EE45-9CC1-A0D099770AF1}" type="presOf" srcId="{69935D71-B39B-0742-93DA-1AF0465B73E7}" destId="{E9F3B4A5-A882-7345-BC84-D7090FA6711C}" srcOrd="0" destOrd="0" presId="urn:microsoft.com/office/officeart/2005/8/layout/orgChart1"/>
    <dgm:cxn modelId="{00C43A44-8378-0E44-97B1-E993595182AB}" type="presOf" srcId="{19EC28C6-264E-6D43-9DA3-DF96D3AE31B6}" destId="{7FB39533-797C-9046-B05F-7FF2BBD02FF9}" srcOrd="0" destOrd="0" presId="urn:microsoft.com/office/officeart/2005/8/layout/orgChart1"/>
    <dgm:cxn modelId="{D255C836-1E42-5741-A0F7-1FCB6519BCFD}" srcId="{5B1340AA-5C8B-5A45-9F07-20884EF3593F}" destId="{69935D71-B39B-0742-93DA-1AF0465B73E7}" srcOrd="2" destOrd="0" parTransId="{725FA5BD-A0CD-A84C-B2AE-180701C45D6A}" sibTransId="{B0420C72-1CA9-7849-98A0-A9823A851AEB}"/>
    <dgm:cxn modelId="{6F758CEE-DF2E-9341-B47E-B139B0F60CBB}" type="presOf" srcId="{FA54569A-FE30-BD40-A915-862DE8416479}" destId="{8F1309DA-A412-184C-B3D5-8EADC70DD883}" srcOrd="0" destOrd="0" presId="urn:microsoft.com/office/officeart/2005/8/layout/orgChart1"/>
    <dgm:cxn modelId="{A4E27FAA-A2A1-D04C-9B93-9F65D7BCB2F0}" type="presOf" srcId="{973AA675-A6BE-E645-9F6B-A9B3DCFF3BE3}" destId="{40FB5FC4-A6CB-854F-AB86-CD09192EA177}" srcOrd="1" destOrd="0" presId="urn:microsoft.com/office/officeart/2005/8/layout/orgChart1"/>
    <dgm:cxn modelId="{01C47EAB-474A-D94D-95BD-94BE1B01432C}" srcId="{23FAE0AE-B58D-964A-ACDC-D19261D19144}" destId="{95619A17-5FE5-9B4B-B3F6-2BB840510CB7}" srcOrd="1" destOrd="0" parTransId="{1D209F79-F43D-8441-B900-30D9E888DC2C}" sibTransId="{65AA77E5-E8FC-E34A-B0F9-432B109888EA}"/>
    <dgm:cxn modelId="{6A588A1B-E11B-6B4E-A78B-457ED21093B7}" type="presOf" srcId="{69935D71-B39B-0742-93DA-1AF0465B73E7}" destId="{9F5BC266-46BF-D144-89F0-3A4484292F51}" srcOrd="1" destOrd="0" presId="urn:microsoft.com/office/officeart/2005/8/layout/orgChart1"/>
    <dgm:cxn modelId="{E93C3AE0-D10A-C442-A2EA-75A17D7181BE}" srcId="{5B1340AA-5C8B-5A45-9F07-20884EF3593F}" destId="{FA54569A-FE30-BD40-A915-862DE8416479}" srcOrd="1" destOrd="0" parTransId="{09D864FE-B24D-FF4F-8076-B2D5D18D3839}" sibTransId="{6C810D87-BFD9-EE4E-AA61-8792E9C75AC5}"/>
    <dgm:cxn modelId="{7C0A98FB-FF2E-E44B-804D-5A0302771391}" type="presOf" srcId="{5B1340AA-5C8B-5A45-9F07-20884EF3593F}" destId="{FDA5076A-285A-3D41-9E1D-6A5823007872}" srcOrd="0" destOrd="0" presId="urn:microsoft.com/office/officeart/2005/8/layout/orgChart1"/>
    <dgm:cxn modelId="{CE183836-094F-2045-8A19-0708AA7A0158}" type="presOf" srcId="{23FAE0AE-B58D-964A-ACDC-D19261D19144}" destId="{149F1F76-953D-D844-8107-25E92240F2B9}" srcOrd="0" destOrd="0" presId="urn:microsoft.com/office/officeart/2005/8/layout/orgChart1"/>
    <dgm:cxn modelId="{E775A734-3F5E-5949-A656-8E1DDCFCFF53}" type="presOf" srcId="{09D864FE-B24D-FF4F-8076-B2D5D18D3839}" destId="{EE6CAC3E-3672-7847-A8E5-B964F28B4CC1}" srcOrd="0" destOrd="0" presId="urn:microsoft.com/office/officeart/2005/8/layout/orgChart1"/>
    <dgm:cxn modelId="{A1693F65-D5E1-A744-A680-22C63AC0AE94}" type="presOf" srcId="{95619A17-5FE5-9B4B-B3F6-2BB840510CB7}" destId="{93A0E357-BB76-FB4E-9C21-860EF7B52DA1}" srcOrd="1" destOrd="0" presId="urn:microsoft.com/office/officeart/2005/8/layout/orgChart1"/>
    <dgm:cxn modelId="{3B112DBE-9018-1A49-80A6-E97E90F1E1E3}" type="presOf" srcId="{5449C218-CDED-B944-AD62-6EEBE40C7B88}" destId="{FE2874C8-EB6F-5941-B890-8DD361918F78}" srcOrd="0" destOrd="0" presId="urn:microsoft.com/office/officeart/2005/8/layout/orgChart1"/>
    <dgm:cxn modelId="{29E490C0-6498-4346-A7D6-0BEF91EE023A}" type="presOf" srcId="{973AA675-A6BE-E645-9F6B-A9B3DCFF3BE3}" destId="{3313BFBF-26BF-B14C-8BDB-FABD8CCBAA4A}" srcOrd="0" destOrd="0" presId="urn:microsoft.com/office/officeart/2005/8/layout/orgChart1"/>
    <dgm:cxn modelId="{534813FB-1FE5-9E4A-AB99-8F3245986C37}" type="presParOf" srcId="{149F1F76-953D-D844-8107-25E92240F2B9}" destId="{A665A5BF-945C-5849-ACCA-0CCA574A43A2}" srcOrd="0" destOrd="0" presId="urn:microsoft.com/office/officeart/2005/8/layout/orgChart1"/>
    <dgm:cxn modelId="{52C70AFD-3256-5941-9985-D11496D51289}" type="presParOf" srcId="{A665A5BF-945C-5849-ACCA-0CCA574A43A2}" destId="{B7A24FB2-0183-894A-9A4A-1D51DC99E1BE}" srcOrd="0" destOrd="0" presId="urn:microsoft.com/office/officeart/2005/8/layout/orgChart1"/>
    <dgm:cxn modelId="{22894493-46F9-1D4B-98BC-373C0D4ED9BD}" type="presParOf" srcId="{B7A24FB2-0183-894A-9A4A-1D51DC99E1BE}" destId="{FDA5076A-285A-3D41-9E1D-6A5823007872}" srcOrd="0" destOrd="0" presId="urn:microsoft.com/office/officeart/2005/8/layout/orgChart1"/>
    <dgm:cxn modelId="{5E690353-8EC1-E54D-8E48-657A47C1AC0D}" type="presParOf" srcId="{B7A24FB2-0183-894A-9A4A-1D51DC99E1BE}" destId="{F23945A7-3C64-EF4D-B7A1-023589BCC09C}" srcOrd="1" destOrd="0" presId="urn:microsoft.com/office/officeart/2005/8/layout/orgChart1"/>
    <dgm:cxn modelId="{1A9A4EC4-B743-4146-87C9-21F290A91FF6}" type="presParOf" srcId="{A665A5BF-945C-5849-ACCA-0CCA574A43A2}" destId="{6668EDE3-F7FC-BB41-B156-A2610F19E5CE}" srcOrd="1" destOrd="0" presId="urn:microsoft.com/office/officeart/2005/8/layout/orgChart1"/>
    <dgm:cxn modelId="{B75ACA0A-AD68-EA4D-A903-FFDAED5C7485}" type="presParOf" srcId="{6668EDE3-F7FC-BB41-B156-A2610F19E5CE}" destId="{EE6CAC3E-3672-7847-A8E5-B964F28B4CC1}" srcOrd="0" destOrd="0" presId="urn:microsoft.com/office/officeart/2005/8/layout/orgChart1"/>
    <dgm:cxn modelId="{122E5DA3-6E7D-CB49-8AC3-EE048A2D796A}" type="presParOf" srcId="{6668EDE3-F7FC-BB41-B156-A2610F19E5CE}" destId="{83F085FA-BDE2-FB44-8570-70653DFB8922}" srcOrd="1" destOrd="0" presId="urn:microsoft.com/office/officeart/2005/8/layout/orgChart1"/>
    <dgm:cxn modelId="{2F545231-AD05-5F49-9DFA-C6CBD9FF0C7A}" type="presParOf" srcId="{83F085FA-BDE2-FB44-8570-70653DFB8922}" destId="{B47A79DE-5F4B-2C4D-8196-B00B642ADC96}" srcOrd="0" destOrd="0" presId="urn:microsoft.com/office/officeart/2005/8/layout/orgChart1"/>
    <dgm:cxn modelId="{0A842890-C4EE-0F42-BFFD-FCBFA354A0EC}" type="presParOf" srcId="{B47A79DE-5F4B-2C4D-8196-B00B642ADC96}" destId="{8F1309DA-A412-184C-B3D5-8EADC70DD883}" srcOrd="0" destOrd="0" presId="urn:microsoft.com/office/officeart/2005/8/layout/orgChart1"/>
    <dgm:cxn modelId="{2576A314-BBF8-A445-AB15-760BEDDB3CCE}" type="presParOf" srcId="{B47A79DE-5F4B-2C4D-8196-B00B642ADC96}" destId="{78A6365D-58CC-CD41-BD09-9F2E7DFCEAFA}" srcOrd="1" destOrd="0" presId="urn:microsoft.com/office/officeart/2005/8/layout/orgChart1"/>
    <dgm:cxn modelId="{47AB6380-5F90-6441-B8F0-7C636C00DA66}" type="presParOf" srcId="{83F085FA-BDE2-FB44-8570-70653DFB8922}" destId="{E10BFAD0-E970-5248-B42D-BB5381B80AD8}" srcOrd="1" destOrd="0" presId="urn:microsoft.com/office/officeart/2005/8/layout/orgChart1"/>
    <dgm:cxn modelId="{D984D979-772A-5641-BEAC-0DADB39AC13C}" type="presParOf" srcId="{83F085FA-BDE2-FB44-8570-70653DFB8922}" destId="{CA34A14E-5B51-364C-A16F-FFB8AC796934}" srcOrd="2" destOrd="0" presId="urn:microsoft.com/office/officeart/2005/8/layout/orgChart1"/>
    <dgm:cxn modelId="{100728D3-4654-1D4B-B09A-AC36F607C1B5}" type="presParOf" srcId="{6668EDE3-F7FC-BB41-B156-A2610F19E5CE}" destId="{2ABE3E43-499E-2343-B760-83F4E3768041}" srcOrd="2" destOrd="0" presId="urn:microsoft.com/office/officeart/2005/8/layout/orgChart1"/>
    <dgm:cxn modelId="{9ECA34F9-D8B1-9442-88A5-7164F31A67B0}" type="presParOf" srcId="{6668EDE3-F7FC-BB41-B156-A2610F19E5CE}" destId="{2C4883B3-5AA8-164F-9CD5-42E1B86BDDC1}" srcOrd="3" destOrd="0" presId="urn:microsoft.com/office/officeart/2005/8/layout/orgChart1"/>
    <dgm:cxn modelId="{56A9FEE3-52C3-C146-A943-EBE6AF263EFE}" type="presParOf" srcId="{2C4883B3-5AA8-164F-9CD5-42E1B86BDDC1}" destId="{48713333-9E4C-1E41-A0AB-5C625817F8D0}" srcOrd="0" destOrd="0" presId="urn:microsoft.com/office/officeart/2005/8/layout/orgChart1"/>
    <dgm:cxn modelId="{11014DEB-5B04-8C4F-8137-052EC8EB2C5D}" type="presParOf" srcId="{48713333-9E4C-1E41-A0AB-5C625817F8D0}" destId="{E9F3B4A5-A882-7345-BC84-D7090FA6711C}" srcOrd="0" destOrd="0" presId="urn:microsoft.com/office/officeart/2005/8/layout/orgChart1"/>
    <dgm:cxn modelId="{AB72B760-6F45-2E47-B544-DCB0857DECA4}" type="presParOf" srcId="{48713333-9E4C-1E41-A0AB-5C625817F8D0}" destId="{9F5BC266-46BF-D144-89F0-3A4484292F51}" srcOrd="1" destOrd="0" presId="urn:microsoft.com/office/officeart/2005/8/layout/orgChart1"/>
    <dgm:cxn modelId="{56F050C9-BA1B-9049-9DE8-A21ADD4C3A6F}" type="presParOf" srcId="{2C4883B3-5AA8-164F-9CD5-42E1B86BDDC1}" destId="{45FB0303-FFB6-764A-BAD4-5AC34BFA9D80}" srcOrd="1" destOrd="0" presId="urn:microsoft.com/office/officeart/2005/8/layout/orgChart1"/>
    <dgm:cxn modelId="{09BB548A-7CD6-A349-B5D5-50F0F8CFEEE8}" type="presParOf" srcId="{2C4883B3-5AA8-164F-9CD5-42E1B86BDDC1}" destId="{6B9FAAF8-0935-F541-A156-0C98AB687B09}" srcOrd="2" destOrd="0" presId="urn:microsoft.com/office/officeart/2005/8/layout/orgChart1"/>
    <dgm:cxn modelId="{E7E4D7A9-123D-D645-9FD1-1902894AABD6}" type="presParOf" srcId="{6668EDE3-F7FC-BB41-B156-A2610F19E5CE}" destId="{D8F158AD-0BFA-E74D-9228-95F0136CAD09}" srcOrd="4" destOrd="0" presId="urn:microsoft.com/office/officeart/2005/8/layout/orgChart1"/>
    <dgm:cxn modelId="{C596750E-B109-6D4E-9BDE-F0E3FF12C5C6}" type="presParOf" srcId="{6668EDE3-F7FC-BB41-B156-A2610F19E5CE}" destId="{F2BF4125-3E24-F946-8D63-52FC197926ED}" srcOrd="5" destOrd="0" presId="urn:microsoft.com/office/officeart/2005/8/layout/orgChart1"/>
    <dgm:cxn modelId="{822128A9-3F31-844B-9982-0D4A52FFD524}" type="presParOf" srcId="{F2BF4125-3E24-F946-8D63-52FC197926ED}" destId="{BDCC6EEB-F7C2-6B49-B0A3-19EEFF0C5556}" srcOrd="0" destOrd="0" presId="urn:microsoft.com/office/officeart/2005/8/layout/orgChart1"/>
    <dgm:cxn modelId="{7D55A44A-974D-D64F-AEDD-6B5E714E030E}" type="presParOf" srcId="{BDCC6EEB-F7C2-6B49-B0A3-19EEFF0C5556}" destId="{D23E6771-F9C7-C342-9B9F-E7F22CBC2C09}" srcOrd="0" destOrd="0" presId="urn:microsoft.com/office/officeart/2005/8/layout/orgChart1"/>
    <dgm:cxn modelId="{CE3F766C-B05C-D54F-8A93-9A8399D00C4B}" type="presParOf" srcId="{BDCC6EEB-F7C2-6B49-B0A3-19EEFF0C5556}" destId="{F291C4FD-5FA8-1D41-A0EC-C6179CDEC4B9}" srcOrd="1" destOrd="0" presId="urn:microsoft.com/office/officeart/2005/8/layout/orgChart1"/>
    <dgm:cxn modelId="{DCC48824-9EA3-804F-8D2B-EC3042D93F2A}" type="presParOf" srcId="{F2BF4125-3E24-F946-8D63-52FC197926ED}" destId="{71E0113D-9F42-3440-B5DD-0B25D85F5087}" srcOrd="1" destOrd="0" presId="urn:microsoft.com/office/officeart/2005/8/layout/orgChart1"/>
    <dgm:cxn modelId="{08A2A682-47AC-4849-A07F-2A5F018A1008}" type="presParOf" srcId="{F2BF4125-3E24-F946-8D63-52FC197926ED}" destId="{8D552CDC-8FBA-C84A-9734-97FA990AC238}" srcOrd="2" destOrd="0" presId="urn:microsoft.com/office/officeart/2005/8/layout/orgChart1"/>
    <dgm:cxn modelId="{4C069BB5-FB4C-1346-AEE4-FC16CDC1F6AD}" type="presParOf" srcId="{6668EDE3-F7FC-BB41-B156-A2610F19E5CE}" destId="{7FB39533-797C-9046-B05F-7FF2BBD02FF9}" srcOrd="6" destOrd="0" presId="urn:microsoft.com/office/officeart/2005/8/layout/orgChart1"/>
    <dgm:cxn modelId="{4D343708-E9A6-2847-9BB0-4D0053B71A5F}" type="presParOf" srcId="{6668EDE3-F7FC-BB41-B156-A2610F19E5CE}" destId="{B360181C-6260-DA4B-86E4-AE0166770F1A}" srcOrd="7" destOrd="0" presId="urn:microsoft.com/office/officeart/2005/8/layout/orgChart1"/>
    <dgm:cxn modelId="{62CA3599-1D6B-5045-9EF6-B597113DFFBE}" type="presParOf" srcId="{B360181C-6260-DA4B-86E4-AE0166770F1A}" destId="{631CA4DD-7DEF-5D46-A70E-E445186D7D6D}" srcOrd="0" destOrd="0" presId="urn:microsoft.com/office/officeart/2005/8/layout/orgChart1"/>
    <dgm:cxn modelId="{29C39F2A-D5D8-704E-96EB-20D12AE911D6}" type="presParOf" srcId="{631CA4DD-7DEF-5D46-A70E-E445186D7D6D}" destId="{3313BFBF-26BF-B14C-8BDB-FABD8CCBAA4A}" srcOrd="0" destOrd="0" presId="urn:microsoft.com/office/officeart/2005/8/layout/orgChart1"/>
    <dgm:cxn modelId="{44810F2D-D097-DE41-981B-8861D4948F78}" type="presParOf" srcId="{631CA4DD-7DEF-5D46-A70E-E445186D7D6D}" destId="{40FB5FC4-A6CB-854F-AB86-CD09192EA177}" srcOrd="1" destOrd="0" presId="urn:microsoft.com/office/officeart/2005/8/layout/orgChart1"/>
    <dgm:cxn modelId="{CF7D9330-9116-5F4D-822C-82D72C77F024}" type="presParOf" srcId="{B360181C-6260-DA4B-86E4-AE0166770F1A}" destId="{8EC95A6A-5119-014B-9993-B59CC0372ECA}" srcOrd="1" destOrd="0" presId="urn:microsoft.com/office/officeart/2005/8/layout/orgChart1"/>
    <dgm:cxn modelId="{299EC7FE-C901-C94E-BE46-B1477328DDB1}" type="presParOf" srcId="{B360181C-6260-DA4B-86E4-AE0166770F1A}" destId="{F34A90BA-C1AB-B848-AFC3-CE9D4516A6F4}" srcOrd="2" destOrd="0" presId="urn:microsoft.com/office/officeart/2005/8/layout/orgChart1"/>
    <dgm:cxn modelId="{C6B84814-5D1A-8240-940C-66E87C9FC1CF}" type="presParOf" srcId="{A665A5BF-945C-5849-ACCA-0CCA574A43A2}" destId="{668AB4CE-E0E7-BE46-B252-E214D71AA741}" srcOrd="2" destOrd="0" presId="urn:microsoft.com/office/officeart/2005/8/layout/orgChart1"/>
    <dgm:cxn modelId="{FB78A791-0267-814C-8BCC-81ABF7119977}" type="presParOf" srcId="{668AB4CE-E0E7-BE46-B252-E214D71AA741}" destId="{6A69CB38-04CC-3841-8C9A-D8471EF1580E}" srcOrd="0" destOrd="0" presId="urn:microsoft.com/office/officeart/2005/8/layout/orgChart1"/>
    <dgm:cxn modelId="{BDCF66AB-2E8A-924D-BF04-F3F1C863C432}" type="presParOf" srcId="{668AB4CE-E0E7-BE46-B252-E214D71AA741}" destId="{ED342E59-C87D-2C4E-98C6-508AE221683A}" srcOrd="1" destOrd="0" presId="urn:microsoft.com/office/officeart/2005/8/layout/orgChart1"/>
    <dgm:cxn modelId="{0E70B5AA-D28D-D14A-9DED-AD25286CCF10}" type="presParOf" srcId="{ED342E59-C87D-2C4E-98C6-508AE221683A}" destId="{FE46C2A7-8BCE-CE49-9A48-14C9D61F4DF4}" srcOrd="0" destOrd="0" presId="urn:microsoft.com/office/officeart/2005/8/layout/orgChart1"/>
    <dgm:cxn modelId="{09856F14-9F51-B244-B657-65033D2593AB}" type="presParOf" srcId="{FE46C2A7-8BCE-CE49-9A48-14C9D61F4DF4}" destId="{59796EB1-8EB8-7541-9CEA-F4B9D3191742}" srcOrd="0" destOrd="0" presId="urn:microsoft.com/office/officeart/2005/8/layout/orgChart1"/>
    <dgm:cxn modelId="{BDF7631B-1C10-704A-8796-3CE3B3C673A8}" type="presParOf" srcId="{FE46C2A7-8BCE-CE49-9A48-14C9D61F4DF4}" destId="{89FE4CEF-770A-9F46-9D03-3B070DF3BED1}" srcOrd="1" destOrd="0" presId="urn:microsoft.com/office/officeart/2005/8/layout/orgChart1"/>
    <dgm:cxn modelId="{FF5F7966-3B1A-3B4B-86A3-178DB425AF77}" type="presParOf" srcId="{ED342E59-C87D-2C4E-98C6-508AE221683A}" destId="{B26497EB-8C57-BA48-BACC-B11F22CA118C}" srcOrd="1" destOrd="0" presId="urn:microsoft.com/office/officeart/2005/8/layout/orgChart1"/>
    <dgm:cxn modelId="{F5A4A586-F185-E44F-9CC0-95C7C04297FE}" type="presParOf" srcId="{ED342E59-C87D-2C4E-98C6-508AE221683A}" destId="{9AFE0564-CE57-D344-BBC6-9F0ED90E755E}" srcOrd="2" destOrd="0" presId="urn:microsoft.com/office/officeart/2005/8/layout/orgChart1"/>
    <dgm:cxn modelId="{C1E35C61-7637-D04A-A4CA-D7C81D2B8ADA}" type="presParOf" srcId="{149F1F76-953D-D844-8107-25E92240F2B9}" destId="{F84DC5AC-DC18-784A-B06E-12E25464252F}" srcOrd="1" destOrd="0" presId="urn:microsoft.com/office/officeart/2005/8/layout/orgChart1"/>
    <dgm:cxn modelId="{D4460B64-15EA-A248-B9AF-57A955562E32}" type="presParOf" srcId="{F84DC5AC-DC18-784A-B06E-12E25464252F}" destId="{5A5B1A0E-EBBA-0E47-B449-97517732B3BF}" srcOrd="0" destOrd="0" presId="urn:microsoft.com/office/officeart/2005/8/layout/orgChart1"/>
    <dgm:cxn modelId="{A52A0157-2752-7340-9230-6F0B95338758}" type="presParOf" srcId="{5A5B1A0E-EBBA-0E47-B449-97517732B3BF}" destId="{D99F1970-4593-8543-8625-3EEFDBC2BFE7}" srcOrd="0" destOrd="0" presId="urn:microsoft.com/office/officeart/2005/8/layout/orgChart1"/>
    <dgm:cxn modelId="{B3B05FB4-2383-B94C-BAC3-F26BFEB06129}" type="presParOf" srcId="{5A5B1A0E-EBBA-0E47-B449-97517732B3BF}" destId="{93A0E357-BB76-FB4E-9C21-860EF7B52DA1}" srcOrd="1" destOrd="0" presId="urn:microsoft.com/office/officeart/2005/8/layout/orgChart1"/>
    <dgm:cxn modelId="{A7CDD099-D0BA-4A4D-854A-D7B172BA5322}" type="presParOf" srcId="{F84DC5AC-DC18-784A-B06E-12E25464252F}" destId="{1C9060EA-84F1-3244-8863-3A465176BE99}" srcOrd="1" destOrd="0" presId="urn:microsoft.com/office/officeart/2005/8/layout/orgChart1"/>
    <dgm:cxn modelId="{86D0A5E7-52A3-6149-94AE-870C954D243D}" type="presParOf" srcId="{F84DC5AC-DC18-784A-B06E-12E25464252F}" destId="{94BCC048-7C2A-0A41-AF05-9902EB46D595}" srcOrd="2" destOrd="0" presId="urn:microsoft.com/office/officeart/2005/8/layout/orgChart1"/>
    <dgm:cxn modelId="{5D169C95-F61C-8349-A677-35DF39D54CD3}" type="presParOf" srcId="{149F1F76-953D-D844-8107-25E92240F2B9}" destId="{D18330D0-06F4-B640-A646-D642ADC326B0}" srcOrd="2" destOrd="0" presId="urn:microsoft.com/office/officeart/2005/8/layout/orgChart1"/>
    <dgm:cxn modelId="{C65FB874-6A28-894E-857D-5DC8C5606B3D}" type="presParOf" srcId="{D18330D0-06F4-B640-A646-D642ADC326B0}" destId="{7C3FBF96-00CD-AC49-B2CD-C80CD570CBCE}" srcOrd="0" destOrd="0" presId="urn:microsoft.com/office/officeart/2005/8/layout/orgChart1"/>
    <dgm:cxn modelId="{C4504DED-8A63-464C-B78A-9EB4E68BFCD1}" type="presParOf" srcId="{7C3FBF96-00CD-AC49-B2CD-C80CD570CBCE}" destId="{FE2874C8-EB6F-5941-B890-8DD361918F78}" srcOrd="0" destOrd="0" presId="urn:microsoft.com/office/officeart/2005/8/layout/orgChart1"/>
    <dgm:cxn modelId="{D5FB4715-AE19-FD43-A4AC-49A4D1656640}" type="presParOf" srcId="{7C3FBF96-00CD-AC49-B2CD-C80CD570CBCE}" destId="{4C24BB48-CC90-3244-844C-3C4F5B3ACA30}" srcOrd="1" destOrd="0" presId="urn:microsoft.com/office/officeart/2005/8/layout/orgChart1"/>
    <dgm:cxn modelId="{2FCC636C-9E55-2146-99E7-1A0357183163}" type="presParOf" srcId="{D18330D0-06F4-B640-A646-D642ADC326B0}" destId="{2C45FCB5-C7AF-534C-A50D-0B6DE25318DF}" srcOrd="1" destOrd="0" presId="urn:microsoft.com/office/officeart/2005/8/layout/orgChart1"/>
    <dgm:cxn modelId="{8F097199-5594-F34E-863F-F50034C08E3E}" type="presParOf" srcId="{D18330D0-06F4-B640-A646-D642ADC326B0}" destId="{219FB6A8-9C0F-754B-BC89-F98941708B2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3FAE0AE-B58D-964A-ACDC-D19261D19144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1340AA-5C8B-5A45-9F07-20884EF3593F}">
      <dgm:prSet phldrT="[Text]"/>
      <dgm:spPr/>
      <dgm:t>
        <a:bodyPr/>
        <a:lstStyle/>
        <a:p>
          <a:r>
            <a:rPr lang="en-US" dirty="0" smtClean="0"/>
            <a:t>Spring boot</a:t>
          </a:r>
          <a:endParaRPr lang="en-US" dirty="0"/>
        </a:p>
      </dgm:t>
    </dgm:pt>
    <dgm:pt modelId="{8F435090-CA99-E043-934C-A4883EDA3764}" type="parTrans" cxnId="{C1430975-D3AD-3F47-8443-C2E1C6C8B938}">
      <dgm:prSet/>
      <dgm:spPr/>
      <dgm:t>
        <a:bodyPr/>
        <a:lstStyle/>
        <a:p>
          <a:endParaRPr lang="en-US"/>
        </a:p>
      </dgm:t>
    </dgm:pt>
    <dgm:pt modelId="{1658B959-8744-164E-BECE-DC9A0EFE4F17}" type="sibTrans" cxnId="{C1430975-D3AD-3F47-8443-C2E1C6C8B938}">
      <dgm:prSet/>
      <dgm:spPr/>
      <dgm:t>
        <a:bodyPr/>
        <a:lstStyle/>
        <a:p>
          <a:endParaRPr lang="en-US"/>
        </a:p>
      </dgm:t>
    </dgm:pt>
    <dgm:pt modelId="{2AE9800F-166C-0B47-BF5B-2A076E6EA8F9}" type="asst">
      <dgm:prSet phldrT="[Text]"/>
      <dgm:spPr/>
      <dgm:t>
        <a:bodyPr/>
        <a:lstStyle/>
        <a:p>
          <a:r>
            <a:rPr lang="en-US" dirty="0" err="1" smtClean="0"/>
            <a:t>Overzicht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 highlightClick="1"/>
          </dgm14:cNvPr>
        </a:ext>
      </dgm:extLst>
    </dgm:pt>
    <dgm:pt modelId="{7CB2715F-BE60-7944-B8BD-182905D85843}" type="parTrans" cxnId="{A7472203-2792-4C4C-A9C8-FABDAAC143DF}">
      <dgm:prSet/>
      <dgm:spPr/>
      <dgm:t>
        <a:bodyPr/>
        <a:lstStyle/>
        <a:p>
          <a:endParaRPr lang="en-US"/>
        </a:p>
      </dgm:t>
    </dgm:pt>
    <dgm:pt modelId="{52238C2F-F3CE-7541-985F-FD7A2A9FE7BB}" type="sibTrans" cxnId="{A7472203-2792-4C4C-A9C8-FABDAAC143DF}">
      <dgm:prSet/>
      <dgm:spPr/>
      <dgm:t>
        <a:bodyPr/>
        <a:lstStyle/>
        <a:p>
          <a:endParaRPr lang="en-US"/>
        </a:p>
      </dgm:t>
    </dgm:pt>
    <dgm:pt modelId="{FA54569A-FE30-BD40-A915-862DE8416479}">
      <dgm:prSet phldrT="[Text]"/>
      <dgm:spPr/>
      <dgm:t>
        <a:bodyPr/>
        <a:lstStyle/>
        <a:p>
          <a:r>
            <a:rPr lang="en-US" dirty="0" smtClean="0"/>
            <a:t>Getting starters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09D864FE-B24D-FF4F-8076-B2D5D18D3839}" type="parTrans" cxnId="{E93C3AE0-D10A-C442-A2EA-75A17D7181BE}">
      <dgm:prSet/>
      <dgm:spPr/>
      <dgm:t>
        <a:bodyPr/>
        <a:lstStyle/>
        <a:p>
          <a:endParaRPr lang="en-US"/>
        </a:p>
      </dgm:t>
    </dgm:pt>
    <dgm:pt modelId="{6C810D87-BFD9-EE4E-AA61-8792E9C75AC5}" type="sibTrans" cxnId="{E93C3AE0-D10A-C442-A2EA-75A17D7181BE}">
      <dgm:prSet/>
      <dgm:spPr/>
      <dgm:t>
        <a:bodyPr/>
        <a:lstStyle/>
        <a:p>
          <a:endParaRPr lang="en-US"/>
        </a:p>
      </dgm:t>
    </dgm:pt>
    <dgm:pt modelId="{69935D71-B39B-0742-93DA-1AF0465B73E7}">
      <dgm:prSet/>
      <dgm:spPr/>
      <dgm:t>
        <a:bodyPr/>
        <a:lstStyle/>
        <a:p>
          <a:r>
            <a:rPr lang="en-US" dirty="0" smtClean="0"/>
            <a:t>Configuration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725FA5BD-A0CD-A84C-B2AE-180701C45D6A}" type="parTrans" cxnId="{D255C836-1E42-5741-A0F7-1FCB6519BCFD}">
      <dgm:prSet/>
      <dgm:spPr/>
      <dgm:t>
        <a:bodyPr/>
        <a:lstStyle/>
        <a:p>
          <a:endParaRPr lang="en-US"/>
        </a:p>
      </dgm:t>
    </dgm:pt>
    <dgm:pt modelId="{B0420C72-1CA9-7849-98A0-A9823A851AEB}" type="sibTrans" cxnId="{D255C836-1E42-5741-A0F7-1FCB6519BCFD}">
      <dgm:prSet/>
      <dgm:spPr/>
      <dgm:t>
        <a:bodyPr/>
        <a:lstStyle/>
        <a:p>
          <a:endParaRPr lang="en-US"/>
        </a:p>
      </dgm:t>
    </dgm:pt>
    <dgm:pt modelId="{B14389AB-1CB1-F64D-AECC-75A8F6145E12}">
      <dgm:prSet/>
      <dgm:spPr/>
      <dgm:t>
        <a:bodyPr/>
        <a:lstStyle/>
        <a:p>
          <a:r>
            <a:rPr lang="en-US" dirty="0" smtClean="0"/>
            <a:t>Developers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93C1316B-A1B9-BD40-AAD9-BC2484D373D3}" type="parTrans" cxnId="{63CF49A3-0AC9-2445-AD75-0A0AD41EF544}">
      <dgm:prSet/>
      <dgm:spPr/>
      <dgm:t>
        <a:bodyPr/>
        <a:lstStyle/>
        <a:p>
          <a:endParaRPr lang="en-US"/>
        </a:p>
      </dgm:t>
    </dgm:pt>
    <dgm:pt modelId="{0EAB53D8-8513-4D45-A152-A85C9F57D412}" type="sibTrans" cxnId="{63CF49A3-0AC9-2445-AD75-0A0AD41EF544}">
      <dgm:prSet/>
      <dgm:spPr/>
      <dgm:t>
        <a:bodyPr/>
        <a:lstStyle/>
        <a:p>
          <a:endParaRPr lang="en-US"/>
        </a:p>
      </dgm:t>
    </dgm:pt>
    <dgm:pt modelId="{973AA675-A6BE-E645-9F6B-A9B3DCFF3BE3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Real life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19EC28C6-264E-6D43-9DA3-DF96D3AE31B6}" type="parTrans" cxnId="{338FB9E6-C581-DE4E-A2A1-CF9E4AE4F977}">
      <dgm:prSet/>
      <dgm:spPr/>
      <dgm:t>
        <a:bodyPr/>
        <a:lstStyle/>
        <a:p>
          <a:endParaRPr lang="en-US"/>
        </a:p>
      </dgm:t>
    </dgm:pt>
    <dgm:pt modelId="{2F5297D6-F27A-EE49-AF5C-069EB69994C6}" type="sibTrans" cxnId="{338FB9E6-C581-DE4E-A2A1-CF9E4AE4F977}">
      <dgm:prSet/>
      <dgm:spPr/>
      <dgm:t>
        <a:bodyPr/>
        <a:lstStyle/>
        <a:p>
          <a:endParaRPr lang="en-US"/>
        </a:p>
      </dgm:t>
    </dgm:pt>
    <dgm:pt modelId="{95619A17-5FE5-9B4B-B3F6-2BB840510CB7}">
      <dgm:prSet/>
      <dgm:spPr/>
      <dgm:t>
        <a:bodyPr/>
        <a:lstStyle/>
        <a:p>
          <a:r>
            <a:rPr lang="en-US" dirty="0" smtClean="0"/>
            <a:t>Hands 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1D209F79-F43D-8441-B900-30D9E888DC2C}" type="parTrans" cxnId="{01C47EAB-474A-D94D-95BD-94BE1B01432C}">
      <dgm:prSet/>
      <dgm:spPr/>
      <dgm:t>
        <a:bodyPr/>
        <a:lstStyle/>
        <a:p>
          <a:endParaRPr lang="en-US"/>
        </a:p>
      </dgm:t>
    </dgm:pt>
    <dgm:pt modelId="{65AA77E5-E8FC-E34A-B0F9-432B109888EA}" type="sibTrans" cxnId="{01C47EAB-474A-D94D-95BD-94BE1B01432C}">
      <dgm:prSet/>
      <dgm:spPr/>
      <dgm:t>
        <a:bodyPr/>
        <a:lstStyle/>
        <a:p>
          <a:endParaRPr lang="en-US"/>
        </a:p>
      </dgm:t>
    </dgm:pt>
    <dgm:pt modelId="{5449C218-CDED-B944-AD62-6EEBE40C7B88}">
      <dgm:prSet/>
      <dgm:spPr/>
      <dgm:t>
        <a:bodyPr/>
        <a:lstStyle/>
        <a:p>
          <a:r>
            <a:rPr lang="en-US" dirty="0" err="1" smtClean="0"/>
            <a:t>Pauze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90850A5D-497D-2C47-A842-99E12C7B033C}" type="parTrans" cxnId="{FF5C46F3-16A2-AC4D-A552-F546C74DF864}">
      <dgm:prSet/>
      <dgm:spPr/>
      <dgm:t>
        <a:bodyPr/>
        <a:lstStyle/>
        <a:p>
          <a:endParaRPr lang="en-US"/>
        </a:p>
      </dgm:t>
    </dgm:pt>
    <dgm:pt modelId="{5016AA97-5B20-9343-847B-5CFAB135F9E4}" type="sibTrans" cxnId="{FF5C46F3-16A2-AC4D-A552-F546C74DF864}">
      <dgm:prSet/>
      <dgm:spPr/>
      <dgm:t>
        <a:bodyPr/>
        <a:lstStyle/>
        <a:p>
          <a:endParaRPr lang="en-US"/>
        </a:p>
      </dgm:t>
    </dgm:pt>
    <dgm:pt modelId="{149F1F76-953D-D844-8107-25E92240F2B9}" type="pres">
      <dgm:prSet presAssocID="{23FAE0AE-B58D-964A-ACDC-D19261D1914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665A5BF-945C-5849-ACCA-0CCA574A43A2}" type="pres">
      <dgm:prSet presAssocID="{5B1340AA-5C8B-5A45-9F07-20884EF3593F}" presName="hierRoot1" presStyleCnt="0">
        <dgm:presLayoutVars>
          <dgm:hierBranch val="init"/>
        </dgm:presLayoutVars>
      </dgm:prSet>
      <dgm:spPr/>
    </dgm:pt>
    <dgm:pt modelId="{B7A24FB2-0183-894A-9A4A-1D51DC99E1BE}" type="pres">
      <dgm:prSet presAssocID="{5B1340AA-5C8B-5A45-9F07-20884EF3593F}" presName="rootComposite1" presStyleCnt="0"/>
      <dgm:spPr/>
    </dgm:pt>
    <dgm:pt modelId="{FDA5076A-285A-3D41-9E1D-6A5823007872}" type="pres">
      <dgm:prSet presAssocID="{5B1340AA-5C8B-5A45-9F07-20884EF3593F}" presName="rootText1" presStyleLbl="node0" presStyleIdx="0" presStyleCnt="3" custLinFactX="-27821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3945A7-3C64-EF4D-B7A1-023589BCC09C}" type="pres">
      <dgm:prSet presAssocID="{5B1340AA-5C8B-5A45-9F07-20884EF3593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668EDE3-F7FC-BB41-B156-A2610F19E5CE}" type="pres">
      <dgm:prSet presAssocID="{5B1340AA-5C8B-5A45-9F07-20884EF3593F}" presName="hierChild2" presStyleCnt="0"/>
      <dgm:spPr/>
    </dgm:pt>
    <dgm:pt modelId="{EE6CAC3E-3672-7847-A8E5-B964F28B4CC1}" type="pres">
      <dgm:prSet presAssocID="{09D864FE-B24D-FF4F-8076-B2D5D18D3839}" presName="Name37" presStyleLbl="parChTrans1D2" presStyleIdx="0" presStyleCnt="5"/>
      <dgm:spPr/>
      <dgm:t>
        <a:bodyPr/>
        <a:lstStyle/>
        <a:p>
          <a:endParaRPr lang="en-US"/>
        </a:p>
      </dgm:t>
    </dgm:pt>
    <dgm:pt modelId="{83F085FA-BDE2-FB44-8570-70653DFB8922}" type="pres">
      <dgm:prSet presAssocID="{FA54569A-FE30-BD40-A915-862DE8416479}" presName="hierRoot2" presStyleCnt="0">
        <dgm:presLayoutVars>
          <dgm:hierBranch val="init"/>
        </dgm:presLayoutVars>
      </dgm:prSet>
      <dgm:spPr/>
    </dgm:pt>
    <dgm:pt modelId="{B47A79DE-5F4B-2C4D-8196-B00B642ADC96}" type="pres">
      <dgm:prSet presAssocID="{FA54569A-FE30-BD40-A915-862DE8416479}" presName="rootComposite" presStyleCnt="0"/>
      <dgm:spPr/>
    </dgm:pt>
    <dgm:pt modelId="{8F1309DA-A412-184C-B3D5-8EADC70DD883}" type="pres">
      <dgm:prSet presAssocID="{FA54569A-FE30-BD40-A915-862DE8416479}" presName="rootText" presStyleLbl="node2" presStyleIdx="0" presStyleCnt="4" custScaleX="121000" custLinFactNeighborX="299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A6365D-58CC-CD41-BD09-9F2E7DFCEAFA}" type="pres">
      <dgm:prSet presAssocID="{FA54569A-FE30-BD40-A915-862DE8416479}" presName="rootConnector" presStyleLbl="node2" presStyleIdx="0" presStyleCnt="4"/>
      <dgm:spPr/>
      <dgm:t>
        <a:bodyPr/>
        <a:lstStyle/>
        <a:p>
          <a:endParaRPr lang="en-US"/>
        </a:p>
      </dgm:t>
    </dgm:pt>
    <dgm:pt modelId="{E10BFAD0-E970-5248-B42D-BB5381B80AD8}" type="pres">
      <dgm:prSet presAssocID="{FA54569A-FE30-BD40-A915-862DE8416479}" presName="hierChild4" presStyleCnt="0"/>
      <dgm:spPr/>
    </dgm:pt>
    <dgm:pt modelId="{CA34A14E-5B51-364C-A16F-FFB8AC796934}" type="pres">
      <dgm:prSet presAssocID="{FA54569A-FE30-BD40-A915-862DE8416479}" presName="hierChild5" presStyleCnt="0"/>
      <dgm:spPr/>
    </dgm:pt>
    <dgm:pt modelId="{2ABE3E43-499E-2343-B760-83F4E3768041}" type="pres">
      <dgm:prSet presAssocID="{725FA5BD-A0CD-A84C-B2AE-180701C45D6A}" presName="Name37" presStyleLbl="parChTrans1D2" presStyleIdx="1" presStyleCnt="5"/>
      <dgm:spPr/>
      <dgm:t>
        <a:bodyPr/>
        <a:lstStyle/>
        <a:p>
          <a:endParaRPr lang="en-US"/>
        </a:p>
      </dgm:t>
    </dgm:pt>
    <dgm:pt modelId="{2C4883B3-5AA8-164F-9CD5-42E1B86BDDC1}" type="pres">
      <dgm:prSet presAssocID="{69935D71-B39B-0742-93DA-1AF0465B73E7}" presName="hierRoot2" presStyleCnt="0">
        <dgm:presLayoutVars>
          <dgm:hierBranch val="init"/>
        </dgm:presLayoutVars>
      </dgm:prSet>
      <dgm:spPr/>
    </dgm:pt>
    <dgm:pt modelId="{48713333-9E4C-1E41-A0AB-5C625817F8D0}" type="pres">
      <dgm:prSet presAssocID="{69935D71-B39B-0742-93DA-1AF0465B73E7}" presName="rootComposite" presStyleCnt="0"/>
      <dgm:spPr/>
    </dgm:pt>
    <dgm:pt modelId="{E9F3B4A5-A882-7345-BC84-D7090FA6711C}" type="pres">
      <dgm:prSet presAssocID="{69935D71-B39B-0742-93DA-1AF0465B73E7}" presName="rootText" presStyleLbl="node2" presStyleIdx="1" presStyleCnt="4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5BC266-46BF-D144-89F0-3A4484292F51}" type="pres">
      <dgm:prSet presAssocID="{69935D71-B39B-0742-93DA-1AF0465B73E7}" presName="rootConnector" presStyleLbl="node2" presStyleIdx="1" presStyleCnt="4"/>
      <dgm:spPr/>
      <dgm:t>
        <a:bodyPr/>
        <a:lstStyle/>
        <a:p>
          <a:endParaRPr lang="en-US"/>
        </a:p>
      </dgm:t>
    </dgm:pt>
    <dgm:pt modelId="{45FB0303-FFB6-764A-BAD4-5AC34BFA9D80}" type="pres">
      <dgm:prSet presAssocID="{69935D71-B39B-0742-93DA-1AF0465B73E7}" presName="hierChild4" presStyleCnt="0"/>
      <dgm:spPr/>
    </dgm:pt>
    <dgm:pt modelId="{6B9FAAF8-0935-F541-A156-0C98AB687B09}" type="pres">
      <dgm:prSet presAssocID="{69935D71-B39B-0742-93DA-1AF0465B73E7}" presName="hierChild5" presStyleCnt="0"/>
      <dgm:spPr/>
    </dgm:pt>
    <dgm:pt modelId="{D8F158AD-0BFA-E74D-9228-95F0136CAD09}" type="pres">
      <dgm:prSet presAssocID="{93C1316B-A1B9-BD40-AAD9-BC2484D373D3}" presName="Name37" presStyleLbl="parChTrans1D2" presStyleIdx="2" presStyleCnt="5"/>
      <dgm:spPr/>
      <dgm:t>
        <a:bodyPr/>
        <a:lstStyle/>
        <a:p>
          <a:endParaRPr lang="en-US"/>
        </a:p>
      </dgm:t>
    </dgm:pt>
    <dgm:pt modelId="{F2BF4125-3E24-F946-8D63-52FC197926ED}" type="pres">
      <dgm:prSet presAssocID="{B14389AB-1CB1-F64D-AECC-75A8F6145E12}" presName="hierRoot2" presStyleCnt="0">
        <dgm:presLayoutVars>
          <dgm:hierBranch val="init"/>
        </dgm:presLayoutVars>
      </dgm:prSet>
      <dgm:spPr/>
    </dgm:pt>
    <dgm:pt modelId="{BDCC6EEB-F7C2-6B49-B0A3-19EEFF0C5556}" type="pres">
      <dgm:prSet presAssocID="{B14389AB-1CB1-F64D-AECC-75A8F6145E12}" presName="rootComposite" presStyleCnt="0"/>
      <dgm:spPr/>
    </dgm:pt>
    <dgm:pt modelId="{D23E6771-F9C7-C342-9B9F-E7F22CBC2C09}" type="pres">
      <dgm:prSet presAssocID="{B14389AB-1CB1-F64D-AECC-75A8F6145E12}" presName="rootText" presStyleLbl="node2" presStyleIdx="2" presStyleCnt="4" custLinFactNeighborX="236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91C4FD-5FA8-1D41-A0EC-C6179CDEC4B9}" type="pres">
      <dgm:prSet presAssocID="{B14389AB-1CB1-F64D-AECC-75A8F6145E12}" presName="rootConnector" presStyleLbl="node2" presStyleIdx="2" presStyleCnt="4"/>
      <dgm:spPr/>
      <dgm:t>
        <a:bodyPr/>
        <a:lstStyle/>
        <a:p>
          <a:endParaRPr lang="en-US"/>
        </a:p>
      </dgm:t>
    </dgm:pt>
    <dgm:pt modelId="{71E0113D-9F42-3440-B5DD-0B25D85F5087}" type="pres">
      <dgm:prSet presAssocID="{B14389AB-1CB1-F64D-AECC-75A8F6145E12}" presName="hierChild4" presStyleCnt="0"/>
      <dgm:spPr/>
    </dgm:pt>
    <dgm:pt modelId="{8D552CDC-8FBA-C84A-9734-97FA990AC238}" type="pres">
      <dgm:prSet presAssocID="{B14389AB-1CB1-F64D-AECC-75A8F6145E12}" presName="hierChild5" presStyleCnt="0"/>
      <dgm:spPr/>
    </dgm:pt>
    <dgm:pt modelId="{7FB39533-797C-9046-B05F-7FF2BBD02FF9}" type="pres">
      <dgm:prSet presAssocID="{19EC28C6-264E-6D43-9DA3-DF96D3AE31B6}" presName="Name37" presStyleLbl="parChTrans1D2" presStyleIdx="3" presStyleCnt="5"/>
      <dgm:spPr/>
      <dgm:t>
        <a:bodyPr/>
        <a:lstStyle/>
        <a:p>
          <a:endParaRPr lang="en-US"/>
        </a:p>
      </dgm:t>
    </dgm:pt>
    <dgm:pt modelId="{B360181C-6260-DA4B-86E4-AE0166770F1A}" type="pres">
      <dgm:prSet presAssocID="{973AA675-A6BE-E645-9F6B-A9B3DCFF3BE3}" presName="hierRoot2" presStyleCnt="0">
        <dgm:presLayoutVars>
          <dgm:hierBranch val="init"/>
        </dgm:presLayoutVars>
      </dgm:prSet>
      <dgm:spPr/>
    </dgm:pt>
    <dgm:pt modelId="{631CA4DD-7DEF-5D46-A70E-E445186D7D6D}" type="pres">
      <dgm:prSet presAssocID="{973AA675-A6BE-E645-9F6B-A9B3DCFF3BE3}" presName="rootComposite" presStyleCnt="0"/>
      <dgm:spPr/>
    </dgm:pt>
    <dgm:pt modelId="{3313BFBF-26BF-B14C-8BDB-FABD8CCBAA4A}" type="pres">
      <dgm:prSet presAssocID="{973AA675-A6BE-E645-9F6B-A9B3DCFF3BE3}" presName="rootText" presStyleLbl="node2" presStyleIdx="3" presStyleCnt="4" custLinFactNeighborX="230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FB5FC4-A6CB-854F-AB86-CD09192EA177}" type="pres">
      <dgm:prSet presAssocID="{973AA675-A6BE-E645-9F6B-A9B3DCFF3BE3}" presName="rootConnector" presStyleLbl="node2" presStyleIdx="3" presStyleCnt="4"/>
      <dgm:spPr/>
      <dgm:t>
        <a:bodyPr/>
        <a:lstStyle/>
        <a:p>
          <a:endParaRPr lang="en-US"/>
        </a:p>
      </dgm:t>
    </dgm:pt>
    <dgm:pt modelId="{8EC95A6A-5119-014B-9993-B59CC0372ECA}" type="pres">
      <dgm:prSet presAssocID="{973AA675-A6BE-E645-9F6B-A9B3DCFF3BE3}" presName="hierChild4" presStyleCnt="0"/>
      <dgm:spPr/>
    </dgm:pt>
    <dgm:pt modelId="{F34A90BA-C1AB-B848-AFC3-CE9D4516A6F4}" type="pres">
      <dgm:prSet presAssocID="{973AA675-A6BE-E645-9F6B-A9B3DCFF3BE3}" presName="hierChild5" presStyleCnt="0"/>
      <dgm:spPr/>
    </dgm:pt>
    <dgm:pt modelId="{668AB4CE-E0E7-BE46-B252-E214D71AA741}" type="pres">
      <dgm:prSet presAssocID="{5B1340AA-5C8B-5A45-9F07-20884EF3593F}" presName="hierChild3" presStyleCnt="0"/>
      <dgm:spPr/>
    </dgm:pt>
    <dgm:pt modelId="{6A69CB38-04CC-3841-8C9A-D8471EF1580E}" type="pres">
      <dgm:prSet presAssocID="{7CB2715F-BE60-7944-B8BD-182905D85843}" presName="Name111" presStyleLbl="parChTrans1D2" presStyleIdx="4" presStyleCnt="5"/>
      <dgm:spPr/>
      <dgm:t>
        <a:bodyPr/>
        <a:lstStyle/>
        <a:p>
          <a:endParaRPr lang="en-US"/>
        </a:p>
      </dgm:t>
    </dgm:pt>
    <dgm:pt modelId="{ED342E59-C87D-2C4E-98C6-508AE221683A}" type="pres">
      <dgm:prSet presAssocID="{2AE9800F-166C-0B47-BF5B-2A076E6EA8F9}" presName="hierRoot3" presStyleCnt="0">
        <dgm:presLayoutVars>
          <dgm:hierBranch val="init"/>
        </dgm:presLayoutVars>
      </dgm:prSet>
      <dgm:spPr/>
    </dgm:pt>
    <dgm:pt modelId="{FE46C2A7-8BCE-CE49-9A48-14C9D61F4DF4}" type="pres">
      <dgm:prSet presAssocID="{2AE9800F-166C-0B47-BF5B-2A076E6EA8F9}" presName="rootComposite3" presStyleCnt="0"/>
      <dgm:spPr/>
    </dgm:pt>
    <dgm:pt modelId="{59796EB1-8EB8-7541-9CEA-F4B9D3191742}" type="pres">
      <dgm:prSet presAssocID="{2AE9800F-166C-0B47-BF5B-2A076E6EA8F9}" presName="rootText3" presStyleLbl="asst1" presStyleIdx="0" presStyleCnt="1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E4CEF-770A-9F46-9D03-3B070DF3BED1}" type="pres">
      <dgm:prSet presAssocID="{2AE9800F-166C-0B47-BF5B-2A076E6EA8F9}" presName="rootConnector3" presStyleLbl="asst1" presStyleIdx="0" presStyleCnt="1"/>
      <dgm:spPr/>
      <dgm:t>
        <a:bodyPr/>
        <a:lstStyle/>
        <a:p>
          <a:endParaRPr lang="en-US"/>
        </a:p>
      </dgm:t>
    </dgm:pt>
    <dgm:pt modelId="{B26497EB-8C57-BA48-BACC-B11F22CA118C}" type="pres">
      <dgm:prSet presAssocID="{2AE9800F-166C-0B47-BF5B-2A076E6EA8F9}" presName="hierChild6" presStyleCnt="0"/>
      <dgm:spPr/>
    </dgm:pt>
    <dgm:pt modelId="{9AFE0564-CE57-D344-BBC6-9F0ED90E755E}" type="pres">
      <dgm:prSet presAssocID="{2AE9800F-166C-0B47-BF5B-2A076E6EA8F9}" presName="hierChild7" presStyleCnt="0"/>
      <dgm:spPr/>
    </dgm:pt>
    <dgm:pt modelId="{F84DC5AC-DC18-784A-B06E-12E25464252F}" type="pres">
      <dgm:prSet presAssocID="{95619A17-5FE5-9B4B-B3F6-2BB840510CB7}" presName="hierRoot1" presStyleCnt="0">
        <dgm:presLayoutVars>
          <dgm:hierBranch val="init"/>
        </dgm:presLayoutVars>
      </dgm:prSet>
      <dgm:spPr/>
    </dgm:pt>
    <dgm:pt modelId="{5A5B1A0E-EBBA-0E47-B449-97517732B3BF}" type="pres">
      <dgm:prSet presAssocID="{95619A17-5FE5-9B4B-B3F6-2BB840510CB7}" presName="rootComposite1" presStyleCnt="0"/>
      <dgm:spPr/>
    </dgm:pt>
    <dgm:pt modelId="{D99F1970-4593-8543-8625-3EEFDBC2BFE7}" type="pres">
      <dgm:prSet presAssocID="{95619A17-5FE5-9B4B-B3F6-2BB840510CB7}" presName="rootText1" presStyleLbl="node0" presStyleIdx="1" presStyleCnt="3" custLinFactNeighborX="-393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A0E357-BB76-FB4E-9C21-860EF7B52DA1}" type="pres">
      <dgm:prSet presAssocID="{95619A17-5FE5-9B4B-B3F6-2BB840510CB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C9060EA-84F1-3244-8863-3A465176BE99}" type="pres">
      <dgm:prSet presAssocID="{95619A17-5FE5-9B4B-B3F6-2BB840510CB7}" presName="hierChild2" presStyleCnt="0"/>
      <dgm:spPr/>
    </dgm:pt>
    <dgm:pt modelId="{94BCC048-7C2A-0A41-AF05-9902EB46D595}" type="pres">
      <dgm:prSet presAssocID="{95619A17-5FE5-9B4B-B3F6-2BB840510CB7}" presName="hierChild3" presStyleCnt="0"/>
      <dgm:spPr/>
    </dgm:pt>
    <dgm:pt modelId="{D18330D0-06F4-B640-A646-D642ADC326B0}" type="pres">
      <dgm:prSet presAssocID="{5449C218-CDED-B944-AD62-6EEBE40C7B88}" presName="hierRoot1" presStyleCnt="0">
        <dgm:presLayoutVars>
          <dgm:hierBranch val="init"/>
        </dgm:presLayoutVars>
      </dgm:prSet>
      <dgm:spPr/>
    </dgm:pt>
    <dgm:pt modelId="{7C3FBF96-00CD-AC49-B2CD-C80CD570CBCE}" type="pres">
      <dgm:prSet presAssocID="{5449C218-CDED-B944-AD62-6EEBE40C7B88}" presName="rootComposite1" presStyleCnt="0"/>
      <dgm:spPr/>
    </dgm:pt>
    <dgm:pt modelId="{FE2874C8-EB6F-5941-B890-8DD361918F78}" type="pres">
      <dgm:prSet presAssocID="{5449C218-CDED-B944-AD62-6EEBE40C7B88}" presName="rootText1" presStyleLbl="node0" presStyleIdx="2" presStyleCnt="3" custLinFactNeighborX="-30287" custLinFactNeighborY="28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24BB48-CC90-3244-844C-3C4F5B3ACA30}" type="pres">
      <dgm:prSet presAssocID="{5449C218-CDED-B944-AD62-6EEBE40C7B8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C45FCB5-C7AF-534C-A50D-0B6DE25318DF}" type="pres">
      <dgm:prSet presAssocID="{5449C218-CDED-B944-AD62-6EEBE40C7B88}" presName="hierChild2" presStyleCnt="0"/>
      <dgm:spPr/>
    </dgm:pt>
    <dgm:pt modelId="{219FB6A8-9C0F-754B-BC89-F98941708B22}" type="pres">
      <dgm:prSet presAssocID="{5449C218-CDED-B944-AD62-6EEBE40C7B88}" presName="hierChild3" presStyleCnt="0"/>
      <dgm:spPr/>
    </dgm:pt>
  </dgm:ptLst>
  <dgm:cxnLst>
    <dgm:cxn modelId="{8A3F2368-043A-BD43-A721-EBB50E8A2DB7}" type="presOf" srcId="{95619A17-5FE5-9B4B-B3F6-2BB840510CB7}" destId="{D99F1970-4593-8543-8625-3EEFDBC2BFE7}" srcOrd="0" destOrd="0" presId="urn:microsoft.com/office/officeart/2005/8/layout/orgChart1"/>
    <dgm:cxn modelId="{D7985031-BD2F-2E47-9960-0DB88BFC4125}" type="presOf" srcId="{69935D71-B39B-0742-93DA-1AF0465B73E7}" destId="{9F5BC266-46BF-D144-89F0-3A4484292F51}" srcOrd="1" destOrd="0" presId="urn:microsoft.com/office/officeart/2005/8/layout/orgChart1"/>
    <dgm:cxn modelId="{E4A3BC9B-9362-4B4C-B728-61556995A865}" type="presOf" srcId="{2AE9800F-166C-0B47-BF5B-2A076E6EA8F9}" destId="{89FE4CEF-770A-9F46-9D03-3B070DF3BED1}" srcOrd="1" destOrd="0" presId="urn:microsoft.com/office/officeart/2005/8/layout/orgChart1"/>
    <dgm:cxn modelId="{F8AA1B6D-61A4-6D4A-B9B2-1A738D20CF47}" type="presOf" srcId="{95619A17-5FE5-9B4B-B3F6-2BB840510CB7}" destId="{93A0E357-BB76-FB4E-9C21-860EF7B52DA1}" srcOrd="1" destOrd="0" presId="urn:microsoft.com/office/officeart/2005/8/layout/orgChart1"/>
    <dgm:cxn modelId="{6B404CF5-F808-B34E-8A74-19694E7FA493}" type="presOf" srcId="{973AA675-A6BE-E645-9F6B-A9B3DCFF3BE3}" destId="{3313BFBF-26BF-B14C-8BDB-FABD8CCBAA4A}" srcOrd="0" destOrd="0" presId="urn:microsoft.com/office/officeart/2005/8/layout/orgChart1"/>
    <dgm:cxn modelId="{338FB9E6-C581-DE4E-A2A1-CF9E4AE4F977}" srcId="{5B1340AA-5C8B-5A45-9F07-20884EF3593F}" destId="{973AA675-A6BE-E645-9F6B-A9B3DCFF3BE3}" srcOrd="4" destOrd="0" parTransId="{19EC28C6-264E-6D43-9DA3-DF96D3AE31B6}" sibTransId="{2F5297D6-F27A-EE49-AF5C-069EB69994C6}"/>
    <dgm:cxn modelId="{45096345-78F0-C943-B74E-41504F95387C}" type="presOf" srcId="{725FA5BD-A0CD-A84C-B2AE-180701C45D6A}" destId="{2ABE3E43-499E-2343-B760-83F4E3768041}" srcOrd="0" destOrd="0" presId="urn:microsoft.com/office/officeart/2005/8/layout/orgChart1"/>
    <dgm:cxn modelId="{FF5C46F3-16A2-AC4D-A552-F546C74DF864}" srcId="{23FAE0AE-B58D-964A-ACDC-D19261D19144}" destId="{5449C218-CDED-B944-AD62-6EEBE40C7B88}" srcOrd="2" destOrd="0" parTransId="{90850A5D-497D-2C47-A842-99E12C7B033C}" sibTransId="{5016AA97-5B20-9343-847B-5CFAB135F9E4}"/>
    <dgm:cxn modelId="{EB52A0DC-4D8E-6F43-9EAE-622171E1D787}" type="presOf" srcId="{09D864FE-B24D-FF4F-8076-B2D5D18D3839}" destId="{EE6CAC3E-3672-7847-A8E5-B964F28B4CC1}" srcOrd="0" destOrd="0" presId="urn:microsoft.com/office/officeart/2005/8/layout/orgChart1"/>
    <dgm:cxn modelId="{9C8F8107-08A1-6741-A1CF-647FF0174EF6}" type="presOf" srcId="{B14389AB-1CB1-F64D-AECC-75A8F6145E12}" destId="{F291C4FD-5FA8-1D41-A0EC-C6179CDEC4B9}" srcOrd="1" destOrd="0" presId="urn:microsoft.com/office/officeart/2005/8/layout/orgChart1"/>
    <dgm:cxn modelId="{F7A6E94D-CBF3-1C4A-B29D-D440D04769A3}" type="presOf" srcId="{973AA675-A6BE-E645-9F6B-A9B3DCFF3BE3}" destId="{40FB5FC4-A6CB-854F-AB86-CD09192EA177}" srcOrd="1" destOrd="0" presId="urn:microsoft.com/office/officeart/2005/8/layout/orgChart1"/>
    <dgm:cxn modelId="{380655E4-3770-ED4D-B699-ED44798946BE}" type="presOf" srcId="{5B1340AA-5C8B-5A45-9F07-20884EF3593F}" destId="{FDA5076A-285A-3D41-9E1D-6A5823007872}" srcOrd="0" destOrd="0" presId="urn:microsoft.com/office/officeart/2005/8/layout/orgChart1"/>
    <dgm:cxn modelId="{532704C1-5DAE-2B4C-86B8-49B3DE5EFF62}" type="presOf" srcId="{69935D71-B39B-0742-93DA-1AF0465B73E7}" destId="{E9F3B4A5-A882-7345-BC84-D7090FA6711C}" srcOrd="0" destOrd="0" presId="urn:microsoft.com/office/officeart/2005/8/layout/orgChart1"/>
    <dgm:cxn modelId="{63CF49A3-0AC9-2445-AD75-0A0AD41EF544}" srcId="{5B1340AA-5C8B-5A45-9F07-20884EF3593F}" destId="{B14389AB-1CB1-F64D-AECC-75A8F6145E12}" srcOrd="3" destOrd="0" parTransId="{93C1316B-A1B9-BD40-AAD9-BC2484D373D3}" sibTransId="{0EAB53D8-8513-4D45-A152-A85C9F57D412}"/>
    <dgm:cxn modelId="{FF197CC6-728E-3349-B4CB-34D76A5EEFFE}" type="presOf" srcId="{B14389AB-1CB1-F64D-AECC-75A8F6145E12}" destId="{D23E6771-F9C7-C342-9B9F-E7F22CBC2C09}" srcOrd="0" destOrd="0" presId="urn:microsoft.com/office/officeart/2005/8/layout/orgChart1"/>
    <dgm:cxn modelId="{A7472203-2792-4C4C-A9C8-FABDAAC143DF}" srcId="{5B1340AA-5C8B-5A45-9F07-20884EF3593F}" destId="{2AE9800F-166C-0B47-BF5B-2A076E6EA8F9}" srcOrd="0" destOrd="0" parTransId="{7CB2715F-BE60-7944-B8BD-182905D85843}" sibTransId="{52238C2F-F3CE-7541-985F-FD7A2A9FE7BB}"/>
    <dgm:cxn modelId="{C1430975-D3AD-3F47-8443-C2E1C6C8B938}" srcId="{23FAE0AE-B58D-964A-ACDC-D19261D19144}" destId="{5B1340AA-5C8B-5A45-9F07-20884EF3593F}" srcOrd="0" destOrd="0" parTransId="{8F435090-CA99-E043-934C-A4883EDA3764}" sibTransId="{1658B959-8744-164E-BECE-DC9A0EFE4F17}"/>
    <dgm:cxn modelId="{1606040A-2610-B547-9A57-8F2000184D8E}" type="presOf" srcId="{19EC28C6-264E-6D43-9DA3-DF96D3AE31B6}" destId="{7FB39533-797C-9046-B05F-7FF2BBD02FF9}" srcOrd="0" destOrd="0" presId="urn:microsoft.com/office/officeart/2005/8/layout/orgChart1"/>
    <dgm:cxn modelId="{D255C836-1E42-5741-A0F7-1FCB6519BCFD}" srcId="{5B1340AA-5C8B-5A45-9F07-20884EF3593F}" destId="{69935D71-B39B-0742-93DA-1AF0465B73E7}" srcOrd="2" destOrd="0" parTransId="{725FA5BD-A0CD-A84C-B2AE-180701C45D6A}" sibTransId="{B0420C72-1CA9-7849-98A0-A9823A851AEB}"/>
    <dgm:cxn modelId="{0EA165DD-F4BA-064C-B7F4-B27C27135B28}" type="presOf" srcId="{2AE9800F-166C-0B47-BF5B-2A076E6EA8F9}" destId="{59796EB1-8EB8-7541-9CEA-F4B9D3191742}" srcOrd="0" destOrd="0" presId="urn:microsoft.com/office/officeart/2005/8/layout/orgChart1"/>
    <dgm:cxn modelId="{01C47EAB-474A-D94D-95BD-94BE1B01432C}" srcId="{23FAE0AE-B58D-964A-ACDC-D19261D19144}" destId="{95619A17-5FE5-9B4B-B3F6-2BB840510CB7}" srcOrd="1" destOrd="0" parTransId="{1D209F79-F43D-8441-B900-30D9E888DC2C}" sibTransId="{65AA77E5-E8FC-E34A-B0F9-432B109888EA}"/>
    <dgm:cxn modelId="{BB34A845-76D0-E945-87CB-A966790A5389}" type="presOf" srcId="{FA54569A-FE30-BD40-A915-862DE8416479}" destId="{8F1309DA-A412-184C-B3D5-8EADC70DD883}" srcOrd="0" destOrd="0" presId="urn:microsoft.com/office/officeart/2005/8/layout/orgChart1"/>
    <dgm:cxn modelId="{1048F8C8-2206-054F-AC80-22634626C7D9}" type="presOf" srcId="{5B1340AA-5C8B-5A45-9F07-20884EF3593F}" destId="{F23945A7-3C64-EF4D-B7A1-023589BCC09C}" srcOrd="1" destOrd="0" presId="urn:microsoft.com/office/officeart/2005/8/layout/orgChart1"/>
    <dgm:cxn modelId="{F2A6C306-B31F-A347-A031-25F107BAFD79}" type="presOf" srcId="{23FAE0AE-B58D-964A-ACDC-D19261D19144}" destId="{149F1F76-953D-D844-8107-25E92240F2B9}" srcOrd="0" destOrd="0" presId="urn:microsoft.com/office/officeart/2005/8/layout/orgChart1"/>
    <dgm:cxn modelId="{F7607E0C-7A30-214A-8EB0-17A4C845B9C4}" type="presOf" srcId="{FA54569A-FE30-BD40-A915-862DE8416479}" destId="{78A6365D-58CC-CD41-BD09-9F2E7DFCEAFA}" srcOrd="1" destOrd="0" presId="urn:microsoft.com/office/officeart/2005/8/layout/orgChart1"/>
    <dgm:cxn modelId="{E93C3AE0-D10A-C442-A2EA-75A17D7181BE}" srcId="{5B1340AA-5C8B-5A45-9F07-20884EF3593F}" destId="{FA54569A-FE30-BD40-A915-862DE8416479}" srcOrd="1" destOrd="0" parTransId="{09D864FE-B24D-FF4F-8076-B2D5D18D3839}" sibTransId="{6C810D87-BFD9-EE4E-AA61-8792E9C75AC5}"/>
    <dgm:cxn modelId="{2D5D73DC-BE42-BF41-8205-47179501DEA6}" type="presOf" srcId="{7CB2715F-BE60-7944-B8BD-182905D85843}" destId="{6A69CB38-04CC-3841-8C9A-D8471EF1580E}" srcOrd="0" destOrd="0" presId="urn:microsoft.com/office/officeart/2005/8/layout/orgChart1"/>
    <dgm:cxn modelId="{C8A18302-BFE5-AB4E-86F4-6407F495CDC0}" type="presOf" srcId="{5449C218-CDED-B944-AD62-6EEBE40C7B88}" destId="{4C24BB48-CC90-3244-844C-3C4F5B3ACA30}" srcOrd="1" destOrd="0" presId="urn:microsoft.com/office/officeart/2005/8/layout/orgChart1"/>
    <dgm:cxn modelId="{E5FF0635-4858-3446-897F-45576AB043BB}" type="presOf" srcId="{93C1316B-A1B9-BD40-AAD9-BC2484D373D3}" destId="{D8F158AD-0BFA-E74D-9228-95F0136CAD09}" srcOrd="0" destOrd="0" presId="urn:microsoft.com/office/officeart/2005/8/layout/orgChart1"/>
    <dgm:cxn modelId="{EB646861-00E9-0F4E-B33B-2239AB071F1F}" type="presOf" srcId="{5449C218-CDED-B944-AD62-6EEBE40C7B88}" destId="{FE2874C8-EB6F-5941-B890-8DD361918F78}" srcOrd="0" destOrd="0" presId="urn:microsoft.com/office/officeart/2005/8/layout/orgChart1"/>
    <dgm:cxn modelId="{DAF1ECB2-CDEE-0845-871B-8DB6C5B260B8}" type="presParOf" srcId="{149F1F76-953D-D844-8107-25E92240F2B9}" destId="{A665A5BF-945C-5849-ACCA-0CCA574A43A2}" srcOrd="0" destOrd="0" presId="urn:microsoft.com/office/officeart/2005/8/layout/orgChart1"/>
    <dgm:cxn modelId="{3DDC4BB8-6CD6-3E42-AC06-2A0B78C73ED2}" type="presParOf" srcId="{A665A5BF-945C-5849-ACCA-0CCA574A43A2}" destId="{B7A24FB2-0183-894A-9A4A-1D51DC99E1BE}" srcOrd="0" destOrd="0" presId="urn:microsoft.com/office/officeart/2005/8/layout/orgChart1"/>
    <dgm:cxn modelId="{1DD93FA6-6285-F647-90EF-E84F89628B8D}" type="presParOf" srcId="{B7A24FB2-0183-894A-9A4A-1D51DC99E1BE}" destId="{FDA5076A-285A-3D41-9E1D-6A5823007872}" srcOrd="0" destOrd="0" presId="urn:microsoft.com/office/officeart/2005/8/layout/orgChart1"/>
    <dgm:cxn modelId="{97D3ABAF-F615-F64A-A665-4AECFB9AB779}" type="presParOf" srcId="{B7A24FB2-0183-894A-9A4A-1D51DC99E1BE}" destId="{F23945A7-3C64-EF4D-B7A1-023589BCC09C}" srcOrd="1" destOrd="0" presId="urn:microsoft.com/office/officeart/2005/8/layout/orgChart1"/>
    <dgm:cxn modelId="{EF2B9ED2-AB30-8A43-92DE-8760E4FC828A}" type="presParOf" srcId="{A665A5BF-945C-5849-ACCA-0CCA574A43A2}" destId="{6668EDE3-F7FC-BB41-B156-A2610F19E5CE}" srcOrd="1" destOrd="0" presId="urn:microsoft.com/office/officeart/2005/8/layout/orgChart1"/>
    <dgm:cxn modelId="{E1D119D6-2D80-364B-BB70-DF70E0EFC74A}" type="presParOf" srcId="{6668EDE3-F7FC-BB41-B156-A2610F19E5CE}" destId="{EE6CAC3E-3672-7847-A8E5-B964F28B4CC1}" srcOrd="0" destOrd="0" presId="urn:microsoft.com/office/officeart/2005/8/layout/orgChart1"/>
    <dgm:cxn modelId="{2C788C5A-91E4-DE40-A190-E33DD284F9CA}" type="presParOf" srcId="{6668EDE3-F7FC-BB41-B156-A2610F19E5CE}" destId="{83F085FA-BDE2-FB44-8570-70653DFB8922}" srcOrd="1" destOrd="0" presId="urn:microsoft.com/office/officeart/2005/8/layout/orgChart1"/>
    <dgm:cxn modelId="{50E6B228-1CC6-BB46-994A-C249CE1941FA}" type="presParOf" srcId="{83F085FA-BDE2-FB44-8570-70653DFB8922}" destId="{B47A79DE-5F4B-2C4D-8196-B00B642ADC96}" srcOrd="0" destOrd="0" presId="urn:microsoft.com/office/officeart/2005/8/layout/orgChart1"/>
    <dgm:cxn modelId="{0D305A74-2374-5448-A848-3B75E1B60997}" type="presParOf" srcId="{B47A79DE-5F4B-2C4D-8196-B00B642ADC96}" destId="{8F1309DA-A412-184C-B3D5-8EADC70DD883}" srcOrd="0" destOrd="0" presId="urn:microsoft.com/office/officeart/2005/8/layout/orgChart1"/>
    <dgm:cxn modelId="{0C4D2E93-87FB-764E-B1CE-EF7AABFB905C}" type="presParOf" srcId="{B47A79DE-5F4B-2C4D-8196-B00B642ADC96}" destId="{78A6365D-58CC-CD41-BD09-9F2E7DFCEAFA}" srcOrd="1" destOrd="0" presId="urn:microsoft.com/office/officeart/2005/8/layout/orgChart1"/>
    <dgm:cxn modelId="{70121707-0E01-3949-BCB0-19E834459E4D}" type="presParOf" srcId="{83F085FA-BDE2-FB44-8570-70653DFB8922}" destId="{E10BFAD0-E970-5248-B42D-BB5381B80AD8}" srcOrd="1" destOrd="0" presId="urn:microsoft.com/office/officeart/2005/8/layout/orgChart1"/>
    <dgm:cxn modelId="{171A5FC4-97B1-9F46-BCF2-E0AA67E5A778}" type="presParOf" srcId="{83F085FA-BDE2-FB44-8570-70653DFB8922}" destId="{CA34A14E-5B51-364C-A16F-FFB8AC796934}" srcOrd="2" destOrd="0" presId="urn:microsoft.com/office/officeart/2005/8/layout/orgChart1"/>
    <dgm:cxn modelId="{9AFA74BC-5295-434A-A2C6-A14EEC7A1CA5}" type="presParOf" srcId="{6668EDE3-F7FC-BB41-B156-A2610F19E5CE}" destId="{2ABE3E43-499E-2343-B760-83F4E3768041}" srcOrd="2" destOrd="0" presId="urn:microsoft.com/office/officeart/2005/8/layout/orgChart1"/>
    <dgm:cxn modelId="{EEB77928-D5B7-F842-B224-38A17A018E36}" type="presParOf" srcId="{6668EDE3-F7FC-BB41-B156-A2610F19E5CE}" destId="{2C4883B3-5AA8-164F-9CD5-42E1B86BDDC1}" srcOrd="3" destOrd="0" presId="urn:microsoft.com/office/officeart/2005/8/layout/orgChart1"/>
    <dgm:cxn modelId="{6A6E98E9-3498-7A41-BA56-CF1F0DA46149}" type="presParOf" srcId="{2C4883B3-5AA8-164F-9CD5-42E1B86BDDC1}" destId="{48713333-9E4C-1E41-A0AB-5C625817F8D0}" srcOrd="0" destOrd="0" presId="urn:microsoft.com/office/officeart/2005/8/layout/orgChart1"/>
    <dgm:cxn modelId="{2D5F6B34-3091-4446-ADDF-F39AB4B1F5F4}" type="presParOf" srcId="{48713333-9E4C-1E41-A0AB-5C625817F8D0}" destId="{E9F3B4A5-A882-7345-BC84-D7090FA6711C}" srcOrd="0" destOrd="0" presId="urn:microsoft.com/office/officeart/2005/8/layout/orgChart1"/>
    <dgm:cxn modelId="{DED5E83F-9864-CD4B-9005-EF2BF36EECF6}" type="presParOf" srcId="{48713333-9E4C-1E41-A0AB-5C625817F8D0}" destId="{9F5BC266-46BF-D144-89F0-3A4484292F51}" srcOrd="1" destOrd="0" presId="urn:microsoft.com/office/officeart/2005/8/layout/orgChart1"/>
    <dgm:cxn modelId="{DDA7126B-B9DB-6B4C-890D-F22FDCA41C08}" type="presParOf" srcId="{2C4883B3-5AA8-164F-9CD5-42E1B86BDDC1}" destId="{45FB0303-FFB6-764A-BAD4-5AC34BFA9D80}" srcOrd="1" destOrd="0" presId="urn:microsoft.com/office/officeart/2005/8/layout/orgChart1"/>
    <dgm:cxn modelId="{2D373B75-84A1-DC4E-9EBF-EDE20DBFC2E7}" type="presParOf" srcId="{2C4883B3-5AA8-164F-9CD5-42E1B86BDDC1}" destId="{6B9FAAF8-0935-F541-A156-0C98AB687B09}" srcOrd="2" destOrd="0" presId="urn:microsoft.com/office/officeart/2005/8/layout/orgChart1"/>
    <dgm:cxn modelId="{777228D9-670D-6A4E-8205-0E4CE3F65C99}" type="presParOf" srcId="{6668EDE3-F7FC-BB41-B156-A2610F19E5CE}" destId="{D8F158AD-0BFA-E74D-9228-95F0136CAD09}" srcOrd="4" destOrd="0" presId="urn:microsoft.com/office/officeart/2005/8/layout/orgChart1"/>
    <dgm:cxn modelId="{51ECB55B-CB13-3C4E-AA98-B2B9A7457131}" type="presParOf" srcId="{6668EDE3-F7FC-BB41-B156-A2610F19E5CE}" destId="{F2BF4125-3E24-F946-8D63-52FC197926ED}" srcOrd="5" destOrd="0" presId="urn:microsoft.com/office/officeart/2005/8/layout/orgChart1"/>
    <dgm:cxn modelId="{CADDE576-3F89-8849-B123-BB403BD98E4E}" type="presParOf" srcId="{F2BF4125-3E24-F946-8D63-52FC197926ED}" destId="{BDCC6EEB-F7C2-6B49-B0A3-19EEFF0C5556}" srcOrd="0" destOrd="0" presId="urn:microsoft.com/office/officeart/2005/8/layout/orgChart1"/>
    <dgm:cxn modelId="{E6487777-1F89-9B44-9C0C-9CEBADF707B0}" type="presParOf" srcId="{BDCC6EEB-F7C2-6B49-B0A3-19EEFF0C5556}" destId="{D23E6771-F9C7-C342-9B9F-E7F22CBC2C09}" srcOrd="0" destOrd="0" presId="urn:microsoft.com/office/officeart/2005/8/layout/orgChart1"/>
    <dgm:cxn modelId="{72985849-EA90-F849-98C2-BFC9F658E23E}" type="presParOf" srcId="{BDCC6EEB-F7C2-6B49-B0A3-19EEFF0C5556}" destId="{F291C4FD-5FA8-1D41-A0EC-C6179CDEC4B9}" srcOrd="1" destOrd="0" presId="urn:microsoft.com/office/officeart/2005/8/layout/orgChart1"/>
    <dgm:cxn modelId="{C715D8E3-7CF8-5F46-8D2F-E241931EB8E6}" type="presParOf" srcId="{F2BF4125-3E24-F946-8D63-52FC197926ED}" destId="{71E0113D-9F42-3440-B5DD-0B25D85F5087}" srcOrd="1" destOrd="0" presId="urn:microsoft.com/office/officeart/2005/8/layout/orgChart1"/>
    <dgm:cxn modelId="{40433F74-23CA-E247-9DF4-3C5E15851DBC}" type="presParOf" srcId="{F2BF4125-3E24-F946-8D63-52FC197926ED}" destId="{8D552CDC-8FBA-C84A-9734-97FA990AC238}" srcOrd="2" destOrd="0" presId="urn:microsoft.com/office/officeart/2005/8/layout/orgChart1"/>
    <dgm:cxn modelId="{3B7F8AF7-6CF6-5A4D-9D2C-27076A91235E}" type="presParOf" srcId="{6668EDE3-F7FC-BB41-B156-A2610F19E5CE}" destId="{7FB39533-797C-9046-B05F-7FF2BBD02FF9}" srcOrd="6" destOrd="0" presId="urn:microsoft.com/office/officeart/2005/8/layout/orgChart1"/>
    <dgm:cxn modelId="{E89D368F-4E16-754B-BBCE-1E7A3808708A}" type="presParOf" srcId="{6668EDE3-F7FC-BB41-B156-A2610F19E5CE}" destId="{B360181C-6260-DA4B-86E4-AE0166770F1A}" srcOrd="7" destOrd="0" presId="urn:microsoft.com/office/officeart/2005/8/layout/orgChart1"/>
    <dgm:cxn modelId="{529C814E-A589-A846-A2A2-0B41A8F6F202}" type="presParOf" srcId="{B360181C-6260-DA4B-86E4-AE0166770F1A}" destId="{631CA4DD-7DEF-5D46-A70E-E445186D7D6D}" srcOrd="0" destOrd="0" presId="urn:microsoft.com/office/officeart/2005/8/layout/orgChart1"/>
    <dgm:cxn modelId="{D6A376E5-9C88-6D4F-B51D-C0C0AD166C15}" type="presParOf" srcId="{631CA4DD-7DEF-5D46-A70E-E445186D7D6D}" destId="{3313BFBF-26BF-B14C-8BDB-FABD8CCBAA4A}" srcOrd="0" destOrd="0" presId="urn:microsoft.com/office/officeart/2005/8/layout/orgChart1"/>
    <dgm:cxn modelId="{F24B904D-ACE3-8A42-B25D-79A2A24F5128}" type="presParOf" srcId="{631CA4DD-7DEF-5D46-A70E-E445186D7D6D}" destId="{40FB5FC4-A6CB-854F-AB86-CD09192EA177}" srcOrd="1" destOrd="0" presId="urn:microsoft.com/office/officeart/2005/8/layout/orgChart1"/>
    <dgm:cxn modelId="{1D01100C-E1B3-074E-9FCE-80F8ADF279FA}" type="presParOf" srcId="{B360181C-6260-DA4B-86E4-AE0166770F1A}" destId="{8EC95A6A-5119-014B-9993-B59CC0372ECA}" srcOrd="1" destOrd="0" presId="urn:microsoft.com/office/officeart/2005/8/layout/orgChart1"/>
    <dgm:cxn modelId="{FEC637BE-94E1-4C40-81AD-39AD8830D69D}" type="presParOf" srcId="{B360181C-6260-DA4B-86E4-AE0166770F1A}" destId="{F34A90BA-C1AB-B848-AFC3-CE9D4516A6F4}" srcOrd="2" destOrd="0" presId="urn:microsoft.com/office/officeart/2005/8/layout/orgChart1"/>
    <dgm:cxn modelId="{696E141E-58A2-9844-A3BA-8207DD9C8F2F}" type="presParOf" srcId="{A665A5BF-945C-5849-ACCA-0CCA574A43A2}" destId="{668AB4CE-E0E7-BE46-B252-E214D71AA741}" srcOrd="2" destOrd="0" presId="urn:microsoft.com/office/officeart/2005/8/layout/orgChart1"/>
    <dgm:cxn modelId="{825AACF6-A48E-E349-A5F4-12557930E906}" type="presParOf" srcId="{668AB4CE-E0E7-BE46-B252-E214D71AA741}" destId="{6A69CB38-04CC-3841-8C9A-D8471EF1580E}" srcOrd="0" destOrd="0" presId="urn:microsoft.com/office/officeart/2005/8/layout/orgChart1"/>
    <dgm:cxn modelId="{5EDEED6C-25C4-2849-B42F-78054D0F3B32}" type="presParOf" srcId="{668AB4CE-E0E7-BE46-B252-E214D71AA741}" destId="{ED342E59-C87D-2C4E-98C6-508AE221683A}" srcOrd="1" destOrd="0" presId="urn:microsoft.com/office/officeart/2005/8/layout/orgChart1"/>
    <dgm:cxn modelId="{5549A197-0CA4-FD4F-BFD3-E3FD9EA200C2}" type="presParOf" srcId="{ED342E59-C87D-2C4E-98C6-508AE221683A}" destId="{FE46C2A7-8BCE-CE49-9A48-14C9D61F4DF4}" srcOrd="0" destOrd="0" presId="urn:microsoft.com/office/officeart/2005/8/layout/orgChart1"/>
    <dgm:cxn modelId="{E8DDAE4E-6F47-4D41-B86F-0F288BECBDA4}" type="presParOf" srcId="{FE46C2A7-8BCE-CE49-9A48-14C9D61F4DF4}" destId="{59796EB1-8EB8-7541-9CEA-F4B9D3191742}" srcOrd="0" destOrd="0" presId="urn:microsoft.com/office/officeart/2005/8/layout/orgChart1"/>
    <dgm:cxn modelId="{A78679D8-C18D-7B40-8443-E18D88B081BC}" type="presParOf" srcId="{FE46C2A7-8BCE-CE49-9A48-14C9D61F4DF4}" destId="{89FE4CEF-770A-9F46-9D03-3B070DF3BED1}" srcOrd="1" destOrd="0" presId="urn:microsoft.com/office/officeart/2005/8/layout/orgChart1"/>
    <dgm:cxn modelId="{8A70A334-2498-8543-BBA5-12DD4E231E6E}" type="presParOf" srcId="{ED342E59-C87D-2C4E-98C6-508AE221683A}" destId="{B26497EB-8C57-BA48-BACC-B11F22CA118C}" srcOrd="1" destOrd="0" presId="urn:microsoft.com/office/officeart/2005/8/layout/orgChart1"/>
    <dgm:cxn modelId="{2E723EA7-3F74-5E4B-BD09-726B6311A10F}" type="presParOf" srcId="{ED342E59-C87D-2C4E-98C6-508AE221683A}" destId="{9AFE0564-CE57-D344-BBC6-9F0ED90E755E}" srcOrd="2" destOrd="0" presId="urn:microsoft.com/office/officeart/2005/8/layout/orgChart1"/>
    <dgm:cxn modelId="{DB7D7322-DAA7-5C45-AA09-2487CDAAEB8B}" type="presParOf" srcId="{149F1F76-953D-D844-8107-25E92240F2B9}" destId="{F84DC5AC-DC18-784A-B06E-12E25464252F}" srcOrd="1" destOrd="0" presId="urn:microsoft.com/office/officeart/2005/8/layout/orgChart1"/>
    <dgm:cxn modelId="{FF80DF0E-C26C-0F45-8F75-1F224B3F6339}" type="presParOf" srcId="{F84DC5AC-DC18-784A-B06E-12E25464252F}" destId="{5A5B1A0E-EBBA-0E47-B449-97517732B3BF}" srcOrd="0" destOrd="0" presId="urn:microsoft.com/office/officeart/2005/8/layout/orgChart1"/>
    <dgm:cxn modelId="{7C41CBBC-A5A3-7642-9058-2DFE0077DC55}" type="presParOf" srcId="{5A5B1A0E-EBBA-0E47-B449-97517732B3BF}" destId="{D99F1970-4593-8543-8625-3EEFDBC2BFE7}" srcOrd="0" destOrd="0" presId="urn:microsoft.com/office/officeart/2005/8/layout/orgChart1"/>
    <dgm:cxn modelId="{3A8963F7-7C08-1640-A87B-6420A6500011}" type="presParOf" srcId="{5A5B1A0E-EBBA-0E47-B449-97517732B3BF}" destId="{93A0E357-BB76-FB4E-9C21-860EF7B52DA1}" srcOrd="1" destOrd="0" presId="urn:microsoft.com/office/officeart/2005/8/layout/orgChart1"/>
    <dgm:cxn modelId="{A134CFE1-69D3-4442-861D-27AD83E5D82C}" type="presParOf" srcId="{F84DC5AC-DC18-784A-B06E-12E25464252F}" destId="{1C9060EA-84F1-3244-8863-3A465176BE99}" srcOrd="1" destOrd="0" presId="urn:microsoft.com/office/officeart/2005/8/layout/orgChart1"/>
    <dgm:cxn modelId="{62C712ED-2BB9-7344-AEB3-DAF394F34869}" type="presParOf" srcId="{F84DC5AC-DC18-784A-B06E-12E25464252F}" destId="{94BCC048-7C2A-0A41-AF05-9902EB46D595}" srcOrd="2" destOrd="0" presId="urn:microsoft.com/office/officeart/2005/8/layout/orgChart1"/>
    <dgm:cxn modelId="{E6CE7681-0A2C-AF45-B4E2-8C5DA20EC8C1}" type="presParOf" srcId="{149F1F76-953D-D844-8107-25E92240F2B9}" destId="{D18330D0-06F4-B640-A646-D642ADC326B0}" srcOrd="2" destOrd="0" presId="urn:microsoft.com/office/officeart/2005/8/layout/orgChart1"/>
    <dgm:cxn modelId="{069ED37F-3B90-664C-B172-B7C41E03F855}" type="presParOf" srcId="{D18330D0-06F4-B640-A646-D642ADC326B0}" destId="{7C3FBF96-00CD-AC49-B2CD-C80CD570CBCE}" srcOrd="0" destOrd="0" presId="urn:microsoft.com/office/officeart/2005/8/layout/orgChart1"/>
    <dgm:cxn modelId="{D311AEEC-9803-6E44-88A8-BB3C91631B94}" type="presParOf" srcId="{7C3FBF96-00CD-AC49-B2CD-C80CD570CBCE}" destId="{FE2874C8-EB6F-5941-B890-8DD361918F78}" srcOrd="0" destOrd="0" presId="urn:microsoft.com/office/officeart/2005/8/layout/orgChart1"/>
    <dgm:cxn modelId="{F6247748-CFBD-C145-8CF6-31CA9D6FD53A}" type="presParOf" srcId="{7C3FBF96-00CD-AC49-B2CD-C80CD570CBCE}" destId="{4C24BB48-CC90-3244-844C-3C4F5B3ACA30}" srcOrd="1" destOrd="0" presId="urn:microsoft.com/office/officeart/2005/8/layout/orgChart1"/>
    <dgm:cxn modelId="{71C97763-A23B-094E-8A95-61D90185847D}" type="presParOf" srcId="{D18330D0-06F4-B640-A646-D642ADC326B0}" destId="{2C45FCB5-C7AF-534C-A50D-0B6DE25318DF}" srcOrd="1" destOrd="0" presId="urn:microsoft.com/office/officeart/2005/8/layout/orgChart1"/>
    <dgm:cxn modelId="{C4E38319-20DE-FA45-94FB-33E6EDA3AF23}" type="presParOf" srcId="{D18330D0-06F4-B640-A646-D642ADC326B0}" destId="{219FB6A8-9C0F-754B-BC89-F98941708B2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3FAE0AE-B58D-964A-ACDC-D19261D19144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1340AA-5C8B-5A45-9F07-20884EF3593F}">
      <dgm:prSet phldrT="[Text]"/>
      <dgm:spPr/>
      <dgm:t>
        <a:bodyPr/>
        <a:lstStyle/>
        <a:p>
          <a:r>
            <a:rPr lang="en-US" dirty="0" smtClean="0"/>
            <a:t>Spring boot</a:t>
          </a:r>
          <a:endParaRPr lang="en-US" dirty="0"/>
        </a:p>
      </dgm:t>
    </dgm:pt>
    <dgm:pt modelId="{8F435090-CA99-E043-934C-A4883EDA3764}" type="parTrans" cxnId="{C1430975-D3AD-3F47-8443-C2E1C6C8B938}">
      <dgm:prSet/>
      <dgm:spPr/>
      <dgm:t>
        <a:bodyPr/>
        <a:lstStyle/>
        <a:p>
          <a:endParaRPr lang="en-US"/>
        </a:p>
      </dgm:t>
    </dgm:pt>
    <dgm:pt modelId="{1658B959-8744-164E-BECE-DC9A0EFE4F17}" type="sibTrans" cxnId="{C1430975-D3AD-3F47-8443-C2E1C6C8B938}">
      <dgm:prSet/>
      <dgm:spPr/>
      <dgm:t>
        <a:bodyPr/>
        <a:lstStyle/>
        <a:p>
          <a:endParaRPr lang="en-US"/>
        </a:p>
      </dgm:t>
    </dgm:pt>
    <dgm:pt modelId="{2AE9800F-166C-0B47-BF5B-2A076E6EA8F9}" type="asst">
      <dgm:prSet phldrT="[Text]"/>
      <dgm:spPr/>
      <dgm:t>
        <a:bodyPr/>
        <a:lstStyle/>
        <a:p>
          <a:r>
            <a:rPr lang="en-US" dirty="0" err="1" smtClean="0"/>
            <a:t>Overzicht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 highlightClick="1"/>
          </dgm14:cNvPr>
        </a:ext>
      </dgm:extLst>
    </dgm:pt>
    <dgm:pt modelId="{7CB2715F-BE60-7944-B8BD-182905D85843}" type="parTrans" cxnId="{A7472203-2792-4C4C-A9C8-FABDAAC143DF}">
      <dgm:prSet/>
      <dgm:spPr/>
      <dgm:t>
        <a:bodyPr/>
        <a:lstStyle/>
        <a:p>
          <a:endParaRPr lang="en-US"/>
        </a:p>
      </dgm:t>
    </dgm:pt>
    <dgm:pt modelId="{52238C2F-F3CE-7541-985F-FD7A2A9FE7BB}" type="sibTrans" cxnId="{A7472203-2792-4C4C-A9C8-FABDAAC143DF}">
      <dgm:prSet/>
      <dgm:spPr/>
      <dgm:t>
        <a:bodyPr/>
        <a:lstStyle/>
        <a:p>
          <a:endParaRPr lang="en-US"/>
        </a:p>
      </dgm:t>
    </dgm:pt>
    <dgm:pt modelId="{FA54569A-FE30-BD40-A915-862DE8416479}">
      <dgm:prSet phldrT="[Text]"/>
      <dgm:spPr/>
      <dgm:t>
        <a:bodyPr/>
        <a:lstStyle/>
        <a:p>
          <a:r>
            <a:rPr lang="en-US" dirty="0" smtClean="0"/>
            <a:t>Getting starters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09D864FE-B24D-FF4F-8076-B2D5D18D3839}" type="parTrans" cxnId="{E93C3AE0-D10A-C442-A2EA-75A17D7181BE}">
      <dgm:prSet/>
      <dgm:spPr/>
      <dgm:t>
        <a:bodyPr/>
        <a:lstStyle/>
        <a:p>
          <a:endParaRPr lang="en-US"/>
        </a:p>
      </dgm:t>
    </dgm:pt>
    <dgm:pt modelId="{6C810D87-BFD9-EE4E-AA61-8792E9C75AC5}" type="sibTrans" cxnId="{E93C3AE0-D10A-C442-A2EA-75A17D7181BE}">
      <dgm:prSet/>
      <dgm:spPr/>
      <dgm:t>
        <a:bodyPr/>
        <a:lstStyle/>
        <a:p>
          <a:endParaRPr lang="en-US"/>
        </a:p>
      </dgm:t>
    </dgm:pt>
    <dgm:pt modelId="{69935D71-B39B-0742-93DA-1AF0465B73E7}">
      <dgm:prSet/>
      <dgm:spPr/>
      <dgm:t>
        <a:bodyPr/>
        <a:lstStyle/>
        <a:p>
          <a:r>
            <a:rPr lang="en-US" dirty="0" smtClean="0"/>
            <a:t>Configuration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725FA5BD-A0CD-A84C-B2AE-180701C45D6A}" type="parTrans" cxnId="{D255C836-1E42-5741-A0F7-1FCB6519BCFD}">
      <dgm:prSet/>
      <dgm:spPr/>
      <dgm:t>
        <a:bodyPr/>
        <a:lstStyle/>
        <a:p>
          <a:endParaRPr lang="en-US"/>
        </a:p>
      </dgm:t>
    </dgm:pt>
    <dgm:pt modelId="{B0420C72-1CA9-7849-98A0-A9823A851AEB}" type="sibTrans" cxnId="{D255C836-1E42-5741-A0F7-1FCB6519BCFD}">
      <dgm:prSet/>
      <dgm:spPr/>
      <dgm:t>
        <a:bodyPr/>
        <a:lstStyle/>
        <a:p>
          <a:endParaRPr lang="en-US"/>
        </a:p>
      </dgm:t>
    </dgm:pt>
    <dgm:pt modelId="{B14389AB-1CB1-F64D-AECC-75A8F6145E12}">
      <dgm:prSet/>
      <dgm:spPr/>
      <dgm:t>
        <a:bodyPr/>
        <a:lstStyle/>
        <a:p>
          <a:r>
            <a:rPr lang="en-US" dirty="0" smtClean="0"/>
            <a:t>Developers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93C1316B-A1B9-BD40-AAD9-BC2484D373D3}" type="parTrans" cxnId="{63CF49A3-0AC9-2445-AD75-0A0AD41EF544}">
      <dgm:prSet/>
      <dgm:spPr/>
      <dgm:t>
        <a:bodyPr/>
        <a:lstStyle/>
        <a:p>
          <a:endParaRPr lang="en-US"/>
        </a:p>
      </dgm:t>
    </dgm:pt>
    <dgm:pt modelId="{0EAB53D8-8513-4D45-A152-A85C9F57D412}" type="sibTrans" cxnId="{63CF49A3-0AC9-2445-AD75-0A0AD41EF544}">
      <dgm:prSet/>
      <dgm:spPr/>
      <dgm:t>
        <a:bodyPr/>
        <a:lstStyle/>
        <a:p>
          <a:endParaRPr lang="en-US"/>
        </a:p>
      </dgm:t>
    </dgm:pt>
    <dgm:pt modelId="{973AA675-A6BE-E645-9F6B-A9B3DCFF3BE3}">
      <dgm:prSet/>
      <dgm:spPr/>
      <dgm:t>
        <a:bodyPr/>
        <a:lstStyle/>
        <a:p>
          <a:r>
            <a:rPr lang="en-US" dirty="0" smtClean="0"/>
            <a:t>Real life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19EC28C6-264E-6D43-9DA3-DF96D3AE31B6}" type="parTrans" cxnId="{338FB9E6-C581-DE4E-A2A1-CF9E4AE4F977}">
      <dgm:prSet/>
      <dgm:spPr/>
      <dgm:t>
        <a:bodyPr/>
        <a:lstStyle/>
        <a:p>
          <a:endParaRPr lang="en-US"/>
        </a:p>
      </dgm:t>
    </dgm:pt>
    <dgm:pt modelId="{2F5297D6-F27A-EE49-AF5C-069EB69994C6}" type="sibTrans" cxnId="{338FB9E6-C581-DE4E-A2A1-CF9E4AE4F977}">
      <dgm:prSet/>
      <dgm:spPr/>
      <dgm:t>
        <a:bodyPr/>
        <a:lstStyle/>
        <a:p>
          <a:endParaRPr lang="en-US"/>
        </a:p>
      </dgm:t>
    </dgm:pt>
    <dgm:pt modelId="{95619A17-5FE5-9B4B-B3F6-2BB840510CB7}">
      <dgm:prSet/>
      <dgm:spPr/>
      <dgm:t>
        <a:bodyPr/>
        <a:lstStyle/>
        <a:p>
          <a:r>
            <a:rPr lang="en-US" dirty="0" smtClean="0"/>
            <a:t>Hands 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1D209F79-F43D-8441-B900-30D9E888DC2C}" type="parTrans" cxnId="{01C47EAB-474A-D94D-95BD-94BE1B01432C}">
      <dgm:prSet/>
      <dgm:spPr/>
      <dgm:t>
        <a:bodyPr/>
        <a:lstStyle/>
        <a:p>
          <a:endParaRPr lang="en-US"/>
        </a:p>
      </dgm:t>
    </dgm:pt>
    <dgm:pt modelId="{65AA77E5-E8FC-E34A-B0F9-432B109888EA}" type="sibTrans" cxnId="{01C47EAB-474A-D94D-95BD-94BE1B01432C}">
      <dgm:prSet/>
      <dgm:spPr/>
      <dgm:t>
        <a:bodyPr/>
        <a:lstStyle/>
        <a:p>
          <a:endParaRPr lang="en-US"/>
        </a:p>
      </dgm:t>
    </dgm:pt>
    <dgm:pt modelId="{5449C218-CDED-B944-AD62-6EEBE40C7B88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Pauze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90850A5D-497D-2C47-A842-99E12C7B033C}" type="parTrans" cxnId="{FF5C46F3-16A2-AC4D-A552-F546C74DF864}">
      <dgm:prSet/>
      <dgm:spPr/>
      <dgm:t>
        <a:bodyPr/>
        <a:lstStyle/>
        <a:p>
          <a:endParaRPr lang="en-US"/>
        </a:p>
      </dgm:t>
    </dgm:pt>
    <dgm:pt modelId="{5016AA97-5B20-9343-847B-5CFAB135F9E4}" type="sibTrans" cxnId="{FF5C46F3-16A2-AC4D-A552-F546C74DF864}">
      <dgm:prSet/>
      <dgm:spPr/>
      <dgm:t>
        <a:bodyPr/>
        <a:lstStyle/>
        <a:p>
          <a:endParaRPr lang="en-US"/>
        </a:p>
      </dgm:t>
    </dgm:pt>
    <dgm:pt modelId="{149F1F76-953D-D844-8107-25E92240F2B9}" type="pres">
      <dgm:prSet presAssocID="{23FAE0AE-B58D-964A-ACDC-D19261D1914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665A5BF-945C-5849-ACCA-0CCA574A43A2}" type="pres">
      <dgm:prSet presAssocID="{5B1340AA-5C8B-5A45-9F07-20884EF3593F}" presName="hierRoot1" presStyleCnt="0">
        <dgm:presLayoutVars>
          <dgm:hierBranch val="init"/>
        </dgm:presLayoutVars>
      </dgm:prSet>
      <dgm:spPr/>
    </dgm:pt>
    <dgm:pt modelId="{B7A24FB2-0183-894A-9A4A-1D51DC99E1BE}" type="pres">
      <dgm:prSet presAssocID="{5B1340AA-5C8B-5A45-9F07-20884EF3593F}" presName="rootComposite1" presStyleCnt="0"/>
      <dgm:spPr/>
    </dgm:pt>
    <dgm:pt modelId="{FDA5076A-285A-3D41-9E1D-6A5823007872}" type="pres">
      <dgm:prSet presAssocID="{5B1340AA-5C8B-5A45-9F07-20884EF3593F}" presName="rootText1" presStyleLbl="node0" presStyleIdx="0" presStyleCnt="3" custLinFactX="-27821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3945A7-3C64-EF4D-B7A1-023589BCC09C}" type="pres">
      <dgm:prSet presAssocID="{5B1340AA-5C8B-5A45-9F07-20884EF3593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668EDE3-F7FC-BB41-B156-A2610F19E5CE}" type="pres">
      <dgm:prSet presAssocID="{5B1340AA-5C8B-5A45-9F07-20884EF3593F}" presName="hierChild2" presStyleCnt="0"/>
      <dgm:spPr/>
    </dgm:pt>
    <dgm:pt modelId="{EE6CAC3E-3672-7847-A8E5-B964F28B4CC1}" type="pres">
      <dgm:prSet presAssocID="{09D864FE-B24D-FF4F-8076-B2D5D18D3839}" presName="Name37" presStyleLbl="parChTrans1D2" presStyleIdx="0" presStyleCnt="5"/>
      <dgm:spPr/>
      <dgm:t>
        <a:bodyPr/>
        <a:lstStyle/>
        <a:p>
          <a:endParaRPr lang="en-US"/>
        </a:p>
      </dgm:t>
    </dgm:pt>
    <dgm:pt modelId="{83F085FA-BDE2-FB44-8570-70653DFB8922}" type="pres">
      <dgm:prSet presAssocID="{FA54569A-FE30-BD40-A915-862DE8416479}" presName="hierRoot2" presStyleCnt="0">
        <dgm:presLayoutVars>
          <dgm:hierBranch val="init"/>
        </dgm:presLayoutVars>
      </dgm:prSet>
      <dgm:spPr/>
    </dgm:pt>
    <dgm:pt modelId="{B47A79DE-5F4B-2C4D-8196-B00B642ADC96}" type="pres">
      <dgm:prSet presAssocID="{FA54569A-FE30-BD40-A915-862DE8416479}" presName="rootComposite" presStyleCnt="0"/>
      <dgm:spPr/>
    </dgm:pt>
    <dgm:pt modelId="{8F1309DA-A412-184C-B3D5-8EADC70DD883}" type="pres">
      <dgm:prSet presAssocID="{FA54569A-FE30-BD40-A915-862DE8416479}" presName="rootText" presStyleLbl="node2" presStyleIdx="0" presStyleCnt="4" custScaleX="121000" custLinFactNeighborX="299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A6365D-58CC-CD41-BD09-9F2E7DFCEAFA}" type="pres">
      <dgm:prSet presAssocID="{FA54569A-FE30-BD40-A915-862DE8416479}" presName="rootConnector" presStyleLbl="node2" presStyleIdx="0" presStyleCnt="4"/>
      <dgm:spPr/>
      <dgm:t>
        <a:bodyPr/>
        <a:lstStyle/>
        <a:p>
          <a:endParaRPr lang="en-US"/>
        </a:p>
      </dgm:t>
    </dgm:pt>
    <dgm:pt modelId="{E10BFAD0-E970-5248-B42D-BB5381B80AD8}" type="pres">
      <dgm:prSet presAssocID="{FA54569A-FE30-BD40-A915-862DE8416479}" presName="hierChild4" presStyleCnt="0"/>
      <dgm:spPr/>
    </dgm:pt>
    <dgm:pt modelId="{CA34A14E-5B51-364C-A16F-FFB8AC796934}" type="pres">
      <dgm:prSet presAssocID="{FA54569A-FE30-BD40-A915-862DE8416479}" presName="hierChild5" presStyleCnt="0"/>
      <dgm:spPr/>
    </dgm:pt>
    <dgm:pt modelId="{2ABE3E43-499E-2343-B760-83F4E3768041}" type="pres">
      <dgm:prSet presAssocID="{725FA5BD-A0CD-A84C-B2AE-180701C45D6A}" presName="Name37" presStyleLbl="parChTrans1D2" presStyleIdx="1" presStyleCnt="5"/>
      <dgm:spPr/>
      <dgm:t>
        <a:bodyPr/>
        <a:lstStyle/>
        <a:p>
          <a:endParaRPr lang="en-US"/>
        </a:p>
      </dgm:t>
    </dgm:pt>
    <dgm:pt modelId="{2C4883B3-5AA8-164F-9CD5-42E1B86BDDC1}" type="pres">
      <dgm:prSet presAssocID="{69935D71-B39B-0742-93DA-1AF0465B73E7}" presName="hierRoot2" presStyleCnt="0">
        <dgm:presLayoutVars>
          <dgm:hierBranch val="init"/>
        </dgm:presLayoutVars>
      </dgm:prSet>
      <dgm:spPr/>
    </dgm:pt>
    <dgm:pt modelId="{48713333-9E4C-1E41-A0AB-5C625817F8D0}" type="pres">
      <dgm:prSet presAssocID="{69935D71-B39B-0742-93DA-1AF0465B73E7}" presName="rootComposite" presStyleCnt="0"/>
      <dgm:spPr/>
    </dgm:pt>
    <dgm:pt modelId="{E9F3B4A5-A882-7345-BC84-D7090FA6711C}" type="pres">
      <dgm:prSet presAssocID="{69935D71-B39B-0742-93DA-1AF0465B73E7}" presName="rootText" presStyleLbl="node2" presStyleIdx="1" presStyleCnt="4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5BC266-46BF-D144-89F0-3A4484292F51}" type="pres">
      <dgm:prSet presAssocID="{69935D71-B39B-0742-93DA-1AF0465B73E7}" presName="rootConnector" presStyleLbl="node2" presStyleIdx="1" presStyleCnt="4"/>
      <dgm:spPr/>
      <dgm:t>
        <a:bodyPr/>
        <a:lstStyle/>
        <a:p>
          <a:endParaRPr lang="en-US"/>
        </a:p>
      </dgm:t>
    </dgm:pt>
    <dgm:pt modelId="{45FB0303-FFB6-764A-BAD4-5AC34BFA9D80}" type="pres">
      <dgm:prSet presAssocID="{69935D71-B39B-0742-93DA-1AF0465B73E7}" presName="hierChild4" presStyleCnt="0"/>
      <dgm:spPr/>
    </dgm:pt>
    <dgm:pt modelId="{6B9FAAF8-0935-F541-A156-0C98AB687B09}" type="pres">
      <dgm:prSet presAssocID="{69935D71-B39B-0742-93DA-1AF0465B73E7}" presName="hierChild5" presStyleCnt="0"/>
      <dgm:spPr/>
    </dgm:pt>
    <dgm:pt modelId="{D8F158AD-0BFA-E74D-9228-95F0136CAD09}" type="pres">
      <dgm:prSet presAssocID="{93C1316B-A1B9-BD40-AAD9-BC2484D373D3}" presName="Name37" presStyleLbl="parChTrans1D2" presStyleIdx="2" presStyleCnt="5"/>
      <dgm:spPr/>
      <dgm:t>
        <a:bodyPr/>
        <a:lstStyle/>
        <a:p>
          <a:endParaRPr lang="en-US"/>
        </a:p>
      </dgm:t>
    </dgm:pt>
    <dgm:pt modelId="{F2BF4125-3E24-F946-8D63-52FC197926ED}" type="pres">
      <dgm:prSet presAssocID="{B14389AB-1CB1-F64D-AECC-75A8F6145E12}" presName="hierRoot2" presStyleCnt="0">
        <dgm:presLayoutVars>
          <dgm:hierBranch val="init"/>
        </dgm:presLayoutVars>
      </dgm:prSet>
      <dgm:spPr/>
    </dgm:pt>
    <dgm:pt modelId="{BDCC6EEB-F7C2-6B49-B0A3-19EEFF0C5556}" type="pres">
      <dgm:prSet presAssocID="{B14389AB-1CB1-F64D-AECC-75A8F6145E12}" presName="rootComposite" presStyleCnt="0"/>
      <dgm:spPr/>
    </dgm:pt>
    <dgm:pt modelId="{D23E6771-F9C7-C342-9B9F-E7F22CBC2C09}" type="pres">
      <dgm:prSet presAssocID="{B14389AB-1CB1-F64D-AECC-75A8F6145E12}" presName="rootText" presStyleLbl="node2" presStyleIdx="2" presStyleCnt="4" custLinFactNeighborX="236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91C4FD-5FA8-1D41-A0EC-C6179CDEC4B9}" type="pres">
      <dgm:prSet presAssocID="{B14389AB-1CB1-F64D-AECC-75A8F6145E12}" presName="rootConnector" presStyleLbl="node2" presStyleIdx="2" presStyleCnt="4"/>
      <dgm:spPr/>
      <dgm:t>
        <a:bodyPr/>
        <a:lstStyle/>
        <a:p>
          <a:endParaRPr lang="en-US"/>
        </a:p>
      </dgm:t>
    </dgm:pt>
    <dgm:pt modelId="{71E0113D-9F42-3440-B5DD-0B25D85F5087}" type="pres">
      <dgm:prSet presAssocID="{B14389AB-1CB1-F64D-AECC-75A8F6145E12}" presName="hierChild4" presStyleCnt="0"/>
      <dgm:spPr/>
    </dgm:pt>
    <dgm:pt modelId="{8D552CDC-8FBA-C84A-9734-97FA990AC238}" type="pres">
      <dgm:prSet presAssocID="{B14389AB-1CB1-F64D-AECC-75A8F6145E12}" presName="hierChild5" presStyleCnt="0"/>
      <dgm:spPr/>
    </dgm:pt>
    <dgm:pt modelId="{7FB39533-797C-9046-B05F-7FF2BBD02FF9}" type="pres">
      <dgm:prSet presAssocID="{19EC28C6-264E-6D43-9DA3-DF96D3AE31B6}" presName="Name37" presStyleLbl="parChTrans1D2" presStyleIdx="3" presStyleCnt="5"/>
      <dgm:spPr/>
      <dgm:t>
        <a:bodyPr/>
        <a:lstStyle/>
        <a:p>
          <a:endParaRPr lang="en-US"/>
        </a:p>
      </dgm:t>
    </dgm:pt>
    <dgm:pt modelId="{B360181C-6260-DA4B-86E4-AE0166770F1A}" type="pres">
      <dgm:prSet presAssocID="{973AA675-A6BE-E645-9F6B-A9B3DCFF3BE3}" presName="hierRoot2" presStyleCnt="0">
        <dgm:presLayoutVars>
          <dgm:hierBranch val="init"/>
        </dgm:presLayoutVars>
      </dgm:prSet>
      <dgm:spPr/>
    </dgm:pt>
    <dgm:pt modelId="{631CA4DD-7DEF-5D46-A70E-E445186D7D6D}" type="pres">
      <dgm:prSet presAssocID="{973AA675-A6BE-E645-9F6B-A9B3DCFF3BE3}" presName="rootComposite" presStyleCnt="0"/>
      <dgm:spPr/>
    </dgm:pt>
    <dgm:pt modelId="{3313BFBF-26BF-B14C-8BDB-FABD8CCBAA4A}" type="pres">
      <dgm:prSet presAssocID="{973AA675-A6BE-E645-9F6B-A9B3DCFF3BE3}" presName="rootText" presStyleLbl="node2" presStyleIdx="3" presStyleCnt="4" custLinFactNeighborX="230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FB5FC4-A6CB-854F-AB86-CD09192EA177}" type="pres">
      <dgm:prSet presAssocID="{973AA675-A6BE-E645-9F6B-A9B3DCFF3BE3}" presName="rootConnector" presStyleLbl="node2" presStyleIdx="3" presStyleCnt="4"/>
      <dgm:spPr/>
      <dgm:t>
        <a:bodyPr/>
        <a:lstStyle/>
        <a:p>
          <a:endParaRPr lang="en-US"/>
        </a:p>
      </dgm:t>
    </dgm:pt>
    <dgm:pt modelId="{8EC95A6A-5119-014B-9993-B59CC0372ECA}" type="pres">
      <dgm:prSet presAssocID="{973AA675-A6BE-E645-9F6B-A9B3DCFF3BE3}" presName="hierChild4" presStyleCnt="0"/>
      <dgm:spPr/>
    </dgm:pt>
    <dgm:pt modelId="{F34A90BA-C1AB-B848-AFC3-CE9D4516A6F4}" type="pres">
      <dgm:prSet presAssocID="{973AA675-A6BE-E645-9F6B-A9B3DCFF3BE3}" presName="hierChild5" presStyleCnt="0"/>
      <dgm:spPr/>
    </dgm:pt>
    <dgm:pt modelId="{668AB4CE-E0E7-BE46-B252-E214D71AA741}" type="pres">
      <dgm:prSet presAssocID="{5B1340AA-5C8B-5A45-9F07-20884EF3593F}" presName="hierChild3" presStyleCnt="0"/>
      <dgm:spPr/>
    </dgm:pt>
    <dgm:pt modelId="{6A69CB38-04CC-3841-8C9A-D8471EF1580E}" type="pres">
      <dgm:prSet presAssocID="{7CB2715F-BE60-7944-B8BD-182905D85843}" presName="Name111" presStyleLbl="parChTrans1D2" presStyleIdx="4" presStyleCnt="5"/>
      <dgm:spPr/>
      <dgm:t>
        <a:bodyPr/>
        <a:lstStyle/>
        <a:p>
          <a:endParaRPr lang="en-US"/>
        </a:p>
      </dgm:t>
    </dgm:pt>
    <dgm:pt modelId="{ED342E59-C87D-2C4E-98C6-508AE221683A}" type="pres">
      <dgm:prSet presAssocID="{2AE9800F-166C-0B47-BF5B-2A076E6EA8F9}" presName="hierRoot3" presStyleCnt="0">
        <dgm:presLayoutVars>
          <dgm:hierBranch val="init"/>
        </dgm:presLayoutVars>
      </dgm:prSet>
      <dgm:spPr/>
    </dgm:pt>
    <dgm:pt modelId="{FE46C2A7-8BCE-CE49-9A48-14C9D61F4DF4}" type="pres">
      <dgm:prSet presAssocID="{2AE9800F-166C-0B47-BF5B-2A076E6EA8F9}" presName="rootComposite3" presStyleCnt="0"/>
      <dgm:spPr/>
    </dgm:pt>
    <dgm:pt modelId="{59796EB1-8EB8-7541-9CEA-F4B9D3191742}" type="pres">
      <dgm:prSet presAssocID="{2AE9800F-166C-0B47-BF5B-2A076E6EA8F9}" presName="rootText3" presStyleLbl="asst1" presStyleIdx="0" presStyleCnt="1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E4CEF-770A-9F46-9D03-3B070DF3BED1}" type="pres">
      <dgm:prSet presAssocID="{2AE9800F-166C-0B47-BF5B-2A076E6EA8F9}" presName="rootConnector3" presStyleLbl="asst1" presStyleIdx="0" presStyleCnt="1"/>
      <dgm:spPr/>
      <dgm:t>
        <a:bodyPr/>
        <a:lstStyle/>
        <a:p>
          <a:endParaRPr lang="en-US"/>
        </a:p>
      </dgm:t>
    </dgm:pt>
    <dgm:pt modelId="{B26497EB-8C57-BA48-BACC-B11F22CA118C}" type="pres">
      <dgm:prSet presAssocID="{2AE9800F-166C-0B47-BF5B-2A076E6EA8F9}" presName="hierChild6" presStyleCnt="0"/>
      <dgm:spPr/>
    </dgm:pt>
    <dgm:pt modelId="{9AFE0564-CE57-D344-BBC6-9F0ED90E755E}" type="pres">
      <dgm:prSet presAssocID="{2AE9800F-166C-0B47-BF5B-2A076E6EA8F9}" presName="hierChild7" presStyleCnt="0"/>
      <dgm:spPr/>
    </dgm:pt>
    <dgm:pt modelId="{F84DC5AC-DC18-784A-B06E-12E25464252F}" type="pres">
      <dgm:prSet presAssocID="{95619A17-5FE5-9B4B-B3F6-2BB840510CB7}" presName="hierRoot1" presStyleCnt="0">
        <dgm:presLayoutVars>
          <dgm:hierBranch val="init"/>
        </dgm:presLayoutVars>
      </dgm:prSet>
      <dgm:spPr/>
    </dgm:pt>
    <dgm:pt modelId="{5A5B1A0E-EBBA-0E47-B449-97517732B3BF}" type="pres">
      <dgm:prSet presAssocID="{95619A17-5FE5-9B4B-B3F6-2BB840510CB7}" presName="rootComposite1" presStyleCnt="0"/>
      <dgm:spPr/>
    </dgm:pt>
    <dgm:pt modelId="{D99F1970-4593-8543-8625-3EEFDBC2BFE7}" type="pres">
      <dgm:prSet presAssocID="{95619A17-5FE5-9B4B-B3F6-2BB840510CB7}" presName="rootText1" presStyleLbl="node0" presStyleIdx="1" presStyleCnt="3" custLinFactNeighborX="-393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A0E357-BB76-FB4E-9C21-860EF7B52DA1}" type="pres">
      <dgm:prSet presAssocID="{95619A17-5FE5-9B4B-B3F6-2BB840510CB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C9060EA-84F1-3244-8863-3A465176BE99}" type="pres">
      <dgm:prSet presAssocID="{95619A17-5FE5-9B4B-B3F6-2BB840510CB7}" presName="hierChild2" presStyleCnt="0"/>
      <dgm:spPr/>
    </dgm:pt>
    <dgm:pt modelId="{94BCC048-7C2A-0A41-AF05-9902EB46D595}" type="pres">
      <dgm:prSet presAssocID="{95619A17-5FE5-9B4B-B3F6-2BB840510CB7}" presName="hierChild3" presStyleCnt="0"/>
      <dgm:spPr/>
    </dgm:pt>
    <dgm:pt modelId="{D18330D0-06F4-B640-A646-D642ADC326B0}" type="pres">
      <dgm:prSet presAssocID="{5449C218-CDED-B944-AD62-6EEBE40C7B88}" presName="hierRoot1" presStyleCnt="0">
        <dgm:presLayoutVars>
          <dgm:hierBranch val="init"/>
        </dgm:presLayoutVars>
      </dgm:prSet>
      <dgm:spPr/>
    </dgm:pt>
    <dgm:pt modelId="{7C3FBF96-00CD-AC49-B2CD-C80CD570CBCE}" type="pres">
      <dgm:prSet presAssocID="{5449C218-CDED-B944-AD62-6EEBE40C7B88}" presName="rootComposite1" presStyleCnt="0"/>
      <dgm:spPr/>
    </dgm:pt>
    <dgm:pt modelId="{FE2874C8-EB6F-5941-B890-8DD361918F78}" type="pres">
      <dgm:prSet presAssocID="{5449C218-CDED-B944-AD62-6EEBE40C7B88}" presName="rootText1" presStyleLbl="node0" presStyleIdx="2" presStyleCnt="3" custLinFactNeighborX="-30287" custLinFactNeighborY="28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24BB48-CC90-3244-844C-3C4F5B3ACA30}" type="pres">
      <dgm:prSet presAssocID="{5449C218-CDED-B944-AD62-6EEBE40C7B8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C45FCB5-C7AF-534C-A50D-0B6DE25318DF}" type="pres">
      <dgm:prSet presAssocID="{5449C218-CDED-B944-AD62-6EEBE40C7B88}" presName="hierChild2" presStyleCnt="0"/>
      <dgm:spPr/>
    </dgm:pt>
    <dgm:pt modelId="{219FB6A8-9C0F-754B-BC89-F98941708B22}" type="pres">
      <dgm:prSet presAssocID="{5449C218-CDED-B944-AD62-6EEBE40C7B88}" presName="hierChild3" presStyleCnt="0"/>
      <dgm:spPr/>
    </dgm:pt>
  </dgm:ptLst>
  <dgm:cxnLst>
    <dgm:cxn modelId="{8E523468-F355-5041-AF4A-169AEB73447C}" type="presOf" srcId="{93C1316B-A1B9-BD40-AAD9-BC2484D373D3}" destId="{D8F158AD-0BFA-E74D-9228-95F0136CAD09}" srcOrd="0" destOrd="0" presId="urn:microsoft.com/office/officeart/2005/8/layout/orgChart1"/>
    <dgm:cxn modelId="{C1430975-D3AD-3F47-8443-C2E1C6C8B938}" srcId="{23FAE0AE-B58D-964A-ACDC-D19261D19144}" destId="{5B1340AA-5C8B-5A45-9F07-20884EF3593F}" srcOrd="0" destOrd="0" parTransId="{8F435090-CA99-E043-934C-A4883EDA3764}" sibTransId="{1658B959-8744-164E-BECE-DC9A0EFE4F17}"/>
    <dgm:cxn modelId="{8509BB79-7AA5-CD44-AD99-AC5A89CB024D}" type="presOf" srcId="{5449C218-CDED-B944-AD62-6EEBE40C7B88}" destId="{4C24BB48-CC90-3244-844C-3C4F5B3ACA30}" srcOrd="1" destOrd="0" presId="urn:microsoft.com/office/officeart/2005/8/layout/orgChart1"/>
    <dgm:cxn modelId="{360E5D26-148D-2542-A83D-1333302FC3A7}" type="presOf" srcId="{B14389AB-1CB1-F64D-AECC-75A8F6145E12}" destId="{D23E6771-F9C7-C342-9B9F-E7F22CBC2C09}" srcOrd="0" destOrd="0" presId="urn:microsoft.com/office/officeart/2005/8/layout/orgChart1"/>
    <dgm:cxn modelId="{A7472203-2792-4C4C-A9C8-FABDAAC143DF}" srcId="{5B1340AA-5C8B-5A45-9F07-20884EF3593F}" destId="{2AE9800F-166C-0B47-BF5B-2A076E6EA8F9}" srcOrd="0" destOrd="0" parTransId="{7CB2715F-BE60-7944-B8BD-182905D85843}" sibTransId="{52238C2F-F3CE-7541-985F-FD7A2A9FE7BB}"/>
    <dgm:cxn modelId="{71E84DDE-76D0-714C-A6F5-5F20CBF6B74B}" type="presOf" srcId="{5449C218-CDED-B944-AD62-6EEBE40C7B88}" destId="{FE2874C8-EB6F-5941-B890-8DD361918F78}" srcOrd="0" destOrd="0" presId="urn:microsoft.com/office/officeart/2005/8/layout/orgChart1"/>
    <dgm:cxn modelId="{791BC2F8-3DC4-014C-9037-7C849F4F9280}" type="presOf" srcId="{09D864FE-B24D-FF4F-8076-B2D5D18D3839}" destId="{EE6CAC3E-3672-7847-A8E5-B964F28B4CC1}" srcOrd="0" destOrd="0" presId="urn:microsoft.com/office/officeart/2005/8/layout/orgChart1"/>
    <dgm:cxn modelId="{46C8ED59-414C-F74B-9958-726189D096EB}" type="presOf" srcId="{95619A17-5FE5-9B4B-B3F6-2BB840510CB7}" destId="{93A0E357-BB76-FB4E-9C21-860EF7B52DA1}" srcOrd="1" destOrd="0" presId="urn:microsoft.com/office/officeart/2005/8/layout/orgChart1"/>
    <dgm:cxn modelId="{E2C5A059-044F-A94E-9362-3F5E9EFCE7DB}" type="presOf" srcId="{19EC28C6-264E-6D43-9DA3-DF96D3AE31B6}" destId="{7FB39533-797C-9046-B05F-7FF2BBD02FF9}" srcOrd="0" destOrd="0" presId="urn:microsoft.com/office/officeart/2005/8/layout/orgChart1"/>
    <dgm:cxn modelId="{8ED30BBE-16EF-0A42-831F-912AB5DF77BC}" type="presOf" srcId="{7CB2715F-BE60-7944-B8BD-182905D85843}" destId="{6A69CB38-04CC-3841-8C9A-D8471EF1580E}" srcOrd="0" destOrd="0" presId="urn:microsoft.com/office/officeart/2005/8/layout/orgChart1"/>
    <dgm:cxn modelId="{6611FD0D-3BC7-334C-AD2E-D08A95574F75}" type="presOf" srcId="{95619A17-5FE5-9B4B-B3F6-2BB840510CB7}" destId="{D99F1970-4593-8543-8625-3EEFDBC2BFE7}" srcOrd="0" destOrd="0" presId="urn:microsoft.com/office/officeart/2005/8/layout/orgChart1"/>
    <dgm:cxn modelId="{63CF49A3-0AC9-2445-AD75-0A0AD41EF544}" srcId="{5B1340AA-5C8B-5A45-9F07-20884EF3593F}" destId="{B14389AB-1CB1-F64D-AECC-75A8F6145E12}" srcOrd="3" destOrd="0" parTransId="{93C1316B-A1B9-BD40-AAD9-BC2484D373D3}" sibTransId="{0EAB53D8-8513-4D45-A152-A85C9F57D412}"/>
    <dgm:cxn modelId="{003916AF-3204-BF4A-93B9-CA465ED29CE8}" type="presOf" srcId="{973AA675-A6BE-E645-9F6B-A9B3DCFF3BE3}" destId="{40FB5FC4-A6CB-854F-AB86-CD09192EA177}" srcOrd="1" destOrd="0" presId="urn:microsoft.com/office/officeart/2005/8/layout/orgChart1"/>
    <dgm:cxn modelId="{153B6D6B-F18C-E44A-88E5-D1C6D297ECDA}" type="presOf" srcId="{23FAE0AE-B58D-964A-ACDC-D19261D19144}" destId="{149F1F76-953D-D844-8107-25E92240F2B9}" srcOrd="0" destOrd="0" presId="urn:microsoft.com/office/officeart/2005/8/layout/orgChart1"/>
    <dgm:cxn modelId="{94DD482E-F9A9-0146-910F-A33B5CC0C33B}" type="presOf" srcId="{B14389AB-1CB1-F64D-AECC-75A8F6145E12}" destId="{F291C4FD-5FA8-1D41-A0EC-C6179CDEC4B9}" srcOrd="1" destOrd="0" presId="urn:microsoft.com/office/officeart/2005/8/layout/orgChart1"/>
    <dgm:cxn modelId="{5F1B7F4B-0061-654D-A6F7-29287A2FE39A}" type="presOf" srcId="{973AA675-A6BE-E645-9F6B-A9B3DCFF3BE3}" destId="{3313BFBF-26BF-B14C-8BDB-FABD8CCBAA4A}" srcOrd="0" destOrd="0" presId="urn:microsoft.com/office/officeart/2005/8/layout/orgChart1"/>
    <dgm:cxn modelId="{874009CA-9CB9-5040-9B8D-4E4892A207FA}" type="presOf" srcId="{2AE9800F-166C-0B47-BF5B-2A076E6EA8F9}" destId="{89FE4CEF-770A-9F46-9D03-3B070DF3BED1}" srcOrd="1" destOrd="0" presId="urn:microsoft.com/office/officeart/2005/8/layout/orgChart1"/>
    <dgm:cxn modelId="{6145C948-7137-F743-87E0-96579DCBB38D}" type="presOf" srcId="{5B1340AA-5C8B-5A45-9F07-20884EF3593F}" destId="{F23945A7-3C64-EF4D-B7A1-023589BCC09C}" srcOrd="1" destOrd="0" presId="urn:microsoft.com/office/officeart/2005/8/layout/orgChart1"/>
    <dgm:cxn modelId="{D255C836-1E42-5741-A0F7-1FCB6519BCFD}" srcId="{5B1340AA-5C8B-5A45-9F07-20884EF3593F}" destId="{69935D71-B39B-0742-93DA-1AF0465B73E7}" srcOrd="2" destOrd="0" parTransId="{725FA5BD-A0CD-A84C-B2AE-180701C45D6A}" sibTransId="{B0420C72-1CA9-7849-98A0-A9823A851AEB}"/>
    <dgm:cxn modelId="{85291BED-143D-5642-ABB7-FBE772C0726F}" type="presOf" srcId="{FA54569A-FE30-BD40-A915-862DE8416479}" destId="{8F1309DA-A412-184C-B3D5-8EADC70DD883}" srcOrd="0" destOrd="0" presId="urn:microsoft.com/office/officeart/2005/8/layout/orgChart1"/>
    <dgm:cxn modelId="{FF5C46F3-16A2-AC4D-A552-F546C74DF864}" srcId="{23FAE0AE-B58D-964A-ACDC-D19261D19144}" destId="{5449C218-CDED-B944-AD62-6EEBE40C7B88}" srcOrd="2" destOrd="0" parTransId="{90850A5D-497D-2C47-A842-99E12C7B033C}" sibTransId="{5016AA97-5B20-9343-847B-5CFAB135F9E4}"/>
    <dgm:cxn modelId="{B8F2E414-F7D7-4F43-AAF2-676E34E065AA}" type="presOf" srcId="{2AE9800F-166C-0B47-BF5B-2A076E6EA8F9}" destId="{59796EB1-8EB8-7541-9CEA-F4B9D3191742}" srcOrd="0" destOrd="0" presId="urn:microsoft.com/office/officeart/2005/8/layout/orgChart1"/>
    <dgm:cxn modelId="{7020DB53-E7B6-364E-A386-55B7ECECE4F0}" type="presOf" srcId="{725FA5BD-A0CD-A84C-B2AE-180701C45D6A}" destId="{2ABE3E43-499E-2343-B760-83F4E3768041}" srcOrd="0" destOrd="0" presId="urn:microsoft.com/office/officeart/2005/8/layout/orgChart1"/>
    <dgm:cxn modelId="{E93C3AE0-D10A-C442-A2EA-75A17D7181BE}" srcId="{5B1340AA-5C8B-5A45-9F07-20884EF3593F}" destId="{FA54569A-FE30-BD40-A915-862DE8416479}" srcOrd="1" destOrd="0" parTransId="{09D864FE-B24D-FF4F-8076-B2D5D18D3839}" sibTransId="{6C810D87-BFD9-EE4E-AA61-8792E9C75AC5}"/>
    <dgm:cxn modelId="{51D2C815-6071-524F-87CE-0259ADB9C242}" type="presOf" srcId="{69935D71-B39B-0742-93DA-1AF0465B73E7}" destId="{E9F3B4A5-A882-7345-BC84-D7090FA6711C}" srcOrd="0" destOrd="0" presId="urn:microsoft.com/office/officeart/2005/8/layout/orgChart1"/>
    <dgm:cxn modelId="{E9FFC5E6-A744-554F-AE92-77CFE906C43E}" type="presOf" srcId="{5B1340AA-5C8B-5A45-9F07-20884EF3593F}" destId="{FDA5076A-285A-3D41-9E1D-6A5823007872}" srcOrd="0" destOrd="0" presId="urn:microsoft.com/office/officeart/2005/8/layout/orgChart1"/>
    <dgm:cxn modelId="{338FB9E6-C581-DE4E-A2A1-CF9E4AE4F977}" srcId="{5B1340AA-5C8B-5A45-9F07-20884EF3593F}" destId="{973AA675-A6BE-E645-9F6B-A9B3DCFF3BE3}" srcOrd="4" destOrd="0" parTransId="{19EC28C6-264E-6D43-9DA3-DF96D3AE31B6}" sibTransId="{2F5297D6-F27A-EE49-AF5C-069EB69994C6}"/>
    <dgm:cxn modelId="{DEE57CD4-F092-3A40-BABB-7C005FB05C13}" type="presOf" srcId="{FA54569A-FE30-BD40-A915-862DE8416479}" destId="{78A6365D-58CC-CD41-BD09-9F2E7DFCEAFA}" srcOrd="1" destOrd="0" presId="urn:microsoft.com/office/officeart/2005/8/layout/orgChart1"/>
    <dgm:cxn modelId="{14F02B20-3903-3F4A-8AA9-348465826ABC}" type="presOf" srcId="{69935D71-B39B-0742-93DA-1AF0465B73E7}" destId="{9F5BC266-46BF-D144-89F0-3A4484292F51}" srcOrd="1" destOrd="0" presId="urn:microsoft.com/office/officeart/2005/8/layout/orgChart1"/>
    <dgm:cxn modelId="{01C47EAB-474A-D94D-95BD-94BE1B01432C}" srcId="{23FAE0AE-B58D-964A-ACDC-D19261D19144}" destId="{95619A17-5FE5-9B4B-B3F6-2BB840510CB7}" srcOrd="1" destOrd="0" parTransId="{1D209F79-F43D-8441-B900-30D9E888DC2C}" sibTransId="{65AA77E5-E8FC-E34A-B0F9-432B109888EA}"/>
    <dgm:cxn modelId="{97372064-D764-E54A-BCEE-ADE861E795F6}" type="presParOf" srcId="{149F1F76-953D-D844-8107-25E92240F2B9}" destId="{A665A5BF-945C-5849-ACCA-0CCA574A43A2}" srcOrd="0" destOrd="0" presId="urn:microsoft.com/office/officeart/2005/8/layout/orgChart1"/>
    <dgm:cxn modelId="{F67D7151-3BBF-B548-91F7-EC7184F7E578}" type="presParOf" srcId="{A665A5BF-945C-5849-ACCA-0CCA574A43A2}" destId="{B7A24FB2-0183-894A-9A4A-1D51DC99E1BE}" srcOrd="0" destOrd="0" presId="urn:microsoft.com/office/officeart/2005/8/layout/orgChart1"/>
    <dgm:cxn modelId="{9148C83B-7658-6E48-BB77-7512DA8AA8D9}" type="presParOf" srcId="{B7A24FB2-0183-894A-9A4A-1D51DC99E1BE}" destId="{FDA5076A-285A-3D41-9E1D-6A5823007872}" srcOrd="0" destOrd="0" presId="urn:microsoft.com/office/officeart/2005/8/layout/orgChart1"/>
    <dgm:cxn modelId="{0CEFB679-81C9-3A42-8614-0463B4E6CBD8}" type="presParOf" srcId="{B7A24FB2-0183-894A-9A4A-1D51DC99E1BE}" destId="{F23945A7-3C64-EF4D-B7A1-023589BCC09C}" srcOrd="1" destOrd="0" presId="urn:microsoft.com/office/officeart/2005/8/layout/orgChart1"/>
    <dgm:cxn modelId="{278464B5-5D73-264D-9A7D-1DF3DF6DFD28}" type="presParOf" srcId="{A665A5BF-945C-5849-ACCA-0CCA574A43A2}" destId="{6668EDE3-F7FC-BB41-B156-A2610F19E5CE}" srcOrd="1" destOrd="0" presId="urn:microsoft.com/office/officeart/2005/8/layout/orgChart1"/>
    <dgm:cxn modelId="{C8116AA1-0899-A545-83C1-841767A9CF38}" type="presParOf" srcId="{6668EDE3-F7FC-BB41-B156-A2610F19E5CE}" destId="{EE6CAC3E-3672-7847-A8E5-B964F28B4CC1}" srcOrd="0" destOrd="0" presId="urn:microsoft.com/office/officeart/2005/8/layout/orgChart1"/>
    <dgm:cxn modelId="{8312D12E-610D-4044-BAB7-4236DD6B5051}" type="presParOf" srcId="{6668EDE3-F7FC-BB41-B156-A2610F19E5CE}" destId="{83F085FA-BDE2-FB44-8570-70653DFB8922}" srcOrd="1" destOrd="0" presId="urn:microsoft.com/office/officeart/2005/8/layout/orgChart1"/>
    <dgm:cxn modelId="{F7ED4424-7A8C-0F40-A8C8-E1A272BBE263}" type="presParOf" srcId="{83F085FA-BDE2-FB44-8570-70653DFB8922}" destId="{B47A79DE-5F4B-2C4D-8196-B00B642ADC96}" srcOrd="0" destOrd="0" presId="urn:microsoft.com/office/officeart/2005/8/layout/orgChart1"/>
    <dgm:cxn modelId="{85766264-405C-164A-9278-F574B386CF72}" type="presParOf" srcId="{B47A79DE-5F4B-2C4D-8196-B00B642ADC96}" destId="{8F1309DA-A412-184C-B3D5-8EADC70DD883}" srcOrd="0" destOrd="0" presId="urn:microsoft.com/office/officeart/2005/8/layout/orgChart1"/>
    <dgm:cxn modelId="{C830EB61-3FBC-F342-85E7-4E693356ED45}" type="presParOf" srcId="{B47A79DE-5F4B-2C4D-8196-B00B642ADC96}" destId="{78A6365D-58CC-CD41-BD09-9F2E7DFCEAFA}" srcOrd="1" destOrd="0" presId="urn:microsoft.com/office/officeart/2005/8/layout/orgChart1"/>
    <dgm:cxn modelId="{FF90A112-D039-D746-B40E-DD0A7811DCAB}" type="presParOf" srcId="{83F085FA-BDE2-FB44-8570-70653DFB8922}" destId="{E10BFAD0-E970-5248-B42D-BB5381B80AD8}" srcOrd="1" destOrd="0" presId="urn:microsoft.com/office/officeart/2005/8/layout/orgChart1"/>
    <dgm:cxn modelId="{95B1B6EC-6A5E-164C-A358-D9923D68124A}" type="presParOf" srcId="{83F085FA-BDE2-FB44-8570-70653DFB8922}" destId="{CA34A14E-5B51-364C-A16F-FFB8AC796934}" srcOrd="2" destOrd="0" presId="urn:microsoft.com/office/officeart/2005/8/layout/orgChart1"/>
    <dgm:cxn modelId="{F5BA3A91-747C-EB40-BFD4-A763640E4ECC}" type="presParOf" srcId="{6668EDE3-F7FC-BB41-B156-A2610F19E5CE}" destId="{2ABE3E43-499E-2343-B760-83F4E3768041}" srcOrd="2" destOrd="0" presId="urn:microsoft.com/office/officeart/2005/8/layout/orgChart1"/>
    <dgm:cxn modelId="{2E35C8BE-0109-7D4B-B96E-93AF998ED4DB}" type="presParOf" srcId="{6668EDE3-F7FC-BB41-B156-A2610F19E5CE}" destId="{2C4883B3-5AA8-164F-9CD5-42E1B86BDDC1}" srcOrd="3" destOrd="0" presId="urn:microsoft.com/office/officeart/2005/8/layout/orgChart1"/>
    <dgm:cxn modelId="{16218276-1C10-034D-BF5D-5F0153C31569}" type="presParOf" srcId="{2C4883B3-5AA8-164F-9CD5-42E1B86BDDC1}" destId="{48713333-9E4C-1E41-A0AB-5C625817F8D0}" srcOrd="0" destOrd="0" presId="urn:microsoft.com/office/officeart/2005/8/layout/orgChart1"/>
    <dgm:cxn modelId="{FEF34C9B-D684-0F42-8C8B-1D2DDDCFF6B9}" type="presParOf" srcId="{48713333-9E4C-1E41-A0AB-5C625817F8D0}" destId="{E9F3B4A5-A882-7345-BC84-D7090FA6711C}" srcOrd="0" destOrd="0" presId="urn:microsoft.com/office/officeart/2005/8/layout/orgChart1"/>
    <dgm:cxn modelId="{687169CB-41DA-6A47-A510-EFAE25164796}" type="presParOf" srcId="{48713333-9E4C-1E41-A0AB-5C625817F8D0}" destId="{9F5BC266-46BF-D144-89F0-3A4484292F51}" srcOrd="1" destOrd="0" presId="urn:microsoft.com/office/officeart/2005/8/layout/orgChart1"/>
    <dgm:cxn modelId="{1FF58B15-BBAE-1141-B166-F53D6EF7EFB9}" type="presParOf" srcId="{2C4883B3-5AA8-164F-9CD5-42E1B86BDDC1}" destId="{45FB0303-FFB6-764A-BAD4-5AC34BFA9D80}" srcOrd="1" destOrd="0" presId="urn:microsoft.com/office/officeart/2005/8/layout/orgChart1"/>
    <dgm:cxn modelId="{B27424C1-5075-1741-8866-BB9483B234BC}" type="presParOf" srcId="{2C4883B3-5AA8-164F-9CD5-42E1B86BDDC1}" destId="{6B9FAAF8-0935-F541-A156-0C98AB687B09}" srcOrd="2" destOrd="0" presId="urn:microsoft.com/office/officeart/2005/8/layout/orgChart1"/>
    <dgm:cxn modelId="{507DFBAB-5DF5-144A-B8DA-406558499CE0}" type="presParOf" srcId="{6668EDE3-F7FC-BB41-B156-A2610F19E5CE}" destId="{D8F158AD-0BFA-E74D-9228-95F0136CAD09}" srcOrd="4" destOrd="0" presId="urn:microsoft.com/office/officeart/2005/8/layout/orgChart1"/>
    <dgm:cxn modelId="{7F0265D2-2305-E64B-B709-3E3A8203DBB9}" type="presParOf" srcId="{6668EDE3-F7FC-BB41-B156-A2610F19E5CE}" destId="{F2BF4125-3E24-F946-8D63-52FC197926ED}" srcOrd="5" destOrd="0" presId="urn:microsoft.com/office/officeart/2005/8/layout/orgChart1"/>
    <dgm:cxn modelId="{D9C9EB3D-CEC6-434E-9A56-9CCE40684402}" type="presParOf" srcId="{F2BF4125-3E24-F946-8D63-52FC197926ED}" destId="{BDCC6EEB-F7C2-6B49-B0A3-19EEFF0C5556}" srcOrd="0" destOrd="0" presId="urn:microsoft.com/office/officeart/2005/8/layout/orgChart1"/>
    <dgm:cxn modelId="{2A508F1C-B20F-8D44-B158-31C2C753FF3D}" type="presParOf" srcId="{BDCC6EEB-F7C2-6B49-B0A3-19EEFF0C5556}" destId="{D23E6771-F9C7-C342-9B9F-E7F22CBC2C09}" srcOrd="0" destOrd="0" presId="urn:microsoft.com/office/officeart/2005/8/layout/orgChart1"/>
    <dgm:cxn modelId="{C13EFBC2-A151-3746-B644-29E7B9B62626}" type="presParOf" srcId="{BDCC6EEB-F7C2-6B49-B0A3-19EEFF0C5556}" destId="{F291C4FD-5FA8-1D41-A0EC-C6179CDEC4B9}" srcOrd="1" destOrd="0" presId="urn:microsoft.com/office/officeart/2005/8/layout/orgChart1"/>
    <dgm:cxn modelId="{284D4FF1-A60E-2945-A9EC-A352F23FCF7E}" type="presParOf" srcId="{F2BF4125-3E24-F946-8D63-52FC197926ED}" destId="{71E0113D-9F42-3440-B5DD-0B25D85F5087}" srcOrd="1" destOrd="0" presId="urn:microsoft.com/office/officeart/2005/8/layout/orgChart1"/>
    <dgm:cxn modelId="{8E2CB2EA-6AA9-004F-8AF6-76620C797479}" type="presParOf" srcId="{F2BF4125-3E24-F946-8D63-52FC197926ED}" destId="{8D552CDC-8FBA-C84A-9734-97FA990AC238}" srcOrd="2" destOrd="0" presId="urn:microsoft.com/office/officeart/2005/8/layout/orgChart1"/>
    <dgm:cxn modelId="{213C725C-8288-ED45-A28C-EFDC4062D6B8}" type="presParOf" srcId="{6668EDE3-F7FC-BB41-B156-A2610F19E5CE}" destId="{7FB39533-797C-9046-B05F-7FF2BBD02FF9}" srcOrd="6" destOrd="0" presId="urn:microsoft.com/office/officeart/2005/8/layout/orgChart1"/>
    <dgm:cxn modelId="{1B47D8C4-D04D-5E4C-AA06-B7C8CCA2F4BD}" type="presParOf" srcId="{6668EDE3-F7FC-BB41-B156-A2610F19E5CE}" destId="{B360181C-6260-DA4B-86E4-AE0166770F1A}" srcOrd="7" destOrd="0" presId="urn:microsoft.com/office/officeart/2005/8/layout/orgChart1"/>
    <dgm:cxn modelId="{CF414EF3-D879-4B4F-93DE-E7190D45891F}" type="presParOf" srcId="{B360181C-6260-DA4B-86E4-AE0166770F1A}" destId="{631CA4DD-7DEF-5D46-A70E-E445186D7D6D}" srcOrd="0" destOrd="0" presId="urn:microsoft.com/office/officeart/2005/8/layout/orgChart1"/>
    <dgm:cxn modelId="{FC343E60-9B45-CB4B-AA19-51B81A0F1CD0}" type="presParOf" srcId="{631CA4DD-7DEF-5D46-A70E-E445186D7D6D}" destId="{3313BFBF-26BF-B14C-8BDB-FABD8CCBAA4A}" srcOrd="0" destOrd="0" presId="urn:microsoft.com/office/officeart/2005/8/layout/orgChart1"/>
    <dgm:cxn modelId="{3FF6ECAE-9673-B042-A80D-EA586B168D64}" type="presParOf" srcId="{631CA4DD-7DEF-5D46-A70E-E445186D7D6D}" destId="{40FB5FC4-A6CB-854F-AB86-CD09192EA177}" srcOrd="1" destOrd="0" presId="urn:microsoft.com/office/officeart/2005/8/layout/orgChart1"/>
    <dgm:cxn modelId="{F74B5517-4882-D241-A6A9-8D8676F49528}" type="presParOf" srcId="{B360181C-6260-DA4B-86E4-AE0166770F1A}" destId="{8EC95A6A-5119-014B-9993-B59CC0372ECA}" srcOrd="1" destOrd="0" presId="urn:microsoft.com/office/officeart/2005/8/layout/orgChart1"/>
    <dgm:cxn modelId="{559B2EAF-8A7F-F046-8195-8F514DAE1BE8}" type="presParOf" srcId="{B360181C-6260-DA4B-86E4-AE0166770F1A}" destId="{F34A90BA-C1AB-B848-AFC3-CE9D4516A6F4}" srcOrd="2" destOrd="0" presId="urn:microsoft.com/office/officeart/2005/8/layout/orgChart1"/>
    <dgm:cxn modelId="{A67E596D-3B06-2248-AA9D-B474A37A89E9}" type="presParOf" srcId="{A665A5BF-945C-5849-ACCA-0CCA574A43A2}" destId="{668AB4CE-E0E7-BE46-B252-E214D71AA741}" srcOrd="2" destOrd="0" presId="urn:microsoft.com/office/officeart/2005/8/layout/orgChart1"/>
    <dgm:cxn modelId="{EEC5E372-C475-DD4D-87A7-2499FC557E60}" type="presParOf" srcId="{668AB4CE-E0E7-BE46-B252-E214D71AA741}" destId="{6A69CB38-04CC-3841-8C9A-D8471EF1580E}" srcOrd="0" destOrd="0" presId="urn:microsoft.com/office/officeart/2005/8/layout/orgChart1"/>
    <dgm:cxn modelId="{0AC57311-DD6E-EC4C-841E-610018D5A06E}" type="presParOf" srcId="{668AB4CE-E0E7-BE46-B252-E214D71AA741}" destId="{ED342E59-C87D-2C4E-98C6-508AE221683A}" srcOrd="1" destOrd="0" presId="urn:microsoft.com/office/officeart/2005/8/layout/orgChart1"/>
    <dgm:cxn modelId="{7090D5FF-4DFA-3948-8509-6FFCC6C97293}" type="presParOf" srcId="{ED342E59-C87D-2C4E-98C6-508AE221683A}" destId="{FE46C2A7-8BCE-CE49-9A48-14C9D61F4DF4}" srcOrd="0" destOrd="0" presId="urn:microsoft.com/office/officeart/2005/8/layout/orgChart1"/>
    <dgm:cxn modelId="{4EBEB8FF-BDDC-0B4F-A756-54F863F8A14E}" type="presParOf" srcId="{FE46C2A7-8BCE-CE49-9A48-14C9D61F4DF4}" destId="{59796EB1-8EB8-7541-9CEA-F4B9D3191742}" srcOrd="0" destOrd="0" presId="urn:microsoft.com/office/officeart/2005/8/layout/orgChart1"/>
    <dgm:cxn modelId="{89DC076D-FD55-6D42-9247-E90262A9B57B}" type="presParOf" srcId="{FE46C2A7-8BCE-CE49-9A48-14C9D61F4DF4}" destId="{89FE4CEF-770A-9F46-9D03-3B070DF3BED1}" srcOrd="1" destOrd="0" presId="urn:microsoft.com/office/officeart/2005/8/layout/orgChart1"/>
    <dgm:cxn modelId="{FB35AF88-E464-D242-9034-9DD949A0271B}" type="presParOf" srcId="{ED342E59-C87D-2C4E-98C6-508AE221683A}" destId="{B26497EB-8C57-BA48-BACC-B11F22CA118C}" srcOrd="1" destOrd="0" presId="urn:microsoft.com/office/officeart/2005/8/layout/orgChart1"/>
    <dgm:cxn modelId="{5CE376D0-7F52-DC41-BB2C-A90A0700FEC5}" type="presParOf" srcId="{ED342E59-C87D-2C4E-98C6-508AE221683A}" destId="{9AFE0564-CE57-D344-BBC6-9F0ED90E755E}" srcOrd="2" destOrd="0" presId="urn:microsoft.com/office/officeart/2005/8/layout/orgChart1"/>
    <dgm:cxn modelId="{EFE8A04D-39FE-DD4D-A18C-9CE175E69C73}" type="presParOf" srcId="{149F1F76-953D-D844-8107-25E92240F2B9}" destId="{F84DC5AC-DC18-784A-B06E-12E25464252F}" srcOrd="1" destOrd="0" presId="urn:microsoft.com/office/officeart/2005/8/layout/orgChart1"/>
    <dgm:cxn modelId="{AA5FED15-7B0E-2841-8EED-C761A9E4D536}" type="presParOf" srcId="{F84DC5AC-DC18-784A-B06E-12E25464252F}" destId="{5A5B1A0E-EBBA-0E47-B449-97517732B3BF}" srcOrd="0" destOrd="0" presId="urn:microsoft.com/office/officeart/2005/8/layout/orgChart1"/>
    <dgm:cxn modelId="{69C5C209-E04B-7D44-BB3A-717CB4DB87FD}" type="presParOf" srcId="{5A5B1A0E-EBBA-0E47-B449-97517732B3BF}" destId="{D99F1970-4593-8543-8625-3EEFDBC2BFE7}" srcOrd="0" destOrd="0" presId="urn:microsoft.com/office/officeart/2005/8/layout/orgChart1"/>
    <dgm:cxn modelId="{0A23119E-CF1B-9543-B75E-AE07080DB4AD}" type="presParOf" srcId="{5A5B1A0E-EBBA-0E47-B449-97517732B3BF}" destId="{93A0E357-BB76-FB4E-9C21-860EF7B52DA1}" srcOrd="1" destOrd="0" presId="urn:microsoft.com/office/officeart/2005/8/layout/orgChart1"/>
    <dgm:cxn modelId="{EFEE2F6D-7482-7145-BEA4-D7DF6126C909}" type="presParOf" srcId="{F84DC5AC-DC18-784A-B06E-12E25464252F}" destId="{1C9060EA-84F1-3244-8863-3A465176BE99}" srcOrd="1" destOrd="0" presId="urn:microsoft.com/office/officeart/2005/8/layout/orgChart1"/>
    <dgm:cxn modelId="{084E4EE3-1470-BB41-B3BB-5C2938A7F8AF}" type="presParOf" srcId="{F84DC5AC-DC18-784A-B06E-12E25464252F}" destId="{94BCC048-7C2A-0A41-AF05-9902EB46D595}" srcOrd="2" destOrd="0" presId="urn:microsoft.com/office/officeart/2005/8/layout/orgChart1"/>
    <dgm:cxn modelId="{2C782FF9-60F6-1741-BD41-6830882135B8}" type="presParOf" srcId="{149F1F76-953D-D844-8107-25E92240F2B9}" destId="{D18330D0-06F4-B640-A646-D642ADC326B0}" srcOrd="2" destOrd="0" presId="urn:microsoft.com/office/officeart/2005/8/layout/orgChart1"/>
    <dgm:cxn modelId="{FB33584B-5471-DD4F-AF86-80838EC2057B}" type="presParOf" srcId="{D18330D0-06F4-B640-A646-D642ADC326B0}" destId="{7C3FBF96-00CD-AC49-B2CD-C80CD570CBCE}" srcOrd="0" destOrd="0" presId="urn:microsoft.com/office/officeart/2005/8/layout/orgChart1"/>
    <dgm:cxn modelId="{77250FC4-2D4A-7449-8AEE-0F40B43E4F74}" type="presParOf" srcId="{7C3FBF96-00CD-AC49-B2CD-C80CD570CBCE}" destId="{FE2874C8-EB6F-5941-B890-8DD361918F78}" srcOrd="0" destOrd="0" presId="urn:microsoft.com/office/officeart/2005/8/layout/orgChart1"/>
    <dgm:cxn modelId="{E2A1965A-0E2D-1548-A4D0-926E391DD7D0}" type="presParOf" srcId="{7C3FBF96-00CD-AC49-B2CD-C80CD570CBCE}" destId="{4C24BB48-CC90-3244-844C-3C4F5B3ACA30}" srcOrd="1" destOrd="0" presId="urn:microsoft.com/office/officeart/2005/8/layout/orgChart1"/>
    <dgm:cxn modelId="{5B2BA574-DF18-7043-8D4B-36336CFDFFA9}" type="presParOf" srcId="{D18330D0-06F4-B640-A646-D642ADC326B0}" destId="{2C45FCB5-C7AF-534C-A50D-0B6DE25318DF}" srcOrd="1" destOrd="0" presId="urn:microsoft.com/office/officeart/2005/8/layout/orgChart1"/>
    <dgm:cxn modelId="{1CBE2757-4764-734F-A82A-9A48DB080BCC}" type="presParOf" srcId="{D18330D0-06F4-B640-A646-D642ADC326B0}" destId="{219FB6A8-9C0F-754B-BC89-F98941708B2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3FAE0AE-B58D-964A-ACDC-D19261D19144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1340AA-5C8B-5A45-9F07-20884EF3593F}">
      <dgm:prSet phldrT="[Text]"/>
      <dgm:spPr/>
      <dgm:t>
        <a:bodyPr/>
        <a:lstStyle/>
        <a:p>
          <a:r>
            <a:rPr lang="en-US" dirty="0" smtClean="0"/>
            <a:t>Spring boot</a:t>
          </a:r>
          <a:endParaRPr lang="en-US" dirty="0"/>
        </a:p>
      </dgm:t>
    </dgm:pt>
    <dgm:pt modelId="{8F435090-CA99-E043-934C-A4883EDA3764}" type="parTrans" cxnId="{C1430975-D3AD-3F47-8443-C2E1C6C8B938}">
      <dgm:prSet/>
      <dgm:spPr/>
      <dgm:t>
        <a:bodyPr/>
        <a:lstStyle/>
        <a:p>
          <a:endParaRPr lang="en-US"/>
        </a:p>
      </dgm:t>
    </dgm:pt>
    <dgm:pt modelId="{1658B959-8744-164E-BECE-DC9A0EFE4F17}" type="sibTrans" cxnId="{C1430975-D3AD-3F47-8443-C2E1C6C8B938}">
      <dgm:prSet/>
      <dgm:spPr/>
      <dgm:t>
        <a:bodyPr/>
        <a:lstStyle/>
        <a:p>
          <a:endParaRPr lang="en-US"/>
        </a:p>
      </dgm:t>
    </dgm:pt>
    <dgm:pt modelId="{2AE9800F-166C-0B47-BF5B-2A076E6EA8F9}" type="asst">
      <dgm:prSet phldrT="[Text]"/>
      <dgm:spPr/>
      <dgm:t>
        <a:bodyPr/>
        <a:lstStyle/>
        <a:p>
          <a:r>
            <a:rPr lang="en-US" dirty="0" err="1" smtClean="0"/>
            <a:t>Overzicht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 highlightClick="1"/>
          </dgm14:cNvPr>
        </a:ext>
      </dgm:extLst>
    </dgm:pt>
    <dgm:pt modelId="{7CB2715F-BE60-7944-B8BD-182905D85843}" type="parTrans" cxnId="{A7472203-2792-4C4C-A9C8-FABDAAC143DF}">
      <dgm:prSet/>
      <dgm:spPr/>
      <dgm:t>
        <a:bodyPr/>
        <a:lstStyle/>
        <a:p>
          <a:endParaRPr lang="en-US"/>
        </a:p>
      </dgm:t>
    </dgm:pt>
    <dgm:pt modelId="{52238C2F-F3CE-7541-985F-FD7A2A9FE7BB}" type="sibTrans" cxnId="{A7472203-2792-4C4C-A9C8-FABDAAC143DF}">
      <dgm:prSet/>
      <dgm:spPr/>
      <dgm:t>
        <a:bodyPr/>
        <a:lstStyle/>
        <a:p>
          <a:endParaRPr lang="en-US"/>
        </a:p>
      </dgm:t>
    </dgm:pt>
    <dgm:pt modelId="{FA54569A-FE30-BD40-A915-862DE8416479}">
      <dgm:prSet phldrT="[Text]"/>
      <dgm:spPr/>
      <dgm:t>
        <a:bodyPr/>
        <a:lstStyle/>
        <a:p>
          <a:r>
            <a:rPr lang="en-US" dirty="0" smtClean="0"/>
            <a:t>Getting starters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09D864FE-B24D-FF4F-8076-B2D5D18D3839}" type="parTrans" cxnId="{E93C3AE0-D10A-C442-A2EA-75A17D7181BE}">
      <dgm:prSet/>
      <dgm:spPr/>
      <dgm:t>
        <a:bodyPr/>
        <a:lstStyle/>
        <a:p>
          <a:endParaRPr lang="en-US"/>
        </a:p>
      </dgm:t>
    </dgm:pt>
    <dgm:pt modelId="{6C810D87-BFD9-EE4E-AA61-8792E9C75AC5}" type="sibTrans" cxnId="{E93C3AE0-D10A-C442-A2EA-75A17D7181BE}">
      <dgm:prSet/>
      <dgm:spPr/>
      <dgm:t>
        <a:bodyPr/>
        <a:lstStyle/>
        <a:p>
          <a:endParaRPr lang="en-US"/>
        </a:p>
      </dgm:t>
    </dgm:pt>
    <dgm:pt modelId="{69935D71-B39B-0742-93DA-1AF0465B73E7}">
      <dgm:prSet/>
      <dgm:spPr/>
      <dgm:t>
        <a:bodyPr/>
        <a:lstStyle/>
        <a:p>
          <a:r>
            <a:rPr lang="en-US" dirty="0" smtClean="0"/>
            <a:t>Configuration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725FA5BD-A0CD-A84C-B2AE-180701C45D6A}" type="parTrans" cxnId="{D255C836-1E42-5741-A0F7-1FCB6519BCFD}">
      <dgm:prSet/>
      <dgm:spPr/>
      <dgm:t>
        <a:bodyPr/>
        <a:lstStyle/>
        <a:p>
          <a:endParaRPr lang="en-US"/>
        </a:p>
      </dgm:t>
    </dgm:pt>
    <dgm:pt modelId="{B0420C72-1CA9-7849-98A0-A9823A851AEB}" type="sibTrans" cxnId="{D255C836-1E42-5741-A0F7-1FCB6519BCFD}">
      <dgm:prSet/>
      <dgm:spPr/>
      <dgm:t>
        <a:bodyPr/>
        <a:lstStyle/>
        <a:p>
          <a:endParaRPr lang="en-US"/>
        </a:p>
      </dgm:t>
    </dgm:pt>
    <dgm:pt modelId="{B14389AB-1CB1-F64D-AECC-75A8F6145E12}">
      <dgm:prSet/>
      <dgm:spPr/>
      <dgm:t>
        <a:bodyPr/>
        <a:lstStyle/>
        <a:p>
          <a:r>
            <a:rPr lang="en-US" dirty="0" smtClean="0"/>
            <a:t>Developers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93C1316B-A1B9-BD40-AAD9-BC2484D373D3}" type="parTrans" cxnId="{63CF49A3-0AC9-2445-AD75-0A0AD41EF544}">
      <dgm:prSet/>
      <dgm:spPr/>
      <dgm:t>
        <a:bodyPr/>
        <a:lstStyle/>
        <a:p>
          <a:endParaRPr lang="en-US"/>
        </a:p>
      </dgm:t>
    </dgm:pt>
    <dgm:pt modelId="{0EAB53D8-8513-4D45-A152-A85C9F57D412}" type="sibTrans" cxnId="{63CF49A3-0AC9-2445-AD75-0A0AD41EF544}">
      <dgm:prSet/>
      <dgm:spPr/>
      <dgm:t>
        <a:bodyPr/>
        <a:lstStyle/>
        <a:p>
          <a:endParaRPr lang="en-US"/>
        </a:p>
      </dgm:t>
    </dgm:pt>
    <dgm:pt modelId="{973AA675-A6BE-E645-9F6B-A9B3DCFF3BE3}">
      <dgm:prSet/>
      <dgm:spPr/>
      <dgm:t>
        <a:bodyPr/>
        <a:lstStyle/>
        <a:p>
          <a:r>
            <a:rPr lang="en-US" dirty="0" smtClean="0"/>
            <a:t>Real life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19EC28C6-264E-6D43-9DA3-DF96D3AE31B6}" type="parTrans" cxnId="{338FB9E6-C581-DE4E-A2A1-CF9E4AE4F977}">
      <dgm:prSet/>
      <dgm:spPr/>
      <dgm:t>
        <a:bodyPr/>
        <a:lstStyle/>
        <a:p>
          <a:endParaRPr lang="en-US"/>
        </a:p>
      </dgm:t>
    </dgm:pt>
    <dgm:pt modelId="{2F5297D6-F27A-EE49-AF5C-069EB69994C6}" type="sibTrans" cxnId="{338FB9E6-C581-DE4E-A2A1-CF9E4AE4F977}">
      <dgm:prSet/>
      <dgm:spPr/>
      <dgm:t>
        <a:bodyPr/>
        <a:lstStyle/>
        <a:p>
          <a:endParaRPr lang="en-US"/>
        </a:p>
      </dgm:t>
    </dgm:pt>
    <dgm:pt modelId="{95619A17-5FE5-9B4B-B3F6-2BB840510CB7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Hands 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1D209F79-F43D-8441-B900-30D9E888DC2C}" type="parTrans" cxnId="{01C47EAB-474A-D94D-95BD-94BE1B01432C}">
      <dgm:prSet/>
      <dgm:spPr/>
      <dgm:t>
        <a:bodyPr/>
        <a:lstStyle/>
        <a:p>
          <a:endParaRPr lang="en-US"/>
        </a:p>
      </dgm:t>
    </dgm:pt>
    <dgm:pt modelId="{65AA77E5-E8FC-E34A-B0F9-432B109888EA}" type="sibTrans" cxnId="{01C47EAB-474A-D94D-95BD-94BE1B01432C}">
      <dgm:prSet/>
      <dgm:spPr/>
      <dgm:t>
        <a:bodyPr/>
        <a:lstStyle/>
        <a:p>
          <a:endParaRPr lang="en-US"/>
        </a:p>
      </dgm:t>
    </dgm:pt>
    <dgm:pt modelId="{5449C218-CDED-B944-AD62-6EEBE40C7B88}">
      <dgm:prSet/>
      <dgm:spPr/>
      <dgm:t>
        <a:bodyPr/>
        <a:lstStyle/>
        <a:p>
          <a:r>
            <a:rPr lang="en-US" dirty="0" err="1" smtClean="0"/>
            <a:t>Pauze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90850A5D-497D-2C47-A842-99E12C7B033C}" type="parTrans" cxnId="{FF5C46F3-16A2-AC4D-A552-F546C74DF864}">
      <dgm:prSet/>
      <dgm:spPr/>
      <dgm:t>
        <a:bodyPr/>
        <a:lstStyle/>
        <a:p>
          <a:endParaRPr lang="en-US"/>
        </a:p>
      </dgm:t>
    </dgm:pt>
    <dgm:pt modelId="{5016AA97-5B20-9343-847B-5CFAB135F9E4}" type="sibTrans" cxnId="{FF5C46F3-16A2-AC4D-A552-F546C74DF864}">
      <dgm:prSet/>
      <dgm:spPr/>
      <dgm:t>
        <a:bodyPr/>
        <a:lstStyle/>
        <a:p>
          <a:endParaRPr lang="en-US"/>
        </a:p>
      </dgm:t>
    </dgm:pt>
    <dgm:pt modelId="{149F1F76-953D-D844-8107-25E92240F2B9}" type="pres">
      <dgm:prSet presAssocID="{23FAE0AE-B58D-964A-ACDC-D19261D1914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665A5BF-945C-5849-ACCA-0CCA574A43A2}" type="pres">
      <dgm:prSet presAssocID="{5B1340AA-5C8B-5A45-9F07-20884EF3593F}" presName="hierRoot1" presStyleCnt="0">
        <dgm:presLayoutVars>
          <dgm:hierBranch val="init"/>
        </dgm:presLayoutVars>
      </dgm:prSet>
      <dgm:spPr/>
    </dgm:pt>
    <dgm:pt modelId="{B7A24FB2-0183-894A-9A4A-1D51DC99E1BE}" type="pres">
      <dgm:prSet presAssocID="{5B1340AA-5C8B-5A45-9F07-20884EF3593F}" presName="rootComposite1" presStyleCnt="0"/>
      <dgm:spPr/>
    </dgm:pt>
    <dgm:pt modelId="{FDA5076A-285A-3D41-9E1D-6A5823007872}" type="pres">
      <dgm:prSet presAssocID="{5B1340AA-5C8B-5A45-9F07-20884EF3593F}" presName="rootText1" presStyleLbl="node0" presStyleIdx="0" presStyleCnt="3" custLinFactX="-27821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3945A7-3C64-EF4D-B7A1-023589BCC09C}" type="pres">
      <dgm:prSet presAssocID="{5B1340AA-5C8B-5A45-9F07-20884EF3593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668EDE3-F7FC-BB41-B156-A2610F19E5CE}" type="pres">
      <dgm:prSet presAssocID="{5B1340AA-5C8B-5A45-9F07-20884EF3593F}" presName="hierChild2" presStyleCnt="0"/>
      <dgm:spPr/>
    </dgm:pt>
    <dgm:pt modelId="{EE6CAC3E-3672-7847-A8E5-B964F28B4CC1}" type="pres">
      <dgm:prSet presAssocID="{09D864FE-B24D-FF4F-8076-B2D5D18D3839}" presName="Name37" presStyleLbl="parChTrans1D2" presStyleIdx="0" presStyleCnt="5"/>
      <dgm:spPr/>
      <dgm:t>
        <a:bodyPr/>
        <a:lstStyle/>
        <a:p>
          <a:endParaRPr lang="en-US"/>
        </a:p>
      </dgm:t>
    </dgm:pt>
    <dgm:pt modelId="{83F085FA-BDE2-FB44-8570-70653DFB8922}" type="pres">
      <dgm:prSet presAssocID="{FA54569A-FE30-BD40-A915-862DE8416479}" presName="hierRoot2" presStyleCnt="0">
        <dgm:presLayoutVars>
          <dgm:hierBranch val="init"/>
        </dgm:presLayoutVars>
      </dgm:prSet>
      <dgm:spPr/>
    </dgm:pt>
    <dgm:pt modelId="{B47A79DE-5F4B-2C4D-8196-B00B642ADC96}" type="pres">
      <dgm:prSet presAssocID="{FA54569A-FE30-BD40-A915-862DE8416479}" presName="rootComposite" presStyleCnt="0"/>
      <dgm:spPr/>
    </dgm:pt>
    <dgm:pt modelId="{8F1309DA-A412-184C-B3D5-8EADC70DD883}" type="pres">
      <dgm:prSet presAssocID="{FA54569A-FE30-BD40-A915-862DE8416479}" presName="rootText" presStyleLbl="node2" presStyleIdx="0" presStyleCnt="4" custScaleX="121000" custLinFactNeighborX="299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A6365D-58CC-CD41-BD09-9F2E7DFCEAFA}" type="pres">
      <dgm:prSet presAssocID="{FA54569A-FE30-BD40-A915-862DE8416479}" presName="rootConnector" presStyleLbl="node2" presStyleIdx="0" presStyleCnt="4"/>
      <dgm:spPr/>
      <dgm:t>
        <a:bodyPr/>
        <a:lstStyle/>
        <a:p>
          <a:endParaRPr lang="en-US"/>
        </a:p>
      </dgm:t>
    </dgm:pt>
    <dgm:pt modelId="{E10BFAD0-E970-5248-B42D-BB5381B80AD8}" type="pres">
      <dgm:prSet presAssocID="{FA54569A-FE30-BD40-A915-862DE8416479}" presName="hierChild4" presStyleCnt="0"/>
      <dgm:spPr/>
    </dgm:pt>
    <dgm:pt modelId="{CA34A14E-5B51-364C-A16F-FFB8AC796934}" type="pres">
      <dgm:prSet presAssocID="{FA54569A-FE30-BD40-A915-862DE8416479}" presName="hierChild5" presStyleCnt="0"/>
      <dgm:spPr/>
    </dgm:pt>
    <dgm:pt modelId="{2ABE3E43-499E-2343-B760-83F4E3768041}" type="pres">
      <dgm:prSet presAssocID="{725FA5BD-A0CD-A84C-B2AE-180701C45D6A}" presName="Name37" presStyleLbl="parChTrans1D2" presStyleIdx="1" presStyleCnt="5"/>
      <dgm:spPr/>
      <dgm:t>
        <a:bodyPr/>
        <a:lstStyle/>
        <a:p>
          <a:endParaRPr lang="en-US"/>
        </a:p>
      </dgm:t>
    </dgm:pt>
    <dgm:pt modelId="{2C4883B3-5AA8-164F-9CD5-42E1B86BDDC1}" type="pres">
      <dgm:prSet presAssocID="{69935D71-B39B-0742-93DA-1AF0465B73E7}" presName="hierRoot2" presStyleCnt="0">
        <dgm:presLayoutVars>
          <dgm:hierBranch val="init"/>
        </dgm:presLayoutVars>
      </dgm:prSet>
      <dgm:spPr/>
    </dgm:pt>
    <dgm:pt modelId="{48713333-9E4C-1E41-A0AB-5C625817F8D0}" type="pres">
      <dgm:prSet presAssocID="{69935D71-B39B-0742-93DA-1AF0465B73E7}" presName="rootComposite" presStyleCnt="0"/>
      <dgm:spPr/>
    </dgm:pt>
    <dgm:pt modelId="{E9F3B4A5-A882-7345-BC84-D7090FA6711C}" type="pres">
      <dgm:prSet presAssocID="{69935D71-B39B-0742-93DA-1AF0465B73E7}" presName="rootText" presStyleLbl="node2" presStyleIdx="1" presStyleCnt="4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5BC266-46BF-D144-89F0-3A4484292F51}" type="pres">
      <dgm:prSet presAssocID="{69935D71-B39B-0742-93DA-1AF0465B73E7}" presName="rootConnector" presStyleLbl="node2" presStyleIdx="1" presStyleCnt="4"/>
      <dgm:spPr/>
      <dgm:t>
        <a:bodyPr/>
        <a:lstStyle/>
        <a:p>
          <a:endParaRPr lang="en-US"/>
        </a:p>
      </dgm:t>
    </dgm:pt>
    <dgm:pt modelId="{45FB0303-FFB6-764A-BAD4-5AC34BFA9D80}" type="pres">
      <dgm:prSet presAssocID="{69935D71-B39B-0742-93DA-1AF0465B73E7}" presName="hierChild4" presStyleCnt="0"/>
      <dgm:spPr/>
    </dgm:pt>
    <dgm:pt modelId="{6B9FAAF8-0935-F541-A156-0C98AB687B09}" type="pres">
      <dgm:prSet presAssocID="{69935D71-B39B-0742-93DA-1AF0465B73E7}" presName="hierChild5" presStyleCnt="0"/>
      <dgm:spPr/>
    </dgm:pt>
    <dgm:pt modelId="{D8F158AD-0BFA-E74D-9228-95F0136CAD09}" type="pres">
      <dgm:prSet presAssocID="{93C1316B-A1B9-BD40-AAD9-BC2484D373D3}" presName="Name37" presStyleLbl="parChTrans1D2" presStyleIdx="2" presStyleCnt="5"/>
      <dgm:spPr/>
      <dgm:t>
        <a:bodyPr/>
        <a:lstStyle/>
        <a:p>
          <a:endParaRPr lang="en-US"/>
        </a:p>
      </dgm:t>
    </dgm:pt>
    <dgm:pt modelId="{F2BF4125-3E24-F946-8D63-52FC197926ED}" type="pres">
      <dgm:prSet presAssocID="{B14389AB-1CB1-F64D-AECC-75A8F6145E12}" presName="hierRoot2" presStyleCnt="0">
        <dgm:presLayoutVars>
          <dgm:hierBranch val="init"/>
        </dgm:presLayoutVars>
      </dgm:prSet>
      <dgm:spPr/>
    </dgm:pt>
    <dgm:pt modelId="{BDCC6EEB-F7C2-6B49-B0A3-19EEFF0C5556}" type="pres">
      <dgm:prSet presAssocID="{B14389AB-1CB1-F64D-AECC-75A8F6145E12}" presName="rootComposite" presStyleCnt="0"/>
      <dgm:spPr/>
    </dgm:pt>
    <dgm:pt modelId="{D23E6771-F9C7-C342-9B9F-E7F22CBC2C09}" type="pres">
      <dgm:prSet presAssocID="{B14389AB-1CB1-F64D-AECC-75A8F6145E12}" presName="rootText" presStyleLbl="node2" presStyleIdx="2" presStyleCnt="4" custLinFactNeighborX="236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91C4FD-5FA8-1D41-A0EC-C6179CDEC4B9}" type="pres">
      <dgm:prSet presAssocID="{B14389AB-1CB1-F64D-AECC-75A8F6145E12}" presName="rootConnector" presStyleLbl="node2" presStyleIdx="2" presStyleCnt="4"/>
      <dgm:spPr/>
      <dgm:t>
        <a:bodyPr/>
        <a:lstStyle/>
        <a:p>
          <a:endParaRPr lang="en-US"/>
        </a:p>
      </dgm:t>
    </dgm:pt>
    <dgm:pt modelId="{71E0113D-9F42-3440-B5DD-0B25D85F5087}" type="pres">
      <dgm:prSet presAssocID="{B14389AB-1CB1-F64D-AECC-75A8F6145E12}" presName="hierChild4" presStyleCnt="0"/>
      <dgm:spPr/>
    </dgm:pt>
    <dgm:pt modelId="{8D552CDC-8FBA-C84A-9734-97FA990AC238}" type="pres">
      <dgm:prSet presAssocID="{B14389AB-1CB1-F64D-AECC-75A8F6145E12}" presName="hierChild5" presStyleCnt="0"/>
      <dgm:spPr/>
    </dgm:pt>
    <dgm:pt modelId="{7FB39533-797C-9046-B05F-7FF2BBD02FF9}" type="pres">
      <dgm:prSet presAssocID="{19EC28C6-264E-6D43-9DA3-DF96D3AE31B6}" presName="Name37" presStyleLbl="parChTrans1D2" presStyleIdx="3" presStyleCnt="5"/>
      <dgm:spPr/>
      <dgm:t>
        <a:bodyPr/>
        <a:lstStyle/>
        <a:p>
          <a:endParaRPr lang="en-US"/>
        </a:p>
      </dgm:t>
    </dgm:pt>
    <dgm:pt modelId="{B360181C-6260-DA4B-86E4-AE0166770F1A}" type="pres">
      <dgm:prSet presAssocID="{973AA675-A6BE-E645-9F6B-A9B3DCFF3BE3}" presName="hierRoot2" presStyleCnt="0">
        <dgm:presLayoutVars>
          <dgm:hierBranch val="init"/>
        </dgm:presLayoutVars>
      </dgm:prSet>
      <dgm:spPr/>
    </dgm:pt>
    <dgm:pt modelId="{631CA4DD-7DEF-5D46-A70E-E445186D7D6D}" type="pres">
      <dgm:prSet presAssocID="{973AA675-A6BE-E645-9F6B-A9B3DCFF3BE3}" presName="rootComposite" presStyleCnt="0"/>
      <dgm:spPr/>
    </dgm:pt>
    <dgm:pt modelId="{3313BFBF-26BF-B14C-8BDB-FABD8CCBAA4A}" type="pres">
      <dgm:prSet presAssocID="{973AA675-A6BE-E645-9F6B-A9B3DCFF3BE3}" presName="rootText" presStyleLbl="node2" presStyleIdx="3" presStyleCnt="4" custLinFactNeighborX="230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FB5FC4-A6CB-854F-AB86-CD09192EA177}" type="pres">
      <dgm:prSet presAssocID="{973AA675-A6BE-E645-9F6B-A9B3DCFF3BE3}" presName="rootConnector" presStyleLbl="node2" presStyleIdx="3" presStyleCnt="4"/>
      <dgm:spPr/>
      <dgm:t>
        <a:bodyPr/>
        <a:lstStyle/>
        <a:p>
          <a:endParaRPr lang="en-US"/>
        </a:p>
      </dgm:t>
    </dgm:pt>
    <dgm:pt modelId="{8EC95A6A-5119-014B-9993-B59CC0372ECA}" type="pres">
      <dgm:prSet presAssocID="{973AA675-A6BE-E645-9F6B-A9B3DCFF3BE3}" presName="hierChild4" presStyleCnt="0"/>
      <dgm:spPr/>
    </dgm:pt>
    <dgm:pt modelId="{F34A90BA-C1AB-B848-AFC3-CE9D4516A6F4}" type="pres">
      <dgm:prSet presAssocID="{973AA675-A6BE-E645-9F6B-A9B3DCFF3BE3}" presName="hierChild5" presStyleCnt="0"/>
      <dgm:spPr/>
    </dgm:pt>
    <dgm:pt modelId="{668AB4CE-E0E7-BE46-B252-E214D71AA741}" type="pres">
      <dgm:prSet presAssocID="{5B1340AA-5C8B-5A45-9F07-20884EF3593F}" presName="hierChild3" presStyleCnt="0"/>
      <dgm:spPr/>
    </dgm:pt>
    <dgm:pt modelId="{6A69CB38-04CC-3841-8C9A-D8471EF1580E}" type="pres">
      <dgm:prSet presAssocID="{7CB2715F-BE60-7944-B8BD-182905D85843}" presName="Name111" presStyleLbl="parChTrans1D2" presStyleIdx="4" presStyleCnt="5"/>
      <dgm:spPr/>
      <dgm:t>
        <a:bodyPr/>
        <a:lstStyle/>
        <a:p>
          <a:endParaRPr lang="en-US"/>
        </a:p>
      </dgm:t>
    </dgm:pt>
    <dgm:pt modelId="{ED342E59-C87D-2C4E-98C6-508AE221683A}" type="pres">
      <dgm:prSet presAssocID="{2AE9800F-166C-0B47-BF5B-2A076E6EA8F9}" presName="hierRoot3" presStyleCnt="0">
        <dgm:presLayoutVars>
          <dgm:hierBranch val="init"/>
        </dgm:presLayoutVars>
      </dgm:prSet>
      <dgm:spPr/>
    </dgm:pt>
    <dgm:pt modelId="{FE46C2A7-8BCE-CE49-9A48-14C9D61F4DF4}" type="pres">
      <dgm:prSet presAssocID="{2AE9800F-166C-0B47-BF5B-2A076E6EA8F9}" presName="rootComposite3" presStyleCnt="0"/>
      <dgm:spPr/>
    </dgm:pt>
    <dgm:pt modelId="{59796EB1-8EB8-7541-9CEA-F4B9D3191742}" type="pres">
      <dgm:prSet presAssocID="{2AE9800F-166C-0B47-BF5B-2A076E6EA8F9}" presName="rootText3" presStyleLbl="asst1" presStyleIdx="0" presStyleCnt="1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E4CEF-770A-9F46-9D03-3B070DF3BED1}" type="pres">
      <dgm:prSet presAssocID="{2AE9800F-166C-0B47-BF5B-2A076E6EA8F9}" presName="rootConnector3" presStyleLbl="asst1" presStyleIdx="0" presStyleCnt="1"/>
      <dgm:spPr/>
      <dgm:t>
        <a:bodyPr/>
        <a:lstStyle/>
        <a:p>
          <a:endParaRPr lang="en-US"/>
        </a:p>
      </dgm:t>
    </dgm:pt>
    <dgm:pt modelId="{B26497EB-8C57-BA48-BACC-B11F22CA118C}" type="pres">
      <dgm:prSet presAssocID="{2AE9800F-166C-0B47-BF5B-2A076E6EA8F9}" presName="hierChild6" presStyleCnt="0"/>
      <dgm:spPr/>
    </dgm:pt>
    <dgm:pt modelId="{9AFE0564-CE57-D344-BBC6-9F0ED90E755E}" type="pres">
      <dgm:prSet presAssocID="{2AE9800F-166C-0B47-BF5B-2A076E6EA8F9}" presName="hierChild7" presStyleCnt="0"/>
      <dgm:spPr/>
    </dgm:pt>
    <dgm:pt modelId="{F84DC5AC-DC18-784A-B06E-12E25464252F}" type="pres">
      <dgm:prSet presAssocID="{95619A17-5FE5-9B4B-B3F6-2BB840510CB7}" presName="hierRoot1" presStyleCnt="0">
        <dgm:presLayoutVars>
          <dgm:hierBranch val="init"/>
        </dgm:presLayoutVars>
      </dgm:prSet>
      <dgm:spPr/>
    </dgm:pt>
    <dgm:pt modelId="{5A5B1A0E-EBBA-0E47-B449-97517732B3BF}" type="pres">
      <dgm:prSet presAssocID="{95619A17-5FE5-9B4B-B3F6-2BB840510CB7}" presName="rootComposite1" presStyleCnt="0"/>
      <dgm:spPr/>
    </dgm:pt>
    <dgm:pt modelId="{D99F1970-4593-8543-8625-3EEFDBC2BFE7}" type="pres">
      <dgm:prSet presAssocID="{95619A17-5FE5-9B4B-B3F6-2BB840510CB7}" presName="rootText1" presStyleLbl="node0" presStyleIdx="1" presStyleCnt="3" custLinFactNeighborX="-393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A0E357-BB76-FB4E-9C21-860EF7B52DA1}" type="pres">
      <dgm:prSet presAssocID="{95619A17-5FE5-9B4B-B3F6-2BB840510CB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C9060EA-84F1-3244-8863-3A465176BE99}" type="pres">
      <dgm:prSet presAssocID="{95619A17-5FE5-9B4B-B3F6-2BB840510CB7}" presName="hierChild2" presStyleCnt="0"/>
      <dgm:spPr/>
    </dgm:pt>
    <dgm:pt modelId="{94BCC048-7C2A-0A41-AF05-9902EB46D595}" type="pres">
      <dgm:prSet presAssocID="{95619A17-5FE5-9B4B-B3F6-2BB840510CB7}" presName="hierChild3" presStyleCnt="0"/>
      <dgm:spPr/>
    </dgm:pt>
    <dgm:pt modelId="{D18330D0-06F4-B640-A646-D642ADC326B0}" type="pres">
      <dgm:prSet presAssocID="{5449C218-CDED-B944-AD62-6EEBE40C7B88}" presName="hierRoot1" presStyleCnt="0">
        <dgm:presLayoutVars>
          <dgm:hierBranch val="init"/>
        </dgm:presLayoutVars>
      </dgm:prSet>
      <dgm:spPr/>
    </dgm:pt>
    <dgm:pt modelId="{7C3FBF96-00CD-AC49-B2CD-C80CD570CBCE}" type="pres">
      <dgm:prSet presAssocID="{5449C218-CDED-B944-AD62-6EEBE40C7B88}" presName="rootComposite1" presStyleCnt="0"/>
      <dgm:spPr/>
    </dgm:pt>
    <dgm:pt modelId="{FE2874C8-EB6F-5941-B890-8DD361918F78}" type="pres">
      <dgm:prSet presAssocID="{5449C218-CDED-B944-AD62-6EEBE40C7B88}" presName="rootText1" presStyleLbl="node0" presStyleIdx="2" presStyleCnt="3" custLinFactNeighborX="-30287" custLinFactNeighborY="28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24BB48-CC90-3244-844C-3C4F5B3ACA30}" type="pres">
      <dgm:prSet presAssocID="{5449C218-CDED-B944-AD62-6EEBE40C7B8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C45FCB5-C7AF-534C-A50D-0B6DE25318DF}" type="pres">
      <dgm:prSet presAssocID="{5449C218-CDED-B944-AD62-6EEBE40C7B88}" presName="hierChild2" presStyleCnt="0"/>
      <dgm:spPr/>
    </dgm:pt>
    <dgm:pt modelId="{219FB6A8-9C0F-754B-BC89-F98941708B22}" type="pres">
      <dgm:prSet presAssocID="{5449C218-CDED-B944-AD62-6EEBE40C7B88}" presName="hierChild3" presStyleCnt="0"/>
      <dgm:spPr/>
    </dgm:pt>
  </dgm:ptLst>
  <dgm:cxnLst>
    <dgm:cxn modelId="{952CD690-CCF6-E244-90D0-E2548A202768}" type="presOf" srcId="{FA54569A-FE30-BD40-A915-862DE8416479}" destId="{78A6365D-58CC-CD41-BD09-9F2E7DFCEAFA}" srcOrd="1" destOrd="0" presId="urn:microsoft.com/office/officeart/2005/8/layout/orgChart1"/>
    <dgm:cxn modelId="{F505DC9E-CFD7-534B-8699-76F705500295}" type="presOf" srcId="{725FA5BD-A0CD-A84C-B2AE-180701C45D6A}" destId="{2ABE3E43-499E-2343-B760-83F4E3768041}" srcOrd="0" destOrd="0" presId="urn:microsoft.com/office/officeart/2005/8/layout/orgChart1"/>
    <dgm:cxn modelId="{054FEC72-5342-F44D-85CD-6771A5CBB8BE}" type="presOf" srcId="{FA54569A-FE30-BD40-A915-862DE8416479}" destId="{8F1309DA-A412-184C-B3D5-8EADC70DD883}" srcOrd="0" destOrd="0" presId="urn:microsoft.com/office/officeart/2005/8/layout/orgChart1"/>
    <dgm:cxn modelId="{7C6B92C9-B737-C248-94E5-98E6B3FE4B82}" type="presOf" srcId="{95619A17-5FE5-9B4B-B3F6-2BB840510CB7}" destId="{93A0E357-BB76-FB4E-9C21-860EF7B52DA1}" srcOrd="1" destOrd="0" presId="urn:microsoft.com/office/officeart/2005/8/layout/orgChart1"/>
    <dgm:cxn modelId="{AEB9BFC0-AA47-EB4D-9370-1AC18C8C9D7D}" type="presOf" srcId="{973AA675-A6BE-E645-9F6B-A9B3DCFF3BE3}" destId="{3313BFBF-26BF-B14C-8BDB-FABD8CCBAA4A}" srcOrd="0" destOrd="0" presId="urn:microsoft.com/office/officeart/2005/8/layout/orgChart1"/>
    <dgm:cxn modelId="{338FB9E6-C581-DE4E-A2A1-CF9E4AE4F977}" srcId="{5B1340AA-5C8B-5A45-9F07-20884EF3593F}" destId="{973AA675-A6BE-E645-9F6B-A9B3DCFF3BE3}" srcOrd="4" destOrd="0" parTransId="{19EC28C6-264E-6D43-9DA3-DF96D3AE31B6}" sibTransId="{2F5297D6-F27A-EE49-AF5C-069EB69994C6}"/>
    <dgm:cxn modelId="{E138A7D2-C4B5-E640-9EC0-67A6DF8EE9AC}" type="presOf" srcId="{69935D71-B39B-0742-93DA-1AF0465B73E7}" destId="{E9F3B4A5-A882-7345-BC84-D7090FA6711C}" srcOrd="0" destOrd="0" presId="urn:microsoft.com/office/officeart/2005/8/layout/orgChart1"/>
    <dgm:cxn modelId="{FEC4488B-4C47-4E48-9231-A99FFE00098F}" type="presOf" srcId="{B14389AB-1CB1-F64D-AECC-75A8F6145E12}" destId="{D23E6771-F9C7-C342-9B9F-E7F22CBC2C09}" srcOrd="0" destOrd="0" presId="urn:microsoft.com/office/officeart/2005/8/layout/orgChart1"/>
    <dgm:cxn modelId="{CB7F3BCD-0B1F-5F4C-A26D-8D9F35E1C072}" type="presOf" srcId="{09D864FE-B24D-FF4F-8076-B2D5D18D3839}" destId="{EE6CAC3E-3672-7847-A8E5-B964F28B4CC1}" srcOrd="0" destOrd="0" presId="urn:microsoft.com/office/officeart/2005/8/layout/orgChart1"/>
    <dgm:cxn modelId="{77A3A73F-9554-A74E-A1FA-2D48A2E914EC}" type="presOf" srcId="{5B1340AA-5C8B-5A45-9F07-20884EF3593F}" destId="{FDA5076A-285A-3D41-9E1D-6A5823007872}" srcOrd="0" destOrd="0" presId="urn:microsoft.com/office/officeart/2005/8/layout/orgChart1"/>
    <dgm:cxn modelId="{C16D1839-9AE7-3A45-85D1-4EA3D3F20B78}" type="presOf" srcId="{5449C218-CDED-B944-AD62-6EEBE40C7B88}" destId="{4C24BB48-CC90-3244-844C-3C4F5B3ACA30}" srcOrd="1" destOrd="0" presId="urn:microsoft.com/office/officeart/2005/8/layout/orgChart1"/>
    <dgm:cxn modelId="{53F78D55-2E20-5646-9A3F-20B7A18642CF}" type="presOf" srcId="{23FAE0AE-B58D-964A-ACDC-D19261D19144}" destId="{149F1F76-953D-D844-8107-25E92240F2B9}" srcOrd="0" destOrd="0" presId="urn:microsoft.com/office/officeart/2005/8/layout/orgChart1"/>
    <dgm:cxn modelId="{FF5C46F3-16A2-AC4D-A552-F546C74DF864}" srcId="{23FAE0AE-B58D-964A-ACDC-D19261D19144}" destId="{5449C218-CDED-B944-AD62-6EEBE40C7B88}" srcOrd="2" destOrd="0" parTransId="{90850A5D-497D-2C47-A842-99E12C7B033C}" sibTransId="{5016AA97-5B20-9343-847B-5CFAB135F9E4}"/>
    <dgm:cxn modelId="{24774A54-78A6-594E-BE8E-9021F94D078B}" type="presOf" srcId="{69935D71-B39B-0742-93DA-1AF0465B73E7}" destId="{9F5BC266-46BF-D144-89F0-3A4484292F51}" srcOrd="1" destOrd="0" presId="urn:microsoft.com/office/officeart/2005/8/layout/orgChart1"/>
    <dgm:cxn modelId="{63CF49A3-0AC9-2445-AD75-0A0AD41EF544}" srcId="{5B1340AA-5C8B-5A45-9F07-20884EF3593F}" destId="{B14389AB-1CB1-F64D-AECC-75A8F6145E12}" srcOrd="3" destOrd="0" parTransId="{93C1316B-A1B9-BD40-AAD9-BC2484D373D3}" sibTransId="{0EAB53D8-8513-4D45-A152-A85C9F57D412}"/>
    <dgm:cxn modelId="{B17A4590-D352-5C4A-A245-FC040DF1D33B}" type="presOf" srcId="{B14389AB-1CB1-F64D-AECC-75A8F6145E12}" destId="{F291C4FD-5FA8-1D41-A0EC-C6179CDEC4B9}" srcOrd="1" destOrd="0" presId="urn:microsoft.com/office/officeart/2005/8/layout/orgChart1"/>
    <dgm:cxn modelId="{B11DCDE8-DEE3-1642-A138-ADCCBDCE3B18}" type="presOf" srcId="{2AE9800F-166C-0B47-BF5B-2A076E6EA8F9}" destId="{59796EB1-8EB8-7541-9CEA-F4B9D3191742}" srcOrd="0" destOrd="0" presId="urn:microsoft.com/office/officeart/2005/8/layout/orgChart1"/>
    <dgm:cxn modelId="{A7472203-2792-4C4C-A9C8-FABDAAC143DF}" srcId="{5B1340AA-5C8B-5A45-9F07-20884EF3593F}" destId="{2AE9800F-166C-0B47-BF5B-2A076E6EA8F9}" srcOrd="0" destOrd="0" parTransId="{7CB2715F-BE60-7944-B8BD-182905D85843}" sibTransId="{52238C2F-F3CE-7541-985F-FD7A2A9FE7BB}"/>
    <dgm:cxn modelId="{C1430975-D3AD-3F47-8443-C2E1C6C8B938}" srcId="{23FAE0AE-B58D-964A-ACDC-D19261D19144}" destId="{5B1340AA-5C8B-5A45-9F07-20884EF3593F}" srcOrd="0" destOrd="0" parTransId="{8F435090-CA99-E043-934C-A4883EDA3764}" sibTransId="{1658B959-8744-164E-BECE-DC9A0EFE4F17}"/>
    <dgm:cxn modelId="{52C8AAD0-0EE9-4949-823D-28FB9DA00C66}" type="presOf" srcId="{19EC28C6-264E-6D43-9DA3-DF96D3AE31B6}" destId="{7FB39533-797C-9046-B05F-7FF2BBD02FF9}" srcOrd="0" destOrd="0" presId="urn:microsoft.com/office/officeart/2005/8/layout/orgChart1"/>
    <dgm:cxn modelId="{A869F58E-AFBD-D845-B9BE-D1FC5A24A636}" type="presOf" srcId="{7CB2715F-BE60-7944-B8BD-182905D85843}" destId="{6A69CB38-04CC-3841-8C9A-D8471EF1580E}" srcOrd="0" destOrd="0" presId="urn:microsoft.com/office/officeart/2005/8/layout/orgChart1"/>
    <dgm:cxn modelId="{D30F9B4E-3A7D-C244-9AA2-E5AC5ACB1A9F}" type="presOf" srcId="{973AA675-A6BE-E645-9F6B-A9B3DCFF3BE3}" destId="{40FB5FC4-A6CB-854F-AB86-CD09192EA177}" srcOrd="1" destOrd="0" presId="urn:microsoft.com/office/officeart/2005/8/layout/orgChart1"/>
    <dgm:cxn modelId="{D255C836-1E42-5741-A0F7-1FCB6519BCFD}" srcId="{5B1340AA-5C8B-5A45-9F07-20884EF3593F}" destId="{69935D71-B39B-0742-93DA-1AF0465B73E7}" srcOrd="2" destOrd="0" parTransId="{725FA5BD-A0CD-A84C-B2AE-180701C45D6A}" sibTransId="{B0420C72-1CA9-7849-98A0-A9823A851AEB}"/>
    <dgm:cxn modelId="{818935F1-079D-C34D-A944-63A7645CC760}" type="presOf" srcId="{95619A17-5FE5-9B4B-B3F6-2BB840510CB7}" destId="{D99F1970-4593-8543-8625-3EEFDBC2BFE7}" srcOrd="0" destOrd="0" presId="urn:microsoft.com/office/officeart/2005/8/layout/orgChart1"/>
    <dgm:cxn modelId="{01C47EAB-474A-D94D-95BD-94BE1B01432C}" srcId="{23FAE0AE-B58D-964A-ACDC-D19261D19144}" destId="{95619A17-5FE5-9B4B-B3F6-2BB840510CB7}" srcOrd="1" destOrd="0" parTransId="{1D209F79-F43D-8441-B900-30D9E888DC2C}" sibTransId="{65AA77E5-E8FC-E34A-B0F9-432B109888EA}"/>
    <dgm:cxn modelId="{36BC8A00-5B7F-6245-B374-D79C237F4691}" type="presOf" srcId="{2AE9800F-166C-0B47-BF5B-2A076E6EA8F9}" destId="{89FE4CEF-770A-9F46-9D03-3B070DF3BED1}" srcOrd="1" destOrd="0" presId="urn:microsoft.com/office/officeart/2005/8/layout/orgChart1"/>
    <dgm:cxn modelId="{4A352C8A-6935-A04A-8443-96C0290F3401}" type="presOf" srcId="{5B1340AA-5C8B-5A45-9F07-20884EF3593F}" destId="{F23945A7-3C64-EF4D-B7A1-023589BCC09C}" srcOrd="1" destOrd="0" presId="urn:microsoft.com/office/officeart/2005/8/layout/orgChart1"/>
    <dgm:cxn modelId="{E93C3AE0-D10A-C442-A2EA-75A17D7181BE}" srcId="{5B1340AA-5C8B-5A45-9F07-20884EF3593F}" destId="{FA54569A-FE30-BD40-A915-862DE8416479}" srcOrd="1" destOrd="0" parTransId="{09D864FE-B24D-FF4F-8076-B2D5D18D3839}" sibTransId="{6C810D87-BFD9-EE4E-AA61-8792E9C75AC5}"/>
    <dgm:cxn modelId="{3D167AF0-EBDD-604D-944E-6D3D46FFA82F}" type="presOf" srcId="{93C1316B-A1B9-BD40-AAD9-BC2484D373D3}" destId="{D8F158AD-0BFA-E74D-9228-95F0136CAD09}" srcOrd="0" destOrd="0" presId="urn:microsoft.com/office/officeart/2005/8/layout/orgChart1"/>
    <dgm:cxn modelId="{8473FCC4-D4F5-AC42-A307-BAF02AEC5700}" type="presOf" srcId="{5449C218-CDED-B944-AD62-6EEBE40C7B88}" destId="{FE2874C8-EB6F-5941-B890-8DD361918F78}" srcOrd="0" destOrd="0" presId="urn:microsoft.com/office/officeart/2005/8/layout/orgChart1"/>
    <dgm:cxn modelId="{8368C4BD-120B-A94E-81B0-9A42595340CA}" type="presParOf" srcId="{149F1F76-953D-D844-8107-25E92240F2B9}" destId="{A665A5BF-945C-5849-ACCA-0CCA574A43A2}" srcOrd="0" destOrd="0" presId="urn:microsoft.com/office/officeart/2005/8/layout/orgChart1"/>
    <dgm:cxn modelId="{4607CF67-00F6-D842-97DC-EF56FE2A7DA7}" type="presParOf" srcId="{A665A5BF-945C-5849-ACCA-0CCA574A43A2}" destId="{B7A24FB2-0183-894A-9A4A-1D51DC99E1BE}" srcOrd="0" destOrd="0" presId="urn:microsoft.com/office/officeart/2005/8/layout/orgChart1"/>
    <dgm:cxn modelId="{D82A5E24-251F-DA42-AE74-406C44ACEE53}" type="presParOf" srcId="{B7A24FB2-0183-894A-9A4A-1D51DC99E1BE}" destId="{FDA5076A-285A-3D41-9E1D-6A5823007872}" srcOrd="0" destOrd="0" presId="urn:microsoft.com/office/officeart/2005/8/layout/orgChart1"/>
    <dgm:cxn modelId="{DB0A6613-B419-7441-A9D9-DA085F18170E}" type="presParOf" srcId="{B7A24FB2-0183-894A-9A4A-1D51DC99E1BE}" destId="{F23945A7-3C64-EF4D-B7A1-023589BCC09C}" srcOrd="1" destOrd="0" presId="urn:microsoft.com/office/officeart/2005/8/layout/orgChart1"/>
    <dgm:cxn modelId="{ADF8DFE9-CEAF-484C-9923-17F71A590BD9}" type="presParOf" srcId="{A665A5BF-945C-5849-ACCA-0CCA574A43A2}" destId="{6668EDE3-F7FC-BB41-B156-A2610F19E5CE}" srcOrd="1" destOrd="0" presId="urn:microsoft.com/office/officeart/2005/8/layout/orgChart1"/>
    <dgm:cxn modelId="{D42911E9-241A-FA48-AD87-15CFC26B8E36}" type="presParOf" srcId="{6668EDE3-F7FC-BB41-B156-A2610F19E5CE}" destId="{EE6CAC3E-3672-7847-A8E5-B964F28B4CC1}" srcOrd="0" destOrd="0" presId="urn:microsoft.com/office/officeart/2005/8/layout/orgChart1"/>
    <dgm:cxn modelId="{80D67096-3E29-194A-9AB0-379BBDEA335D}" type="presParOf" srcId="{6668EDE3-F7FC-BB41-B156-A2610F19E5CE}" destId="{83F085FA-BDE2-FB44-8570-70653DFB8922}" srcOrd="1" destOrd="0" presId="urn:microsoft.com/office/officeart/2005/8/layout/orgChart1"/>
    <dgm:cxn modelId="{A3551A2D-11A3-9249-897A-B185F0A021CB}" type="presParOf" srcId="{83F085FA-BDE2-FB44-8570-70653DFB8922}" destId="{B47A79DE-5F4B-2C4D-8196-B00B642ADC96}" srcOrd="0" destOrd="0" presId="urn:microsoft.com/office/officeart/2005/8/layout/orgChart1"/>
    <dgm:cxn modelId="{FA4C3671-069B-4D41-8DE5-03703310B8DA}" type="presParOf" srcId="{B47A79DE-5F4B-2C4D-8196-B00B642ADC96}" destId="{8F1309DA-A412-184C-B3D5-8EADC70DD883}" srcOrd="0" destOrd="0" presId="urn:microsoft.com/office/officeart/2005/8/layout/orgChart1"/>
    <dgm:cxn modelId="{27F4FFA8-0771-964F-A5B0-4FBB8F49C6C9}" type="presParOf" srcId="{B47A79DE-5F4B-2C4D-8196-B00B642ADC96}" destId="{78A6365D-58CC-CD41-BD09-9F2E7DFCEAFA}" srcOrd="1" destOrd="0" presId="urn:microsoft.com/office/officeart/2005/8/layout/orgChart1"/>
    <dgm:cxn modelId="{549AA9BF-AFE6-984A-A3AE-96D688BB3CC6}" type="presParOf" srcId="{83F085FA-BDE2-FB44-8570-70653DFB8922}" destId="{E10BFAD0-E970-5248-B42D-BB5381B80AD8}" srcOrd="1" destOrd="0" presId="urn:microsoft.com/office/officeart/2005/8/layout/orgChart1"/>
    <dgm:cxn modelId="{0B2E2B97-1C30-B54C-9E66-BDE7E54B6A3F}" type="presParOf" srcId="{83F085FA-BDE2-FB44-8570-70653DFB8922}" destId="{CA34A14E-5B51-364C-A16F-FFB8AC796934}" srcOrd="2" destOrd="0" presId="urn:microsoft.com/office/officeart/2005/8/layout/orgChart1"/>
    <dgm:cxn modelId="{3E052E27-68B9-B949-B159-17025BBD8F19}" type="presParOf" srcId="{6668EDE3-F7FC-BB41-B156-A2610F19E5CE}" destId="{2ABE3E43-499E-2343-B760-83F4E3768041}" srcOrd="2" destOrd="0" presId="urn:microsoft.com/office/officeart/2005/8/layout/orgChart1"/>
    <dgm:cxn modelId="{215496A1-2082-1145-85B8-60CB8A3C1934}" type="presParOf" srcId="{6668EDE3-F7FC-BB41-B156-A2610F19E5CE}" destId="{2C4883B3-5AA8-164F-9CD5-42E1B86BDDC1}" srcOrd="3" destOrd="0" presId="urn:microsoft.com/office/officeart/2005/8/layout/orgChart1"/>
    <dgm:cxn modelId="{A6ADC364-38B1-B94A-BA5D-EF78E3EE9B8E}" type="presParOf" srcId="{2C4883B3-5AA8-164F-9CD5-42E1B86BDDC1}" destId="{48713333-9E4C-1E41-A0AB-5C625817F8D0}" srcOrd="0" destOrd="0" presId="urn:microsoft.com/office/officeart/2005/8/layout/orgChart1"/>
    <dgm:cxn modelId="{BEA9101F-9BA5-5B40-A690-13A26C3C3521}" type="presParOf" srcId="{48713333-9E4C-1E41-A0AB-5C625817F8D0}" destId="{E9F3B4A5-A882-7345-BC84-D7090FA6711C}" srcOrd="0" destOrd="0" presId="urn:microsoft.com/office/officeart/2005/8/layout/orgChart1"/>
    <dgm:cxn modelId="{171ACC4B-2EEF-C740-B8C3-07BF9E0CD917}" type="presParOf" srcId="{48713333-9E4C-1E41-A0AB-5C625817F8D0}" destId="{9F5BC266-46BF-D144-89F0-3A4484292F51}" srcOrd="1" destOrd="0" presId="urn:microsoft.com/office/officeart/2005/8/layout/orgChart1"/>
    <dgm:cxn modelId="{39B6CA72-E5CA-664C-85FC-B89E3BB3A04A}" type="presParOf" srcId="{2C4883B3-5AA8-164F-9CD5-42E1B86BDDC1}" destId="{45FB0303-FFB6-764A-BAD4-5AC34BFA9D80}" srcOrd="1" destOrd="0" presId="urn:microsoft.com/office/officeart/2005/8/layout/orgChart1"/>
    <dgm:cxn modelId="{419357AF-0290-EF48-B94B-F2589134874E}" type="presParOf" srcId="{2C4883B3-5AA8-164F-9CD5-42E1B86BDDC1}" destId="{6B9FAAF8-0935-F541-A156-0C98AB687B09}" srcOrd="2" destOrd="0" presId="urn:microsoft.com/office/officeart/2005/8/layout/orgChart1"/>
    <dgm:cxn modelId="{74D69F0D-7E88-6A48-AE7B-1E3F4FE7A5A4}" type="presParOf" srcId="{6668EDE3-F7FC-BB41-B156-A2610F19E5CE}" destId="{D8F158AD-0BFA-E74D-9228-95F0136CAD09}" srcOrd="4" destOrd="0" presId="urn:microsoft.com/office/officeart/2005/8/layout/orgChart1"/>
    <dgm:cxn modelId="{8893EA73-06CE-D445-B17E-C9046F475F77}" type="presParOf" srcId="{6668EDE3-F7FC-BB41-B156-A2610F19E5CE}" destId="{F2BF4125-3E24-F946-8D63-52FC197926ED}" srcOrd="5" destOrd="0" presId="urn:microsoft.com/office/officeart/2005/8/layout/orgChart1"/>
    <dgm:cxn modelId="{6832DA8F-EB38-6149-BA9D-E9E9D9F613E8}" type="presParOf" srcId="{F2BF4125-3E24-F946-8D63-52FC197926ED}" destId="{BDCC6EEB-F7C2-6B49-B0A3-19EEFF0C5556}" srcOrd="0" destOrd="0" presId="urn:microsoft.com/office/officeart/2005/8/layout/orgChart1"/>
    <dgm:cxn modelId="{EEA8A45E-B8EC-5343-AFF3-860680AF0AE9}" type="presParOf" srcId="{BDCC6EEB-F7C2-6B49-B0A3-19EEFF0C5556}" destId="{D23E6771-F9C7-C342-9B9F-E7F22CBC2C09}" srcOrd="0" destOrd="0" presId="urn:microsoft.com/office/officeart/2005/8/layout/orgChart1"/>
    <dgm:cxn modelId="{34FA660C-B937-A64F-9E94-FE59A00B30FA}" type="presParOf" srcId="{BDCC6EEB-F7C2-6B49-B0A3-19EEFF0C5556}" destId="{F291C4FD-5FA8-1D41-A0EC-C6179CDEC4B9}" srcOrd="1" destOrd="0" presId="urn:microsoft.com/office/officeart/2005/8/layout/orgChart1"/>
    <dgm:cxn modelId="{2B56BF9C-C579-5E46-932E-CA8F6FE5CFFA}" type="presParOf" srcId="{F2BF4125-3E24-F946-8D63-52FC197926ED}" destId="{71E0113D-9F42-3440-B5DD-0B25D85F5087}" srcOrd="1" destOrd="0" presId="urn:microsoft.com/office/officeart/2005/8/layout/orgChart1"/>
    <dgm:cxn modelId="{80BE6CF8-FDD4-2042-B301-B804D2B60CF2}" type="presParOf" srcId="{F2BF4125-3E24-F946-8D63-52FC197926ED}" destId="{8D552CDC-8FBA-C84A-9734-97FA990AC238}" srcOrd="2" destOrd="0" presId="urn:microsoft.com/office/officeart/2005/8/layout/orgChart1"/>
    <dgm:cxn modelId="{8EEA996D-2A88-4840-8906-C3F1549E920B}" type="presParOf" srcId="{6668EDE3-F7FC-BB41-B156-A2610F19E5CE}" destId="{7FB39533-797C-9046-B05F-7FF2BBD02FF9}" srcOrd="6" destOrd="0" presId="urn:microsoft.com/office/officeart/2005/8/layout/orgChart1"/>
    <dgm:cxn modelId="{9D6B6665-8AAC-5D41-BEE6-620E7DABDC02}" type="presParOf" srcId="{6668EDE3-F7FC-BB41-B156-A2610F19E5CE}" destId="{B360181C-6260-DA4B-86E4-AE0166770F1A}" srcOrd="7" destOrd="0" presId="urn:microsoft.com/office/officeart/2005/8/layout/orgChart1"/>
    <dgm:cxn modelId="{4E5359DC-A902-8B4E-BBFB-7F2131339B7F}" type="presParOf" srcId="{B360181C-6260-DA4B-86E4-AE0166770F1A}" destId="{631CA4DD-7DEF-5D46-A70E-E445186D7D6D}" srcOrd="0" destOrd="0" presId="urn:microsoft.com/office/officeart/2005/8/layout/orgChart1"/>
    <dgm:cxn modelId="{575764FB-A2EA-044A-ADC6-F76CD849E367}" type="presParOf" srcId="{631CA4DD-7DEF-5D46-A70E-E445186D7D6D}" destId="{3313BFBF-26BF-B14C-8BDB-FABD8CCBAA4A}" srcOrd="0" destOrd="0" presId="urn:microsoft.com/office/officeart/2005/8/layout/orgChart1"/>
    <dgm:cxn modelId="{815DE5EC-3DB0-7B44-AA88-137D1375BBEF}" type="presParOf" srcId="{631CA4DD-7DEF-5D46-A70E-E445186D7D6D}" destId="{40FB5FC4-A6CB-854F-AB86-CD09192EA177}" srcOrd="1" destOrd="0" presId="urn:microsoft.com/office/officeart/2005/8/layout/orgChart1"/>
    <dgm:cxn modelId="{466E8B7A-7F5A-5448-BB25-9B6F92371176}" type="presParOf" srcId="{B360181C-6260-DA4B-86E4-AE0166770F1A}" destId="{8EC95A6A-5119-014B-9993-B59CC0372ECA}" srcOrd="1" destOrd="0" presId="urn:microsoft.com/office/officeart/2005/8/layout/orgChart1"/>
    <dgm:cxn modelId="{6FCC959E-20DE-7143-802A-4B8864C3C6A6}" type="presParOf" srcId="{B360181C-6260-DA4B-86E4-AE0166770F1A}" destId="{F34A90BA-C1AB-B848-AFC3-CE9D4516A6F4}" srcOrd="2" destOrd="0" presId="urn:microsoft.com/office/officeart/2005/8/layout/orgChart1"/>
    <dgm:cxn modelId="{99F1663B-B17F-3242-8953-9437D255E6CE}" type="presParOf" srcId="{A665A5BF-945C-5849-ACCA-0CCA574A43A2}" destId="{668AB4CE-E0E7-BE46-B252-E214D71AA741}" srcOrd="2" destOrd="0" presId="urn:microsoft.com/office/officeart/2005/8/layout/orgChart1"/>
    <dgm:cxn modelId="{0DEA93B4-FCB0-3D43-BB37-22F175AEE5BA}" type="presParOf" srcId="{668AB4CE-E0E7-BE46-B252-E214D71AA741}" destId="{6A69CB38-04CC-3841-8C9A-D8471EF1580E}" srcOrd="0" destOrd="0" presId="urn:microsoft.com/office/officeart/2005/8/layout/orgChart1"/>
    <dgm:cxn modelId="{FFE0828F-B98E-0A47-9169-D75192A03865}" type="presParOf" srcId="{668AB4CE-E0E7-BE46-B252-E214D71AA741}" destId="{ED342E59-C87D-2C4E-98C6-508AE221683A}" srcOrd="1" destOrd="0" presId="urn:microsoft.com/office/officeart/2005/8/layout/orgChart1"/>
    <dgm:cxn modelId="{FE8384A6-7E46-FE4E-99F6-52BEAC8375E8}" type="presParOf" srcId="{ED342E59-C87D-2C4E-98C6-508AE221683A}" destId="{FE46C2A7-8BCE-CE49-9A48-14C9D61F4DF4}" srcOrd="0" destOrd="0" presId="urn:microsoft.com/office/officeart/2005/8/layout/orgChart1"/>
    <dgm:cxn modelId="{4F27BA29-C45A-8D4D-94F8-A0923866AB72}" type="presParOf" srcId="{FE46C2A7-8BCE-CE49-9A48-14C9D61F4DF4}" destId="{59796EB1-8EB8-7541-9CEA-F4B9D3191742}" srcOrd="0" destOrd="0" presId="urn:microsoft.com/office/officeart/2005/8/layout/orgChart1"/>
    <dgm:cxn modelId="{6FC41421-C66C-2549-9BA5-AE98B1F380B2}" type="presParOf" srcId="{FE46C2A7-8BCE-CE49-9A48-14C9D61F4DF4}" destId="{89FE4CEF-770A-9F46-9D03-3B070DF3BED1}" srcOrd="1" destOrd="0" presId="urn:microsoft.com/office/officeart/2005/8/layout/orgChart1"/>
    <dgm:cxn modelId="{23B64229-3F37-D040-ABFE-5848D0434992}" type="presParOf" srcId="{ED342E59-C87D-2C4E-98C6-508AE221683A}" destId="{B26497EB-8C57-BA48-BACC-B11F22CA118C}" srcOrd="1" destOrd="0" presId="urn:microsoft.com/office/officeart/2005/8/layout/orgChart1"/>
    <dgm:cxn modelId="{8656AFE0-B6DD-EE49-8160-04671B15A88B}" type="presParOf" srcId="{ED342E59-C87D-2C4E-98C6-508AE221683A}" destId="{9AFE0564-CE57-D344-BBC6-9F0ED90E755E}" srcOrd="2" destOrd="0" presId="urn:microsoft.com/office/officeart/2005/8/layout/orgChart1"/>
    <dgm:cxn modelId="{2FF72A0F-23BD-7C4C-8666-5756ECF15887}" type="presParOf" srcId="{149F1F76-953D-D844-8107-25E92240F2B9}" destId="{F84DC5AC-DC18-784A-B06E-12E25464252F}" srcOrd="1" destOrd="0" presId="urn:microsoft.com/office/officeart/2005/8/layout/orgChart1"/>
    <dgm:cxn modelId="{747D7986-B199-BE4C-905A-50784191DCB5}" type="presParOf" srcId="{F84DC5AC-DC18-784A-B06E-12E25464252F}" destId="{5A5B1A0E-EBBA-0E47-B449-97517732B3BF}" srcOrd="0" destOrd="0" presId="urn:microsoft.com/office/officeart/2005/8/layout/orgChart1"/>
    <dgm:cxn modelId="{F0F14EBB-ABBD-B347-8727-C90FD3E3610A}" type="presParOf" srcId="{5A5B1A0E-EBBA-0E47-B449-97517732B3BF}" destId="{D99F1970-4593-8543-8625-3EEFDBC2BFE7}" srcOrd="0" destOrd="0" presId="urn:microsoft.com/office/officeart/2005/8/layout/orgChart1"/>
    <dgm:cxn modelId="{B74264AD-9239-1F4B-A07E-8326317FA147}" type="presParOf" srcId="{5A5B1A0E-EBBA-0E47-B449-97517732B3BF}" destId="{93A0E357-BB76-FB4E-9C21-860EF7B52DA1}" srcOrd="1" destOrd="0" presId="urn:microsoft.com/office/officeart/2005/8/layout/orgChart1"/>
    <dgm:cxn modelId="{F75AC83C-3472-FD44-A08D-5B51AE2BA121}" type="presParOf" srcId="{F84DC5AC-DC18-784A-B06E-12E25464252F}" destId="{1C9060EA-84F1-3244-8863-3A465176BE99}" srcOrd="1" destOrd="0" presId="urn:microsoft.com/office/officeart/2005/8/layout/orgChart1"/>
    <dgm:cxn modelId="{3F86D300-79B6-864B-8142-660698DE3999}" type="presParOf" srcId="{F84DC5AC-DC18-784A-B06E-12E25464252F}" destId="{94BCC048-7C2A-0A41-AF05-9902EB46D595}" srcOrd="2" destOrd="0" presId="urn:microsoft.com/office/officeart/2005/8/layout/orgChart1"/>
    <dgm:cxn modelId="{8B31198E-FA6C-0147-9C30-7FE2F2F5495C}" type="presParOf" srcId="{149F1F76-953D-D844-8107-25E92240F2B9}" destId="{D18330D0-06F4-B640-A646-D642ADC326B0}" srcOrd="2" destOrd="0" presId="urn:microsoft.com/office/officeart/2005/8/layout/orgChart1"/>
    <dgm:cxn modelId="{7A26A645-4519-F543-AA1D-CB6B3ED19DB6}" type="presParOf" srcId="{D18330D0-06F4-B640-A646-D642ADC326B0}" destId="{7C3FBF96-00CD-AC49-B2CD-C80CD570CBCE}" srcOrd="0" destOrd="0" presId="urn:microsoft.com/office/officeart/2005/8/layout/orgChart1"/>
    <dgm:cxn modelId="{61EA0546-E80F-6749-846B-E65BDD429CC2}" type="presParOf" srcId="{7C3FBF96-00CD-AC49-B2CD-C80CD570CBCE}" destId="{FE2874C8-EB6F-5941-B890-8DD361918F78}" srcOrd="0" destOrd="0" presId="urn:microsoft.com/office/officeart/2005/8/layout/orgChart1"/>
    <dgm:cxn modelId="{5F4E08B9-CC1D-674D-B209-6229AB5B7076}" type="presParOf" srcId="{7C3FBF96-00CD-AC49-B2CD-C80CD570CBCE}" destId="{4C24BB48-CC90-3244-844C-3C4F5B3ACA30}" srcOrd="1" destOrd="0" presId="urn:microsoft.com/office/officeart/2005/8/layout/orgChart1"/>
    <dgm:cxn modelId="{F21F8AEA-426E-4D4F-8F2A-A5312B9F5827}" type="presParOf" srcId="{D18330D0-06F4-B640-A646-D642ADC326B0}" destId="{2C45FCB5-C7AF-534C-A50D-0B6DE25318DF}" srcOrd="1" destOrd="0" presId="urn:microsoft.com/office/officeart/2005/8/layout/orgChart1"/>
    <dgm:cxn modelId="{64898D2D-21F5-9242-861B-765933DC1A71}" type="presParOf" srcId="{D18330D0-06F4-B640-A646-D642ADC326B0}" destId="{219FB6A8-9C0F-754B-BC89-F98941708B2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9CB38-04CC-3841-8C9A-D8471EF1580E}">
      <dsp:nvSpPr>
        <dsp:cNvPr id="0" name=""/>
        <dsp:cNvSpPr/>
      </dsp:nvSpPr>
      <dsp:spPr>
        <a:xfrm>
          <a:off x="1964215" y="2660746"/>
          <a:ext cx="757011" cy="789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9429"/>
              </a:lnTo>
              <a:lnTo>
                <a:pt x="757011" y="78942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B39533-797C-9046-B05F-7FF2BBD02FF9}">
      <dsp:nvSpPr>
        <dsp:cNvPr id="0" name=""/>
        <dsp:cNvSpPr/>
      </dsp:nvSpPr>
      <dsp:spPr>
        <a:xfrm>
          <a:off x="1964215" y="2660746"/>
          <a:ext cx="5884219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5884219" y="1398663"/>
              </a:lnTo>
              <a:lnTo>
                <a:pt x="5884219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F158AD-0BFA-E74D-9228-95F0136CAD09}">
      <dsp:nvSpPr>
        <dsp:cNvPr id="0" name=""/>
        <dsp:cNvSpPr/>
      </dsp:nvSpPr>
      <dsp:spPr>
        <a:xfrm>
          <a:off x="1964215" y="2660746"/>
          <a:ext cx="3818368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3818368" y="1398663"/>
              </a:lnTo>
              <a:lnTo>
                <a:pt x="3818368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BE3E43-499E-2343-B760-83F4E3768041}">
      <dsp:nvSpPr>
        <dsp:cNvPr id="0" name=""/>
        <dsp:cNvSpPr/>
      </dsp:nvSpPr>
      <dsp:spPr>
        <a:xfrm>
          <a:off x="1964215" y="2660746"/>
          <a:ext cx="1795283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1795283" y="1398663"/>
              </a:lnTo>
              <a:lnTo>
                <a:pt x="1795283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6CAC3E-3672-7847-A8E5-B964F28B4CC1}">
      <dsp:nvSpPr>
        <dsp:cNvPr id="0" name=""/>
        <dsp:cNvSpPr/>
      </dsp:nvSpPr>
      <dsp:spPr>
        <a:xfrm>
          <a:off x="1556217" y="2660746"/>
          <a:ext cx="407997" cy="1578859"/>
        </a:xfrm>
        <a:custGeom>
          <a:avLst/>
          <a:gdLst/>
          <a:ahLst/>
          <a:cxnLst/>
          <a:rect l="0" t="0" r="0" b="0"/>
          <a:pathLst>
            <a:path>
              <a:moveTo>
                <a:pt x="407997" y="0"/>
              </a:moveTo>
              <a:lnTo>
                <a:pt x="407997" y="1398663"/>
              </a:lnTo>
              <a:lnTo>
                <a:pt x="0" y="1398663"/>
              </a:lnTo>
              <a:lnTo>
                <a:pt x="0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A5076A-285A-3D41-9E1D-6A5823007872}">
      <dsp:nvSpPr>
        <dsp:cNvPr id="0" name=""/>
        <dsp:cNvSpPr/>
      </dsp:nvSpPr>
      <dsp:spPr>
        <a:xfrm>
          <a:off x="1106140" y="180267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Spring boot</a:t>
          </a:r>
          <a:endParaRPr lang="en-US" sz="2200" kern="1200" dirty="0"/>
        </a:p>
      </dsp:txBody>
      <dsp:txXfrm>
        <a:off x="1106140" y="1802671"/>
        <a:ext cx="1716151" cy="858075"/>
      </dsp:txXfrm>
    </dsp:sp>
    <dsp:sp modelId="{8F1309DA-A412-184C-B3D5-8EADC70DD883}">
      <dsp:nvSpPr>
        <dsp:cNvPr id="0" name=""/>
        <dsp:cNvSpPr/>
      </dsp:nvSpPr>
      <dsp:spPr>
        <a:xfrm>
          <a:off x="517946" y="4239606"/>
          <a:ext cx="2076543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Getting starters</a:t>
          </a:r>
          <a:endParaRPr lang="en-US" sz="2200" kern="1200" dirty="0"/>
        </a:p>
      </dsp:txBody>
      <dsp:txXfrm>
        <a:off x="517946" y="4239606"/>
        <a:ext cx="2076543" cy="858075"/>
      </dsp:txXfrm>
    </dsp:sp>
    <dsp:sp modelId="{E9F3B4A5-A882-7345-BC84-D7090FA6711C}">
      <dsp:nvSpPr>
        <dsp:cNvPr id="0" name=""/>
        <dsp:cNvSpPr/>
      </dsp:nvSpPr>
      <dsp:spPr>
        <a:xfrm>
          <a:off x="2901423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Configuration</a:t>
          </a:r>
          <a:endParaRPr lang="en-US" sz="2200" kern="1200" dirty="0"/>
        </a:p>
      </dsp:txBody>
      <dsp:txXfrm>
        <a:off x="2901423" y="4239606"/>
        <a:ext cx="1716151" cy="858075"/>
      </dsp:txXfrm>
    </dsp:sp>
    <dsp:sp modelId="{D23E6771-F9C7-C342-9B9F-E7F22CBC2C09}">
      <dsp:nvSpPr>
        <dsp:cNvPr id="0" name=""/>
        <dsp:cNvSpPr/>
      </dsp:nvSpPr>
      <dsp:spPr>
        <a:xfrm>
          <a:off x="4924508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Developers</a:t>
          </a:r>
          <a:endParaRPr lang="en-US" sz="2200" kern="1200" dirty="0"/>
        </a:p>
      </dsp:txBody>
      <dsp:txXfrm>
        <a:off x="4924508" y="4239606"/>
        <a:ext cx="1716151" cy="858075"/>
      </dsp:txXfrm>
    </dsp:sp>
    <dsp:sp modelId="{3313BFBF-26BF-B14C-8BDB-FABD8CCBAA4A}">
      <dsp:nvSpPr>
        <dsp:cNvPr id="0" name=""/>
        <dsp:cNvSpPr/>
      </dsp:nvSpPr>
      <dsp:spPr>
        <a:xfrm>
          <a:off x="6990359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Real life</a:t>
          </a:r>
          <a:endParaRPr lang="en-US" sz="2200" kern="1200" dirty="0"/>
        </a:p>
      </dsp:txBody>
      <dsp:txXfrm>
        <a:off x="6990359" y="4239606"/>
        <a:ext cx="1716151" cy="858075"/>
      </dsp:txXfrm>
    </dsp:sp>
    <dsp:sp modelId="{59796EB1-8EB8-7541-9CEA-F4B9D3191742}">
      <dsp:nvSpPr>
        <dsp:cNvPr id="0" name=""/>
        <dsp:cNvSpPr/>
      </dsp:nvSpPr>
      <dsp:spPr>
        <a:xfrm>
          <a:off x="2721227" y="3021138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Overzicht</a:t>
          </a:r>
          <a:endParaRPr lang="en-US" sz="2200" kern="1200" dirty="0"/>
        </a:p>
      </dsp:txBody>
      <dsp:txXfrm>
        <a:off x="2721227" y="3021138"/>
        <a:ext cx="1716151" cy="858075"/>
      </dsp:txXfrm>
    </dsp:sp>
    <dsp:sp modelId="{D99F1970-4593-8543-8625-3EEFDBC2BFE7}">
      <dsp:nvSpPr>
        <dsp:cNvPr id="0" name=""/>
        <dsp:cNvSpPr/>
      </dsp:nvSpPr>
      <dsp:spPr>
        <a:xfrm>
          <a:off x="4700207" y="180267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Hands on</a:t>
          </a:r>
          <a:endParaRPr lang="en-US" sz="2200" kern="1200" dirty="0"/>
        </a:p>
      </dsp:txBody>
      <dsp:txXfrm>
        <a:off x="4700207" y="1802671"/>
        <a:ext cx="1716151" cy="858075"/>
      </dsp:txXfrm>
    </dsp:sp>
    <dsp:sp modelId="{70F78BD7-D5C1-1543-AAD7-D40621535046}">
      <dsp:nvSpPr>
        <dsp:cNvPr id="0" name=""/>
        <dsp:cNvSpPr/>
      </dsp:nvSpPr>
      <dsp:spPr>
        <a:xfrm>
          <a:off x="6933057" y="182685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Pauze</a:t>
          </a:r>
          <a:endParaRPr lang="en-US" sz="2200" kern="1200" dirty="0"/>
        </a:p>
      </dsp:txBody>
      <dsp:txXfrm>
        <a:off x="6933057" y="1826851"/>
        <a:ext cx="1716151" cy="85807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90BBD9-BAB8-6E44-A785-FC62B1053A74}">
      <dsp:nvSpPr>
        <dsp:cNvPr id="0" name=""/>
        <dsp:cNvSpPr/>
      </dsp:nvSpPr>
      <dsp:spPr>
        <a:xfrm>
          <a:off x="0" y="0"/>
          <a:ext cx="2173067" cy="17114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lab3_lib</a:t>
          </a:r>
          <a:endParaRPr lang="en-US" sz="1700" kern="1200" dirty="0"/>
        </a:p>
      </dsp:txBody>
      <dsp:txXfrm>
        <a:off x="0" y="684590"/>
        <a:ext cx="2173067" cy="684590"/>
      </dsp:txXfrm>
    </dsp:sp>
    <dsp:sp modelId="{347D9DE9-7953-4044-B651-0C136DC5729A}">
      <dsp:nvSpPr>
        <dsp:cNvPr id="0" name=""/>
        <dsp:cNvSpPr/>
      </dsp:nvSpPr>
      <dsp:spPr>
        <a:xfrm>
          <a:off x="802969" y="102688"/>
          <a:ext cx="569921" cy="56992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6F65722-AC4E-E944-8570-3924E948885E}">
      <dsp:nvSpPr>
        <dsp:cNvPr id="0" name=""/>
        <dsp:cNvSpPr/>
      </dsp:nvSpPr>
      <dsp:spPr>
        <a:xfrm>
          <a:off x="2239656" y="0"/>
          <a:ext cx="2173067" cy="17114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lab3_autoconfigure</a:t>
          </a:r>
          <a:endParaRPr lang="en-US" sz="1700" kern="1200" dirty="0"/>
        </a:p>
      </dsp:txBody>
      <dsp:txXfrm>
        <a:off x="2239656" y="684590"/>
        <a:ext cx="2173067" cy="684590"/>
      </dsp:txXfrm>
    </dsp:sp>
    <dsp:sp modelId="{4C921824-FC98-F941-9C80-6C1531B059D4}">
      <dsp:nvSpPr>
        <dsp:cNvPr id="0" name=""/>
        <dsp:cNvSpPr/>
      </dsp:nvSpPr>
      <dsp:spPr>
        <a:xfrm>
          <a:off x="3041229" y="102688"/>
          <a:ext cx="569921" cy="56992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BFA5A8C-C74A-064B-A734-B755CD7F2511}">
      <dsp:nvSpPr>
        <dsp:cNvPr id="0" name=""/>
        <dsp:cNvSpPr/>
      </dsp:nvSpPr>
      <dsp:spPr>
        <a:xfrm>
          <a:off x="4477916" y="0"/>
          <a:ext cx="2173067" cy="17114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lab3</a:t>
          </a:r>
          <a:endParaRPr lang="en-US" sz="1700" kern="1200" dirty="0"/>
        </a:p>
      </dsp:txBody>
      <dsp:txXfrm>
        <a:off x="4477916" y="684590"/>
        <a:ext cx="2173067" cy="684590"/>
      </dsp:txXfrm>
    </dsp:sp>
    <dsp:sp modelId="{A7BFD6E3-5A80-6A45-A1B9-C425E71A5895}">
      <dsp:nvSpPr>
        <dsp:cNvPr id="0" name=""/>
        <dsp:cNvSpPr/>
      </dsp:nvSpPr>
      <dsp:spPr>
        <a:xfrm>
          <a:off x="5279489" y="102688"/>
          <a:ext cx="569921" cy="56992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A41A0CC-F82F-8B41-9FB9-ED42ED5C41DF}">
      <dsp:nvSpPr>
        <dsp:cNvPr id="0" name=""/>
        <dsp:cNvSpPr/>
      </dsp:nvSpPr>
      <dsp:spPr>
        <a:xfrm>
          <a:off x="266095" y="1369180"/>
          <a:ext cx="6120190" cy="256721"/>
        </a:xfrm>
        <a:prstGeom prst="leftRight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9CB38-04CC-3841-8C9A-D8471EF1580E}">
      <dsp:nvSpPr>
        <dsp:cNvPr id="0" name=""/>
        <dsp:cNvSpPr/>
      </dsp:nvSpPr>
      <dsp:spPr>
        <a:xfrm>
          <a:off x="1964215" y="2660746"/>
          <a:ext cx="757011" cy="789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9429"/>
              </a:lnTo>
              <a:lnTo>
                <a:pt x="757011" y="78942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B39533-797C-9046-B05F-7FF2BBD02FF9}">
      <dsp:nvSpPr>
        <dsp:cNvPr id="0" name=""/>
        <dsp:cNvSpPr/>
      </dsp:nvSpPr>
      <dsp:spPr>
        <a:xfrm>
          <a:off x="1964215" y="2660746"/>
          <a:ext cx="5884219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5884219" y="1398663"/>
              </a:lnTo>
              <a:lnTo>
                <a:pt x="5884219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F158AD-0BFA-E74D-9228-95F0136CAD09}">
      <dsp:nvSpPr>
        <dsp:cNvPr id="0" name=""/>
        <dsp:cNvSpPr/>
      </dsp:nvSpPr>
      <dsp:spPr>
        <a:xfrm>
          <a:off x="1964215" y="2660746"/>
          <a:ext cx="3818368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3818368" y="1398663"/>
              </a:lnTo>
              <a:lnTo>
                <a:pt x="3818368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BE3E43-499E-2343-B760-83F4E3768041}">
      <dsp:nvSpPr>
        <dsp:cNvPr id="0" name=""/>
        <dsp:cNvSpPr/>
      </dsp:nvSpPr>
      <dsp:spPr>
        <a:xfrm>
          <a:off x="1964215" y="2660746"/>
          <a:ext cx="1795283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1795283" y="1398663"/>
              </a:lnTo>
              <a:lnTo>
                <a:pt x="1795283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6CAC3E-3672-7847-A8E5-B964F28B4CC1}">
      <dsp:nvSpPr>
        <dsp:cNvPr id="0" name=""/>
        <dsp:cNvSpPr/>
      </dsp:nvSpPr>
      <dsp:spPr>
        <a:xfrm>
          <a:off x="1556217" y="2660746"/>
          <a:ext cx="407997" cy="1578859"/>
        </a:xfrm>
        <a:custGeom>
          <a:avLst/>
          <a:gdLst/>
          <a:ahLst/>
          <a:cxnLst/>
          <a:rect l="0" t="0" r="0" b="0"/>
          <a:pathLst>
            <a:path>
              <a:moveTo>
                <a:pt x="407997" y="0"/>
              </a:moveTo>
              <a:lnTo>
                <a:pt x="407997" y="1398663"/>
              </a:lnTo>
              <a:lnTo>
                <a:pt x="0" y="1398663"/>
              </a:lnTo>
              <a:lnTo>
                <a:pt x="0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A5076A-285A-3D41-9E1D-6A5823007872}">
      <dsp:nvSpPr>
        <dsp:cNvPr id="0" name=""/>
        <dsp:cNvSpPr/>
      </dsp:nvSpPr>
      <dsp:spPr>
        <a:xfrm>
          <a:off x="1106140" y="180267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Spring boot</a:t>
          </a:r>
          <a:endParaRPr lang="en-US" sz="2200" kern="1200" dirty="0"/>
        </a:p>
      </dsp:txBody>
      <dsp:txXfrm>
        <a:off x="1106140" y="1802671"/>
        <a:ext cx="1716151" cy="858075"/>
      </dsp:txXfrm>
    </dsp:sp>
    <dsp:sp modelId="{8F1309DA-A412-184C-B3D5-8EADC70DD883}">
      <dsp:nvSpPr>
        <dsp:cNvPr id="0" name=""/>
        <dsp:cNvSpPr/>
      </dsp:nvSpPr>
      <dsp:spPr>
        <a:xfrm>
          <a:off x="517946" y="4239606"/>
          <a:ext cx="2076543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Getting starters</a:t>
          </a:r>
          <a:endParaRPr lang="en-US" sz="2200" kern="1200" dirty="0"/>
        </a:p>
      </dsp:txBody>
      <dsp:txXfrm>
        <a:off x="517946" y="4239606"/>
        <a:ext cx="2076543" cy="858075"/>
      </dsp:txXfrm>
    </dsp:sp>
    <dsp:sp modelId="{E9F3B4A5-A882-7345-BC84-D7090FA6711C}">
      <dsp:nvSpPr>
        <dsp:cNvPr id="0" name=""/>
        <dsp:cNvSpPr/>
      </dsp:nvSpPr>
      <dsp:spPr>
        <a:xfrm>
          <a:off x="2901423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Configuration</a:t>
          </a:r>
          <a:endParaRPr lang="en-US" sz="2200" kern="1200" dirty="0"/>
        </a:p>
      </dsp:txBody>
      <dsp:txXfrm>
        <a:off x="2901423" y="4239606"/>
        <a:ext cx="1716151" cy="858075"/>
      </dsp:txXfrm>
    </dsp:sp>
    <dsp:sp modelId="{D23E6771-F9C7-C342-9B9F-E7F22CBC2C09}">
      <dsp:nvSpPr>
        <dsp:cNvPr id="0" name=""/>
        <dsp:cNvSpPr/>
      </dsp:nvSpPr>
      <dsp:spPr>
        <a:xfrm>
          <a:off x="4924508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Developers</a:t>
          </a:r>
          <a:endParaRPr lang="en-US" sz="2200" kern="1200" dirty="0"/>
        </a:p>
      </dsp:txBody>
      <dsp:txXfrm>
        <a:off x="4924508" y="4239606"/>
        <a:ext cx="1716151" cy="858075"/>
      </dsp:txXfrm>
    </dsp:sp>
    <dsp:sp modelId="{3313BFBF-26BF-B14C-8BDB-FABD8CCBAA4A}">
      <dsp:nvSpPr>
        <dsp:cNvPr id="0" name=""/>
        <dsp:cNvSpPr/>
      </dsp:nvSpPr>
      <dsp:spPr>
        <a:xfrm>
          <a:off x="6990359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Real life</a:t>
          </a:r>
          <a:endParaRPr lang="en-US" sz="2200" kern="1200" dirty="0"/>
        </a:p>
      </dsp:txBody>
      <dsp:txXfrm>
        <a:off x="6990359" y="4239606"/>
        <a:ext cx="1716151" cy="858075"/>
      </dsp:txXfrm>
    </dsp:sp>
    <dsp:sp modelId="{59796EB1-8EB8-7541-9CEA-F4B9D3191742}">
      <dsp:nvSpPr>
        <dsp:cNvPr id="0" name=""/>
        <dsp:cNvSpPr/>
      </dsp:nvSpPr>
      <dsp:spPr>
        <a:xfrm>
          <a:off x="2721227" y="3021138"/>
          <a:ext cx="1716151" cy="858075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Overzicht</a:t>
          </a:r>
          <a:endParaRPr lang="en-US" sz="2200" kern="1200" dirty="0"/>
        </a:p>
      </dsp:txBody>
      <dsp:txXfrm>
        <a:off x="2721227" y="3021138"/>
        <a:ext cx="1716151" cy="858075"/>
      </dsp:txXfrm>
    </dsp:sp>
    <dsp:sp modelId="{D99F1970-4593-8543-8625-3EEFDBC2BFE7}">
      <dsp:nvSpPr>
        <dsp:cNvPr id="0" name=""/>
        <dsp:cNvSpPr/>
      </dsp:nvSpPr>
      <dsp:spPr>
        <a:xfrm>
          <a:off x="4700207" y="180267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Hands on</a:t>
          </a:r>
          <a:endParaRPr lang="en-US" sz="2200" kern="1200" dirty="0"/>
        </a:p>
      </dsp:txBody>
      <dsp:txXfrm>
        <a:off x="4700207" y="1802671"/>
        <a:ext cx="1716151" cy="858075"/>
      </dsp:txXfrm>
    </dsp:sp>
    <dsp:sp modelId="{FE2874C8-EB6F-5941-B890-8DD361918F78}">
      <dsp:nvSpPr>
        <dsp:cNvPr id="0" name=""/>
        <dsp:cNvSpPr/>
      </dsp:nvSpPr>
      <dsp:spPr>
        <a:xfrm>
          <a:off x="6933057" y="182685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Pauze</a:t>
          </a:r>
          <a:endParaRPr lang="en-US" sz="2200" kern="1200" dirty="0"/>
        </a:p>
      </dsp:txBody>
      <dsp:txXfrm>
        <a:off x="6933057" y="1826851"/>
        <a:ext cx="1716151" cy="8580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9CB38-04CC-3841-8C9A-D8471EF1580E}">
      <dsp:nvSpPr>
        <dsp:cNvPr id="0" name=""/>
        <dsp:cNvSpPr/>
      </dsp:nvSpPr>
      <dsp:spPr>
        <a:xfrm>
          <a:off x="1964215" y="2660746"/>
          <a:ext cx="757011" cy="789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9429"/>
              </a:lnTo>
              <a:lnTo>
                <a:pt x="757011" y="78942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B39533-797C-9046-B05F-7FF2BBD02FF9}">
      <dsp:nvSpPr>
        <dsp:cNvPr id="0" name=""/>
        <dsp:cNvSpPr/>
      </dsp:nvSpPr>
      <dsp:spPr>
        <a:xfrm>
          <a:off x="1964215" y="2660746"/>
          <a:ext cx="5884219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5884219" y="1398663"/>
              </a:lnTo>
              <a:lnTo>
                <a:pt x="5884219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F158AD-0BFA-E74D-9228-95F0136CAD09}">
      <dsp:nvSpPr>
        <dsp:cNvPr id="0" name=""/>
        <dsp:cNvSpPr/>
      </dsp:nvSpPr>
      <dsp:spPr>
        <a:xfrm>
          <a:off x="1964215" y="2660746"/>
          <a:ext cx="3818368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3818368" y="1398663"/>
              </a:lnTo>
              <a:lnTo>
                <a:pt x="3818368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BE3E43-499E-2343-B760-83F4E3768041}">
      <dsp:nvSpPr>
        <dsp:cNvPr id="0" name=""/>
        <dsp:cNvSpPr/>
      </dsp:nvSpPr>
      <dsp:spPr>
        <a:xfrm>
          <a:off x="1964215" y="2660746"/>
          <a:ext cx="1795283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1795283" y="1398663"/>
              </a:lnTo>
              <a:lnTo>
                <a:pt x="1795283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6CAC3E-3672-7847-A8E5-B964F28B4CC1}">
      <dsp:nvSpPr>
        <dsp:cNvPr id="0" name=""/>
        <dsp:cNvSpPr/>
      </dsp:nvSpPr>
      <dsp:spPr>
        <a:xfrm>
          <a:off x="1556217" y="2660746"/>
          <a:ext cx="407997" cy="1578859"/>
        </a:xfrm>
        <a:custGeom>
          <a:avLst/>
          <a:gdLst/>
          <a:ahLst/>
          <a:cxnLst/>
          <a:rect l="0" t="0" r="0" b="0"/>
          <a:pathLst>
            <a:path>
              <a:moveTo>
                <a:pt x="407997" y="0"/>
              </a:moveTo>
              <a:lnTo>
                <a:pt x="407997" y="1398663"/>
              </a:lnTo>
              <a:lnTo>
                <a:pt x="0" y="1398663"/>
              </a:lnTo>
              <a:lnTo>
                <a:pt x="0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A5076A-285A-3D41-9E1D-6A5823007872}">
      <dsp:nvSpPr>
        <dsp:cNvPr id="0" name=""/>
        <dsp:cNvSpPr/>
      </dsp:nvSpPr>
      <dsp:spPr>
        <a:xfrm>
          <a:off x="1106140" y="180267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Spring boot</a:t>
          </a:r>
          <a:endParaRPr lang="en-US" sz="2200" kern="1200" dirty="0"/>
        </a:p>
      </dsp:txBody>
      <dsp:txXfrm>
        <a:off x="1106140" y="1802671"/>
        <a:ext cx="1716151" cy="858075"/>
      </dsp:txXfrm>
    </dsp:sp>
    <dsp:sp modelId="{8F1309DA-A412-184C-B3D5-8EADC70DD883}">
      <dsp:nvSpPr>
        <dsp:cNvPr id="0" name=""/>
        <dsp:cNvSpPr/>
      </dsp:nvSpPr>
      <dsp:spPr>
        <a:xfrm>
          <a:off x="517946" y="4239606"/>
          <a:ext cx="2076543" cy="858075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Getting starters</a:t>
          </a:r>
          <a:endParaRPr lang="en-US" sz="2200" kern="1200" dirty="0"/>
        </a:p>
      </dsp:txBody>
      <dsp:txXfrm>
        <a:off x="517946" y="4239606"/>
        <a:ext cx="2076543" cy="858075"/>
      </dsp:txXfrm>
    </dsp:sp>
    <dsp:sp modelId="{E9F3B4A5-A882-7345-BC84-D7090FA6711C}">
      <dsp:nvSpPr>
        <dsp:cNvPr id="0" name=""/>
        <dsp:cNvSpPr/>
      </dsp:nvSpPr>
      <dsp:spPr>
        <a:xfrm>
          <a:off x="2901423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Configuration</a:t>
          </a:r>
          <a:endParaRPr lang="en-US" sz="2200" kern="1200" dirty="0"/>
        </a:p>
      </dsp:txBody>
      <dsp:txXfrm>
        <a:off x="2901423" y="4239606"/>
        <a:ext cx="1716151" cy="858075"/>
      </dsp:txXfrm>
    </dsp:sp>
    <dsp:sp modelId="{D23E6771-F9C7-C342-9B9F-E7F22CBC2C09}">
      <dsp:nvSpPr>
        <dsp:cNvPr id="0" name=""/>
        <dsp:cNvSpPr/>
      </dsp:nvSpPr>
      <dsp:spPr>
        <a:xfrm>
          <a:off x="4924508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Developers</a:t>
          </a:r>
          <a:endParaRPr lang="en-US" sz="2200" kern="1200" dirty="0"/>
        </a:p>
      </dsp:txBody>
      <dsp:txXfrm>
        <a:off x="4924508" y="4239606"/>
        <a:ext cx="1716151" cy="858075"/>
      </dsp:txXfrm>
    </dsp:sp>
    <dsp:sp modelId="{3313BFBF-26BF-B14C-8BDB-FABD8CCBAA4A}">
      <dsp:nvSpPr>
        <dsp:cNvPr id="0" name=""/>
        <dsp:cNvSpPr/>
      </dsp:nvSpPr>
      <dsp:spPr>
        <a:xfrm>
          <a:off x="6990359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Real life</a:t>
          </a:r>
          <a:endParaRPr lang="en-US" sz="2200" kern="1200" dirty="0"/>
        </a:p>
      </dsp:txBody>
      <dsp:txXfrm>
        <a:off x="6990359" y="4239606"/>
        <a:ext cx="1716151" cy="858075"/>
      </dsp:txXfrm>
    </dsp:sp>
    <dsp:sp modelId="{59796EB1-8EB8-7541-9CEA-F4B9D3191742}">
      <dsp:nvSpPr>
        <dsp:cNvPr id="0" name=""/>
        <dsp:cNvSpPr/>
      </dsp:nvSpPr>
      <dsp:spPr>
        <a:xfrm>
          <a:off x="2721227" y="3021138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Overzicht</a:t>
          </a:r>
          <a:endParaRPr lang="en-US" sz="2200" kern="1200" dirty="0"/>
        </a:p>
      </dsp:txBody>
      <dsp:txXfrm>
        <a:off x="2721227" y="3021138"/>
        <a:ext cx="1716151" cy="858075"/>
      </dsp:txXfrm>
    </dsp:sp>
    <dsp:sp modelId="{D99F1970-4593-8543-8625-3EEFDBC2BFE7}">
      <dsp:nvSpPr>
        <dsp:cNvPr id="0" name=""/>
        <dsp:cNvSpPr/>
      </dsp:nvSpPr>
      <dsp:spPr>
        <a:xfrm>
          <a:off x="4700207" y="180267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Hands on</a:t>
          </a:r>
          <a:endParaRPr lang="en-US" sz="2200" kern="1200" dirty="0"/>
        </a:p>
      </dsp:txBody>
      <dsp:txXfrm>
        <a:off x="4700207" y="1802671"/>
        <a:ext cx="1716151" cy="858075"/>
      </dsp:txXfrm>
    </dsp:sp>
    <dsp:sp modelId="{FE2874C8-EB6F-5941-B890-8DD361918F78}">
      <dsp:nvSpPr>
        <dsp:cNvPr id="0" name=""/>
        <dsp:cNvSpPr/>
      </dsp:nvSpPr>
      <dsp:spPr>
        <a:xfrm>
          <a:off x="6933057" y="182685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Pauze</a:t>
          </a:r>
          <a:endParaRPr lang="en-US" sz="2200" kern="1200" dirty="0"/>
        </a:p>
      </dsp:txBody>
      <dsp:txXfrm>
        <a:off x="6933057" y="1826851"/>
        <a:ext cx="1716151" cy="8580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9CB38-04CC-3841-8C9A-D8471EF1580E}">
      <dsp:nvSpPr>
        <dsp:cNvPr id="0" name=""/>
        <dsp:cNvSpPr/>
      </dsp:nvSpPr>
      <dsp:spPr>
        <a:xfrm>
          <a:off x="1964215" y="2660746"/>
          <a:ext cx="757011" cy="789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9429"/>
              </a:lnTo>
              <a:lnTo>
                <a:pt x="757011" y="78942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B39533-797C-9046-B05F-7FF2BBD02FF9}">
      <dsp:nvSpPr>
        <dsp:cNvPr id="0" name=""/>
        <dsp:cNvSpPr/>
      </dsp:nvSpPr>
      <dsp:spPr>
        <a:xfrm>
          <a:off x="1964215" y="2660746"/>
          <a:ext cx="5884219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5884219" y="1398663"/>
              </a:lnTo>
              <a:lnTo>
                <a:pt x="5884219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F158AD-0BFA-E74D-9228-95F0136CAD09}">
      <dsp:nvSpPr>
        <dsp:cNvPr id="0" name=""/>
        <dsp:cNvSpPr/>
      </dsp:nvSpPr>
      <dsp:spPr>
        <a:xfrm>
          <a:off x="1964215" y="2660746"/>
          <a:ext cx="3818368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3818368" y="1398663"/>
              </a:lnTo>
              <a:lnTo>
                <a:pt x="3818368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BE3E43-499E-2343-B760-83F4E3768041}">
      <dsp:nvSpPr>
        <dsp:cNvPr id="0" name=""/>
        <dsp:cNvSpPr/>
      </dsp:nvSpPr>
      <dsp:spPr>
        <a:xfrm>
          <a:off x="1964215" y="2660746"/>
          <a:ext cx="1795283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1795283" y="1398663"/>
              </a:lnTo>
              <a:lnTo>
                <a:pt x="1795283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6CAC3E-3672-7847-A8E5-B964F28B4CC1}">
      <dsp:nvSpPr>
        <dsp:cNvPr id="0" name=""/>
        <dsp:cNvSpPr/>
      </dsp:nvSpPr>
      <dsp:spPr>
        <a:xfrm>
          <a:off x="1556217" y="2660746"/>
          <a:ext cx="407997" cy="1578859"/>
        </a:xfrm>
        <a:custGeom>
          <a:avLst/>
          <a:gdLst/>
          <a:ahLst/>
          <a:cxnLst/>
          <a:rect l="0" t="0" r="0" b="0"/>
          <a:pathLst>
            <a:path>
              <a:moveTo>
                <a:pt x="407997" y="0"/>
              </a:moveTo>
              <a:lnTo>
                <a:pt x="407997" y="1398663"/>
              </a:lnTo>
              <a:lnTo>
                <a:pt x="0" y="1398663"/>
              </a:lnTo>
              <a:lnTo>
                <a:pt x="0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A5076A-285A-3D41-9E1D-6A5823007872}">
      <dsp:nvSpPr>
        <dsp:cNvPr id="0" name=""/>
        <dsp:cNvSpPr/>
      </dsp:nvSpPr>
      <dsp:spPr>
        <a:xfrm>
          <a:off x="1106140" y="180267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Spring boot</a:t>
          </a:r>
          <a:endParaRPr lang="en-US" sz="2200" kern="1200" dirty="0"/>
        </a:p>
      </dsp:txBody>
      <dsp:txXfrm>
        <a:off x="1106140" y="1802671"/>
        <a:ext cx="1716151" cy="858075"/>
      </dsp:txXfrm>
    </dsp:sp>
    <dsp:sp modelId="{8F1309DA-A412-184C-B3D5-8EADC70DD883}">
      <dsp:nvSpPr>
        <dsp:cNvPr id="0" name=""/>
        <dsp:cNvSpPr/>
      </dsp:nvSpPr>
      <dsp:spPr>
        <a:xfrm>
          <a:off x="517946" y="4239606"/>
          <a:ext cx="2076543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Getting starters</a:t>
          </a:r>
          <a:endParaRPr lang="en-US" sz="2200" kern="1200" dirty="0"/>
        </a:p>
      </dsp:txBody>
      <dsp:txXfrm>
        <a:off x="517946" y="4239606"/>
        <a:ext cx="2076543" cy="858075"/>
      </dsp:txXfrm>
    </dsp:sp>
    <dsp:sp modelId="{E9F3B4A5-A882-7345-BC84-D7090FA6711C}">
      <dsp:nvSpPr>
        <dsp:cNvPr id="0" name=""/>
        <dsp:cNvSpPr/>
      </dsp:nvSpPr>
      <dsp:spPr>
        <a:xfrm>
          <a:off x="2901423" y="4239606"/>
          <a:ext cx="1716151" cy="858075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Configuration</a:t>
          </a:r>
          <a:endParaRPr lang="en-US" sz="2200" kern="1200" dirty="0"/>
        </a:p>
      </dsp:txBody>
      <dsp:txXfrm>
        <a:off x="2901423" y="4239606"/>
        <a:ext cx="1716151" cy="858075"/>
      </dsp:txXfrm>
    </dsp:sp>
    <dsp:sp modelId="{D23E6771-F9C7-C342-9B9F-E7F22CBC2C09}">
      <dsp:nvSpPr>
        <dsp:cNvPr id="0" name=""/>
        <dsp:cNvSpPr/>
      </dsp:nvSpPr>
      <dsp:spPr>
        <a:xfrm>
          <a:off x="4924508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Developers</a:t>
          </a:r>
          <a:endParaRPr lang="en-US" sz="2200" kern="1200" dirty="0"/>
        </a:p>
      </dsp:txBody>
      <dsp:txXfrm>
        <a:off x="4924508" y="4239606"/>
        <a:ext cx="1716151" cy="858075"/>
      </dsp:txXfrm>
    </dsp:sp>
    <dsp:sp modelId="{3313BFBF-26BF-B14C-8BDB-FABD8CCBAA4A}">
      <dsp:nvSpPr>
        <dsp:cNvPr id="0" name=""/>
        <dsp:cNvSpPr/>
      </dsp:nvSpPr>
      <dsp:spPr>
        <a:xfrm>
          <a:off x="6990359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Real life</a:t>
          </a:r>
          <a:endParaRPr lang="en-US" sz="2200" kern="1200" dirty="0"/>
        </a:p>
      </dsp:txBody>
      <dsp:txXfrm>
        <a:off x="6990359" y="4239606"/>
        <a:ext cx="1716151" cy="858075"/>
      </dsp:txXfrm>
    </dsp:sp>
    <dsp:sp modelId="{59796EB1-8EB8-7541-9CEA-F4B9D3191742}">
      <dsp:nvSpPr>
        <dsp:cNvPr id="0" name=""/>
        <dsp:cNvSpPr/>
      </dsp:nvSpPr>
      <dsp:spPr>
        <a:xfrm>
          <a:off x="2721227" y="3021138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Overzicht</a:t>
          </a:r>
          <a:endParaRPr lang="en-US" sz="2200" kern="1200" dirty="0"/>
        </a:p>
      </dsp:txBody>
      <dsp:txXfrm>
        <a:off x="2721227" y="3021138"/>
        <a:ext cx="1716151" cy="858075"/>
      </dsp:txXfrm>
    </dsp:sp>
    <dsp:sp modelId="{D99F1970-4593-8543-8625-3EEFDBC2BFE7}">
      <dsp:nvSpPr>
        <dsp:cNvPr id="0" name=""/>
        <dsp:cNvSpPr/>
      </dsp:nvSpPr>
      <dsp:spPr>
        <a:xfrm>
          <a:off x="4700207" y="180267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Hands on</a:t>
          </a:r>
          <a:endParaRPr lang="en-US" sz="2200" kern="1200" dirty="0"/>
        </a:p>
      </dsp:txBody>
      <dsp:txXfrm>
        <a:off x="4700207" y="1802671"/>
        <a:ext cx="1716151" cy="858075"/>
      </dsp:txXfrm>
    </dsp:sp>
    <dsp:sp modelId="{FE2874C8-EB6F-5941-B890-8DD361918F78}">
      <dsp:nvSpPr>
        <dsp:cNvPr id="0" name=""/>
        <dsp:cNvSpPr/>
      </dsp:nvSpPr>
      <dsp:spPr>
        <a:xfrm>
          <a:off x="6933057" y="182685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Pauze</a:t>
          </a:r>
          <a:endParaRPr lang="en-US" sz="2200" kern="1200" dirty="0"/>
        </a:p>
      </dsp:txBody>
      <dsp:txXfrm>
        <a:off x="6933057" y="1826851"/>
        <a:ext cx="1716151" cy="8580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9CB38-04CC-3841-8C9A-D8471EF1580E}">
      <dsp:nvSpPr>
        <dsp:cNvPr id="0" name=""/>
        <dsp:cNvSpPr/>
      </dsp:nvSpPr>
      <dsp:spPr>
        <a:xfrm>
          <a:off x="1964215" y="2660746"/>
          <a:ext cx="757011" cy="789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9429"/>
              </a:lnTo>
              <a:lnTo>
                <a:pt x="757011" y="78942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B39533-797C-9046-B05F-7FF2BBD02FF9}">
      <dsp:nvSpPr>
        <dsp:cNvPr id="0" name=""/>
        <dsp:cNvSpPr/>
      </dsp:nvSpPr>
      <dsp:spPr>
        <a:xfrm>
          <a:off x="1964215" y="2660746"/>
          <a:ext cx="5884219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5884219" y="1398663"/>
              </a:lnTo>
              <a:lnTo>
                <a:pt x="5884219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F158AD-0BFA-E74D-9228-95F0136CAD09}">
      <dsp:nvSpPr>
        <dsp:cNvPr id="0" name=""/>
        <dsp:cNvSpPr/>
      </dsp:nvSpPr>
      <dsp:spPr>
        <a:xfrm>
          <a:off x="1964215" y="2660746"/>
          <a:ext cx="3818368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3818368" y="1398663"/>
              </a:lnTo>
              <a:lnTo>
                <a:pt x="3818368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BE3E43-499E-2343-B760-83F4E3768041}">
      <dsp:nvSpPr>
        <dsp:cNvPr id="0" name=""/>
        <dsp:cNvSpPr/>
      </dsp:nvSpPr>
      <dsp:spPr>
        <a:xfrm>
          <a:off x="1964215" y="2660746"/>
          <a:ext cx="1795283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1795283" y="1398663"/>
              </a:lnTo>
              <a:lnTo>
                <a:pt x="1795283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6CAC3E-3672-7847-A8E5-B964F28B4CC1}">
      <dsp:nvSpPr>
        <dsp:cNvPr id="0" name=""/>
        <dsp:cNvSpPr/>
      </dsp:nvSpPr>
      <dsp:spPr>
        <a:xfrm>
          <a:off x="1556217" y="2660746"/>
          <a:ext cx="407997" cy="1578859"/>
        </a:xfrm>
        <a:custGeom>
          <a:avLst/>
          <a:gdLst/>
          <a:ahLst/>
          <a:cxnLst/>
          <a:rect l="0" t="0" r="0" b="0"/>
          <a:pathLst>
            <a:path>
              <a:moveTo>
                <a:pt x="407997" y="0"/>
              </a:moveTo>
              <a:lnTo>
                <a:pt x="407997" y="1398663"/>
              </a:lnTo>
              <a:lnTo>
                <a:pt x="0" y="1398663"/>
              </a:lnTo>
              <a:lnTo>
                <a:pt x="0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A5076A-285A-3D41-9E1D-6A5823007872}">
      <dsp:nvSpPr>
        <dsp:cNvPr id="0" name=""/>
        <dsp:cNvSpPr/>
      </dsp:nvSpPr>
      <dsp:spPr>
        <a:xfrm>
          <a:off x="1106140" y="180267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Spring boot</a:t>
          </a:r>
          <a:endParaRPr lang="en-US" sz="2200" kern="1200" dirty="0"/>
        </a:p>
      </dsp:txBody>
      <dsp:txXfrm>
        <a:off x="1106140" y="1802671"/>
        <a:ext cx="1716151" cy="858075"/>
      </dsp:txXfrm>
    </dsp:sp>
    <dsp:sp modelId="{8F1309DA-A412-184C-B3D5-8EADC70DD883}">
      <dsp:nvSpPr>
        <dsp:cNvPr id="0" name=""/>
        <dsp:cNvSpPr/>
      </dsp:nvSpPr>
      <dsp:spPr>
        <a:xfrm>
          <a:off x="517946" y="4239606"/>
          <a:ext cx="2076543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Getting starters</a:t>
          </a:r>
          <a:endParaRPr lang="en-US" sz="2200" kern="1200" dirty="0"/>
        </a:p>
      </dsp:txBody>
      <dsp:txXfrm>
        <a:off x="517946" y="4239606"/>
        <a:ext cx="2076543" cy="858075"/>
      </dsp:txXfrm>
    </dsp:sp>
    <dsp:sp modelId="{E9F3B4A5-A882-7345-BC84-D7090FA6711C}">
      <dsp:nvSpPr>
        <dsp:cNvPr id="0" name=""/>
        <dsp:cNvSpPr/>
      </dsp:nvSpPr>
      <dsp:spPr>
        <a:xfrm>
          <a:off x="2901423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Configuration</a:t>
          </a:r>
          <a:endParaRPr lang="en-US" sz="2200" kern="1200" dirty="0"/>
        </a:p>
      </dsp:txBody>
      <dsp:txXfrm>
        <a:off x="2901423" y="4239606"/>
        <a:ext cx="1716151" cy="858075"/>
      </dsp:txXfrm>
    </dsp:sp>
    <dsp:sp modelId="{D23E6771-F9C7-C342-9B9F-E7F22CBC2C09}">
      <dsp:nvSpPr>
        <dsp:cNvPr id="0" name=""/>
        <dsp:cNvSpPr/>
      </dsp:nvSpPr>
      <dsp:spPr>
        <a:xfrm>
          <a:off x="4924508" y="4239606"/>
          <a:ext cx="1716151" cy="858075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Developers</a:t>
          </a:r>
          <a:endParaRPr lang="en-US" sz="2200" kern="1200" dirty="0"/>
        </a:p>
      </dsp:txBody>
      <dsp:txXfrm>
        <a:off x="4924508" y="4239606"/>
        <a:ext cx="1716151" cy="858075"/>
      </dsp:txXfrm>
    </dsp:sp>
    <dsp:sp modelId="{3313BFBF-26BF-B14C-8BDB-FABD8CCBAA4A}">
      <dsp:nvSpPr>
        <dsp:cNvPr id="0" name=""/>
        <dsp:cNvSpPr/>
      </dsp:nvSpPr>
      <dsp:spPr>
        <a:xfrm>
          <a:off x="6990359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Real life</a:t>
          </a:r>
          <a:endParaRPr lang="en-US" sz="2200" kern="1200" dirty="0"/>
        </a:p>
      </dsp:txBody>
      <dsp:txXfrm>
        <a:off x="6990359" y="4239606"/>
        <a:ext cx="1716151" cy="858075"/>
      </dsp:txXfrm>
    </dsp:sp>
    <dsp:sp modelId="{59796EB1-8EB8-7541-9CEA-F4B9D3191742}">
      <dsp:nvSpPr>
        <dsp:cNvPr id="0" name=""/>
        <dsp:cNvSpPr/>
      </dsp:nvSpPr>
      <dsp:spPr>
        <a:xfrm>
          <a:off x="2721227" y="3021138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Overzicht</a:t>
          </a:r>
          <a:endParaRPr lang="en-US" sz="2200" kern="1200" dirty="0"/>
        </a:p>
      </dsp:txBody>
      <dsp:txXfrm>
        <a:off x="2721227" y="3021138"/>
        <a:ext cx="1716151" cy="858075"/>
      </dsp:txXfrm>
    </dsp:sp>
    <dsp:sp modelId="{D99F1970-4593-8543-8625-3EEFDBC2BFE7}">
      <dsp:nvSpPr>
        <dsp:cNvPr id="0" name=""/>
        <dsp:cNvSpPr/>
      </dsp:nvSpPr>
      <dsp:spPr>
        <a:xfrm>
          <a:off x="4700207" y="180267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Hands on</a:t>
          </a:r>
          <a:endParaRPr lang="en-US" sz="2200" kern="1200" dirty="0"/>
        </a:p>
      </dsp:txBody>
      <dsp:txXfrm>
        <a:off x="4700207" y="1802671"/>
        <a:ext cx="1716151" cy="858075"/>
      </dsp:txXfrm>
    </dsp:sp>
    <dsp:sp modelId="{FE2874C8-EB6F-5941-B890-8DD361918F78}">
      <dsp:nvSpPr>
        <dsp:cNvPr id="0" name=""/>
        <dsp:cNvSpPr/>
      </dsp:nvSpPr>
      <dsp:spPr>
        <a:xfrm>
          <a:off x="6933057" y="182685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Pauze</a:t>
          </a:r>
          <a:endParaRPr lang="en-US" sz="2200" kern="1200" dirty="0"/>
        </a:p>
      </dsp:txBody>
      <dsp:txXfrm>
        <a:off x="6933057" y="1826851"/>
        <a:ext cx="1716151" cy="85807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9CB38-04CC-3841-8C9A-D8471EF1580E}">
      <dsp:nvSpPr>
        <dsp:cNvPr id="0" name=""/>
        <dsp:cNvSpPr/>
      </dsp:nvSpPr>
      <dsp:spPr>
        <a:xfrm>
          <a:off x="1964215" y="2660746"/>
          <a:ext cx="757011" cy="789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9429"/>
              </a:lnTo>
              <a:lnTo>
                <a:pt x="757011" y="78942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B39533-797C-9046-B05F-7FF2BBD02FF9}">
      <dsp:nvSpPr>
        <dsp:cNvPr id="0" name=""/>
        <dsp:cNvSpPr/>
      </dsp:nvSpPr>
      <dsp:spPr>
        <a:xfrm>
          <a:off x="1964215" y="2660746"/>
          <a:ext cx="5884219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5884219" y="1398663"/>
              </a:lnTo>
              <a:lnTo>
                <a:pt x="5884219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F158AD-0BFA-E74D-9228-95F0136CAD09}">
      <dsp:nvSpPr>
        <dsp:cNvPr id="0" name=""/>
        <dsp:cNvSpPr/>
      </dsp:nvSpPr>
      <dsp:spPr>
        <a:xfrm>
          <a:off x="1964215" y="2660746"/>
          <a:ext cx="3818368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3818368" y="1398663"/>
              </a:lnTo>
              <a:lnTo>
                <a:pt x="3818368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BE3E43-499E-2343-B760-83F4E3768041}">
      <dsp:nvSpPr>
        <dsp:cNvPr id="0" name=""/>
        <dsp:cNvSpPr/>
      </dsp:nvSpPr>
      <dsp:spPr>
        <a:xfrm>
          <a:off x="1964215" y="2660746"/>
          <a:ext cx="1795283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1795283" y="1398663"/>
              </a:lnTo>
              <a:lnTo>
                <a:pt x="1795283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6CAC3E-3672-7847-A8E5-B964F28B4CC1}">
      <dsp:nvSpPr>
        <dsp:cNvPr id="0" name=""/>
        <dsp:cNvSpPr/>
      </dsp:nvSpPr>
      <dsp:spPr>
        <a:xfrm>
          <a:off x="1556217" y="2660746"/>
          <a:ext cx="407997" cy="1578859"/>
        </a:xfrm>
        <a:custGeom>
          <a:avLst/>
          <a:gdLst/>
          <a:ahLst/>
          <a:cxnLst/>
          <a:rect l="0" t="0" r="0" b="0"/>
          <a:pathLst>
            <a:path>
              <a:moveTo>
                <a:pt x="407997" y="0"/>
              </a:moveTo>
              <a:lnTo>
                <a:pt x="407997" y="1398663"/>
              </a:lnTo>
              <a:lnTo>
                <a:pt x="0" y="1398663"/>
              </a:lnTo>
              <a:lnTo>
                <a:pt x="0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A5076A-285A-3D41-9E1D-6A5823007872}">
      <dsp:nvSpPr>
        <dsp:cNvPr id="0" name=""/>
        <dsp:cNvSpPr/>
      </dsp:nvSpPr>
      <dsp:spPr>
        <a:xfrm>
          <a:off x="1106140" y="180267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Spring boot</a:t>
          </a:r>
          <a:endParaRPr lang="en-US" sz="2200" kern="1200" dirty="0"/>
        </a:p>
      </dsp:txBody>
      <dsp:txXfrm>
        <a:off x="1106140" y="1802671"/>
        <a:ext cx="1716151" cy="858075"/>
      </dsp:txXfrm>
    </dsp:sp>
    <dsp:sp modelId="{8F1309DA-A412-184C-B3D5-8EADC70DD883}">
      <dsp:nvSpPr>
        <dsp:cNvPr id="0" name=""/>
        <dsp:cNvSpPr/>
      </dsp:nvSpPr>
      <dsp:spPr>
        <a:xfrm>
          <a:off x="517946" y="4239606"/>
          <a:ext cx="2076543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Getting starters</a:t>
          </a:r>
          <a:endParaRPr lang="en-US" sz="2200" kern="1200" dirty="0"/>
        </a:p>
      </dsp:txBody>
      <dsp:txXfrm>
        <a:off x="517946" y="4239606"/>
        <a:ext cx="2076543" cy="858075"/>
      </dsp:txXfrm>
    </dsp:sp>
    <dsp:sp modelId="{E9F3B4A5-A882-7345-BC84-D7090FA6711C}">
      <dsp:nvSpPr>
        <dsp:cNvPr id="0" name=""/>
        <dsp:cNvSpPr/>
      </dsp:nvSpPr>
      <dsp:spPr>
        <a:xfrm>
          <a:off x="2901423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Configuration</a:t>
          </a:r>
          <a:endParaRPr lang="en-US" sz="2200" kern="1200" dirty="0"/>
        </a:p>
      </dsp:txBody>
      <dsp:txXfrm>
        <a:off x="2901423" y="4239606"/>
        <a:ext cx="1716151" cy="858075"/>
      </dsp:txXfrm>
    </dsp:sp>
    <dsp:sp modelId="{D23E6771-F9C7-C342-9B9F-E7F22CBC2C09}">
      <dsp:nvSpPr>
        <dsp:cNvPr id="0" name=""/>
        <dsp:cNvSpPr/>
      </dsp:nvSpPr>
      <dsp:spPr>
        <a:xfrm>
          <a:off x="4924508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Developers</a:t>
          </a:r>
          <a:endParaRPr lang="en-US" sz="2200" kern="1200" dirty="0"/>
        </a:p>
      </dsp:txBody>
      <dsp:txXfrm>
        <a:off x="4924508" y="4239606"/>
        <a:ext cx="1716151" cy="858075"/>
      </dsp:txXfrm>
    </dsp:sp>
    <dsp:sp modelId="{3313BFBF-26BF-B14C-8BDB-FABD8CCBAA4A}">
      <dsp:nvSpPr>
        <dsp:cNvPr id="0" name=""/>
        <dsp:cNvSpPr/>
      </dsp:nvSpPr>
      <dsp:spPr>
        <a:xfrm>
          <a:off x="6990359" y="4239606"/>
          <a:ext cx="1716151" cy="858075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Real life</a:t>
          </a:r>
          <a:endParaRPr lang="en-US" sz="2200" kern="1200" dirty="0"/>
        </a:p>
      </dsp:txBody>
      <dsp:txXfrm>
        <a:off x="6990359" y="4239606"/>
        <a:ext cx="1716151" cy="858075"/>
      </dsp:txXfrm>
    </dsp:sp>
    <dsp:sp modelId="{59796EB1-8EB8-7541-9CEA-F4B9D3191742}">
      <dsp:nvSpPr>
        <dsp:cNvPr id="0" name=""/>
        <dsp:cNvSpPr/>
      </dsp:nvSpPr>
      <dsp:spPr>
        <a:xfrm>
          <a:off x="2721227" y="3021138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Overzicht</a:t>
          </a:r>
          <a:endParaRPr lang="en-US" sz="2200" kern="1200" dirty="0"/>
        </a:p>
      </dsp:txBody>
      <dsp:txXfrm>
        <a:off x="2721227" y="3021138"/>
        <a:ext cx="1716151" cy="858075"/>
      </dsp:txXfrm>
    </dsp:sp>
    <dsp:sp modelId="{D99F1970-4593-8543-8625-3EEFDBC2BFE7}">
      <dsp:nvSpPr>
        <dsp:cNvPr id="0" name=""/>
        <dsp:cNvSpPr/>
      </dsp:nvSpPr>
      <dsp:spPr>
        <a:xfrm>
          <a:off x="4700207" y="180267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Hands on</a:t>
          </a:r>
          <a:endParaRPr lang="en-US" sz="2200" kern="1200" dirty="0"/>
        </a:p>
      </dsp:txBody>
      <dsp:txXfrm>
        <a:off x="4700207" y="1802671"/>
        <a:ext cx="1716151" cy="858075"/>
      </dsp:txXfrm>
    </dsp:sp>
    <dsp:sp modelId="{FE2874C8-EB6F-5941-B890-8DD361918F78}">
      <dsp:nvSpPr>
        <dsp:cNvPr id="0" name=""/>
        <dsp:cNvSpPr/>
      </dsp:nvSpPr>
      <dsp:spPr>
        <a:xfrm>
          <a:off x="6933057" y="182685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Pauze</a:t>
          </a:r>
          <a:endParaRPr lang="en-US" sz="2200" kern="1200" dirty="0"/>
        </a:p>
      </dsp:txBody>
      <dsp:txXfrm>
        <a:off x="6933057" y="1826851"/>
        <a:ext cx="1716151" cy="85807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9CB38-04CC-3841-8C9A-D8471EF1580E}">
      <dsp:nvSpPr>
        <dsp:cNvPr id="0" name=""/>
        <dsp:cNvSpPr/>
      </dsp:nvSpPr>
      <dsp:spPr>
        <a:xfrm>
          <a:off x="1964215" y="2660746"/>
          <a:ext cx="757011" cy="789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9429"/>
              </a:lnTo>
              <a:lnTo>
                <a:pt x="757011" y="78942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B39533-797C-9046-B05F-7FF2BBD02FF9}">
      <dsp:nvSpPr>
        <dsp:cNvPr id="0" name=""/>
        <dsp:cNvSpPr/>
      </dsp:nvSpPr>
      <dsp:spPr>
        <a:xfrm>
          <a:off x="1964215" y="2660746"/>
          <a:ext cx="5884219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5884219" y="1398663"/>
              </a:lnTo>
              <a:lnTo>
                <a:pt x="5884219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F158AD-0BFA-E74D-9228-95F0136CAD09}">
      <dsp:nvSpPr>
        <dsp:cNvPr id="0" name=""/>
        <dsp:cNvSpPr/>
      </dsp:nvSpPr>
      <dsp:spPr>
        <a:xfrm>
          <a:off x="1964215" y="2660746"/>
          <a:ext cx="3818368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3818368" y="1398663"/>
              </a:lnTo>
              <a:lnTo>
                <a:pt x="3818368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BE3E43-499E-2343-B760-83F4E3768041}">
      <dsp:nvSpPr>
        <dsp:cNvPr id="0" name=""/>
        <dsp:cNvSpPr/>
      </dsp:nvSpPr>
      <dsp:spPr>
        <a:xfrm>
          <a:off x="1964215" y="2660746"/>
          <a:ext cx="1795283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1795283" y="1398663"/>
              </a:lnTo>
              <a:lnTo>
                <a:pt x="1795283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6CAC3E-3672-7847-A8E5-B964F28B4CC1}">
      <dsp:nvSpPr>
        <dsp:cNvPr id="0" name=""/>
        <dsp:cNvSpPr/>
      </dsp:nvSpPr>
      <dsp:spPr>
        <a:xfrm>
          <a:off x="1556217" y="2660746"/>
          <a:ext cx="407997" cy="1578859"/>
        </a:xfrm>
        <a:custGeom>
          <a:avLst/>
          <a:gdLst/>
          <a:ahLst/>
          <a:cxnLst/>
          <a:rect l="0" t="0" r="0" b="0"/>
          <a:pathLst>
            <a:path>
              <a:moveTo>
                <a:pt x="407997" y="0"/>
              </a:moveTo>
              <a:lnTo>
                <a:pt x="407997" y="1398663"/>
              </a:lnTo>
              <a:lnTo>
                <a:pt x="0" y="1398663"/>
              </a:lnTo>
              <a:lnTo>
                <a:pt x="0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A5076A-285A-3D41-9E1D-6A5823007872}">
      <dsp:nvSpPr>
        <dsp:cNvPr id="0" name=""/>
        <dsp:cNvSpPr/>
      </dsp:nvSpPr>
      <dsp:spPr>
        <a:xfrm>
          <a:off x="1106140" y="180267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Spring boot</a:t>
          </a:r>
          <a:endParaRPr lang="en-US" sz="2200" kern="1200" dirty="0"/>
        </a:p>
      </dsp:txBody>
      <dsp:txXfrm>
        <a:off x="1106140" y="1802671"/>
        <a:ext cx="1716151" cy="858075"/>
      </dsp:txXfrm>
    </dsp:sp>
    <dsp:sp modelId="{8F1309DA-A412-184C-B3D5-8EADC70DD883}">
      <dsp:nvSpPr>
        <dsp:cNvPr id="0" name=""/>
        <dsp:cNvSpPr/>
      </dsp:nvSpPr>
      <dsp:spPr>
        <a:xfrm>
          <a:off x="517946" y="4239606"/>
          <a:ext cx="2076543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Getting starters</a:t>
          </a:r>
          <a:endParaRPr lang="en-US" sz="2200" kern="1200" dirty="0"/>
        </a:p>
      </dsp:txBody>
      <dsp:txXfrm>
        <a:off x="517946" y="4239606"/>
        <a:ext cx="2076543" cy="858075"/>
      </dsp:txXfrm>
    </dsp:sp>
    <dsp:sp modelId="{E9F3B4A5-A882-7345-BC84-D7090FA6711C}">
      <dsp:nvSpPr>
        <dsp:cNvPr id="0" name=""/>
        <dsp:cNvSpPr/>
      </dsp:nvSpPr>
      <dsp:spPr>
        <a:xfrm>
          <a:off x="2901423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Configuration</a:t>
          </a:r>
          <a:endParaRPr lang="en-US" sz="2200" kern="1200" dirty="0"/>
        </a:p>
      </dsp:txBody>
      <dsp:txXfrm>
        <a:off x="2901423" y="4239606"/>
        <a:ext cx="1716151" cy="858075"/>
      </dsp:txXfrm>
    </dsp:sp>
    <dsp:sp modelId="{D23E6771-F9C7-C342-9B9F-E7F22CBC2C09}">
      <dsp:nvSpPr>
        <dsp:cNvPr id="0" name=""/>
        <dsp:cNvSpPr/>
      </dsp:nvSpPr>
      <dsp:spPr>
        <a:xfrm>
          <a:off x="4924508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Developers</a:t>
          </a:r>
          <a:endParaRPr lang="en-US" sz="2200" kern="1200" dirty="0"/>
        </a:p>
      </dsp:txBody>
      <dsp:txXfrm>
        <a:off x="4924508" y="4239606"/>
        <a:ext cx="1716151" cy="858075"/>
      </dsp:txXfrm>
    </dsp:sp>
    <dsp:sp modelId="{3313BFBF-26BF-B14C-8BDB-FABD8CCBAA4A}">
      <dsp:nvSpPr>
        <dsp:cNvPr id="0" name=""/>
        <dsp:cNvSpPr/>
      </dsp:nvSpPr>
      <dsp:spPr>
        <a:xfrm>
          <a:off x="6990359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Real life</a:t>
          </a:r>
          <a:endParaRPr lang="en-US" sz="2200" kern="1200" dirty="0"/>
        </a:p>
      </dsp:txBody>
      <dsp:txXfrm>
        <a:off x="6990359" y="4239606"/>
        <a:ext cx="1716151" cy="858075"/>
      </dsp:txXfrm>
    </dsp:sp>
    <dsp:sp modelId="{59796EB1-8EB8-7541-9CEA-F4B9D3191742}">
      <dsp:nvSpPr>
        <dsp:cNvPr id="0" name=""/>
        <dsp:cNvSpPr/>
      </dsp:nvSpPr>
      <dsp:spPr>
        <a:xfrm>
          <a:off x="2721227" y="3021138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Overzicht</a:t>
          </a:r>
          <a:endParaRPr lang="en-US" sz="2200" kern="1200" dirty="0"/>
        </a:p>
      </dsp:txBody>
      <dsp:txXfrm>
        <a:off x="2721227" y="3021138"/>
        <a:ext cx="1716151" cy="858075"/>
      </dsp:txXfrm>
    </dsp:sp>
    <dsp:sp modelId="{D99F1970-4593-8543-8625-3EEFDBC2BFE7}">
      <dsp:nvSpPr>
        <dsp:cNvPr id="0" name=""/>
        <dsp:cNvSpPr/>
      </dsp:nvSpPr>
      <dsp:spPr>
        <a:xfrm>
          <a:off x="4700207" y="180267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Hands on</a:t>
          </a:r>
          <a:endParaRPr lang="en-US" sz="2200" kern="1200" dirty="0"/>
        </a:p>
      </dsp:txBody>
      <dsp:txXfrm>
        <a:off x="4700207" y="1802671"/>
        <a:ext cx="1716151" cy="858075"/>
      </dsp:txXfrm>
    </dsp:sp>
    <dsp:sp modelId="{FE2874C8-EB6F-5941-B890-8DD361918F78}">
      <dsp:nvSpPr>
        <dsp:cNvPr id="0" name=""/>
        <dsp:cNvSpPr/>
      </dsp:nvSpPr>
      <dsp:spPr>
        <a:xfrm>
          <a:off x="6933057" y="1826851"/>
          <a:ext cx="1716151" cy="858075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Pauze</a:t>
          </a:r>
          <a:endParaRPr lang="en-US" sz="2200" kern="1200" dirty="0"/>
        </a:p>
      </dsp:txBody>
      <dsp:txXfrm>
        <a:off x="6933057" y="1826851"/>
        <a:ext cx="1716151" cy="85807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9CB38-04CC-3841-8C9A-D8471EF1580E}">
      <dsp:nvSpPr>
        <dsp:cNvPr id="0" name=""/>
        <dsp:cNvSpPr/>
      </dsp:nvSpPr>
      <dsp:spPr>
        <a:xfrm>
          <a:off x="1964215" y="2660746"/>
          <a:ext cx="757011" cy="789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9429"/>
              </a:lnTo>
              <a:lnTo>
                <a:pt x="757011" y="78942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B39533-797C-9046-B05F-7FF2BBD02FF9}">
      <dsp:nvSpPr>
        <dsp:cNvPr id="0" name=""/>
        <dsp:cNvSpPr/>
      </dsp:nvSpPr>
      <dsp:spPr>
        <a:xfrm>
          <a:off x="1964215" y="2660746"/>
          <a:ext cx="5884219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5884219" y="1398663"/>
              </a:lnTo>
              <a:lnTo>
                <a:pt x="5884219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F158AD-0BFA-E74D-9228-95F0136CAD09}">
      <dsp:nvSpPr>
        <dsp:cNvPr id="0" name=""/>
        <dsp:cNvSpPr/>
      </dsp:nvSpPr>
      <dsp:spPr>
        <a:xfrm>
          <a:off x="1964215" y="2660746"/>
          <a:ext cx="3818368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3818368" y="1398663"/>
              </a:lnTo>
              <a:lnTo>
                <a:pt x="3818368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BE3E43-499E-2343-B760-83F4E3768041}">
      <dsp:nvSpPr>
        <dsp:cNvPr id="0" name=""/>
        <dsp:cNvSpPr/>
      </dsp:nvSpPr>
      <dsp:spPr>
        <a:xfrm>
          <a:off x="1964215" y="2660746"/>
          <a:ext cx="1795283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1795283" y="1398663"/>
              </a:lnTo>
              <a:lnTo>
                <a:pt x="1795283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6CAC3E-3672-7847-A8E5-B964F28B4CC1}">
      <dsp:nvSpPr>
        <dsp:cNvPr id="0" name=""/>
        <dsp:cNvSpPr/>
      </dsp:nvSpPr>
      <dsp:spPr>
        <a:xfrm>
          <a:off x="1556217" y="2660746"/>
          <a:ext cx="407997" cy="1578859"/>
        </a:xfrm>
        <a:custGeom>
          <a:avLst/>
          <a:gdLst/>
          <a:ahLst/>
          <a:cxnLst/>
          <a:rect l="0" t="0" r="0" b="0"/>
          <a:pathLst>
            <a:path>
              <a:moveTo>
                <a:pt x="407997" y="0"/>
              </a:moveTo>
              <a:lnTo>
                <a:pt x="407997" y="1398663"/>
              </a:lnTo>
              <a:lnTo>
                <a:pt x="0" y="1398663"/>
              </a:lnTo>
              <a:lnTo>
                <a:pt x="0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A5076A-285A-3D41-9E1D-6A5823007872}">
      <dsp:nvSpPr>
        <dsp:cNvPr id="0" name=""/>
        <dsp:cNvSpPr/>
      </dsp:nvSpPr>
      <dsp:spPr>
        <a:xfrm>
          <a:off x="1106140" y="180267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Spring boot</a:t>
          </a:r>
          <a:endParaRPr lang="en-US" sz="2200" kern="1200" dirty="0"/>
        </a:p>
      </dsp:txBody>
      <dsp:txXfrm>
        <a:off x="1106140" y="1802671"/>
        <a:ext cx="1716151" cy="858075"/>
      </dsp:txXfrm>
    </dsp:sp>
    <dsp:sp modelId="{8F1309DA-A412-184C-B3D5-8EADC70DD883}">
      <dsp:nvSpPr>
        <dsp:cNvPr id="0" name=""/>
        <dsp:cNvSpPr/>
      </dsp:nvSpPr>
      <dsp:spPr>
        <a:xfrm>
          <a:off x="517946" y="4239606"/>
          <a:ext cx="2076543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Getting starters</a:t>
          </a:r>
          <a:endParaRPr lang="en-US" sz="2200" kern="1200" dirty="0"/>
        </a:p>
      </dsp:txBody>
      <dsp:txXfrm>
        <a:off x="517946" y="4239606"/>
        <a:ext cx="2076543" cy="858075"/>
      </dsp:txXfrm>
    </dsp:sp>
    <dsp:sp modelId="{E9F3B4A5-A882-7345-BC84-D7090FA6711C}">
      <dsp:nvSpPr>
        <dsp:cNvPr id="0" name=""/>
        <dsp:cNvSpPr/>
      </dsp:nvSpPr>
      <dsp:spPr>
        <a:xfrm>
          <a:off x="2901423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Configuration</a:t>
          </a:r>
          <a:endParaRPr lang="en-US" sz="2200" kern="1200" dirty="0"/>
        </a:p>
      </dsp:txBody>
      <dsp:txXfrm>
        <a:off x="2901423" y="4239606"/>
        <a:ext cx="1716151" cy="858075"/>
      </dsp:txXfrm>
    </dsp:sp>
    <dsp:sp modelId="{D23E6771-F9C7-C342-9B9F-E7F22CBC2C09}">
      <dsp:nvSpPr>
        <dsp:cNvPr id="0" name=""/>
        <dsp:cNvSpPr/>
      </dsp:nvSpPr>
      <dsp:spPr>
        <a:xfrm>
          <a:off x="4924508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Developers</a:t>
          </a:r>
          <a:endParaRPr lang="en-US" sz="2200" kern="1200" dirty="0"/>
        </a:p>
      </dsp:txBody>
      <dsp:txXfrm>
        <a:off x="4924508" y="4239606"/>
        <a:ext cx="1716151" cy="858075"/>
      </dsp:txXfrm>
    </dsp:sp>
    <dsp:sp modelId="{3313BFBF-26BF-B14C-8BDB-FABD8CCBAA4A}">
      <dsp:nvSpPr>
        <dsp:cNvPr id="0" name=""/>
        <dsp:cNvSpPr/>
      </dsp:nvSpPr>
      <dsp:spPr>
        <a:xfrm>
          <a:off x="6990359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Real life</a:t>
          </a:r>
          <a:endParaRPr lang="en-US" sz="2200" kern="1200" dirty="0"/>
        </a:p>
      </dsp:txBody>
      <dsp:txXfrm>
        <a:off x="6990359" y="4239606"/>
        <a:ext cx="1716151" cy="858075"/>
      </dsp:txXfrm>
    </dsp:sp>
    <dsp:sp modelId="{59796EB1-8EB8-7541-9CEA-F4B9D3191742}">
      <dsp:nvSpPr>
        <dsp:cNvPr id="0" name=""/>
        <dsp:cNvSpPr/>
      </dsp:nvSpPr>
      <dsp:spPr>
        <a:xfrm>
          <a:off x="2721227" y="3021138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Overzicht</a:t>
          </a:r>
          <a:endParaRPr lang="en-US" sz="2200" kern="1200" dirty="0"/>
        </a:p>
      </dsp:txBody>
      <dsp:txXfrm>
        <a:off x="2721227" y="3021138"/>
        <a:ext cx="1716151" cy="858075"/>
      </dsp:txXfrm>
    </dsp:sp>
    <dsp:sp modelId="{D99F1970-4593-8543-8625-3EEFDBC2BFE7}">
      <dsp:nvSpPr>
        <dsp:cNvPr id="0" name=""/>
        <dsp:cNvSpPr/>
      </dsp:nvSpPr>
      <dsp:spPr>
        <a:xfrm>
          <a:off x="4700207" y="1802671"/>
          <a:ext cx="1716151" cy="858075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Hands on</a:t>
          </a:r>
          <a:endParaRPr lang="en-US" sz="2200" kern="1200" dirty="0"/>
        </a:p>
      </dsp:txBody>
      <dsp:txXfrm>
        <a:off x="4700207" y="1802671"/>
        <a:ext cx="1716151" cy="858075"/>
      </dsp:txXfrm>
    </dsp:sp>
    <dsp:sp modelId="{FE2874C8-EB6F-5941-B890-8DD361918F78}">
      <dsp:nvSpPr>
        <dsp:cNvPr id="0" name=""/>
        <dsp:cNvSpPr/>
      </dsp:nvSpPr>
      <dsp:spPr>
        <a:xfrm>
          <a:off x="6933057" y="182685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Pauze</a:t>
          </a:r>
          <a:endParaRPr lang="en-US" sz="2200" kern="1200" dirty="0"/>
        </a:p>
      </dsp:txBody>
      <dsp:txXfrm>
        <a:off x="6933057" y="1826851"/>
        <a:ext cx="1716151" cy="8580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D97A7-BF69-A042-A75B-0EE7DF7FDFBA}" type="datetimeFigureOut">
              <a:rPr lang="en-US" smtClean="0"/>
              <a:t>25/02/16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6CE48-C85A-614E-BB01-47D34D40E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1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err="1" smtClean="0"/>
              <a:t>Voorstellen</a:t>
            </a:r>
            <a:endParaRPr lang="en-US" dirty="0" smtClean="0"/>
          </a:p>
          <a:p>
            <a:pPr marL="171450" indent="-171450">
              <a:buFontTx/>
              <a:buChar char="•"/>
            </a:pPr>
            <a:r>
              <a:rPr lang="en-US" dirty="0" err="1" smtClean="0"/>
              <a:t>Ervaring</a:t>
            </a:r>
            <a:endParaRPr lang="en-US" dirty="0" smtClean="0"/>
          </a:p>
          <a:p>
            <a:pPr marL="171450" indent="-171450">
              <a:buFontTx/>
              <a:buChar char="•"/>
            </a:pPr>
            <a:r>
              <a:rPr lang="en-US" dirty="0" err="1" smtClean="0"/>
              <a:t>Waarom</a:t>
            </a:r>
            <a:r>
              <a:rPr lang="en-US" baseline="0" dirty="0" smtClean="0"/>
              <a:t> spring boot </a:t>
            </a:r>
            <a:r>
              <a:rPr lang="en-US" baseline="0" dirty="0" err="1" smtClean="0"/>
              <a:t>sessie</a:t>
            </a:r>
            <a:endParaRPr lang="en-US" baseline="0" dirty="0" smtClean="0"/>
          </a:p>
          <a:p>
            <a:pPr marL="171450" indent="-171450">
              <a:buFontTx/>
              <a:buChar char="•"/>
            </a:pPr>
            <a:r>
              <a:rPr lang="en-US" baseline="0" dirty="0" err="1" smtClean="0"/>
              <a:t>Verwachtingen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peilen</a:t>
            </a:r>
            <a:r>
              <a:rPr lang="en-US" baseline="0" dirty="0" smtClean="0"/>
              <a:t>?</a:t>
            </a: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* </a:t>
            </a:r>
            <a:r>
              <a:rPr lang="en-US" dirty="0" err="1" smtClean="0"/>
              <a:t>Interactieve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sesie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* </a:t>
            </a:r>
            <a:r>
              <a:rPr lang="en-US" baseline="0" dirty="0" err="1" smtClean="0"/>
              <a:t>Kopieeren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6CE48-C85A-614E-BB01-47D34D40E2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77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maakt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gebruik</a:t>
            </a:r>
            <a:r>
              <a:rPr lang="en-US" baseline="0" dirty="0" smtClean="0"/>
              <a:t> van de </a:t>
            </a:r>
            <a:r>
              <a:rPr lang="en-US" baseline="0" dirty="0" err="1" smtClean="0"/>
              <a:t>volgende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technieken</a:t>
            </a:r>
            <a:r>
              <a:rPr lang="en-US" baseline="0" dirty="0" smtClean="0"/>
              <a:t>? </a:t>
            </a:r>
            <a:r>
              <a:rPr lang="en-US" baseline="0" dirty="0" err="1" smtClean="0"/>
              <a:t>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6CE48-C85A-614E-BB01-47D34D40E2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58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Betere</a:t>
            </a:r>
            <a:r>
              <a:rPr lang="en-US" dirty="0" smtClean="0"/>
              <a:t> </a:t>
            </a:r>
            <a:r>
              <a:rPr lang="en-US" dirty="0" err="1" smtClean="0"/>
              <a:t>uitleg</a:t>
            </a:r>
            <a:r>
              <a:rPr lang="en-US" dirty="0" smtClean="0"/>
              <a:t> over </a:t>
            </a:r>
            <a:r>
              <a:rPr lang="en-US" dirty="0" err="1" smtClean="0"/>
              <a:t>wat</a:t>
            </a:r>
            <a:r>
              <a:rPr lang="en-US" dirty="0" smtClean="0"/>
              <a:t> spring boot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wel</a:t>
            </a:r>
            <a:r>
              <a:rPr lang="en-US" dirty="0" smtClean="0"/>
              <a:t> is, en </a:t>
            </a:r>
            <a:r>
              <a:rPr lang="en-US" dirty="0" err="1" smtClean="0"/>
              <a:t>waar</a:t>
            </a:r>
            <a:r>
              <a:rPr lang="en-US" dirty="0" smtClean="0"/>
              <a:t> het in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applicatie</a:t>
            </a:r>
            <a:r>
              <a:rPr lang="en-US" dirty="0" smtClean="0"/>
              <a:t> </a:t>
            </a:r>
            <a:r>
              <a:rPr lang="en-US" dirty="0" err="1" smtClean="0"/>
              <a:t>zich</a:t>
            </a:r>
            <a:r>
              <a:rPr lang="en-US" dirty="0" smtClean="0"/>
              <a:t> </a:t>
            </a:r>
            <a:r>
              <a:rPr lang="en-US" dirty="0" err="1" smtClean="0"/>
              <a:t>positioneert</a:t>
            </a:r>
            <a:r>
              <a:rPr lang="en-US" dirty="0" smtClean="0"/>
              <a:t>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6CE48-C85A-614E-BB01-47D34D40E2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69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Geen</a:t>
            </a:r>
            <a:r>
              <a:rPr lang="en-US" dirty="0" smtClean="0"/>
              <a:t> spring </a:t>
            </a:r>
            <a:r>
              <a:rPr lang="en-US" dirty="0" err="1" smtClean="0"/>
              <a:t>configuratie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6CE48-C85A-614E-BB01-47D34D40E2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69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handlers.factories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6CE48-C85A-614E-BB01-47D34D40E2E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98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age 22" descr="cover-Beet.jpg &lt;IGNORE&gt;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8" cy="4071937"/>
          </a:xfrm>
          <a:prstGeom prst="rect">
            <a:avLst/>
          </a:prstGeom>
        </p:spPr>
      </p:pic>
      <p:pic>
        <p:nvPicPr>
          <p:cNvPr id="51" name="Picture 6" descr="cover_bg_beet_part2.jpg &lt;IGNORE&gt;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069080"/>
            <a:ext cx="9144000" cy="152704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9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0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1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2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3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4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5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449262" y="4204514"/>
            <a:ext cx="8250237" cy="1244816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3600" b="0" baseline="0">
                <a:solidFill>
                  <a:srgbClr val="FFFFFF"/>
                </a:solidFill>
              </a:defRPr>
            </a:lvl1pPr>
          </a:lstStyle>
          <a:p>
            <a:r>
              <a:rPr lang="en-US" noProof="0" smtClean="0"/>
              <a:t>Click to edit Master </a:t>
            </a:r>
            <a:br>
              <a:rPr lang="en-US" noProof="0" smtClean="0"/>
            </a:br>
            <a:r>
              <a:rPr lang="en-US" noProof="0" smtClean="0"/>
              <a:t>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675" y="5721349"/>
            <a:ext cx="5881407" cy="679451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1400" kern="1200" noProof="0" dirty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20" name="TextBox 19"/>
          <p:cNvSpPr txBox="1"/>
          <p:nvPr/>
        </p:nvSpPr>
        <p:spPr bwMode="auto">
          <a:xfrm>
            <a:off x="449263" y="6515640"/>
            <a:ext cx="2272672" cy="34236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rPr>
              <a:t>© CGI Group Inc. CONFIDENTIAL</a:t>
            </a:r>
          </a:p>
        </p:txBody>
      </p:sp>
      <p:pic>
        <p:nvPicPr>
          <p:cNvPr id="48" name="Picture 8" descr="cover_bg_beet_part1.jpg &lt;IGNORE&gt;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" y="3906044"/>
            <a:ext cx="9143961" cy="17859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30BF4A8C-3672-3B42-83E0-93E87379A986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762500" y="1325563"/>
            <a:ext cx="3924300" cy="48355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500"/>
              </a:spcBef>
              <a:buNone/>
              <a:defRPr lang="en-GB" sz="20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p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30BF4A8C-3672-3B42-83E0-93E87379A986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6" y="1325563"/>
            <a:ext cx="2580730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230319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0"/>
          <p:cNvSpPr>
            <a:spLocks noGrp="1"/>
          </p:cNvSpPr>
          <p:nvPr>
            <p:ph type="pic" sz="quarter" idx="16"/>
          </p:nvPr>
        </p:nvSpPr>
        <p:spPr>
          <a:xfrm>
            <a:off x="6059516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5" y="4614043"/>
            <a:ext cx="2582128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3233168" y="4614042"/>
            <a:ext cx="2621722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6066430" y="4614042"/>
            <a:ext cx="2633070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2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30BF4A8C-3672-3B42-83E0-93E87379A986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5" y="1325563"/>
            <a:ext cx="8251825" cy="34607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4" y="5016525"/>
            <a:ext cx="8251825" cy="1136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side small graph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66825"/>
            <a:ext cx="626110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30BF4A8C-3672-3B42-83E0-93E87379A986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6854825" y="1325563"/>
            <a:ext cx="1844675" cy="4827587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 typeface="Arial" pitchFamily="34" charset="0"/>
              <a:buNone/>
              <a:defRPr lang="en-AU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Text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30BF4A8C-3672-3B42-83E0-93E87379A98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24"/>
          </p:nvPr>
        </p:nvSpPr>
        <p:spPr>
          <a:xfrm>
            <a:off x="447674" y="1266825"/>
            <a:ext cx="8251825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grpSp>
        <p:nvGrpSpPr>
          <p:cNvPr id="19" name="Group 18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20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7675" y="1266825"/>
            <a:ext cx="8239125" cy="3303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smtClean="0"/>
              <a:t>Click to enter text</a:t>
            </a:r>
            <a:endParaRPr lang="en-US" noProof="0" dirty="0" smtClean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5" y="1744717"/>
            <a:ext cx="8251825" cy="440843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30BF4A8C-3672-3B42-83E0-93E87379A986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40" descr="&lt;IGNORE&gt;&#10;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7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675" y="1266825"/>
            <a:ext cx="6262688" cy="173037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page for sales present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40" descr="&lt;IGNORE&gt;&#10;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9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8087" y="1228993"/>
            <a:ext cx="6252276" cy="46166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Thank you</a:t>
            </a:r>
            <a:endParaRPr lang="en-US" noProof="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47675" y="2063327"/>
            <a:ext cx="6262688" cy="70236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30BF4A8C-3672-3B42-83E0-93E87379A986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63408"/>
            <a:ext cx="8250237" cy="48897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30BF4A8C-3672-3B42-83E0-93E87379A986}" type="slidenum">
              <a:rPr lang="en-US" smtClean="0"/>
              <a:t>‹#›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30BF4A8C-3672-3B42-83E0-93E87379A98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30BF4A8C-3672-3B42-83E0-93E87379A986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4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30BF4A8C-3672-3B42-83E0-93E87379A98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89829"/>
            <a:ext cx="8250237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two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30BF4A8C-3672-3B42-83E0-93E87379A986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89829"/>
            <a:ext cx="3956049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8"/>
          </p:nvPr>
        </p:nvSpPr>
        <p:spPr>
          <a:xfrm>
            <a:off x="4754116" y="1289829"/>
            <a:ext cx="3945384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30BF4A8C-3672-3B42-83E0-93E87379A98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 15" descr="sec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pic>
        <p:nvPicPr>
          <p:cNvPr id="41" name="Picture 40" descr="&lt;IGNORE&gt;&#10;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8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674" y="253048"/>
            <a:ext cx="8251825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6" descr="cover_bg_beet_part2.jpg &lt;IGNORE&gt;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0" name="Image 15" descr="section.jpg &lt;IGNORE&gt;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pic>
        <p:nvPicPr>
          <p:cNvPr id="42" name="Picture 7" descr="bg_connectors.png &lt;IGNORE&gt;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  <a:solidFill>
            <a:srgbClr val="FFFFFF"/>
          </a:solidFill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9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47674" y="253048"/>
            <a:ext cx="8251826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rgbClr val="FFFFFF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rgbClr val="FFFFFF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7675" y="178077"/>
            <a:ext cx="8239125" cy="92550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2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7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slide" Target="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slide" Target="sl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spring.io/spring-boot/docs/current/reference/html/common-application-properties.html" TargetMode="External"/><Relationship Id="rId3" Type="http://schemas.openxmlformats.org/officeDocument/2006/relationships/slide" Target="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oeckxer/boot.git" TargetMode="Externa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slide" Target="slide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slide" Target="slide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slide" Target="slide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Relationship Id="rId3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4" Type="http://schemas.openxmlformats.org/officeDocument/2006/relationships/diagramLayout" Target="../diagrams/layout10.xml"/><Relationship Id="rId5" Type="http://schemas.openxmlformats.org/officeDocument/2006/relationships/diagramQuickStyle" Target="../diagrams/quickStyle10.xml"/><Relationship Id="rId6" Type="http://schemas.openxmlformats.org/officeDocument/2006/relationships/diagramColors" Target="../diagrams/colors10.xml"/><Relationship Id="rId7" Type="http://schemas.microsoft.com/office/2007/relationships/diagramDrawing" Target="../diagrams/drawing10.xml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current/reference/html/index.html" TargetMode="External"/><Relationship Id="rId4" Type="http://schemas.openxmlformats.org/officeDocument/2006/relationships/hyperlink" Target="https://github.com/hoeckxer/boot.git" TargetMode="External"/><Relationship Id="rId5" Type="http://schemas.openxmlformats.org/officeDocument/2006/relationships/hyperlink" Target="https://twitter.com/springboot" TargetMode="External"/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slide" Target="slide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slide" Target="slide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slide" Target="slide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slide" Target="slide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slide" Target="slide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262" y="4204514"/>
            <a:ext cx="8250237" cy="1244816"/>
          </a:xfrm>
        </p:spPr>
        <p:txBody>
          <a:bodyPr/>
          <a:lstStyle/>
          <a:p>
            <a:r>
              <a:rPr lang="en-US" dirty="0"/>
              <a:t>Spring boot in action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189" y="4066438"/>
            <a:ext cx="3531811" cy="154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26596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err="1" smtClean="0"/>
                <a:t>Overzicht</a:t>
              </a:r>
              <a:endParaRPr lang="en-US" sz="2200" kern="1200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839" y="1556902"/>
            <a:ext cx="4528323" cy="36226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 bwMode="auto">
          <a:xfrm>
            <a:off x="1396892" y="5416150"/>
            <a:ext cx="6350217" cy="61555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cs typeface="Arial" pitchFamily="34" charset="0"/>
              </a:rPr>
              <a:t>Tweeting a REST-service!</a:t>
            </a:r>
          </a:p>
        </p:txBody>
      </p:sp>
    </p:spTree>
    <p:extLst>
      <p:ext uri="{BB962C8B-B14F-4D97-AF65-F5344CB8AC3E}">
        <p14:creationId xmlns:p14="http://schemas.microsoft.com/office/powerpoint/2010/main" val="1507814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2205364888"/>
              </p:ext>
            </p:extLst>
          </p:nvPr>
        </p:nvGraphicFramePr>
        <p:xfrm>
          <a:off x="-29712" y="-42354"/>
          <a:ext cx="9173711" cy="6900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818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659766906"/>
              </p:ext>
            </p:extLst>
          </p:nvPr>
        </p:nvGraphicFramePr>
        <p:xfrm>
          <a:off x="0" y="1270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 txBox="1">
            <a:spLocks/>
          </p:cNvSpPr>
          <p:nvPr/>
        </p:nvSpPr>
        <p:spPr>
          <a:xfrm>
            <a:off x="449263" y="1778400"/>
            <a:ext cx="8250237" cy="44894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136650" indent="-21590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3025" indent="-228600" algn="l" defTabSz="914400" rtl="0" eaLnBrk="1" latinLnBrk="0" hangingPunct="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Starter </a:t>
            </a:r>
            <a:r>
              <a:rPr lang="en-US" dirty="0" err="1" smtClean="0"/>
              <a:t>pom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Spring met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mening</a:t>
            </a:r>
            <a:r>
              <a:rPr lang="en-US" dirty="0" smtClean="0"/>
              <a:t>!</a:t>
            </a:r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Managed dependencies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365500" y="476447"/>
            <a:ext cx="2413000" cy="874873"/>
            <a:chOff x="6887124" y="1795073"/>
            <a:chExt cx="1749746" cy="874873"/>
          </a:xfrm>
        </p:grpSpPr>
        <p:sp>
          <p:nvSpPr>
            <p:cNvPr id="5" name="Rectangle 4">
              <a:hlinkClick r:id="rId7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smtClean="0"/>
                <a:t>Getting starters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67709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gray">
          <a:xfrm>
            <a:off x="812800" y="1777999"/>
            <a:ext cx="2832100" cy="3640667"/>
          </a:xfrm>
          <a:prstGeom prst="round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t" anchorCtr="0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Spring-boot-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autoconfigure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 bwMode="gray">
          <a:xfrm>
            <a:off x="5219700" y="2882900"/>
            <a:ext cx="2578100" cy="1409700"/>
          </a:xfrm>
          <a:prstGeom prst="round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Classpath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JAR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876300" y="2476500"/>
            <a:ext cx="2709664" cy="813405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@Configuration - JPA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365500" y="476447"/>
            <a:ext cx="2413000" cy="874873"/>
            <a:chOff x="6887124" y="1795073"/>
            <a:chExt cx="1749746" cy="874873"/>
          </a:xfrm>
        </p:grpSpPr>
        <p:sp>
          <p:nvSpPr>
            <p:cNvPr id="10" name="Rectangle 9">
              <a:hlinkClick r:id="rId3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smtClean="0"/>
                <a:t>Getting starters</a:t>
              </a:r>
              <a:endParaRPr lang="en-US" sz="2200" kern="1200" dirty="0"/>
            </a:p>
          </p:txBody>
        </p:sp>
      </p:grpSp>
      <p:sp>
        <p:nvSpPr>
          <p:cNvPr id="12" name="Right Arrow 11"/>
          <p:cNvSpPr/>
          <p:nvPr/>
        </p:nvSpPr>
        <p:spPr bwMode="gray">
          <a:xfrm>
            <a:off x="3644900" y="3187700"/>
            <a:ext cx="1574800" cy="800100"/>
          </a:xfrm>
          <a:prstGeom prst="rightArrow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Detect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Rounded Rectangle 12"/>
          <p:cNvSpPr/>
          <p:nvPr/>
        </p:nvSpPr>
        <p:spPr bwMode="gray">
          <a:xfrm>
            <a:off x="876300" y="3442305"/>
            <a:ext cx="2709664" cy="813405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@Configuration - JMS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Rounded Rectangle 13"/>
          <p:cNvSpPr/>
          <p:nvPr/>
        </p:nvSpPr>
        <p:spPr bwMode="gray">
          <a:xfrm>
            <a:off x="876300" y="4371219"/>
            <a:ext cx="2709664" cy="813405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@Configuration –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Etc</a:t>
            </a:r>
            <a:r>
              <a:rPr lang="is-IS" sz="1600" b="1" dirty="0" smtClean="0">
                <a:solidFill>
                  <a:schemeClr val="bg1"/>
                </a:solidFill>
                <a:cs typeface="Arial" pitchFamily="34" charset="0"/>
              </a:rPr>
              <a:t>…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876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365500" y="476447"/>
            <a:ext cx="2413000" cy="874873"/>
            <a:chOff x="6887124" y="1795073"/>
            <a:chExt cx="1749746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smtClean="0"/>
                <a:t>Getting starters</a:t>
              </a:r>
              <a:endParaRPr lang="en-US" sz="2200" kern="1200" dirty="0"/>
            </a:p>
          </p:txBody>
        </p:sp>
      </p:grpSp>
      <p:sp>
        <p:nvSpPr>
          <p:cNvPr id="7" name="Content Placeholder 2"/>
          <p:cNvSpPr txBox="1">
            <a:spLocks/>
          </p:cNvSpPr>
          <p:nvPr/>
        </p:nvSpPr>
        <p:spPr>
          <a:xfrm>
            <a:off x="449263" y="1778400"/>
            <a:ext cx="8250237" cy="44894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136650" indent="-21590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3025" indent="-228600" algn="l" defTabSz="914400" rtl="0" eaLnBrk="1" latinLnBrk="0" hangingPunct="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Meest</a:t>
            </a:r>
            <a:r>
              <a:rPr lang="en-US" dirty="0" smtClean="0"/>
              <a:t> </a:t>
            </a:r>
            <a:r>
              <a:rPr lang="en-US" dirty="0" err="1" smtClean="0"/>
              <a:t>gebruikte</a:t>
            </a:r>
            <a:r>
              <a:rPr lang="en-US" dirty="0" smtClean="0"/>
              <a:t> </a:t>
            </a:r>
            <a:r>
              <a:rPr lang="en-US" dirty="0" err="1" smtClean="0"/>
              <a:t>componenten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 starters </a:t>
            </a:r>
            <a:r>
              <a:rPr lang="en-US" dirty="0" err="1" smtClean="0"/>
              <a:t>voor</a:t>
            </a:r>
            <a:r>
              <a:rPr lang="en-US" dirty="0" smtClean="0"/>
              <a:t>:</a:t>
            </a:r>
          </a:p>
          <a:p>
            <a:pPr marL="606425" lvl="1" indent="-342900">
              <a:buFont typeface="Wingdings" charset="2"/>
              <a:buChar char="Ø"/>
            </a:pPr>
            <a:r>
              <a:rPr lang="en-US" dirty="0" smtClean="0"/>
              <a:t>Batch</a:t>
            </a:r>
          </a:p>
          <a:p>
            <a:pPr marL="606425" lvl="1" indent="-342900">
              <a:buFont typeface="Wingdings" charset="2"/>
              <a:buChar char="Ø"/>
            </a:pPr>
            <a:r>
              <a:rPr lang="en-US" dirty="0" err="1" smtClean="0"/>
              <a:t>Jpa</a:t>
            </a:r>
            <a:endParaRPr lang="en-US" dirty="0" smtClean="0"/>
          </a:p>
          <a:p>
            <a:pPr marL="606425" lvl="1" indent="-342900">
              <a:buFont typeface="Wingdings" charset="2"/>
              <a:buChar char="Ø"/>
            </a:pPr>
            <a:r>
              <a:rPr lang="en-US" dirty="0" err="1" smtClean="0"/>
              <a:t>Redis</a:t>
            </a:r>
            <a:endParaRPr lang="en-US" dirty="0" smtClean="0"/>
          </a:p>
          <a:p>
            <a:pPr marL="606425" lvl="1" indent="-342900">
              <a:buFont typeface="Wingdings" charset="2"/>
              <a:buChar char="Ø"/>
            </a:pPr>
            <a:r>
              <a:rPr lang="en-US" dirty="0" smtClean="0"/>
              <a:t>Web</a:t>
            </a:r>
          </a:p>
          <a:p>
            <a:pPr marL="606425" lvl="1" indent="-342900">
              <a:buFont typeface="Wingdings" charset="2"/>
              <a:buChar char="Ø"/>
            </a:pPr>
            <a:r>
              <a:rPr lang="en-US" dirty="0" err="1" smtClean="0"/>
              <a:t>HornetQ</a:t>
            </a:r>
            <a:endParaRPr lang="en-US" dirty="0" smtClean="0"/>
          </a:p>
          <a:p>
            <a:pPr marL="606425" lvl="1" indent="-342900">
              <a:buFont typeface="Wingdings" charset="2"/>
              <a:buChar char="Ø"/>
            </a:pPr>
            <a:r>
              <a:rPr lang="en-US" dirty="0" smtClean="0"/>
              <a:t>Jetty</a:t>
            </a:r>
          </a:p>
          <a:p>
            <a:pPr marL="606425" lvl="1" indent="-342900">
              <a:buFont typeface="Wingdings" charset="2"/>
              <a:buChar char="Ø"/>
            </a:pPr>
            <a:r>
              <a:rPr lang="en-US" dirty="0" err="1" smtClean="0"/>
              <a:t>Etc</a:t>
            </a:r>
            <a:r>
              <a:rPr lang="is-IS" dirty="0" smtClean="0"/>
              <a:t>…</a:t>
            </a:r>
          </a:p>
          <a:p>
            <a:pPr marL="606425" lvl="1" indent="-342900">
              <a:buFont typeface="Wingdings" charset="2"/>
              <a:buChar char="Ø"/>
            </a:pPr>
            <a:endParaRPr lang="is-IS" dirty="0"/>
          </a:p>
          <a:p>
            <a:pPr marL="342900" indent="-342900">
              <a:buFont typeface="Wingdings" charset="2"/>
              <a:buChar char="Ø"/>
            </a:pPr>
            <a:r>
              <a:rPr lang="en-US" dirty="0"/>
              <a:t>48 Spring-boot-starters</a:t>
            </a:r>
          </a:p>
          <a:p>
            <a:pPr marL="606425" lvl="1" indent="-342900"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213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839" y="1556902"/>
            <a:ext cx="4528323" cy="36226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 bwMode="auto">
          <a:xfrm>
            <a:off x="1396892" y="5416150"/>
            <a:ext cx="6350217" cy="61555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cs typeface="Arial" pitchFamily="34" charset="0"/>
              </a:rPr>
              <a:t>Building a Spring boot app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365500" y="476447"/>
            <a:ext cx="2413000" cy="874873"/>
            <a:chOff x="6887124" y="1795073"/>
            <a:chExt cx="1749746" cy="874873"/>
          </a:xfrm>
        </p:grpSpPr>
        <p:sp>
          <p:nvSpPr>
            <p:cNvPr id="8" name="Rectangle 7">
              <a:hlinkClick r:id="rId3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smtClean="0"/>
                <a:t>Getting starters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98038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1944064566"/>
              </p:ext>
            </p:extLst>
          </p:nvPr>
        </p:nvGraphicFramePr>
        <p:xfrm>
          <a:off x="-29712" y="-42354"/>
          <a:ext cx="9173711" cy="6900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596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489450"/>
          </a:xfrm>
        </p:spPr>
        <p:txBody>
          <a:bodyPr/>
          <a:lstStyle/>
          <a:p>
            <a:pPr marL="342900" lvl="0" indent="-342900">
              <a:buFont typeface="Wingdings" charset="2"/>
              <a:buChar char="Ø"/>
            </a:pPr>
            <a:r>
              <a:rPr lang="en-US" dirty="0" smtClean="0"/>
              <a:t>Properties</a:t>
            </a:r>
          </a:p>
          <a:p>
            <a:pPr marL="342900" lvl="0" indent="-342900">
              <a:buFont typeface="Wingdings" charset="2"/>
              <a:buChar char="Ø"/>
            </a:pPr>
            <a:endParaRPr lang="en-US" dirty="0"/>
          </a:p>
          <a:p>
            <a:pPr marL="342900" lvl="0" indent="-342900">
              <a:buFont typeface="Wingdings" charset="2"/>
              <a:buChar char="Ø"/>
            </a:pPr>
            <a:r>
              <a:rPr lang="en-US" dirty="0"/>
              <a:t>Convention over configuration over </a:t>
            </a:r>
            <a:r>
              <a:rPr lang="en-US" dirty="0" smtClean="0"/>
              <a:t>coding</a:t>
            </a:r>
          </a:p>
          <a:p>
            <a:pPr marL="342900" lvl="0" indent="-342900">
              <a:buFont typeface="Wingdings" charset="2"/>
              <a:buChar char="Ø"/>
            </a:pPr>
            <a:endParaRPr lang="en-US" dirty="0"/>
          </a:p>
          <a:p>
            <a:pPr marL="342900" lvl="0" indent="-342900">
              <a:buFont typeface="Wingdings" charset="2"/>
              <a:buChar char="Ø"/>
            </a:pPr>
            <a:r>
              <a:rPr lang="en-US" dirty="0" smtClean="0"/>
              <a:t>Managed dependencies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smtClean="0"/>
                <a:t>Configuration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51235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Default </a:t>
            </a:r>
            <a:r>
              <a:rPr lang="en-US" dirty="0" err="1" smtClean="0"/>
              <a:t>waarden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Application.properties</a:t>
            </a:r>
            <a:endParaRPr lang="en-US" dirty="0"/>
          </a:p>
          <a:p>
            <a:pPr marL="342900" indent="-342900">
              <a:buFont typeface="Wingdings" charset="2"/>
              <a:buChar char="Ø"/>
            </a:pP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Yml</a:t>
            </a:r>
            <a:r>
              <a:rPr lang="en-US" dirty="0" smtClean="0"/>
              <a:t> support</a:t>
            </a:r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>
                <a:hlinkClick r:id="rId2"/>
              </a:rPr>
              <a:t>https://docs.spring.io/spring-boot/docs/current/reference/html/common-application-</a:t>
            </a:r>
            <a:r>
              <a:rPr lang="en-US" dirty="0" smtClean="0">
                <a:hlinkClick r:id="rId2"/>
              </a:rPr>
              <a:t>properties.html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9" name="Rectangle 8">
              <a:hlinkClick r:id="rId3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smtClean="0"/>
                <a:t>Properties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0537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>
            <a:norm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Default </a:t>
            </a:r>
            <a:r>
              <a:rPr lang="en-US" dirty="0" err="1" smtClean="0"/>
              <a:t>waarden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Instelbaar</a:t>
            </a:r>
            <a:r>
              <a:rPr lang="en-US" dirty="0" smtClean="0"/>
              <a:t> via properties</a:t>
            </a:r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Eigen configuration</a:t>
            </a:r>
          </a:p>
          <a:p>
            <a:pPr marL="342900" indent="-342900">
              <a:buFont typeface="Wingdings" charset="2"/>
              <a:buChar char="Ø"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97000" y="476447"/>
            <a:ext cx="6350000" cy="874873"/>
            <a:chOff x="4586997" y="1795073"/>
            <a:chExt cx="6350000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4586997" y="1795073"/>
              <a:ext cx="6350000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smtClean="0"/>
                <a:t>Convention over configuration over coding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89528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Welkom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Erwin Hoeckx</a:t>
            </a:r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Software architect</a:t>
            </a:r>
          </a:p>
          <a:p>
            <a:pPr marL="342900" indent="-342900">
              <a:buFont typeface="Wingdings" charset="2"/>
              <a:buChar char="Ø"/>
            </a:pPr>
            <a:r>
              <a:rPr lang="en-US" smtClean="0"/>
              <a:t>CGI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/>
              <a:t>@</a:t>
            </a:r>
            <a:r>
              <a:rPr lang="en-US" dirty="0" err="1" smtClean="0"/>
              <a:t>ErwinHoeckx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r>
              <a:rPr lang="en-US" dirty="0">
                <a:hlinkClick r:id="rId3"/>
              </a:rPr>
              <a:t>https://github.com/hoeckxer/</a:t>
            </a:r>
            <a:r>
              <a:rPr lang="en-US" dirty="0" smtClean="0">
                <a:hlinkClick r:id="rId3"/>
              </a:rPr>
              <a:t>boot.git</a:t>
            </a:r>
            <a:r>
              <a:rPr lang="en-US" dirty="0" smtClean="0"/>
              <a:t> </a:t>
            </a:r>
            <a:endParaRPr lang="en-US" dirty="0"/>
          </a:p>
          <a:p>
            <a:pPr marL="342900" indent="-342900">
              <a:buFont typeface="Wingdings" charset="2"/>
              <a:buChar char="Ø"/>
            </a:pP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500" y="889000"/>
            <a:ext cx="34925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405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49263" y="1778400"/>
            <a:ext cx="8250237" cy="48897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136650" indent="-21590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3025" indent="-228600" algn="l" defTabSz="914400" rtl="0" eaLnBrk="1" latinLnBrk="0" hangingPunct="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6425" lvl="1" indent="-342900">
              <a:buFont typeface="Wingdings" charset="2"/>
              <a:buChar char="Ø"/>
            </a:pPr>
            <a:r>
              <a:rPr lang="en-US" dirty="0"/>
              <a:t>Extend van spring-boot-starter-parent</a:t>
            </a:r>
          </a:p>
          <a:p>
            <a:pPr lvl="1" indent="0">
              <a:buNone/>
            </a:pPr>
            <a:endParaRPr lang="en-US" dirty="0"/>
          </a:p>
          <a:p>
            <a:pPr marL="606425" lvl="1" indent="-342900">
              <a:buFont typeface="Wingdings" charset="2"/>
              <a:buChar char="Ø"/>
            </a:pPr>
            <a:r>
              <a:rPr lang="en-US" dirty="0" err="1"/>
              <a:t>Importeer</a:t>
            </a:r>
            <a:r>
              <a:rPr lang="en-US" dirty="0"/>
              <a:t> spring-boot-dependencies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397000" y="476447"/>
            <a:ext cx="6350000" cy="874873"/>
            <a:chOff x="4586997" y="1795073"/>
            <a:chExt cx="6350000" cy="874873"/>
          </a:xfrm>
        </p:grpSpPr>
        <p:sp>
          <p:nvSpPr>
            <p:cNvPr id="7" name="Rectangle 6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4586997" y="1795073"/>
              <a:ext cx="6350000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smtClean="0"/>
                <a:t>Managed dependencies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93428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839" y="1556902"/>
            <a:ext cx="4528323" cy="36226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 bwMode="auto">
          <a:xfrm>
            <a:off x="1396892" y="5416150"/>
            <a:ext cx="6350217" cy="61555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cs typeface="Arial" pitchFamily="34" charset="0"/>
              </a:rPr>
              <a:t>Changing HTTP port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14" name="Rectangle 13">
              <a:hlinkClick r:id="rId3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smtClean="0"/>
                <a:t>Configuration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02746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3371581240"/>
              </p:ext>
            </p:extLst>
          </p:nvPr>
        </p:nvGraphicFramePr>
        <p:xfrm>
          <a:off x="-29712" y="-42354"/>
          <a:ext cx="9173711" cy="6900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973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000"/>
            <a:ext cx="8250237" cy="4375150"/>
          </a:xfrm>
        </p:spPr>
        <p:txBody>
          <a:bodyPr/>
          <a:lstStyle/>
          <a:p>
            <a:pPr marL="342900" lvl="0" indent="-342900">
              <a:buFont typeface="Wingdings" charset="2"/>
              <a:buChar char="Ø"/>
            </a:pPr>
            <a:r>
              <a:rPr lang="en-US" dirty="0"/>
              <a:t>Deployment</a:t>
            </a:r>
          </a:p>
          <a:p>
            <a:pPr marL="342900" lvl="0" indent="-342900">
              <a:buFont typeface="Wingdings" charset="2"/>
              <a:buChar char="Ø"/>
            </a:pPr>
            <a:endParaRPr lang="en-US" dirty="0" smtClean="0"/>
          </a:p>
          <a:p>
            <a:pPr marL="342900" lvl="0" indent="-342900">
              <a:buFont typeface="Wingdings" charset="2"/>
              <a:buChar char="Ø"/>
            </a:pPr>
            <a:r>
              <a:rPr lang="en-US" dirty="0" err="1" smtClean="0"/>
              <a:t>Devtools</a:t>
            </a:r>
            <a:endParaRPr lang="en-US" dirty="0"/>
          </a:p>
          <a:p>
            <a:pPr marL="342900" lvl="0" indent="-342900">
              <a:buFont typeface="Wingdings" charset="2"/>
              <a:buChar char="Ø"/>
            </a:pPr>
            <a:endParaRPr lang="en-US" dirty="0" smtClean="0"/>
          </a:p>
          <a:p>
            <a:pPr marL="342900" lvl="0" indent="-342900">
              <a:buFont typeface="Wingdings" charset="2"/>
              <a:buChar char="Ø"/>
            </a:pPr>
            <a:r>
              <a:rPr lang="en-US" dirty="0" smtClean="0"/>
              <a:t>Testing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/>
                <a:t>Developers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9552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Spring-boot-maven-plugin</a:t>
            </a:r>
          </a:p>
          <a:p>
            <a:pPr marL="342900" indent="-342900">
              <a:buFont typeface="Wingdings" charset="2"/>
              <a:buChar char="Ø"/>
            </a:pP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Executable jar </a:t>
            </a:r>
            <a:r>
              <a:rPr lang="en-US" dirty="0" err="1" smtClean="0"/>
              <a:t>vs</a:t>
            </a:r>
            <a:r>
              <a:rPr lang="en-US" dirty="0" smtClean="0"/>
              <a:t> war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/>
                <a:t>Deployment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69814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Opnemen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dependency</a:t>
            </a:r>
          </a:p>
          <a:p>
            <a:pPr marL="342900" indent="-342900">
              <a:buFont typeface="Wingdings" charset="2"/>
              <a:buChar char="Ø"/>
            </a:pP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Automatische</a:t>
            </a:r>
            <a:r>
              <a:rPr lang="en-US" dirty="0" smtClean="0"/>
              <a:t> reload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9" name="Rectangle 8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err="1" smtClean="0"/>
                <a:t>Devtools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1528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Spring-boot-test</a:t>
            </a:r>
          </a:p>
          <a:p>
            <a:pPr marL="342900" indent="-342900">
              <a:buFont typeface="Wingdings" charset="2"/>
              <a:buChar char="Ø"/>
            </a:pP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Volledige</a:t>
            </a:r>
            <a:r>
              <a:rPr lang="en-US" dirty="0" smtClean="0"/>
              <a:t> </a:t>
            </a:r>
            <a:r>
              <a:rPr lang="en-US" dirty="0" err="1" smtClean="0"/>
              <a:t>applicatie</a:t>
            </a:r>
            <a:r>
              <a:rPr lang="en-US" dirty="0" smtClean="0"/>
              <a:t> </a:t>
            </a:r>
            <a:r>
              <a:rPr lang="en-US" dirty="0" err="1" smtClean="0"/>
              <a:t>tijdens</a:t>
            </a:r>
            <a:r>
              <a:rPr lang="en-US" dirty="0" smtClean="0"/>
              <a:t> test!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6" name="Rectangle 5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smtClean="0"/>
                <a:t>Testing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8543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839" y="1556902"/>
            <a:ext cx="4528323" cy="36226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 bwMode="auto">
          <a:xfrm>
            <a:off x="1396892" y="5416150"/>
            <a:ext cx="6350217" cy="61555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cs typeface="Arial" pitchFamily="34" charset="0"/>
              </a:rPr>
              <a:t>Unit testing your app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8" name="Rectangle 7">
              <a:hlinkClick r:id="rId3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/>
                <a:t>Developers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16934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2911790691"/>
              </p:ext>
            </p:extLst>
          </p:nvPr>
        </p:nvGraphicFramePr>
        <p:xfrm>
          <a:off x="-29712" y="-42354"/>
          <a:ext cx="9173711" cy="6900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485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387850"/>
          </a:xfrm>
        </p:spPr>
        <p:txBody>
          <a:bodyPr/>
          <a:lstStyle/>
          <a:p>
            <a:pPr marL="342900" lvl="0" indent="-342900">
              <a:buFont typeface="Wingdings" charset="2"/>
              <a:buChar char="Ø"/>
            </a:pPr>
            <a:r>
              <a:rPr lang="en-US" dirty="0"/>
              <a:t>Everyday </a:t>
            </a:r>
            <a:r>
              <a:rPr lang="en-US" dirty="0" smtClean="0"/>
              <a:t>problems</a:t>
            </a:r>
          </a:p>
          <a:p>
            <a:pPr marL="342900" lvl="0" indent="-342900">
              <a:buFont typeface="Wingdings" charset="2"/>
              <a:buChar char="Ø"/>
            </a:pPr>
            <a:endParaRPr lang="en-US" dirty="0"/>
          </a:p>
          <a:p>
            <a:pPr marL="342900" lvl="0" indent="-342900">
              <a:buFont typeface="Wingdings" charset="2"/>
              <a:buChar char="Ø"/>
            </a:pPr>
            <a:r>
              <a:rPr lang="en-US" dirty="0"/>
              <a:t>DIY </a:t>
            </a:r>
            <a:r>
              <a:rPr lang="en-US" dirty="0" smtClean="0"/>
              <a:t>module</a:t>
            </a:r>
          </a:p>
          <a:p>
            <a:pPr marL="342900" lvl="0" indent="-342900">
              <a:buFont typeface="Wingdings" charset="2"/>
              <a:buChar char="Ø"/>
            </a:pPr>
            <a:endParaRPr lang="en-US" dirty="0"/>
          </a:p>
          <a:p>
            <a:pPr marL="342900" lvl="0" indent="-342900">
              <a:buFont typeface="Wingdings" charset="2"/>
              <a:buChar char="Ø"/>
            </a:pPr>
            <a:r>
              <a:rPr lang="en-US" dirty="0" smtClean="0"/>
              <a:t>Properties</a:t>
            </a:r>
            <a:endParaRPr lang="en-US" dirty="0"/>
          </a:p>
          <a:p>
            <a:pPr marL="342900" lvl="0" indent="-342900">
              <a:buFont typeface="Wingdings" charset="2"/>
              <a:buChar char="Ø"/>
            </a:pPr>
            <a:endParaRPr lang="en-US" dirty="0" smtClean="0"/>
          </a:p>
          <a:p>
            <a:pPr marL="342900" lvl="0" indent="-342900">
              <a:buFont typeface="Wingdings" charset="2"/>
              <a:buChar char="Ø"/>
            </a:pPr>
            <a:r>
              <a:rPr lang="en-US" dirty="0" smtClean="0"/>
              <a:t>Actuators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/>
                <a:t>Real life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27920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2733356973"/>
              </p:ext>
            </p:extLst>
          </p:nvPr>
        </p:nvGraphicFramePr>
        <p:xfrm>
          <a:off x="-29712" y="-42354"/>
          <a:ext cx="9173711" cy="6900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115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Verborgen</a:t>
            </a:r>
            <a:r>
              <a:rPr lang="en-US" dirty="0" smtClean="0"/>
              <a:t> </a:t>
            </a:r>
            <a:r>
              <a:rPr lang="en-US" dirty="0" err="1" smtClean="0"/>
              <a:t>functionaliteit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Volgorde</a:t>
            </a:r>
            <a:r>
              <a:rPr lang="en-US" dirty="0" smtClean="0"/>
              <a:t> van </a:t>
            </a:r>
            <a:r>
              <a:rPr lang="en-US" dirty="0" err="1" smtClean="0"/>
              <a:t>autoconfigure</a:t>
            </a:r>
            <a:endParaRPr lang="en-US" dirty="0" smtClean="0"/>
          </a:p>
          <a:p>
            <a:pPr marL="606425" lvl="1" indent="-342900">
              <a:buFont typeface="Wingdings" charset="2"/>
              <a:buChar char="Ø"/>
            </a:pPr>
            <a:r>
              <a:rPr lang="en-US" dirty="0" smtClean="0"/>
              <a:t>--debug</a:t>
            </a:r>
          </a:p>
          <a:p>
            <a:pPr marL="606425" lvl="1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Transitive dependencies</a:t>
            </a:r>
          </a:p>
          <a:p>
            <a:pPr marL="606425" lvl="1" indent="-342900">
              <a:buFont typeface="Wingdings" charset="2"/>
              <a:buChar char="Ø"/>
            </a:pPr>
            <a:r>
              <a:rPr lang="en-US" dirty="0" err="1" smtClean="0"/>
              <a:t>Bijv</a:t>
            </a:r>
            <a:r>
              <a:rPr lang="en-US" dirty="0" smtClean="0"/>
              <a:t>. log4j</a:t>
            </a:r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2933700" y="476447"/>
            <a:ext cx="3276600" cy="874873"/>
            <a:chOff x="6887124" y="1795073"/>
            <a:chExt cx="1749746" cy="874873"/>
          </a:xfrm>
        </p:grpSpPr>
        <p:sp>
          <p:nvSpPr>
            <p:cNvPr id="6" name="Rectangle 5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smtClean="0"/>
                <a:t>Everyday problems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97745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Herbruikbare</a:t>
            </a:r>
            <a:r>
              <a:rPr lang="en-US" dirty="0" smtClean="0"/>
              <a:t> spring </a:t>
            </a:r>
            <a:r>
              <a:rPr lang="en-US" dirty="0" err="1" smtClean="0"/>
              <a:t>configuratie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Spring boot scanning</a:t>
            </a:r>
          </a:p>
          <a:p>
            <a:pPr marL="342900" indent="-342900">
              <a:buFont typeface="Wingdings" charset="2"/>
              <a:buChar char="Ø"/>
            </a:pP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Optionele</a:t>
            </a:r>
            <a:r>
              <a:rPr lang="en-US" dirty="0" smtClean="0"/>
              <a:t> </a:t>
            </a:r>
            <a:r>
              <a:rPr lang="en-US" dirty="0" err="1" smtClean="0"/>
              <a:t>configuratie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smtClean="0"/>
                <a:t>DIY module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92525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err="1"/>
              <a:t>s</a:t>
            </a:r>
            <a:r>
              <a:rPr lang="en-US" dirty="0" err="1" smtClean="0"/>
              <a:t>pring.factories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@</a:t>
            </a:r>
            <a:r>
              <a:rPr lang="en-US" dirty="0" err="1" smtClean="0"/>
              <a:t>AutoconfigureBefore</a:t>
            </a:r>
            <a:r>
              <a:rPr lang="en-US" dirty="0" smtClean="0"/>
              <a:t>/After</a:t>
            </a:r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@Conditional</a:t>
            </a:r>
          </a:p>
          <a:p>
            <a:pPr marL="606425" lvl="1" indent="-342900">
              <a:buFont typeface="Wingdings" charset="2"/>
              <a:buChar char="Ø"/>
            </a:pPr>
            <a:r>
              <a:rPr lang="en-US" dirty="0" err="1" smtClean="0"/>
              <a:t>OnProperty</a:t>
            </a:r>
            <a:endParaRPr lang="en-US" dirty="0" smtClean="0"/>
          </a:p>
          <a:p>
            <a:pPr marL="606425" lvl="1" indent="-342900">
              <a:buFont typeface="Wingdings" charset="2"/>
              <a:buChar char="Ø"/>
            </a:pPr>
            <a:r>
              <a:rPr lang="en-US" dirty="0" smtClean="0"/>
              <a:t>On(Missing)Bean/Class</a:t>
            </a:r>
          </a:p>
          <a:p>
            <a:pPr marL="606425" lvl="1" indent="-342900">
              <a:buFont typeface="Wingdings" charset="2"/>
              <a:buChar char="Ø"/>
            </a:pPr>
            <a:r>
              <a:rPr lang="en-US" dirty="0" err="1" smtClean="0"/>
              <a:t>OnResource</a:t>
            </a:r>
            <a:endParaRPr lang="en-US" dirty="0" smtClean="0"/>
          </a:p>
          <a:p>
            <a:pPr marL="606425" lvl="1" indent="-342900">
              <a:buFont typeface="Wingdings" charset="2"/>
              <a:buChar char="Ø"/>
            </a:pPr>
            <a:r>
              <a:rPr lang="en-US" dirty="0" err="1" smtClean="0"/>
              <a:t>OnExpression</a:t>
            </a:r>
            <a:endParaRPr lang="en-US" dirty="0" smtClean="0"/>
          </a:p>
          <a:p>
            <a:pPr marL="606425" lvl="1" indent="-342900">
              <a:buFont typeface="Wingdings" charset="2"/>
              <a:buChar char="Ø"/>
            </a:pPr>
            <a:r>
              <a:rPr lang="en-US" dirty="0" smtClean="0"/>
              <a:t>On(Not)</a:t>
            </a:r>
            <a:r>
              <a:rPr lang="en-US" dirty="0" err="1" smtClean="0"/>
              <a:t>WebApplication</a:t>
            </a:r>
            <a:endParaRPr lang="en-US" dirty="0" smtClean="0"/>
          </a:p>
          <a:p>
            <a:pPr marL="606425" lvl="1" indent="-342900">
              <a:buFont typeface="Wingdings" charset="2"/>
              <a:buChar char="Ø"/>
            </a:pPr>
            <a:r>
              <a:rPr lang="en-US" dirty="0" err="1" smtClean="0"/>
              <a:t>OnJava</a:t>
            </a:r>
            <a:endParaRPr lang="en-US" dirty="0" smtClean="0"/>
          </a:p>
          <a:p>
            <a:pPr marL="606425" lvl="1" indent="-342900">
              <a:buFont typeface="Wingdings" charset="2"/>
              <a:buChar char="Ø"/>
            </a:pPr>
            <a:r>
              <a:rPr lang="en-US" dirty="0" smtClean="0"/>
              <a:t>Condition </a:t>
            </a:r>
            <a:r>
              <a:rPr lang="en-US" dirty="0"/>
              <a:t>interface</a:t>
            </a:r>
          </a:p>
          <a:p>
            <a:pPr marL="606425" lvl="1" indent="-342900">
              <a:buFont typeface="Wingdings" charset="2"/>
              <a:buChar char="Ø"/>
            </a:pPr>
            <a:endParaRPr lang="en-US" dirty="0" smtClean="0"/>
          </a:p>
          <a:p>
            <a:pPr marL="606425" lvl="1" indent="-342900">
              <a:buFont typeface="Wingdings" charset="2"/>
              <a:buChar char="Ø"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smtClean="0"/>
                <a:t>DIY module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93373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DTO </a:t>
            </a:r>
            <a:r>
              <a:rPr lang="en-US" dirty="0" err="1" smtClean="0"/>
              <a:t>voor</a:t>
            </a:r>
            <a:r>
              <a:rPr lang="en-US" dirty="0" smtClean="0"/>
              <a:t> properties</a:t>
            </a:r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@</a:t>
            </a:r>
            <a:r>
              <a:rPr lang="en-US" dirty="0" err="1" smtClean="0"/>
              <a:t>EnableConfigurationProperties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@</a:t>
            </a:r>
            <a:r>
              <a:rPr lang="en-US" dirty="0" err="1" smtClean="0"/>
              <a:t>ConfigurationProperties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smtClean="0"/>
                <a:t>Properties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27914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Production-ready features</a:t>
            </a:r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Autoconfigured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REST Endpoints</a:t>
            </a:r>
          </a:p>
          <a:p>
            <a:pPr marL="606425" lvl="1" indent="-342900">
              <a:buFont typeface="Wingdings" charset="2"/>
              <a:buChar char="Ø"/>
            </a:pPr>
            <a:r>
              <a:rPr lang="en-US" dirty="0" smtClean="0"/>
              <a:t>/</a:t>
            </a:r>
            <a:r>
              <a:rPr lang="en-US" dirty="0" err="1" smtClean="0"/>
              <a:t>autoconfig</a:t>
            </a:r>
            <a:endParaRPr lang="en-US" dirty="0" smtClean="0"/>
          </a:p>
          <a:p>
            <a:pPr marL="606425" lvl="1" indent="-342900">
              <a:buFont typeface="Wingdings" charset="2"/>
              <a:buChar char="Ø"/>
            </a:pPr>
            <a:r>
              <a:rPr lang="en-US" dirty="0" smtClean="0"/>
              <a:t>/</a:t>
            </a:r>
            <a:r>
              <a:rPr lang="en-US" dirty="0" err="1" smtClean="0"/>
              <a:t>env</a:t>
            </a:r>
            <a:endParaRPr lang="en-US" dirty="0" smtClean="0"/>
          </a:p>
          <a:p>
            <a:pPr marL="606425" lvl="1" indent="-342900">
              <a:buFont typeface="Wingdings" charset="2"/>
              <a:buChar char="Ø"/>
            </a:pPr>
            <a:r>
              <a:rPr lang="en-US" dirty="0" smtClean="0"/>
              <a:t>/metrics</a:t>
            </a:r>
          </a:p>
          <a:p>
            <a:pPr marL="606425" lvl="1" indent="-342900">
              <a:buFont typeface="Wingdings" charset="2"/>
              <a:buChar char="Ø"/>
            </a:pPr>
            <a:r>
              <a:rPr lang="is-IS" dirty="0" smtClean="0"/>
              <a:t>…........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Informatie</a:t>
            </a:r>
            <a:r>
              <a:rPr lang="en-US" dirty="0" smtClean="0"/>
              <a:t> over </a:t>
            </a:r>
            <a:r>
              <a:rPr lang="en-US" dirty="0" err="1" smtClean="0"/>
              <a:t>applicatie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smtClean="0"/>
                <a:t>Actuators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46495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839" y="1556902"/>
            <a:ext cx="4528323" cy="36226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 bwMode="auto">
          <a:xfrm>
            <a:off x="1396892" y="5416150"/>
            <a:ext cx="6350217" cy="61555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cs typeface="Arial" pitchFamily="34" charset="0"/>
              </a:rPr>
              <a:t>Production grade actuators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11" name="Rectangle 10">
              <a:hlinkClick r:id="rId3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12" name="Rectangle 11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/>
                <a:t>Real life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47813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118616826"/>
              </p:ext>
            </p:extLst>
          </p:nvPr>
        </p:nvGraphicFramePr>
        <p:xfrm>
          <a:off x="-29712" y="-42354"/>
          <a:ext cx="9173711" cy="6900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562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err="1" smtClean="0"/>
                <a:t>Pauze</a:t>
              </a:r>
              <a:endParaRPr lang="en-US" sz="2200" kern="1200" dirty="0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899" y="1605851"/>
            <a:ext cx="5362202" cy="364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9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2701751518"/>
              </p:ext>
            </p:extLst>
          </p:nvPr>
        </p:nvGraphicFramePr>
        <p:xfrm>
          <a:off x="-29712" y="-42354"/>
          <a:ext cx="9173711" cy="6900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81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/>
                <a:t>Hands on</a:t>
              </a:r>
              <a:endParaRPr lang="en-US" sz="2200" kern="1200" dirty="0"/>
            </a:p>
          </p:txBody>
        </p:sp>
      </p:grpSp>
      <p:sp>
        <p:nvSpPr>
          <p:cNvPr id="8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Lab 1: </a:t>
            </a:r>
            <a:r>
              <a:rPr lang="en-US" dirty="0" err="1" smtClean="0"/>
              <a:t>Webapplicatie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Lab 2: Full swing</a:t>
            </a:r>
          </a:p>
          <a:p>
            <a:pPr marL="342900" indent="-342900">
              <a:buFont typeface="Wingdings" charset="2"/>
              <a:buChar char="Ø"/>
            </a:pP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Lab 3: Eigen starter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540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1096692052"/>
              </p:ext>
            </p:extLst>
          </p:nvPr>
        </p:nvGraphicFramePr>
        <p:xfrm>
          <a:off x="-29712" y="-42354"/>
          <a:ext cx="9173711" cy="6900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667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49600" y="476447"/>
            <a:ext cx="2844800" cy="874873"/>
            <a:chOff x="6887124" y="1795073"/>
            <a:chExt cx="1749746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/>
                <a:t>Lab 1: </a:t>
              </a:r>
              <a:r>
                <a:rPr lang="en-US" sz="2200" kern="1200" dirty="0" err="1" smtClean="0"/>
                <a:t>Webapplicatie</a:t>
              </a:r>
              <a:endParaRPr lang="en-US" sz="2200" kern="1200" dirty="0"/>
            </a:p>
          </p:txBody>
        </p:sp>
      </p:grpSp>
      <p:sp>
        <p:nvSpPr>
          <p:cNvPr id="7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Maak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nieuw</a:t>
            </a:r>
            <a:r>
              <a:rPr lang="en-US" dirty="0" smtClean="0"/>
              <a:t> maven project</a:t>
            </a:r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Extend van org.springframework.boot:spring-boot-starter-parent:1.3.2.RELEASE</a:t>
            </a:r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Neem</a:t>
            </a:r>
            <a:r>
              <a:rPr lang="en-US" dirty="0" smtClean="0"/>
              <a:t> de dependency </a:t>
            </a:r>
            <a:r>
              <a:rPr lang="en-US" dirty="0" err="1" smtClean="0"/>
              <a:t>org.springframework.boot:spring-boot-starter-web</a:t>
            </a:r>
            <a:r>
              <a:rPr lang="en-US" dirty="0" smtClean="0"/>
              <a:t> op</a:t>
            </a: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Gebruik</a:t>
            </a:r>
            <a:r>
              <a:rPr lang="en-US" dirty="0" smtClean="0"/>
              <a:t> @</a:t>
            </a:r>
            <a:r>
              <a:rPr lang="en-US" dirty="0" err="1" smtClean="0"/>
              <a:t>SpringBootApplication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SpringApplication.run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Html file in folder </a:t>
            </a:r>
            <a:r>
              <a:rPr lang="en-US" dirty="0" err="1" smtClean="0"/>
              <a:t>src</a:t>
            </a:r>
            <a:r>
              <a:rPr lang="en-US" dirty="0" smtClean="0"/>
              <a:t>/main/resources/static</a:t>
            </a:r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Override </a:t>
            </a:r>
            <a:r>
              <a:rPr lang="en-US" dirty="0" err="1" smtClean="0"/>
              <a:t>banner.txt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193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Include dependency spring-boot-starter-data-</a:t>
            </a:r>
            <a:r>
              <a:rPr lang="en-US" dirty="0" err="1" smtClean="0"/>
              <a:t>jpa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Include dependency </a:t>
            </a:r>
            <a:r>
              <a:rPr lang="en-US" dirty="0" err="1" smtClean="0"/>
              <a:t>hsqldb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Genereer</a:t>
            </a:r>
            <a:r>
              <a:rPr lang="en-US" dirty="0" smtClean="0"/>
              <a:t> database </a:t>
            </a:r>
            <a:r>
              <a:rPr lang="en-US" dirty="0" err="1" smtClean="0"/>
              <a:t>mbv</a:t>
            </a:r>
            <a:r>
              <a:rPr lang="en-US" dirty="0" smtClean="0"/>
              <a:t> hibernate </a:t>
            </a:r>
          </a:p>
          <a:p>
            <a:pPr marL="606425" lvl="1" indent="-342900">
              <a:buFont typeface="Wingdings" charset="2"/>
              <a:buChar char="Ø"/>
            </a:pPr>
            <a:r>
              <a:rPr lang="en-US" dirty="0" err="1"/>
              <a:t>spring.jpa.hibernate.ddl</a:t>
            </a:r>
            <a:r>
              <a:rPr lang="en-US" dirty="0"/>
              <a:t>-</a:t>
            </a:r>
            <a:r>
              <a:rPr lang="en-US" dirty="0" smtClean="0"/>
              <a:t>auto = create</a:t>
            </a:r>
          </a:p>
          <a:p>
            <a:pPr marL="606425" lvl="1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Maak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entity Book met fields</a:t>
            </a:r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Maak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interface </a:t>
            </a:r>
            <a:r>
              <a:rPr lang="en-US" dirty="0" err="1" smtClean="0"/>
              <a:t>mbv</a:t>
            </a:r>
            <a:r>
              <a:rPr lang="en-US" dirty="0" smtClean="0"/>
              <a:t> </a:t>
            </a:r>
            <a:r>
              <a:rPr lang="en-US" dirty="0" err="1" smtClean="0"/>
              <a:t>CrudRepository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err="1"/>
              <a:t>Maak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 smtClean="0"/>
              <a:t>RestController</a:t>
            </a:r>
            <a:r>
              <a:rPr lang="en-US" dirty="0" smtClean="0"/>
              <a:t> en </a:t>
            </a:r>
            <a:r>
              <a:rPr lang="en-US" dirty="0" err="1" smtClean="0"/>
              <a:t>geef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entity </a:t>
            </a:r>
            <a:r>
              <a:rPr lang="en-US" dirty="0" err="1" smtClean="0"/>
              <a:t>terug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149600" y="476447"/>
            <a:ext cx="2844800" cy="874873"/>
            <a:chOff x="6887124" y="1795073"/>
            <a:chExt cx="1749746" cy="874873"/>
          </a:xfrm>
        </p:grpSpPr>
        <p:sp>
          <p:nvSpPr>
            <p:cNvPr id="9" name="Rectangle 8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/>
                <a:t>Lab 2: Full swing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08831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Maak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starter op basis van de lab3_lib</a:t>
            </a:r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De </a:t>
            </a:r>
            <a:r>
              <a:rPr lang="en-US" dirty="0" err="1" smtClean="0"/>
              <a:t>autoconfigure</a:t>
            </a:r>
            <a:r>
              <a:rPr lang="en-US" dirty="0" smtClean="0"/>
              <a:t> insert </a:t>
            </a:r>
            <a:r>
              <a:rPr lang="en-US" dirty="0" err="1" smtClean="0"/>
              <a:t>een</a:t>
            </a:r>
            <a:r>
              <a:rPr lang="en-US" dirty="0" smtClean="0"/>
              <a:t> Book in de database</a:t>
            </a:r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Maak</a:t>
            </a:r>
            <a:r>
              <a:rPr lang="en-US" dirty="0" smtClean="0"/>
              <a:t> de starter </a:t>
            </a:r>
            <a:r>
              <a:rPr lang="en-US" dirty="0" err="1" smtClean="0"/>
              <a:t>conditioneel</a:t>
            </a:r>
            <a:r>
              <a:rPr lang="en-US" dirty="0" smtClean="0"/>
              <a:t> op basis van </a:t>
            </a:r>
            <a:r>
              <a:rPr lang="en-US" dirty="0" err="1" smtClean="0"/>
              <a:t>een</a:t>
            </a:r>
            <a:r>
              <a:rPr lang="en-US" dirty="0" smtClean="0"/>
              <a:t> property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149600" y="476447"/>
            <a:ext cx="2844800" cy="874873"/>
            <a:chOff x="6887124" y="1795073"/>
            <a:chExt cx="1749746" cy="874873"/>
          </a:xfrm>
        </p:grpSpPr>
        <p:sp>
          <p:nvSpPr>
            <p:cNvPr id="9" name="Rectangle 8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/>
                <a:t>Lab 3: Eigen starter</a:t>
              </a:r>
              <a:endParaRPr lang="en-US" sz="2200" kern="1200" dirty="0"/>
            </a:p>
          </p:txBody>
        </p:sp>
      </p:grp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031479903"/>
              </p:ext>
            </p:extLst>
          </p:nvPr>
        </p:nvGraphicFramePr>
        <p:xfrm>
          <a:off x="1245810" y="4136572"/>
          <a:ext cx="6652381" cy="1711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21238" y="4172857"/>
            <a:ext cx="689428" cy="6894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78340" y="4172857"/>
            <a:ext cx="718900" cy="7168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79287" y="4221237"/>
            <a:ext cx="1074617" cy="75729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632273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6" name="Rectangle 5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err="1" smtClean="0"/>
                <a:t>Afsluiting</a:t>
              </a:r>
              <a:endParaRPr lang="en-US" sz="2200" kern="1200" dirty="0"/>
            </a:p>
          </p:txBody>
        </p:sp>
      </p:grpSp>
      <p:sp>
        <p:nvSpPr>
          <p:cNvPr id="8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Referentiemateriaal</a:t>
            </a:r>
            <a:endParaRPr lang="en-US" dirty="0" smtClean="0"/>
          </a:p>
          <a:p>
            <a:pPr marL="606425" lvl="1" indent="-342900">
              <a:buFont typeface="Wingdings" charset="2"/>
              <a:buChar char="Ø"/>
            </a:pPr>
            <a:r>
              <a:rPr lang="en-US" dirty="0">
                <a:hlinkClick r:id="rId3"/>
              </a:rPr>
              <a:t>http://projects.spring.io/spring-boot/</a:t>
            </a:r>
          </a:p>
          <a:p>
            <a:pPr marL="606425" lvl="1" indent="-342900">
              <a:buFont typeface="Wingdings" charset="2"/>
              <a:buChar char="Ø"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://docs.spring.io/spring-boot/docs/current/reference/html/</a:t>
            </a:r>
            <a:r>
              <a:rPr lang="en-US" dirty="0" smtClean="0">
                <a:hlinkClick r:id="rId3"/>
              </a:rPr>
              <a:t>index.html</a:t>
            </a:r>
            <a:endParaRPr lang="en-US" dirty="0"/>
          </a:p>
          <a:p>
            <a:pPr marL="606425" lvl="1" indent="-342900">
              <a:buFont typeface="Wingdings" charset="2"/>
              <a:buChar char="Ø"/>
            </a:pPr>
            <a:r>
              <a:rPr lang="en-US" dirty="0">
                <a:hlinkClick r:id="rId4"/>
              </a:rPr>
              <a:t>https://github.com/hoeckxer/</a:t>
            </a:r>
            <a:r>
              <a:rPr lang="en-US" dirty="0" smtClean="0">
                <a:hlinkClick r:id="rId4"/>
              </a:rPr>
              <a:t>boot.git</a:t>
            </a:r>
            <a:endParaRPr lang="en-US" dirty="0"/>
          </a:p>
          <a:p>
            <a:pPr marL="606425" lvl="1" indent="-342900">
              <a:buFont typeface="Wingdings" charset="2"/>
              <a:buChar char="Ø"/>
            </a:pPr>
            <a:r>
              <a:rPr lang="en-US" dirty="0">
                <a:hlinkClick r:id="rId5"/>
              </a:rPr>
              <a:t>https://twitter.com/</a:t>
            </a:r>
            <a:r>
              <a:rPr lang="en-US" dirty="0" smtClean="0">
                <a:hlinkClick r:id="rId5"/>
              </a:rPr>
              <a:t>springboot</a:t>
            </a:r>
            <a:r>
              <a:rPr lang="en-US" dirty="0" smtClean="0"/>
              <a:t> </a:t>
            </a:r>
          </a:p>
          <a:p>
            <a:pPr marL="606425" lvl="1" indent="-342900"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514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7"/>
          </p:nvPr>
        </p:nvPicPr>
        <p:blipFill>
          <a:blip r:embed="rId2"/>
          <a:srcRect t="5341" b="5341"/>
          <a:stretch>
            <a:fillRect/>
          </a:stretch>
        </p:blipFill>
        <p:spPr>
          <a:xfrm>
            <a:off x="1209963" y="1714258"/>
            <a:ext cx="6728838" cy="3988042"/>
          </a:xfrm>
        </p:spPr>
      </p:pic>
      <p:grpSp>
        <p:nvGrpSpPr>
          <p:cNvPr id="5" name="Group 4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6" name="Rectangle 5">
              <a:hlinkClick r:id="rId3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err="1" smtClean="0"/>
                <a:t>Afsluiting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32653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Samenvatting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263408"/>
            <a:ext cx="5968984" cy="291289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Spring Boot is </a:t>
            </a:r>
            <a:r>
              <a:rPr lang="en-US" dirty="0" err="1" smtClean="0"/>
              <a:t>een</a:t>
            </a:r>
            <a:r>
              <a:rPr lang="en-US" dirty="0" smtClean="0"/>
              <a:t> van de Spring frameworks </a:t>
            </a:r>
            <a:r>
              <a:rPr lang="en-US" dirty="0" err="1" smtClean="0"/>
              <a:t>waarmee</a:t>
            </a:r>
            <a:r>
              <a:rPr lang="en-US" dirty="0" smtClean="0"/>
              <a:t> je </a:t>
            </a:r>
            <a:r>
              <a:rPr lang="en-US" dirty="0" err="1" smtClean="0"/>
              <a:t>razendsnel</a:t>
            </a:r>
            <a:r>
              <a:rPr lang="en-US" dirty="0" smtClean="0"/>
              <a:t> </a:t>
            </a:r>
            <a:r>
              <a:rPr lang="en-US" dirty="0" err="1" smtClean="0"/>
              <a:t>applicaties</a:t>
            </a:r>
            <a:r>
              <a:rPr lang="en-US" dirty="0" smtClean="0"/>
              <a:t> </a:t>
            </a:r>
            <a:r>
              <a:rPr lang="en-US" dirty="0" err="1" smtClean="0"/>
              <a:t>kunt</a:t>
            </a:r>
            <a:r>
              <a:rPr lang="en-US" dirty="0" smtClean="0"/>
              <a:t> </a:t>
            </a:r>
            <a:r>
              <a:rPr lang="en-US" dirty="0" err="1" smtClean="0"/>
              <a:t>ontwikkelen</a:t>
            </a:r>
            <a:r>
              <a:rPr lang="en-US" dirty="0" smtClean="0"/>
              <a:t> door het </a:t>
            </a:r>
            <a:r>
              <a:rPr lang="en-US" dirty="0" err="1" smtClean="0"/>
              <a:t>gebruik</a:t>
            </a:r>
            <a:r>
              <a:rPr lang="en-US" dirty="0" smtClean="0"/>
              <a:t> van </a:t>
            </a:r>
            <a:r>
              <a:rPr lang="en-US" dirty="0" err="1" smtClean="0"/>
              <a:t>wereldwijde</a:t>
            </a:r>
            <a:r>
              <a:rPr lang="en-US" dirty="0" smtClean="0"/>
              <a:t> </a:t>
            </a:r>
            <a:r>
              <a:rPr lang="en-US" dirty="0" err="1" smtClean="0"/>
              <a:t>standaarden</a:t>
            </a:r>
            <a:r>
              <a:rPr lang="en-US" dirty="0" smtClean="0"/>
              <a:t>, </a:t>
            </a:r>
            <a:r>
              <a:rPr lang="en-US" dirty="0" err="1" smtClean="0"/>
              <a:t>bijvoorbeeld</a:t>
            </a:r>
            <a:r>
              <a:rPr lang="en-US" dirty="0" smtClean="0"/>
              <a:t> in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microservices</a:t>
            </a:r>
            <a:r>
              <a:rPr lang="en-US" dirty="0" smtClean="0"/>
              <a:t> </a:t>
            </a:r>
            <a:r>
              <a:rPr lang="en-US" dirty="0" err="1" smtClean="0"/>
              <a:t>architectuur</a:t>
            </a:r>
            <a:r>
              <a:rPr lang="en-US" dirty="0" smtClean="0"/>
              <a:t>. In </a:t>
            </a:r>
            <a:r>
              <a:rPr lang="en-US" dirty="0" err="1" smtClean="0"/>
              <a:t>deze</a:t>
            </a:r>
            <a:r>
              <a:rPr lang="en-US" dirty="0" smtClean="0"/>
              <a:t> </a:t>
            </a:r>
            <a:r>
              <a:rPr lang="en-US" dirty="0" err="1" smtClean="0"/>
              <a:t>interactieve</a:t>
            </a:r>
            <a:r>
              <a:rPr lang="en-US" dirty="0" smtClean="0"/>
              <a:t> </a:t>
            </a:r>
            <a:r>
              <a:rPr lang="en-US" dirty="0" err="1" smtClean="0"/>
              <a:t>sessie</a:t>
            </a:r>
            <a:r>
              <a:rPr lang="en-US" dirty="0" smtClean="0"/>
              <a:t> </a:t>
            </a:r>
            <a:r>
              <a:rPr lang="en-US" dirty="0" err="1" smtClean="0"/>
              <a:t>neemt</a:t>
            </a:r>
            <a:r>
              <a:rPr lang="en-US" dirty="0" smtClean="0"/>
              <a:t> Erwin je </a:t>
            </a:r>
            <a:r>
              <a:rPr lang="en-US" dirty="0" err="1" smtClean="0"/>
              <a:t>mee</a:t>
            </a:r>
            <a:r>
              <a:rPr lang="en-US" dirty="0" smtClean="0"/>
              <a:t> door het </a:t>
            </a:r>
            <a:r>
              <a:rPr lang="en-US" dirty="0" err="1" smtClean="0"/>
              <a:t>wat</a:t>
            </a:r>
            <a:r>
              <a:rPr lang="en-US" dirty="0" smtClean="0"/>
              <a:t>, </a:t>
            </a:r>
            <a:r>
              <a:rPr lang="en-US" dirty="0" err="1" smtClean="0"/>
              <a:t>waarom</a:t>
            </a:r>
            <a:r>
              <a:rPr lang="en-US" dirty="0" smtClean="0"/>
              <a:t> en hoe van Spring boot,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vervolgens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laten</a:t>
            </a:r>
            <a:r>
              <a:rPr lang="en-US" dirty="0" smtClean="0"/>
              <a:t> </a:t>
            </a:r>
            <a:r>
              <a:rPr lang="en-US" dirty="0" err="1" smtClean="0"/>
              <a:t>zien</a:t>
            </a:r>
            <a:r>
              <a:rPr lang="en-US" dirty="0" smtClean="0"/>
              <a:t> hoe je het </a:t>
            </a:r>
            <a:r>
              <a:rPr lang="en-US" dirty="0" err="1" smtClean="0"/>
              <a:t>meeste</a:t>
            </a:r>
            <a:r>
              <a:rPr lang="en-US" dirty="0" smtClean="0"/>
              <a:t> </a:t>
            </a:r>
            <a:r>
              <a:rPr lang="en-US" dirty="0" err="1" smtClean="0"/>
              <a:t>uit</a:t>
            </a:r>
            <a:r>
              <a:rPr lang="en-US" dirty="0" smtClean="0"/>
              <a:t> Spring </a:t>
            </a:r>
            <a:r>
              <a:rPr lang="en-US" dirty="0"/>
              <a:t>B</a:t>
            </a:r>
            <a:r>
              <a:rPr lang="en-US" dirty="0" smtClean="0"/>
              <a:t>oot </a:t>
            </a:r>
            <a:r>
              <a:rPr lang="en-US" dirty="0" err="1" smtClean="0"/>
              <a:t>kunt</a:t>
            </a:r>
            <a:r>
              <a:rPr lang="en-US" dirty="0" smtClean="0"/>
              <a:t> </a:t>
            </a:r>
            <a:r>
              <a:rPr lang="en-US" dirty="0" err="1" smtClean="0"/>
              <a:t>halen</a:t>
            </a:r>
            <a:r>
              <a:rPr lang="en-US" dirty="0" smtClean="0"/>
              <a:t>. Door </a:t>
            </a:r>
            <a:r>
              <a:rPr lang="en-US" dirty="0" err="1" smtClean="0"/>
              <a:t>zowel</a:t>
            </a:r>
            <a:r>
              <a:rPr lang="en-US" dirty="0" smtClean="0"/>
              <a:t> </a:t>
            </a:r>
            <a:r>
              <a:rPr lang="en-US" dirty="0" err="1" smtClean="0"/>
              <a:t>hoog</a:t>
            </a:r>
            <a:r>
              <a:rPr lang="en-US" dirty="0" smtClean="0"/>
              <a:t>-over views, </a:t>
            </a:r>
            <a:r>
              <a:rPr lang="en-US" dirty="0" err="1" smtClean="0"/>
              <a:t>scherpe</a:t>
            </a:r>
            <a:r>
              <a:rPr lang="en-US" dirty="0" smtClean="0"/>
              <a:t> details </a:t>
            </a:r>
            <a:r>
              <a:rPr lang="en-US" dirty="0" err="1" smtClean="0"/>
              <a:t>als</a:t>
            </a:r>
            <a:r>
              <a:rPr lang="en-US" dirty="0" smtClean="0"/>
              <a:t> hidden gems leer je in </a:t>
            </a:r>
            <a:r>
              <a:rPr lang="en-US" dirty="0" err="1" smtClean="0"/>
              <a:t>deze</a:t>
            </a:r>
            <a:r>
              <a:rPr lang="en-US" dirty="0" smtClean="0"/>
              <a:t> </a:t>
            </a:r>
            <a:r>
              <a:rPr lang="en-US" dirty="0" err="1" smtClean="0"/>
              <a:t>sessie</a:t>
            </a:r>
            <a:r>
              <a:rPr lang="en-US" dirty="0" smtClean="0"/>
              <a:t> </a:t>
            </a:r>
            <a:r>
              <a:rPr lang="en-US" dirty="0" err="1" smtClean="0"/>
              <a:t>snel</a:t>
            </a:r>
            <a:r>
              <a:rPr lang="en-US" dirty="0" smtClean="0"/>
              <a:t> meters </a:t>
            </a:r>
            <a:r>
              <a:rPr lang="en-US" dirty="0" err="1" smtClean="0"/>
              <a:t>maken</a:t>
            </a:r>
            <a:r>
              <a:rPr lang="en-US" dirty="0" smtClean="0"/>
              <a:t> met Spring boot!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994" y="1970678"/>
            <a:ext cx="3808278" cy="3808278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6" name="Rectangle 5"/>
          <p:cNvSpPr/>
          <p:nvPr/>
        </p:nvSpPr>
        <p:spPr>
          <a:xfrm>
            <a:off x="366104" y="4399545"/>
            <a:ext cx="46764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Erwin is Software Architect </a:t>
            </a:r>
            <a:r>
              <a:rPr lang="en-US" dirty="0" err="1" smtClean="0"/>
              <a:t>bij</a:t>
            </a:r>
            <a:r>
              <a:rPr lang="en-US" dirty="0" smtClean="0"/>
              <a:t> CGI, met </a:t>
            </a:r>
            <a:r>
              <a:rPr lang="en-US" dirty="0" err="1" smtClean="0"/>
              <a:t>ruim</a:t>
            </a:r>
            <a:r>
              <a:rPr lang="en-US" dirty="0" smtClean="0"/>
              <a:t> 8 </a:t>
            </a:r>
            <a:r>
              <a:rPr lang="en-US" dirty="0" err="1" smtClean="0"/>
              <a:t>jaar</a:t>
            </a:r>
            <a:r>
              <a:rPr lang="en-US" dirty="0" smtClean="0"/>
              <a:t> </a:t>
            </a:r>
            <a:r>
              <a:rPr lang="en-US" dirty="0" err="1" smtClean="0"/>
              <a:t>ervaring</a:t>
            </a:r>
            <a:r>
              <a:rPr lang="en-US" dirty="0" smtClean="0"/>
              <a:t> in </a:t>
            </a:r>
            <a:r>
              <a:rPr lang="en-US" dirty="0" err="1" smtClean="0"/>
              <a:t>veel</a:t>
            </a:r>
            <a:r>
              <a:rPr lang="en-US" dirty="0" smtClean="0"/>
              <a:t> </a:t>
            </a:r>
            <a:r>
              <a:rPr lang="en-US" dirty="0" err="1" smtClean="0"/>
              <a:t>verschillende</a:t>
            </a:r>
            <a:r>
              <a:rPr lang="en-US" dirty="0" smtClean="0"/>
              <a:t> </a:t>
            </a:r>
            <a:r>
              <a:rPr lang="en-US" dirty="0" err="1" smtClean="0"/>
              <a:t>omgevingen</a:t>
            </a:r>
            <a:r>
              <a:rPr lang="en-US" dirty="0" smtClean="0"/>
              <a:t>. </a:t>
            </a:r>
            <a:r>
              <a:rPr lang="en-US" dirty="0" err="1" smtClean="0"/>
              <a:t>Vanuit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 </a:t>
            </a:r>
            <a:r>
              <a:rPr lang="en-US" dirty="0" err="1" smtClean="0"/>
              <a:t>passie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IT en </a:t>
            </a:r>
            <a:r>
              <a:rPr lang="en-US" dirty="0" err="1" smtClean="0"/>
              <a:t>techniek</a:t>
            </a:r>
            <a:r>
              <a:rPr lang="en-US" dirty="0" smtClean="0"/>
              <a:t> </a:t>
            </a:r>
            <a:r>
              <a:rPr lang="en-US" dirty="0" err="1" smtClean="0"/>
              <a:t>streeft</a:t>
            </a:r>
            <a:r>
              <a:rPr lang="en-US" dirty="0" smtClean="0"/>
              <a:t> </a:t>
            </a:r>
            <a:r>
              <a:rPr lang="en-US" dirty="0" err="1" smtClean="0"/>
              <a:t>hij</a:t>
            </a:r>
            <a:r>
              <a:rPr lang="en-US" dirty="0" smtClean="0"/>
              <a:t> </a:t>
            </a:r>
            <a:r>
              <a:rPr lang="en-US" dirty="0" err="1" smtClean="0"/>
              <a:t>altijd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de </a:t>
            </a:r>
            <a:r>
              <a:rPr lang="en-US" dirty="0" err="1" smtClean="0"/>
              <a:t>beste</a:t>
            </a:r>
            <a:r>
              <a:rPr lang="en-US" dirty="0" smtClean="0"/>
              <a:t> </a:t>
            </a:r>
            <a:r>
              <a:rPr lang="en-US" dirty="0" err="1" smtClean="0"/>
              <a:t>manieren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klanten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ontzorgen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486779">
            <a:off x="6554721" y="3306795"/>
            <a:ext cx="2421414" cy="77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005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err="1" smtClean="0"/>
                <a:t>Overzicht</a:t>
              </a:r>
              <a:endParaRPr lang="en-US" sz="2200" kern="1200" dirty="0"/>
            </a:p>
          </p:txBody>
        </p:sp>
      </p:grpSp>
      <p:sp>
        <p:nvSpPr>
          <p:cNvPr id="7" name="Content Placeholder 2"/>
          <p:cNvSpPr txBox="1">
            <a:spLocks/>
          </p:cNvSpPr>
          <p:nvPr/>
        </p:nvSpPr>
        <p:spPr>
          <a:xfrm>
            <a:off x="449263" y="1778400"/>
            <a:ext cx="8250237" cy="44894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136650" indent="-21590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3025" indent="-228600" algn="l" defTabSz="914400" rtl="0" eaLnBrk="1" latinLnBrk="0" hangingPunct="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charset="2"/>
              <a:buChar char="Ø"/>
            </a:pPr>
            <a:r>
              <a:rPr lang="en-US" dirty="0"/>
              <a:t>Spring Boot makes it easy to create stand-alone, production-grade Spring based Applications that you can “just run”. 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Goals </a:t>
            </a:r>
            <a:r>
              <a:rPr lang="en-US" dirty="0"/>
              <a:t>Spring boot:</a:t>
            </a:r>
          </a:p>
          <a:p>
            <a:pPr marL="606425" lvl="1" indent="-342900">
              <a:buFont typeface="Wingdings" charset="2"/>
              <a:buChar char="Ø"/>
            </a:pPr>
            <a:r>
              <a:rPr lang="en-US" dirty="0"/>
              <a:t>Provide a radically faster and widely accessible getting started experience for all Spring development.</a:t>
            </a:r>
          </a:p>
          <a:p>
            <a:pPr marL="606425" lvl="1" indent="-342900">
              <a:buFont typeface="Wingdings" charset="2"/>
              <a:buChar char="Ø"/>
            </a:pPr>
            <a:r>
              <a:rPr lang="en-US" dirty="0"/>
              <a:t>Be opinionated out of the box, but get out of the way quickly as requirements start to diverge from the defaults.</a:t>
            </a:r>
          </a:p>
          <a:p>
            <a:pPr marL="606425" lvl="1" indent="-342900">
              <a:buFont typeface="Wingdings" charset="2"/>
              <a:buChar char="Ø"/>
            </a:pPr>
            <a:r>
              <a:rPr lang="en-US" dirty="0"/>
              <a:t>Absolutely no code generation and no requirement for XML configuration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12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7"/>
          </p:nvPr>
        </p:nvPicPr>
        <p:blipFill>
          <a:blip r:embed="rId2"/>
          <a:srcRect l="-34363" r="-34363"/>
          <a:stretch>
            <a:fillRect/>
          </a:stretch>
        </p:blipFill>
        <p:spPr>
          <a:xfrm>
            <a:off x="449263" y="1487544"/>
            <a:ext cx="8250237" cy="4889742"/>
          </a:xfrm>
        </p:spPr>
      </p:pic>
      <p:grpSp>
        <p:nvGrpSpPr>
          <p:cNvPr id="5" name="Group 4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6" name="Rectangle 5">
              <a:hlinkClick r:id="rId3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err="1" smtClean="0"/>
                <a:t>Overzicht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03941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5" name="Rectangle 4">
              <a:hlinkClick r:id="rId3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err="1" smtClean="0"/>
                <a:t>Overzicht</a:t>
              </a:r>
              <a:endParaRPr lang="en-US" sz="2200" kern="1200" dirty="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2794028" y="4784130"/>
            <a:ext cx="1467519" cy="9233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Yml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446873" y="3050724"/>
            <a:ext cx="3032088" cy="9233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Logback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024707" y="4189051"/>
            <a:ext cx="4108705" cy="92333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Spring MVC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11368" y="5211465"/>
            <a:ext cx="2031551" cy="9233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REST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782891" y="5400700"/>
            <a:ext cx="2595895" cy="9233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Tomcat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85484" y="2323405"/>
            <a:ext cx="2917460" cy="92333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Security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07050" y="481065"/>
            <a:ext cx="1415810" cy="9233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JTA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49746" y="3860800"/>
            <a:ext cx="2518801" cy="9233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NoSQL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50021" y="4749800"/>
            <a:ext cx="1608546" cy="92333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JMX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400805" y="3801119"/>
            <a:ext cx="3453740" cy="92333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MongoDB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099181" y="168175"/>
            <a:ext cx="2146178" cy="92333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Cloud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80255" y="5211465"/>
            <a:ext cx="5089910" cy="78483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Annotation </a:t>
            </a:r>
            <a:r>
              <a:rPr lang="en-US" sz="45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config</a:t>
            </a:r>
            <a:endParaRPr lang="en-US" sz="45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80255" y="2384962"/>
            <a:ext cx="4727151" cy="92333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ElasticSearch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50021" y="2785070"/>
            <a:ext cx="3378674" cy="92333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Hibernate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862362" y="939105"/>
            <a:ext cx="1454695" cy="9233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JPA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668447" y="1573787"/>
            <a:ext cx="2070436" cy="92333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Redis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472292" y="2785070"/>
            <a:ext cx="1608546" cy="9233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JMS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353719" y="1481513"/>
            <a:ext cx="2916446" cy="92333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Caching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057782" y="2035452"/>
            <a:ext cx="2031213" cy="9233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Log4j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49746" y="1461632"/>
            <a:ext cx="2494117" cy="9233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Flyway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636215" y="1690492"/>
            <a:ext cx="1800267" cy="9233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WAR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1086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30" grpId="0" animBg="1"/>
      <p:bldP spid="33" grpId="0" animBg="1"/>
      <p:bldP spid="34" grpId="0" animBg="1"/>
      <p:bldP spid="38" grpId="0" animBg="1"/>
      <p:bldP spid="45" grpId="0" animBg="1"/>
      <p:bldP spid="47" grpId="0" animBg="1"/>
      <p:bldP spid="29" grpId="0" animBg="1"/>
      <p:bldP spid="27" grpId="0" animBg="1"/>
      <p:bldP spid="44" grpId="0" animBg="1"/>
      <p:bldP spid="32" grpId="0" animBg="1"/>
      <p:bldP spid="31" grpId="0" animBg="1"/>
      <p:bldP spid="46" grpId="0" animBg="1"/>
      <p:bldP spid="40" grpId="0" animBg="1"/>
      <p:bldP spid="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5" name="Rectangle 4">
              <a:hlinkClick r:id="rId3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err="1" smtClean="0"/>
                <a:t>Overzicht</a:t>
              </a:r>
              <a:endParaRPr lang="en-US" sz="2200" kern="1200" dirty="0"/>
            </a:p>
          </p:txBody>
        </p:sp>
      </p:grpSp>
      <p:sp>
        <p:nvSpPr>
          <p:cNvPr id="8" name="Rounded Rectangle 7"/>
          <p:cNvSpPr/>
          <p:nvPr/>
        </p:nvSpPr>
        <p:spPr bwMode="gray">
          <a:xfrm>
            <a:off x="366232" y="1580471"/>
            <a:ext cx="8411537" cy="4421445"/>
          </a:xfrm>
          <a:prstGeom prst="round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t" anchorCtr="0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3000" b="1" dirty="0" err="1" smtClean="0">
                <a:solidFill>
                  <a:schemeClr val="bg1"/>
                </a:solidFill>
                <a:cs typeface="Arial" pitchFamily="34" charset="0"/>
              </a:rPr>
              <a:t>MyApplication</a:t>
            </a:r>
            <a:endParaRPr lang="en-US" sz="3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Rounded Rectangle 9"/>
          <p:cNvSpPr/>
          <p:nvPr/>
        </p:nvSpPr>
        <p:spPr bwMode="gray">
          <a:xfrm>
            <a:off x="580888" y="2527779"/>
            <a:ext cx="2805894" cy="3212644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63500" tIns="0" rIns="64800" bIns="0" rtlCol="0" anchor="ctr" anchorCtr="0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3000" b="1" dirty="0" smtClean="0">
                <a:solidFill>
                  <a:schemeClr val="tx1"/>
                </a:solidFill>
                <a:cs typeface="Arial" pitchFamily="34" charset="0"/>
              </a:rPr>
              <a:t>Business logic</a:t>
            </a:r>
            <a:endParaRPr lang="en-US" sz="30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gray">
          <a:xfrm>
            <a:off x="3697128" y="2527779"/>
            <a:ext cx="4820976" cy="1568965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63500" tIns="0" rIns="64800" bIns="0" rtlCol="0" anchor="ctr" anchorCtr="0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3000" b="1" dirty="0" smtClean="0">
                <a:solidFill>
                  <a:schemeClr val="tx1"/>
                </a:solidFill>
                <a:cs typeface="Arial" pitchFamily="34" charset="0"/>
              </a:rPr>
              <a:t>Spring configuration</a:t>
            </a:r>
            <a:endParaRPr lang="en-US" sz="30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2" name="Rounded Rectangle 11"/>
          <p:cNvSpPr/>
          <p:nvPr/>
        </p:nvSpPr>
        <p:spPr bwMode="gray">
          <a:xfrm>
            <a:off x="3697128" y="4445405"/>
            <a:ext cx="2042969" cy="1295018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63500" tIns="0" rIns="64800" bIns="0" rtlCol="0" anchor="ctr" anchorCtr="0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3000" b="1" dirty="0" smtClean="0">
                <a:solidFill>
                  <a:schemeClr val="bg1"/>
                </a:solidFill>
                <a:cs typeface="Arial" pitchFamily="34" charset="0"/>
              </a:rPr>
              <a:t>Library X</a:t>
            </a:r>
            <a:endParaRPr lang="en-US" sz="3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Rounded Rectangle 12"/>
          <p:cNvSpPr/>
          <p:nvPr/>
        </p:nvSpPr>
        <p:spPr bwMode="gray">
          <a:xfrm>
            <a:off x="5977078" y="4445405"/>
            <a:ext cx="2541026" cy="1295018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63500" tIns="0" rIns="64800" bIns="0" rtlCol="0" anchor="ctr" anchorCtr="0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3000" b="1" dirty="0" smtClean="0">
                <a:solidFill>
                  <a:schemeClr val="bg1"/>
                </a:solidFill>
                <a:cs typeface="Arial" pitchFamily="34" charset="0"/>
              </a:rPr>
              <a:t>Library Y</a:t>
            </a:r>
            <a:endParaRPr lang="en-US" sz="30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922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 bwMode="gray">
          <a:xfrm>
            <a:off x="366232" y="1580471"/>
            <a:ext cx="8411537" cy="4421445"/>
          </a:xfrm>
          <a:prstGeom prst="round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t" anchorCtr="0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3000" b="1" dirty="0" err="1" smtClean="0">
                <a:solidFill>
                  <a:schemeClr val="bg1"/>
                </a:solidFill>
                <a:cs typeface="Arial" pitchFamily="34" charset="0"/>
              </a:rPr>
              <a:t>MyApplication</a:t>
            </a:r>
            <a:endParaRPr lang="en-US" sz="3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5" name="Rectangle 4">
              <a:hlinkClick r:id="rId3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err="1" smtClean="0"/>
                <a:t>Overzicht</a:t>
              </a:r>
              <a:endParaRPr lang="en-US" sz="2200" kern="1200" dirty="0"/>
            </a:p>
          </p:txBody>
        </p:sp>
      </p:grpSp>
      <p:sp>
        <p:nvSpPr>
          <p:cNvPr id="10" name="Rounded Rectangle 9"/>
          <p:cNvSpPr/>
          <p:nvPr/>
        </p:nvSpPr>
        <p:spPr bwMode="gray">
          <a:xfrm>
            <a:off x="580888" y="2527779"/>
            <a:ext cx="7795980" cy="1568965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63500" tIns="0" rIns="64800" bIns="0" rtlCol="0" anchor="ctr" anchorCtr="0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3000" b="1" dirty="0" smtClean="0">
                <a:solidFill>
                  <a:schemeClr val="tx1"/>
                </a:solidFill>
                <a:cs typeface="Arial" pitchFamily="34" charset="0"/>
              </a:rPr>
              <a:t>Business logic</a:t>
            </a:r>
            <a:endParaRPr lang="en-US" sz="30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2" name="Rounded Rectangle 11"/>
          <p:cNvSpPr/>
          <p:nvPr/>
        </p:nvSpPr>
        <p:spPr bwMode="gray">
          <a:xfrm>
            <a:off x="760813" y="4383146"/>
            <a:ext cx="2042969" cy="1295018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63500" tIns="0" rIns="64800" bIns="0" rtlCol="0" anchor="ctr" anchorCtr="0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3000" b="1" dirty="0" smtClean="0">
                <a:solidFill>
                  <a:schemeClr val="bg1"/>
                </a:solidFill>
                <a:cs typeface="Arial" pitchFamily="34" charset="0"/>
              </a:rPr>
              <a:t>Library X</a:t>
            </a:r>
            <a:endParaRPr lang="en-US" sz="3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Rounded Rectangle 12"/>
          <p:cNvSpPr/>
          <p:nvPr/>
        </p:nvSpPr>
        <p:spPr bwMode="gray">
          <a:xfrm>
            <a:off x="3049299" y="4445405"/>
            <a:ext cx="2541026" cy="1295018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63500" tIns="0" rIns="64800" bIns="0" rtlCol="0" anchor="ctr" anchorCtr="0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3000" b="1" dirty="0" smtClean="0">
                <a:solidFill>
                  <a:schemeClr val="bg1"/>
                </a:solidFill>
                <a:cs typeface="Arial" pitchFamily="34" charset="0"/>
              </a:rPr>
              <a:t>Spring boot</a:t>
            </a:r>
            <a:endParaRPr lang="en-US" sz="3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Rounded Rectangle 13"/>
          <p:cNvSpPr/>
          <p:nvPr/>
        </p:nvSpPr>
        <p:spPr bwMode="gray">
          <a:xfrm>
            <a:off x="5835842" y="4445405"/>
            <a:ext cx="2541026" cy="1295018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63500" tIns="0" rIns="64800" bIns="0" rtlCol="0" anchor="ctr" anchorCtr="0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3000" b="1" dirty="0" smtClean="0">
                <a:solidFill>
                  <a:schemeClr val="bg1"/>
                </a:solidFill>
                <a:cs typeface="Arial" pitchFamily="34" charset="0"/>
              </a:rPr>
              <a:t>Library Y</a:t>
            </a:r>
            <a:endParaRPr lang="en-US" sz="30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560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0" grpId="0" animBg="1"/>
      <p:bldP spid="12" grpId="0" animBg="1"/>
      <p:bldP spid="14" grpId="0" animBg="1"/>
    </p:bldLst>
  </p:timing>
</p:sld>
</file>

<file path=ppt/theme/theme1.xml><?xml version="1.0" encoding="utf-8"?>
<a:theme xmlns:a="http://schemas.openxmlformats.org/drawingml/2006/main" name="CGI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 lIns="0" tIns="0" rIns="0" bIns="0" rtlCol="0">
        <a:spAutoFit/>
      </a:bodyPr>
      <a:lstStyle>
        <a:defPPr>
          <a:defRPr dirty="0" smtClean="0"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CGI.thmx</Template>
  <TotalTime>77156</TotalTime>
  <Words>894</Words>
  <Application>Microsoft Macintosh PowerPoint</Application>
  <PresentationFormat>On-screen Show (4:3)</PresentationFormat>
  <Paragraphs>316</Paragraphs>
  <Slides>45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CGI</vt:lpstr>
      <vt:lpstr>Spring boot in action </vt:lpstr>
      <vt:lpstr>Welkom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Samenvatting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Erwin Hoeckx</dc:creator>
  <cp:lastModifiedBy>Erwin Hoeckx</cp:lastModifiedBy>
  <cp:revision>286</cp:revision>
  <dcterms:created xsi:type="dcterms:W3CDTF">2015-12-25T11:51:22Z</dcterms:created>
  <dcterms:modified xsi:type="dcterms:W3CDTF">2016-02-25T14:50:11Z</dcterms:modified>
</cp:coreProperties>
</file>