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0" r:id="rId3"/>
    <p:sldId id="319" r:id="rId4"/>
    <p:sldId id="304" r:id="rId5"/>
    <p:sldId id="338" r:id="rId6"/>
    <p:sldId id="335" r:id="rId7"/>
    <p:sldId id="326" r:id="rId8"/>
    <p:sldId id="333" r:id="rId9"/>
    <p:sldId id="336" r:id="rId10"/>
    <p:sldId id="327" r:id="rId11"/>
    <p:sldId id="303" r:id="rId12"/>
    <p:sldId id="284" r:id="rId13"/>
    <p:sldId id="290" r:id="rId14"/>
    <p:sldId id="339" r:id="rId15"/>
    <p:sldId id="340" r:id="rId16"/>
    <p:sldId id="302" r:id="rId17"/>
    <p:sldId id="278" r:id="rId18"/>
    <p:sldId id="266" r:id="rId19"/>
    <p:sldId id="275" r:id="rId20"/>
    <p:sldId id="337" r:id="rId21"/>
    <p:sldId id="341" r:id="rId22"/>
    <p:sldId id="309" r:id="rId23"/>
    <p:sldId id="310" r:id="rId24"/>
    <p:sldId id="311" r:id="rId25"/>
    <p:sldId id="312" r:id="rId26"/>
    <p:sldId id="313" r:id="rId27"/>
    <p:sldId id="342" r:id="rId28"/>
    <p:sldId id="314" r:id="rId29"/>
    <p:sldId id="315" r:id="rId30"/>
    <p:sldId id="316" r:id="rId31"/>
    <p:sldId id="317" r:id="rId32"/>
    <p:sldId id="324" r:id="rId33"/>
    <p:sldId id="325" r:id="rId34"/>
    <p:sldId id="318" r:id="rId35"/>
    <p:sldId id="343" r:id="rId36"/>
    <p:sldId id="307" r:id="rId37"/>
    <p:sldId id="308" r:id="rId38"/>
    <p:sldId id="305" r:id="rId39"/>
    <p:sldId id="306" r:id="rId40"/>
    <p:sldId id="329" r:id="rId41"/>
    <p:sldId id="330" r:id="rId42"/>
    <p:sldId id="334" r:id="rId43"/>
    <p:sldId id="331" r:id="rId44"/>
    <p:sldId id="332" r:id="rId45"/>
    <p:sldId id="320" r:id="rId46"/>
    <p:sldId id="32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1" autoAdjust="0"/>
    <p:restoredTop sz="86478" autoAdjust="0"/>
  </p:normalViewPr>
  <p:slideViewPr>
    <p:cSldViewPr snapToGrid="0" snapToObjects="1">
      <p:cViewPr varScale="1">
        <p:scale>
          <a:sx n="105" d="100"/>
          <a:sy n="105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E150510-D9E0-FD4D-B98E-BB8252A510A1}" type="presOf" srcId="{5D89C485-0D4D-2A47-B989-39B2D227C6F5}" destId="{C2BCA4CD-038A-674D-B9B8-3665260873C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70F78BD7-D5C1-1543-AAD7-D40621535046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over </a:t>
            </a:r>
            <a:r>
              <a:rPr lang="en-US" dirty="0" err="1" smtClean="0"/>
              <a:t>wat</a:t>
            </a:r>
            <a:r>
              <a:rPr lang="en-US" dirty="0" smtClean="0"/>
              <a:t> spring boot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is, en </a:t>
            </a:r>
            <a:r>
              <a:rPr lang="en-US" dirty="0" err="1" smtClean="0"/>
              <a:t>waar</a:t>
            </a:r>
            <a:r>
              <a:rPr lang="en-US" dirty="0" smtClean="0"/>
              <a:t> het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positioneert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Geen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eckxer/boot.gi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index.html" TargetMode="External"/><Relationship Id="rId4" Type="http://schemas.openxmlformats.org/officeDocument/2006/relationships/hyperlink" Target="https://github.com/hoeckxer/boot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2" y="4204514"/>
            <a:ext cx="8250237" cy="1244816"/>
          </a:xfrm>
        </p:spPr>
        <p:txBody>
          <a:bodyPr/>
          <a:lstStyle/>
          <a:p>
            <a:r>
              <a:rPr lang="en-US" dirty="0"/>
              <a:t>Spring boot in action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89" y="4066438"/>
            <a:ext cx="3531811" cy="1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Tweeting a REST-service!</a:t>
            </a: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9766906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Starter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mening</a:t>
            </a:r>
            <a:r>
              <a:rPr lang="en-US" dirty="0" smtClean="0"/>
              <a:t>!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7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7999"/>
            <a:ext cx="2832100" cy="3640667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- JPA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876300" y="3442305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- JMS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876300" y="4371219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–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starters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Batch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Jpa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Web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HornetQ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Jetty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marL="606425" lvl="1" indent="-342900">
              <a:buFont typeface="Wingdings" charset="2"/>
              <a:buChar char="Ø"/>
            </a:pPr>
            <a:endParaRPr lang="is-I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48 Spring-boot-starters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Building a Spring boot app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03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</a:t>
            </a:r>
            <a:r>
              <a:rPr lang="en-US" dirty="0" smtClean="0"/>
              <a:t>architect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CGI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@</a:t>
            </a:r>
            <a:r>
              <a:rPr lang="en-US" dirty="0" err="1" smtClean="0"/>
              <a:t>ErwinHoeckx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https://github.com/hoeckxer/</a:t>
            </a:r>
            <a:r>
              <a:rPr lang="en-US" dirty="0" smtClean="0">
                <a:hlinkClick r:id="rId3"/>
              </a:rPr>
              <a:t>boot.git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9263" y="1778400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lvl="1" indent="-342900">
              <a:buFont typeface="Wingdings" charset="2"/>
              <a:buChar char="Ø"/>
            </a:pPr>
            <a:r>
              <a:rPr lang="en-US" dirty="0"/>
              <a:t>Extend van spring-boot-starter-parent</a:t>
            </a:r>
          </a:p>
          <a:p>
            <a:pPr lvl="1" indent="0">
              <a:buNone/>
            </a:pP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Importeer</a:t>
            </a:r>
            <a:r>
              <a:rPr lang="en-US" dirty="0"/>
              <a:t> spring-boot-dependencies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Managed dependencies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4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Changing HTTP port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Unit testing your app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Transitive dependencies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Bijv</a:t>
            </a:r>
            <a:r>
              <a:rPr lang="en-US" dirty="0" smtClean="0"/>
              <a:t>. log4j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Production grade actuators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8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org.springframework.boot:spring-boot-starter-parent:1.3.2.RELEASE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Neem</a:t>
            </a:r>
            <a:r>
              <a:rPr lang="en-US" dirty="0" smtClean="0"/>
              <a:t> de dependency </a:t>
            </a:r>
            <a:r>
              <a:rPr lang="en-US" dirty="0" err="1" smtClean="0"/>
              <a:t>org.springframework.boot:spring-boot-starter-web</a:t>
            </a:r>
            <a:r>
              <a:rPr lang="en-US" dirty="0" smtClean="0"/>
              <a:t> op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Book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 smtClean="0"/>
              <a:t>Beter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verzinnen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autoconfigure</a:t>
            </a:r>
            <a:r>
              <a:rPr lang="en-US" dirty="0" smtClean="0"/>
              <a:t> module </a:t>
            </a:r>
            <a:r>
              <a:rPr lang="en-US" dirty="0" err="1" smtClean="0"/>
              <a:t>maken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Verplaats</a:t>
            </a:r>
            <a:r>
              <a:rPr lang="en-US" dirty="0" smtClean="0"/>
              <a:t> de Spring </a:t>
            </a:r>
            <a:r>
              <a:rPr lang="en-US" dirty="0" err="1" smtClean="0"/>
              <a:t>configuratie</a:t>
            </a:r>
            <a:r>
              <a:rPr lang="en-US" dirty="0" smtClean="0"/>
              <a:t> van Lab 2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starter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4"/>
              </a:rPr>
              <a:t>https://github.com/hoeckxer/</a:t>
            </a:r>
            <a:r>
              <a:rPr lang="en-US" dirty="0" smtClean="0">
                <a:hlinkClick r:id="rId4"/>
              </a:rPr>
              <a:t>boot.git</a:t>
            </a:r>
            <a:r>
              <a:rPr lang="en-US" dirty="0" smtClean="0"/>
              <a:t> 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/>
              <a:t>Spring Boot makes it easy to create stand-alone, production-grade Spring based Applications that you can “just run”. 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Goals </a:t>
            </a:r>
            <a:r>
              <a:rPr lang="en-US" dirty="0"/>
              <a:t>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-34363" r="-34363"/>
          <a:stretch>
            <a:fillRect/>
          </a:stretch>
        </p:blipFill>
        <p:spPr>
          <a:xfrm>
            <a:off x="449263" y="1487544"/>
            <a:ext cx="8250237" cy="48897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94028" y="4784130"/>
            <a:ext cx="146751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6873" y="3050724"/>
            <a:ext cx="303208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Logback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707" y="4189051"/>
            <a:ext cx="410870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 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1368" y="5211465"/>
            <a:ext cx="203155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2891" y="5400700"/>
            <a:ext cx="259589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Tomcat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5484" y="2323405"/>
            <a:ext cx="291746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050" y="481065"/>
            <a:ext cx="14158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0805" y="3801119"/>
            <a:ext cx="34537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55" y="5211465"/>
            <a:ext cx="5089910" cy="784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 </a:t>
            </a:r>
            <a:r>
              <a:rPr lang="en-US" sz="4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</a:t>
            </a:r>
            <a:endParaRPr lang="en-US" sz="4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255" y="2384962"/>
            <a:ext cx="472715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ElasticSearch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785070"/>
            <a:ext cx="33786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8447" y="1573787"/>
            <a:ext cx="20704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3719" y="1481513"/>
            <a:ext cx="29164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57782" y="2035452"/>
            <a:ext cx="203121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Log4j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746" y="1461632"/>
            <a:ext cx="249411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36215" y="1690492"/>
            <a:ext cx="180026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8" grpId="0" animBg="1"/>
      <p:bldP spid="45" grpId="0" animBg="1"/>
      <p:bldP spid="47" grpId="0" animBg="1"/>
      <p:bldP spid="29" grpId="0" animBg="1"/>
      <p:bldP spid="27" grpId="0" animBg="1"/>
      <p:bldP spid="44" grpId="0" animBg="1"/>
      <p:bldP spid="32" grpId="0" animBg="1"/>
      <p:bldP spid="31" grpId="0" animBg="1"/>
      <p:bldP spid="46" grpId="0" animBg="1"/>
      <p:bldP spid="40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8" name="Rounded Rectangle 7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80888" y="2527779"/>
            <a:ext cx="2805894" cy="3212644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97128" y="2527779"/>
            <a:ext cx="4820976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Spring configuration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697128" y="4445405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977078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10" name="Rounded Rectangle 9"/>
          <p:cNvSpPr/>
          <p:nvPr/>
        </p:nvSpPr>
        <p:spPr bwMode="gray">
          <a:xfrm>
            <a:off x="580888" y="2527779"/>
            <a:ext cx="7795980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760813" y="4383146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3049299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Spring boot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5835842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75345</TotalTime>
  <Words>884</Words>
  <Application>Microsoft Macintosh PowerPoint</Application>
  <PresentationFormat>On-screen Show (4:3)</PresentationFormat>
  <Paragraphs>311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CGI</vt:lpstr>
      <vt:lpstr>Spring boot in action 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279</cp:revision>
  <dcterms:created xsi:type="dcterms:W3CDTF">2015-12-25T11:51:22Z</dcterms:created>
  <dcterms:modified xsi:type="dcterms:W3CDTF">2016-02-21T12:45:25Z</dcterms:modified>
</cp:coreProperties>
</file>