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0" r:id="rId3"/>
    <p:sldId id="319" r:id="rId4"/>
    <p:sldId id="304" r:id="rId5"/>
    <p:sldId id="338" r:id="rId6"/>
    <p:sldId id="335" r:id="rId7"/>
    <p:sldId id="326" r:id="rId8"/>
    <p:sldId id="333" r:id="rId9"/>
    <p:sldId id="336" r:id="rId10"/>
    <p:sldId id="327" r:id="rId11"/>
    <p:sldId id="303" r:id="rId12"/>
    <p:sldId id="284" r:id="rId13"/>
    <p:sldId id="290" r:id="rId14"/>
    <p:sldId id="339" r:id="rId15"/>
    <p:sldId id="340" r:id="rId16"/>
    <p:sldId id="302" r:id="rId17"/>
    <p:sldId id="278" r:id="rId18"/>
    <p:sldId id="266" r:id="rId19"/>
    <p:sldId id="275" r:id="rId20"/>
    <p:sldId id="337" r:id="rId21"/>
    <p:sldId id="341" r:id="rId22"/>
    <p:sldId id="309" r:id="rId23"/>
    <p:sldId id="310" r:id="rId24"/>
    <p:sldId id="311" r:id="rId25"/>
    <p:sldId id="312" r:id="rId26"/>
    <p:sldId id="313" r:id="rId27"/>
    <p:sldId id="342" r:id="rId28"/>
    <p:sldId id="314" r:id="rId29"/>
    <p:sldId id="315" r:id="rId30"/>
    <p:sldId id="316" r:id="rId31"/>
    <p:sldId id="317" r:id="rId32"/>
    <p:sldId id="324" r:id="rId33"/>
    <p:sldId id="325" r:id="rId34"/>
    <p:sldId id="318" r:id="rId35"/>
    <p:sldId id="343" r:id="rId36"/>
    <p:sldId id="307" r:id="rId37"/>
    <p:sldId id="308" r:id="rId38"/>
    <p:sldId id="305" r:id="rId39"/>
    <p:sldId id="306" r:id="rId40"/>
    <p:sldId id="329" r:id="rId41"/>
    <p:sldId id="330" r:id="rId42"/>
    <p:sldId id="331" r:id="rId43"/>
    <p:sldId id="332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86478" autoAdjust="0"/>
  </p:normalViewPr>
  <p:slideViewPr>
    <p:cSldViewPr snapToGrid="0" snapToObjects="1">
      <p:cViewPr varScale="1">
        <p:scale>
          <a:sx n="105" d="100"/>
          <a:sy n="105" d="100"/>
        </p:scale>
        <p:origin x="-2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AFE351BA-04A5-3C46-99D6-F5BB86B69E83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35E281E-4456-3840-9715-30D4F97632C4}" type="parTrans" cxnId="{216FF8C8-3553-E144-B34C-6A6A00BB6473}">
      <dgm:prSet/>
      <dgm:spPr/>
      <dgm:t>
        <a:bodyPr/>
        <a:lstStyle/>
        <a:p>
          <a:endParaRPr lang="en-US"/>
        </a:p>
      </dgm:t>
    </dgm:pt>
    <dgm:pt modelId="{EF233A08-CF3F-0C45-9E28-20AD00281ABA}" type="sibTrans" cxnId="{216FF8C8-3553-E144-B34C-6A6A00BB6473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9E829DA5-1BDB-3B47-8C5B-694110FF67DD}" type="pres">
      <dgm:prSet presAssocID="{AFE351BA-04A5-3C46-99D6-F5BB86B69E83}" presName="hierRoot1" presStyleCnt="0">
        <dgm:presLayoutVars>
          <dgm:hierBranch val="init"/>
        </dgm:presLayoutVars>
      </dgm:prSet>
      <dgm:spPr/>
    </dgm:pt>
    <dgm:pt modelId="{14F89553-2140-8F48-A38E-36E32B54E2AF}" type="pres">
      <dgm:prSet presAssocID="{AFE351BA-04A5-3C46-99D6-F5BB86B69E83}" presName="rootComposite1" presStyleCnt="0"/>
      <dgm:spPr/>
    </dgm:pt>
    <dgm:pt modelId="{70F78BD7-D5C1-1543-AAD7-D40621535046}" type="pres">
      <dgm:prSet presAssocID="{AFE351BA-04A5-3C46-99D6-F5BB86B69E83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3005-D49A-6E40-B35C-4EBDE4BFBD50}" type="pres">
      <dgm:prSet presAssocID="{AFE351BA-04A5-3C46-99D6-F5BB86B69E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9CF57-8A0D-F84B-9BE5-DA238BF04DA4}" type="pres">
      <dgm:prSet presAssocID="{AFE351BA-04A5-3C46-99D6-F5BB86B69E83}" presName="hierChild2" presStyleCnt="0"/>
      <dgm:spPr/>
    </dgm:pt>
    <dgm:pt modelId="{1FA47677-75C7-4546-B06C-994EA5CD24BC}" type="pres">
      <dgm:prSet presAssocID="{AFE351BA-04A5-3C46-99D6-F5BB86B69E83}" presName="hierChild3" presStyleCnt="0"/>
      <dgm:spPr/>
    </dgm:pt>
  </dgm:ptLst>
  <dgm:cxnLst>
    <dgm:cxn modelId="{68680690-560A-A248-9B50-AE46B33D470D}" type="presOf" srcId="{23FAE0AE-B58D-964A-ACDC-D19261D19144}" destId="{149F1F76-953D-D844-8107-25E92240F2B9}" srcOrd="0" destOrd="0" presId="urn:microsoft.com/office/officeart/2005/8/layout/orgChart1"/>
    <dgm:cxn modelId="{4E85AB88-0BA7-174F-AB35-9F08D0EC352D}" type="presOf" srcId="{725FA5BD-A0CD-A84C-B2AE-180701C45D6A}" destId="{2ABE3E43-499E-2343-B760-83F4E3768041}" srcOrd="0" destOrd="0" presId="urn:microsoft.com/office/officeart/2005/8/layout/orgChart1"/>
    <dgm:cxn modelId="{35272DBA-C63D-BB48-A238-8BCDBEB31ADE}" type="presOf" srcId="{FA54569A-FE30-BD40-A915-862DE8416479}" destId="{78A6365D-58CC-CD41-BD09-9F2E7DFCEAFA}" srcOrd="1" destOrd="0" presId="urn:microsoft.com/office/officeart/2005/8/layout/orgChart1"/>
    <dgm:cxn modelId="{BB2B1C28-EAC4-EA44-B942-0B3121CD987A}" type="presOf" srcId="{19EC28C6-264E-6D43-9DA3-DF96D3AE31B6}" destId="{7FB39533-797C-9046-B05F-7FF2BBD02FF9}" srcOrd="0" destOrd="0" presId="urn:microsoft.com/office/officeart/2005/8/layout/orgChart1"/>
    <dgm:cxn modelId="{7D5C4A6B-995A-C645-93BA-82FC521CBD8A}" type="presOf" srcId="{69935D71-B39B-0742-93DA-1AF0465B73E7}" destId="{9F5BC266-46BF-D144-89F0-3A4484292F5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9C47448-AC9F-B741-825C-4049B88346BE}" type="presOf" srcId="{AFE351BA-04A5-3C46-99D6-F5BB86B69E83}" destId="{821D3005-D49A-6E40-B35C-4EBDE4BFBD50}" srcOrd="1" destOrd="0" presId="urn:microsoft.com/office/officeart/2005/8/layout/orgChart1"/>
    <dgm:cxn modelId="{3C35CFAE-1EC8-A64D-9B83-1C289212A92D}" type="presOf" srcId="{5B1340AA-5C8B-5A45-9F07-20884EF3593F}" destId="{FDA5076A-285A-3D41-9E1D-6A5823007872}" srcOrd="0" destOrd="0" presId="urn:microsoft.com/office/officeart/2005/8/layout/orgChart1"/>
    <dgm:cxn modelId="{84636EBA-ABDB-834B-929C-6AE81D51E226}" type="presOf" srcId="{B14389AB-1CB1-F64D-AECC-75A8F6145E12}" destId="{F291C4FD-5FA8-1D41-A0EC-C6179CDEC4B9}" srcOrd="1" destOrd="0" presId="urn:microsoft.com/office/officeart/2005/8/layout/orgChart1"/>
    <dgm:cxn modelId="{3384BEB0-1E57-F04A-9B0F-22B9EE5AAC0B}" type="presOf" srcId="{09D864FE-B24D-FF4F-8076-B2D5D18D3839}" destId="{EE6CAC3E-3672-7847-A8E5-B964F28B4CC1}" srcOrd="0" destOrd="0" presId="urn:microsoft.com/office/officeart/2005/8/layout/orgChart1"/>
    <dgm:cxn modelId="{D949B7C3-66DE-CF48-892B-AB9FDACEC54E}" type="presOf" srcId="{FA54569A-FE30-BD40-A915-862DE8416479}" destId="{8F1309DA-A412-184C-B3D5-8EADC70DD883}" srcOrd="0" destOrd="0" presId="urn:microsoft.com/office/officeart/2005/8/layout/orgChart1"/>
    <dgm:cxn modelId="{499DA37B-CFC4-2A4F-9D0A-66284A78189B}" type="presOf" srcId="{2AE9800F-166C-0B47-BF5B-2A076E6EA8F9}" destId="{59796EB1-8EB8-7541-9CEA-F4B9D3191742}" srcOrd="0" destOrd="0" presId="urn:microsoft.com/office/officeart/2005/8/layout/orgChart1"/>
    <dgm:cxn modelId="{43965330-1D4A-2046-8A86-72D48221FE16}" type="presOf" srcId="{93C1316B-A1B9-BD40-AAD9-BC2484D373D3}" destId="{D8F158AD-0BFA-E74D-9228-95F0136CAD0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17212DFA-F6FB-D64F-8933-7BCF64C0E2BD}" type="presOf" srcId="{7CB2715F-BE60-7944-B8BD-182905D85843}" destId="{6A69CB38-04CC-3841-8C9A-D8471EF1580E}" srcOrd="0" destOrd="0" presId="urn:microsoft.com/office/officeart/2005/8/layout/orgChart1"/>
    <dgm:cxn modelId="{4C5E5303-53C3-DE41-9686-ECBF66783386}" type="presOf" srcId="{973AA675-A6BE-E645-9F6B-A9B3DCFF3BE3}" destId="{40FB5FC4-A6CB-854F-AB86-CD09192EA177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D84BD6D-BE01-DF4F-AFCC-6D91994FF324}" type="presOf" srcId="{69935D71-B39B-0742-93DA-1AF0465B73E7}" destId="{E9F3B4A5-A882-7345-BC84-D7090FA6711C}" srcOrd="0" destOrd="0" presId="urn:microsoft.com/office/officeart/2005/8/layout/orgChart1"/>
    <dgm:cxn modelId="{398E631F-6926-C545-8F58-8B9858A13011}" type="presOf" srcId="{5B1340AA-5C8B-5A45-9F07-20884EF3593F}" destId="{F23945A7-3C64-EF4D-B7A1-023589BCC09C}" srcOrd="1" destOrd="0" presId="urn:microsoft.com/office/officeart/2005/8/layout/orgChart1"/>
    <dgm:cxn modelId="{5D7687D9-1B68-D844-A3C5-BD5ECB0FF918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F43E06CB-21AE-D24A-BFB7-DF9DDDC876F8}" type="presOf" srcId="{B14389AB-1CB1-F64D-AECC-75A8F6145E12}" destId="{D23E6771-F9C7-C342-9B9F-E7F22CBC2C0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16FF8C8-3553-E144-B34C-6A6A00BB6473}" srcId="{23FAE0AE-B58D-964A-ACDC-D19261D19144}" destId="{AFE351BA-04A5-3C46-99D6-F5BB86B69E83}" srcOrd="2" destOrd="0" parTransId="{935E281E-4456-3840-9715-30D4F97632C4}" sibTransId="{EF233A08-CF3F-0C45-9E28-20AD00281ABA}"/>
    <dgm:cxn modelId="{2199720E-834B-8F47-88AE-8C9908E38580}" type="presOf" srcId="{95619A17-5FE5-9B4B-B3F6-2BB840510CB7}" destId="{D99F1970-4593-8543-8625-3EEFDBC2BFE7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C27BD11-5D29-7545-B3FB-233111DAA169}" type="presOf" srcId="{AFE351BA-04A5-3C46-99D6-F5BB86B69E83}" destId="{70F78BD7-D5C1-1543-AAD7-D40621535046}" srcOrd="0" destOrd="0" presId="urn:microsoft.com/office/officeart/2005/8/layout/orgChart1"/>
    <dgm:cxn modelId="{BF58B3FC-971A-CA4A-A74F-F9B7F69CB49D}" type="presOf" srcId="{973AA675-A6BE-E645-9F6B-A9B3DCFF3BE3}" destId="{3313BFBF-26BF-B14C-8BDB-FABD8CCBAA4A}" srcOrd="0" destOrd="0" presId="urn:microsoft.com/office/officeart/2005/8/layout/orgChart1"/>
    <dgm:cxn modelId="{65841CF3-3C2F-7C4C-828E-4CD3C07A61C8}" type="presOf" srcId="{95619A17-5FE5-9B4B-B3F6-2BB840510CB7}" destId="{93A0E357-BB76-FB4E-9C21-860EF7B52DA1}" srcOrd="1" destOrd="0" presId="urn:microsoft.com/office/officeart/2005/8/layout/orgChart1"/>
    <dgm:cxn modelId="{09D135B0-57D9-944F-8B23-7E7BDECFE9BB}" type="presParOf" srcId="{149F1F76-953D-D844-8107-25E92240F2B9}" destId="{A665A5BF-945C-5849-ACCA-0CCA574A43A2}" srcOrd="0" destOrd="0" presId="urn:microsoft.com/office/officeart/2005/8/layout/orgChart1"/>
    <dgm:cxn modelId="{0C1AA68C-20EE-9644-9267-3766BD97F0FB}" type="presParOf" srcId="{A665A5BF-945C-5849-ACCA-0CCA574A43A2}" destId="{B7A24FB2-0183-894A-9A4A-1D51DC99E1BE}" srcOrd="0" destOrd="0" presId="urn:microsoft.com/office/officeart/2005/8/layout/orgChart1"/>
    <dgm:cxn modelId="{DA0FA53E-1F67-564D-9404-9C9650250DA3}" type="presParOf" srcId="{B7A24FB2-0183-894A-9A4A-1D51DC99E1BE}" destId="{FDA5076A-285A-3D41-9E1D-6A5823007872}" srcOrd="0" destOrd="0" presId="urn:microsoft.com/office/officeart/2005/8/layout/orgChart1"/>
    <dgm:cxn modelId="{6B11B664-67CC-9B45-8ADE-6405CDE5C8B4}" type="presParOf" srcId="{B7A24FB2-0183-894A-9A4A-1D51DC99E1BE}" destId="{F23945A7-3C64-EF4D-B7A1-023589BCC09C}" srcOrd="1" destOrd="0" presId="urn:microsoft.com/office/officeart/2005/8/layout/orgChart1"/>
    <dgm:cxn modelId="{C2AD21AB-DE70-6548-984C-6980CCC0E0E7}" type="presParOf" srcId="{A665A5BF-945C-5849-ACCA-0CCA574A43A2}" destId="{6668EDE3-F7FC-BB41-B156-A2610F19E5CE}" srcOrd="1" destOrd="0" presId="urn:microsoft.com/office/officeart/2005/8/layout/orgChart1"/>
    <dgm:cxn modelId="{D2B50FE8-8900-C94C-89B4-6A604723FFB3}" type="presParOf" srcId="{6668EDE3-F7FC-BB41-B156-A2610F19E5CE}" destId="{EE6CAC3E-3672-7847-A8E5-B964F28B4CC1}" srcOrd="0" destOrd="0" presId="urn:microsoft.com/office/officeart/2005/8/layout/orgChart1"/>
    <dgm:cxn modelId="{21F8C828-4934-5C41-9EED-9334DC7FE90B}" type="presParOf" srcId="{6668EDE3-F7FC-BB41-B156-A2610F19E5CE}" destId="{83F085FA-BDE2-FB44-8570-70653DFB8922}" srcOrd="1" destOrd="0" presId="urn:microsoft.com/office/officeart/2005/8/layout/orgChart1"/>
    <dgm:cxn modelId="{5BB30AFF-CD99-5941-8AF8-CF0FA6044A44}" type="presParOf" srcId="{83F085FA-BDE2-FB44-8570-70653DFB8922}" destId="{B47A79DE-5F4B-2C4D-8196-B00B642ADC96}" srcOrd="0" destOrd="0" presId="urn:microsoft.com/office/officeart/2005/8/layout/orgChart1"/>
    <dgm:cxn modelId="{30D290E1-2614-7A47-88EA-DC01FE50CAFD}" type="presParOf" srcId="{B47A79DE-5F4B-2C4D-8196-B00B642ADC96}" destId="{8F1309DA-A412-184C-B3D5-8EADC70DD883}" srcOrd="0" destOrd="0" presId="urn:microsoft.com/office/officeart/2005/8/layout/orgChart1"/>
    <dgm:cxn modelId="{23441DFA-8153-7B45-87EF-7F86777F7192}" type="presParOf" srcId="{B47A79DE-5F4B-2C4D-8196-B00B642ADC96}" destId="{78A6365D-58CC-CD41-BD09-9F2E7DFCEAFA}" srcOrd="1" destOrd="0" presId="urn:microsoft.com/office/officeart/2005/8/layout/orgChart1"/>
    <dgm:cxn modelId="{DFD414F0-5423-EE4F-A25F-F545CC9D1EB1}" type="presParOf" srcId="{83F085FA-BDE2-FB44-8570-70653DFB8922}" destId="{E10BFAD0-E970-5248-B42D-BB5381B80AD8}" srcOrd="1" destOrd="0" presId="urn:microsoft.com/office/officeart/2005/8/layout/orgChart1"/>
    <dgm:cxn modelId="{37AABB10-8AA9-104E-8751-295BEB664E3B}" type="presParOf" srcId="{83F085FA-BDE2-FB44-8570-70653DFB8922}" destId="{CA34A14E-5B51-364C-A16F-FFB8AC796934}" srcOrd="2" destOrd="0" presId="urn:microsoft.com/office/officeart/2005/8/layout/orgChart1"/>
    <dgm:cxn modelId="{DE22F745-2310-8F4E-95BE-E3864BAC3523}" type="presParOf" srcId="{6668EDE3-F7FC-BB41-B156-A2610F19E5CE}" destId="{2ABE3E43-499E-2343-B760-83F4E3768041}" srcOrd="2" destOrd="0" presId="urn:microsoft.com/office/officeart/2005/8/layout/orgChart1"/>
    <dgm:cxn modelId="{476A3181-49D5-A944-A950-868996B6F21F}" type="presParOf" srcId="{6668EDE3-F7FC-BB41-B156-A2610F19E5CE}" destId="{2C4883B3-5AA8-164F-9CD5-42E1B86BDDC1}" srcOrd="3" destOrd="0" presId="urn:microsoft.com/office/officeart/2005/8/layout/orgChart1"/>
    <dgm:cxn modelId="{91F0C920-05FD-6940-A001-869718A1A2FD}" type="presParOf" srcId="{2C4883B3-5AA8-164F-9CD5-42E1B86BDDC1}" destId="{48713333-9E4C-1E41-A0AB-5C625817F8D0}" srcOrd="0" destOrd="0" presId="urn:microsoft.com/office/officeart/2005/8/layout/orgChart1"/>
    <dgm:cxn modelId="{43673C7D-D673-E240-941F-B4B21375A68A}" type="presParOf" srcId="{48713333-9E4C-1E41-A0AB-5C625817F8D0}" destId="{E9F3B4A5-A882-7345-BC84-D7090FA6711C}" srcOrd="0" destOrd="0" presId="urn:microsoft.com/office/officeart/2005/8/layout/orgChart1"/>
    <dgm:cxn modelId="{B250921F-4A99-E54B-993F-5D6DE36BD3B7}" type="presParOf" srcId="{48713333-9E4C-1E41-A0AB-5C625817F8D0}" destId="{9F5BC266-46BF-D144-89F0-3A4484292F51}" srcOrd="1" destOrd="0" presId="urn:microsoft.com/office/officeart/2005/8/layout/orgChart1"/>
    <dgm:cxn modelId="{96294657-4BD2-A44A-9285-CC109D251DAC}" type="presParOf" srcId="{2C4883B3-5AA8-164F-9CD5-42E1B86BDDC1}" destId="{45FB0303-FFB6-764A-BAD4-5AC34BFA9D80}" srcOrd="1" destOrd="0" presId="urn:microsoft.com/office/officeart/2005/8/layout/orgChart1"/>
    <dgm:cxn modelId="{D325D7B2-B762-8F46-8419-8FD3315A56BA}" type="presParOf" srcId="{2C4883B3-5AA8-164F-9CD5-42E1B86BDDC1}" destId="{6B9FAAF8-0935-F541-A156-0C98AB687B09}" srcOrd="2" destOrd="0" presId="urn:microsoft.com/office/officeart/2005/8/layout/orgChart1"/>
    <dgm:cxn modelId="{B6259ED8-6558-8649-9799-EBB5FC95987D}" type="presParOf" srcId="{6668EDE3-F7FC-BB41-B156-A2610F19E5CE}" destId="{D8F158AD-0BFA-E74D-9228-95F0136CAD09}" srcOrd="4" destOrd="0" presId="urn:microsoft.com/office/officeart/2005/8/layout/orgChart1"/>
    <dgm:cxn modelId="{275DAFF1-97C0-424E-96D4-B1B054C88A4B}" type="presParOf" srcId="{6668EDE3-F7FC-BB41-B156-A2610F19E5CE}" destId="{F2BF4125-3E24-F946-8D63-52FC197926ED}" srcOrd="5" destOrd="0" presId="urn:microsoft.com/office/officeart/2005/8/layout/orgChart1"/>
    <dgm:cxn modelId="{78427DAA-81F2-7D47-98BB-EECAC5D4B809}" type="presParOf" srcId="{F2BF4125-3E24-F946-8D63-52FC197926ED}" destId="{BDCC6EEB-F7C2-6B49-B0A3-19EEFF0C5556}" srcOrd="0" destOrd="0" presId="urn:microsoft.com/office/officeart/2005/8/layout/orgChart1"/>
    <dgm:cxn modelId="{6146718B-5547-E043-8794-767F699FCEFA}" type="presParOf" srcId="{BDCC6EEB-F7C2-6B49-B0A3-19EEFF0C5556}" destId="{D23E6771-F9C7-C342-9B9F-E7F22CBC2C09}" srcOrd="0" destOrd="0" presId="urn:microsoft.com/office/officeart/2005/8/layout/orgChart1"/>
    <dgm:cxn modelId="{995DCDD6-B059-9A4B-88C9-F1823415D8D4}" type="presParOf" srcId="{BDCC6EEB-F7C2-6B49-B0A3-19EEFF0C5556}" destId="{F291C4FD-5FA8-1D41-A0EC-C6179CDEC4B9}" srcOrd="1" destOrd="0" presId="urn:microsoft.com/office/officeart/2005/8/layout/orgChart1"/>
    <dgm:cxn modelId="{CF0B20A6-F901-FA48-AC10-42EF351546CF}" type="presParOf" srcId="{F2BF4125-3E24-F946-8D63-52FC197926ED}" destId="{71E0113D-9F42-3440-B5DD-0B25D85F5087}" srcOrd="1" destOrd="0" presId="urn:microsoft.com/office/officeart/2005/8/layout/orgChart1"/>
    <dgm:cxn modelId="{39CB64B9-5903-2745-99B9-A4DD92F12373}" type="presParOf" srcId="{F2BF4125-3E24-F946-8D63-52FC197926ED}" destId="{8D552CDC-8FBA-C84A-9734-97FA990AC238}" srcOrd="2" destOrd="0" presId="urn:microsoft.com/office/officeart/2005/8/layout/orgChart1"/>
    <dgm:cxn modelId="{05CFFEDB-0183-ED4E-AF54-9DF34E268E30}" type="presParOf" srcId="{6668EDE3-F7FC-BB41-B156-A2610F19E5CE}" destId="{7FB39533-797C-9046-B05F-7FF2BBD02FF9}" srcOrd="6" destOrd="0" presId="urn:microsoft.com/office/officeart/2005/8/layout/orgChart1"/>
    <dgm:cxn modelId="{1F7C1B00-A0C2-C94E-89E1-531F6E771979}" type="presParOf" srcId="{6668EDE3-F7FC-BB41-B156-A2610F19E5CE}" destId="{B360181C-6260-DA4B-86E4-AE0166770F1A}" srcOrd="7" destOrd="0" presId="urn:microsoft.com/office/officeart/2005/8/layout/orgChart1"/>
    <dgm:cxn modelId="{05B8BA33-8F5C-B244-8D0E-683AEB3E6D0D}" type="presParOf" srcId="{B360181C-6260-DA4B-86E4-AE0166770F1A}" destId="{631CA4DD-7DEF-5D46-A70E-E445186D7D6D}" srcOrd="0" destOrd="0" presId="urn:microsoft.com/office/officeart/2005/8/layout/orgChart1"/>
    <dgm:cxn modelId="{7A6E6B93-4A6A-C34D-9C07-FFAB4E0DD433}" type="presParOf" srcId="{631CA4DD-7DEF-5D46-A70E-E445186D7D6D}" destId="{3313BFBF-26BF-B14C-8BDB-FABD8CCBAA4A}" srcOrd="0" destOrd="0" presId="urn:microsoft.com/office/officeart/2005/8/layout/orgChart1"/>
    <dgm:cxn modelId="{113BA05C-D765-7D4B-9C8E-DF0B743BA935}" type="presParOf" srcId="{631CA4DD-7DEF-5D46-A70E-E445186D7D6D}" destId="{40FB5FC4-A6CB-854F-AB86-CD09192EA177}" srcOrd="1" destOrd="0" presId="urn:microsoft.com/office/officeart/2005/8/layout/orgChart1"/>
    <dgm:cxn modelId="{A707D1BA-9E41-094B-A046-713ED3277F06}" type="presParOf" srcId="{B360181C-6260-DA4B-86E4-AE0166770F1A}" destId="{8EC95A6A-5119-014B-9993-B59CC0372ECA}" srcOrd="1" destOrd="0" presId="urn:microsoft.com/office/officeart/2005/8/layout/orgChart1"/>
    <dgm:cxn modelId="{016F661E-61FF-0B40-9835-3ABAE419AE78}" type="presParOf" srcId="{B360181C-6260-DA4B-86E4-AE0166770F1A}" destId="{F34A90BA-C1AB-B848-AFC3-CE9D4516A6F4}" srcOrd="2" destOrd="0" presId="urn:microsoft.com/office/officeart/2005/8/layout/orgChart1"/>
    <dgm:cxn modelId="{C5A130BF-D35D-824B-916C-7224C9D8A32F}" type="presParOf" srcId="{A665A5BF-945C-5849-ACCA-0CCA574A43A2}" destId="{668AB4CE-E0E7-BE46-B252-E214D71AA741}" srcOrd="2" destOrd="0" presId="urn:microsoft.com/office/officeart/2005/8/layout/orgChart1"/>
    <dgm:cxn modelId="{9186902C-A8BD-8B4A-8516-89724C62528D}" type="presParOf" srcId="{668AB4CE-E0E7-BE46-B252-E214D71AA741}" destId="{6A69CB38-04CC-3841-8C9A-D8471EF1580E}" srcOrd="0" destOrd="0" presId="urn:microsoft.com/office/officeart/2005/8/layout/orgChart1"/>
    <dgm:cxn modelId="{ED83E326-EA5D-F74F-9502-BFA44EFFC586}" type="presParOf" srcId="{668AB4CE-E0E7-BE46-B252-E214D71AA741}" destId="{ED342E59-C87D-2C4E-98C6-508AE221683A}" srcOrd="1" destOrd="0" presId="urn:microsoft.com/office/officeart/2005/8/layout/orgChart1"/>
    <dgm:cxn modelId="{D75D71FC-A455-694C-851C-C16CEF8D123D}" type="presParOf" srcId="{ED342E59-C87D-2C4E-98C6-508AE221683A}" destId="{FE46C2A7-8BCE-CE49-9A48-14C9D61F4DF4}" srcOrd="0" destOrd="0" presId="urn:microsoft.com/office/officeart/2005/8/layout/orgChart1"/>
    <dgm:cxn modelId="{08D45E68-EC76-0C4D-ABC1-E599A8BD772A}" type="presParOf" srcId="{FE46C2A7-8BCE-CE49-9A48-14C9D61F4DF4}" destId="{59796EB1-8EB8-7541-9CEA-F4B9D3191742}" srcOrd="0" destOrd="0" presId="urn:microsoft.com/office/officeart/2005/8/layout/orgChart1"/>
    <dgm:cxn modelId="{AAC26001-9807-9142-80A9-3EF3B5402742}" type="presParOf" srcId="{FE46C2A7-8BCE-CE49-9A48-14C9D61F4DF4}" destId="{89FE4CEF-770A-9F46-9D03-3B070DF3BED1}" srcOrd="1" destOrd="0" presId="urn:microsoft.com/office/officeart/2005/8/layout/orgChart1"/>
    <dgm:cxn modelId="{F6CD79B9-F01E-4840-8C66-327478F1B205}" type="presParOf" srcId="{ED342E59-C87D-2C4E-98C6-508AE221683A}" destId="{B26497EB-8C57-BA48-BACC-B11F22CA118C}" srcOrd="1" destOrd="0" presId="urn:microsoft.com/office/officeart/2005/8/layout/orgChart1"/>
    <dgm:cxn modelId="{865F22B2-A4C2-C841-93E8-89A23865292A}" type="presParOf" srcId="{ED342E59-C87D-2C4E-98C6-508AE221683A}" destId="{9AFE0564-CE57-D344-BBC6-9F0ED90E755E}" srcOrd="2" destOrd="0" presId="urn:microsoft.com/office/officeart/2005/8/layout/orgChart1"/>
    <dgm:cxn modelId="{3729EC2A-A218-B145-B354-BB4B2893DC42}" type="presParOf" srcId="{149F1F76-953D-D844-8107-25E92240F2B9}" destId="{F84DC5AC-DC18-784A-B06E-12E25464252F}" srcOrd="1" destOrd="0" presId="urn:microsoft.com/office/officeart/2005/8/layout/orgChart1"/>
    <dgm:cxn modelId="{4E28D2EF-4B29-F145-BCB6-63D6B179EA63}" type="presParOf" srcId="{F84DC5AC-DC18-784A-B06E-12E25464252F}" destId="{5A5B1A0E-EBBA-0E47-B449-97517732B3BF}" srcOrd="0" destOrd="0" presId="urn:microsoft.com/office/officeart/2005/8/layout/orgChart1"/>
    <dgm:cxn modelId="{9411934A-A544-D14A-ADAC-13D94C693F1F}" type="presParOf" srcId="{5A5B1A0E-EBBA-0E47-B449-97517732B3BF}" destId="{D99F1970-4593-8543-8625-3EEFDBC2BFE7}" srcOrd="0" destOrd="0" presId="urn:microsoft.com/office/officeart/2005/8/layout/orgChart1"/>
    <dgm:cxn modelId="{520DD548-83E7-C145-B3D6-0C16A58F4F8C}" type="presParOf" srcId="{5A5B1A0E-EBBA-0E47-B449-97517732B3BF}" destId="{93A0E357-BB76-FB4E-9C21-860EF7B52DA1}" srcOrd="1" destOrd="0" presId="urn:microsoft.com/office/officeart/2005/8/layout/orgChart1"/>
    <dgm:cxn modelId="{4D996FD6-9C95-AD4E-92FC-7E2C9340A7C6}" type="presParOf" srcId="{F84DC5AC-DC18-784A-B06E-12E25464252F}" destId="{1C9060EA-84F1-3244-8863-3A465176BE99}" srcOrd="1" destOrd="0" presId="urn:microsoft.com/office/officeart/2005/8/layout/orgChart1"/>
    <dgm:cxn modelId="{3A82B430-8081-2D48-8C15-960FE8F6A394}" type="presParOf" srcId="{F84DC5AC-DC18-784A-B06E-12E25464252F}" destId="{94BCC048-7C2A-0A41-AF05-9902EB46D595}" srcOrd="2" destOrd="0" presId="urn:microsoft.com/office/officeart/2005/8/layout/orgChart1"/>
    <dgm:cxn modelId="{960BE347-349A-494F-BF81-DBC93D177C59}" type="presParOf" srcId="{149F1F76-953D-D844-8107-25E92240F2B9}" destId="{9E829DA5-1BDB-3B47-8C5B-694110FF67DD}" srcOrd="2" destOrd="0" presId="urn:microsoft.com/office/officeart/2005/8/layout/orgChart1"/>
    <dgm:cxn modelId="{FA4F6D48-F926-7840-AF86-0921579675EE}" type="presParOf" srcId="{9E829DA5-1BDB-3B47-8C5B-694110FF67DD}" destId="{14F89553-2140-8F48-A38E-36E32B54E2AF}" srcOrd="0" destOrd="0" presId="urn:microsoft.com/office/officeart/2005/8/layout/orgChart1"/>
    <dgm:cxn modelId="{599AC473-840F-E649-B21C-1341A3EA1559}" type="presParOf" srcId="{14F89553-2140-8F48-A38E-36E32B54E2AF}" destId="{70F78BD7-D5C1-1543-AAD7-D40621535046}" srcOrd="0" destOrd="0" presId="urn:microsoft.com/office/officeart/2005/8/layout/orgChart1"/>
    <dgm:cxn modelId="{B7496991-4C5B-2041-A9A4-E4B8DD7F14C7}" type="presParOf" srcId="{14F89553-2140-8F48-A38E-36E32B54E2AF}" destId="{821D3005-D49A-6E40-B35C-4EBDE4BFBD50}" srcOrd="1" destOrd="0" presId="urn:microsoft.com/office/officeart/2005/8/layout/orgChart1"/>
    <dgm:cxn modelId="{0276A80D-D997-D547-A6C1-30CAD928737D}" type="presParOf" srcId="{9E829DA5-1BDB-3B47-8C5B-694110FF67DD}" destId="{B769CF57-8A0D-F84B-9BE5-DA238BF04DA4}" srcOrd="1" destOrd="0" presId="urn:microsoft.com/office/officeart/2005/8/layout/orgChart1"/>
    <dgm:cxn modelId="{0B0CA1F7-92EA-3F4B-9591-EDAA416E72AB}" type="presParOf" srcId="{9E829DA5-1BDB-3B47-8C5B-694110FF67DD}" destId="{1FA47677-75C7-4546-B06C-994EA5CD2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BC9F4E-FBD6-F04A-BEE7-70926966B452}" type="doc">
      <dgm:prSet loTypeId="urn:microsoft.com/office/officeart/2005/8/layout/hList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EB3DA-FDC0-AB44-A03C-BBB30FFDB03F}">
      <dgm:prSet phldrT="[Text]"/>
      <dgm:spPr/>
      <dgm:t>
        <a:bodyPr/>
        <a:lstStyle/>
        <a:p>
          <a:r>
            <a:rPr lang="en-US" dirty="0" smtClean="0"/>
            <a:t>lab3_lib</a:t>
          </a:r>
          <a:endParaRPr lang="en-US" dirty="0"/>
        </a:p>
      </dgm:t>
    </dgm:pt>
    <dgm:pt modelId="{5F471F07-E95E-3744-9BEF-BC1DBC0F04BA}" type="parTrans" cxnId="{F6AEFF83-CFA0-7C4D-A71A-BE48169D4D88}">
      <dgm:prSet/>
      <dgm:spPr/>
      <dgm:t>
        <a:bodyPr/>
        <a:lstStyle/>
        <a:p>
          <a:endParaRPr lang="en-US"/>
        </a:p>
      </dgm:t>
    </dgm:pt>
    <dgm:pt modelId="{5582E593-B855-8A4B-B3CB-EA0EC9DBBB99}" type="sibTrans" cxnId="{F6AEFF83-CFA0-7C4D-A71A-BE48169D4D88}">
      <dgm:prSet/>
      <dgm:spPr/>
      <dgm:t>
        <a:bodyPr/>
        <a:lstStyle/>
        <a:p>
          <a:endParaRPr lang="en-US"/>
        </a:p>
      </dgm:t>
    </dgm:pt>
    <dgm:pt modelId="{1B3D2C60-7BE0-9D47-BCD8-897248B14834}">
      <dgm:prSet phldrT="[Text]"/>
      <dgm:spPr/>
      <dgm:t>
        <a:bodyPr/>
        <a:lstStyle/>
        <a:p>
          <a:r>
            <a:rPr lang="en-US" dirty="0" smtClean="0"/>
            <a:t>lab3_autoconfigure</a:t>
          </a:r>
          <a:endParaRPr lang="en-US" dirty="0"/>
        </a:p>
      </dgm:t>
    </dgm:pt>
    <dgm:pt modelId="{AC33D40D-654A-CF47-A403-E62CB7A819E2}" type="parTrans" cxnId="{8F47F8B3-5B56-D14E-9925-0C9510B40491}">
      <dgm:prSet/>
      <dgm:spPr/>
      <dgm:t>
        <a:bodyPr/>
        <a:lstStyle/>
        <a:p>
          <a:endParaRPr lang="en-US"/>
        </a:p>
      </dgm:t>
    </dgm:pt>
    <dgm:pt modelId="{495EAEBD-F988-6B49-97A0-FBDD4A081C73}" type="sibTrans" cxnId="{8F47F8B3-5B56-D14E-9925-0C9510B40491}">
      <dgm:prSet/>
      <dgm:spPr/>
      <dgm:t>
        <a:bodyPr/>
        <a:lstStyle/>
        <a:p>
          <a:endParaRPr lang="en-US"/>
        </a:p>
      </dgm:t>
    </dgm:pt>
    <dgm:pt modelId="{02EFF8BF-CB69-5A4E-A27B-34792CEB6BFF}">
      <dgm:prSet phldrT="[Text]"/>
      <dgm:spPr/>
      <dgm:t>
        <a:bodyPr/>
        <a:lstStyle/>
        <a:p>
          <a:r>
            <a:rPr lang="en-US" dirty="0" smtClean="0"/>
            <a:t>lab3</a:t>
          </a:r>
          <a:endParaRPr lang="en-US" dirty="0"/>
        </a:p>
      </dgm:t>
    </dgm:pt>
    <dgm:pt modelId="{21F90E69-5EC3-C64D-841A-55E6E9C870DA}" type="parTrans" cxnId="{F721A5C9-F566-5848-AF12-07353A1BADBB}">
      <dgm:prSet/>
      <dgm:spPr/>
      <dgm:t>
        <a:bodyPr/>
        <a:lstStyle/>
        <a:p>
          <a:endParaRPr lang="en-US"/>
        </a:p>
      </dgm:t>
    </dgm:pt>
    <dgm:pt modelId="{98D50FA8-351D-974F-AA97-C9F605E94B13}" type="sibTrans" cxnId="{F721A5C9-F566-5848-AF12-07353A1BADBB}">
      <dgm:prSet/>
      <dgm:spPr/>
      <dgm:t>
        <a:bodyPr/>
        <a:lstStyle/>
        <a:p>
          <a:endParaRPr lang="en-US"/>
        </a:p>
      </dgm:t>
    </dgm:pt>
    <dgm:pt modelId="{CAB26C1F-8359-F04F-B94B-9B251F8448BB}" type="pres">
      <dgm:prSet presAssocID="{52BC9F4E-FBD6-F04A-BEE7-70926966B452}" presName="Name0" presStyleCnt="0">
        <dgm:presLayoutVars>
          <dgm:dir/>
          <dgm:resizeHandles val="exact"/>
        </dgm:presLayoutVars>
      </dgm:prSet>
      <dgm:spPr/>
    </dgm:pt>
    <dgm:pt modelId="{6A41A0CC-F82F-8B41-9FB9-ED42ED5C41DF}" type="pres">
      <dgm:prSet presAssocID="{52BC9F4E-FBD6-F04A-BEE7-70926966B452}" presName="fgShape" presStyleLbl="fgShp" presStyleIdx="0" presStyleCnt="1"/>
      <dgm:spPr/>
    </dgm:pt>
    <dgm:pt modelId="{9936CBA9-1431-6D4B-97CA-648895A27A68}" type="pres">
      <dgm:prSet presAssocID="{52BC9F4E-FBD6-F04A-BEE7-70926966B452}" presName="linComp" presStyleCnt="0"/>
      <dgm:spPr/>
    </dgm:pt>
    <dgm:pt modelId="{06CB9091-5E23-1748-B387-8911E3235BCC}" type="pres">
      <dgm:prSet presAssocID="{78EEB3DA-FDC0-AB44-A03C-BBB30FFDB03F}" presName="compNode" presStyleCnt="0"/>
      <dgm:spPr/>
    </dgm:pt>
    <dgm:pt modelId="{6F90BBD9-BAB8-6E44-A785-FC62B1053A74}" type="pres">
      <dgm:prSet presAssocID="{78EEB3DA-FDC0-AB44-A03C-BBB30FFDB03F}" presName="bkgdShape" presStyleLbl="node1" presStyleIdx="0" presStyleCnt="3" custLinFactNeighborX="-44592"/>
      <dgm:spPr/>
      <dgm:t>
        <a:bodyPr/>
        <a:lstStyle/>
        <a:p>
          <a:endParaRPr lang="en-US"/>
        </a:p>
      </dgm:t>
    </dgm:pt>
    <dgm:pt modelId="{A230FEBA-CF5B-3146-8948-2A59A2E92375}" type="pres">
      <dgm:prSet presAssocID="{78EEB3DA-FDC0-AB44-A03C-BBB30FFDB03F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B61AA-133C-1D43-981D-2FD37F5A8461}" type="pres">
      <dgm:prSet presAssocID="{78EEB3DA-FDC0-AB44-A03C-BBB30FFDB03F}" presName="invisiNode" presStyleLbl="node1" presStyleIdx="0" presStyleCnt="3"/>
      <dgm:spPr/>
    </dgm:pt>
    <dgm:pt modelId="{347D9DE9-7953-4044-B651-0C136DC5729A}" type="pres">
      <dgm:prSet presAssocID="{78EEB3DA-FDC0-AB44-A03C-BBB30FFDB03F}" presName="imagNode" presStyleLbl="fgImgPlace1" presStyleIdx="0" presStyleCnt="3"/>
      <dgm:spPr/>
    </dgm:pt>
    <dgm:pt modelId="{AB128C08-24EB-DF47-989D-4C8858392ECF}" type="pres">
      <dgm:prSet presAssocID="{5582E593-B855-8A4B-B3CB-EA0EC9DBBB99}" presName="sibTrans" presStyleLbl="sibTrans2D1" presStyleIdx="0" presStyleCnt="0"/>
      <dgm:spPr/>
    </dgm:pt>
    <dgm:pt modelId="{A3C8094D-CD3B-4940-B8D1-21EC57D1A984}" type="pres">
      <dgm:prSet presAssocID="{1B3D2C60-7BE0-9D47-BCD8-897248B14834}" presName="compNode" presStyleCnt="0"/>
      <dgm:spPr/>
    </dgm:pt>
    <dgm:pt modelId="{06F65722-AC4E-E944-8570-3924E948885E}" type="pres">
      <dgm:prSet presAssocID="{1B3D2C60-7BE0-9D47-BCD8-897248B14834}" presName="bkgdShape" presStyleLbl="node1" presStyleIdx="1" presStyleCnt="3"/>
      <dgm:spPr/>
      <dgm:t>
        <a:bodyPr/>
        <a:lstStyle/>
        <a:p>
          <a:endParaRPr lang="en-US"/>
        </a:p>
      </dgm:t>
    </dgm:pt>
    <dgm:pt modelId="{731E0BB4-1C05-8E4F-8874-623FA7D6F34E}" type="pres">
      <dgm:prSet presAssocID="{1B3D2C60-7BE0-9D47-BCD8-897248B14834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2B676-4297-9343-8102-D9974C0F2C57}" type="pres">
      <dgm:prSet presAssocID="{1B3D2C60-7BE0-9D47-BCD8-897248B14834}" presName="invisiNode" presStyleLbl="node1" presStyleIdx="1" presStyleCnt="3"/>
      <dgm:spPr/>
    </dgm:pt>
    <dgm:pt modelId="{4C921824-FC98-F941-9C80-6C1531B059D4}" type="pres">
      <dgm:prSet presAssocID="{1B3D2C60-7BE0-9D47-BCD8-897248B14834}" presName="imagNode" presStyleLbl="fgImgPlace1" presStyleIdx="1" presStyleCnt="3"/>
      <dgm:spPr/>
    </dgm:pt>
    <dgm:pt modelId="{8B239FE4-C34B-7E4F-91FA-7DC632320538}" type="pres">
      <dgm:prSet presAssocID="{495EAEBD-F988-6B49-97A0-FBDD4A081C73}" presName="sibTrans" presStyleLbl="sibTrans2D1" presStyleIdx="0" presStyleCnt="0"/>
      <dgm:spPr/>
    </dgm:pt>
    <dgm:pt modelId="{5334A271-0CC3-BF42-8CF9-919024C8B301}" type="pres">
      <dgm:prSet presAssocID="{02EFF8BF-CB69-5A4E-A27B-34792CEB6BFF}" presName="compNode" presStyleCnt="0"/>
      <dgm:spPr/>
    </dgm:pt>
    <dgm:pt modelId="{ABFA5A8C-C74A-064B-A734-B755CD7F2511}" type="pres">
      <dgm:prSet presAssocID="{02EFF8BF-CB69-5A4E-A27B-34792CEB6BFF}" presName="bkgdShape" presStyleLbl="node1" presStyleIdx="2" presStyleCnt="3"/>
      <dgm:spPr/>
    </dgm:pt>
    <dgm:pt modelId="{F755B7C3-14C9-6047-AD36-7FF48E66469C}" type="pres">
      <dgm:prSet presAssocID="{02EFF8BF-CB69-5A4E-A27B-34792CEB6BFF}" presName="nodeTx" presStyleLbl="node1" presStyleIdx="2" presStyleCnt="3">
        <dgm:presLayoutVars>
          <dgm:bulletEnabled val="1"/>
        </dgm:presLayoutVars>
      </dgm:prSet>
      <dgm:spPr/>
    </dgm:pt>
    <dgm:pt modelId="{A4D307B6-A2BC-F04D-A366-FBC53FD4D1A4}" type="pres">
      <dgm:prSet presAssocID="{02EFF8BF-CB69-5A4E-A27B-34792CEB6BFF}" presName="invisiNode" presStyleLbl="node1" presStyleIdx="2" presStyleCnt="3"/>
      <dgm:spPr/>
    </dgm:pt>
    <dgm:pt modelId="{A7BFD6E3-5A80-6A45-A1B9-C425E71A5895}" type="pres">
      <dgm:prSet presAssocID="{02EFF8BF-CB69-5A4E-A27B-34792CEB6BFF}" presName="imagNode" presStyleLbl="fgImgPlace1" presStyleIdx="2" presStyleCnt="3"/>
      <dgm:spPr/>
    </dgm:pt>
  </dgm:ptLst>
  <dgm:cxnLst>
    <dgm:cxn modelId="{F004949B-64FD-8943-B40F-9FEF39B33B5D}" type="presOf" srcId="{1B3D2C60-7BE0-9D47-BCD8-897248B14834}" destId="{06F65722-AC4E-E944-8570-3924E948885E}" srcOrd="0" destOrd="0" presId="urn:microsoft.com/office/officeart/2005/8/layout/hList7"/>
    <dgm:cxn modelId="{21DA131B-2669-CF4D-8FEF-63913F037FBD}" type="presOf" srcId="{52BC9F4E-FBD6-F04A-BEE7-70926966B452}" destId="{CAB26C1F-8359-F04F-B94B-9B251F8448BB}" srcOrd="0" destOrd="0" presId="urn:microsoft.com/office/officeart/2005/8/layout/hList7"/>
    <dgm:cxn modelId="{2BDF6AB9-EA60-CD4E-A466-27ADD27CFD48}" type="presOf" srcId="{5582E593-B855-8A4B-B3CB-EA0EC9DBBB99}" destId="{AB128C08-24EB-DF47-989D-4C8858392ECF}" srcOrd="0" destOrd="0" presId="urn:microsoft.com/office/officeart/2005/8/layout/hList7"/>
    <dgm:cxn modelId="{8F47F8B3-5B56-D14E-9925-0C9510B40491}" srcId="{52BC9F4E-FBD6-F04A-BEE7-70926966B452}" destId="{1B3D2C60-7BE0-9D47-BCD8-897248B14834}" srcOrd="1" destOrd="0" parTransId="{AC33D40D-654A-CF47-A403-E62CB7A819E2}" sibTransId="{495EAEBD-F988-6B49-97A0-FBDD4A081C73}"/>
    <dgm:cxn modelId="{F0FCFA65-7DA4-F34E-B40D-27FDF8EC3A81}" type="presOf" srcId="{02EFF8BF-CB69-5A4E-A27B-34792CEB6BFF}" destId="{F755B7C3-14C9-6047-AD36-7FF48E66469C}" srcOrd="1" destOrd="0" presId="urn:microsoft.com/office/officeart/2005/8/layout/hList7"/>
    <dgm:cxn modelId="{F6AEFF83-CFA0-7C4D-A71A-BE48169D4D88}" srcId="{52BC9F4E-FBD6-F04A-BEE7-70926966B452}" destId="{78EEB3DA-FDC0-AB44-A03C-BBB30FFDB03F}" srcOrd="0" destOrd="0" parTransId="{5F471F07-E95E-3744-9BEF-BC1DBC0F04BA}" sibTransId="{5582E593-B855-8A4B-B3CB-EA0EC9DBBB99}"/>
    <dgm:cxn modelId="{6CD622C8-E325-F141-8B42-C4CCBDE674AA}" type="presOf" srcId="{78EEB3DA-FDC0-AB44-A03C-BBB30FFDB03F}" destId="{A230FEBA-CF5B-3146-8948-2A59A2E92375}" srcOrd="1" destOrd="0" presId="urn:microsoft.com/office/officeart/2005/8/layout/hList7"/>
    <dgm:cxn modelId="{13DF0DD9-3FEF-4248-A6D4-298EBEBB5739}" type="presOf" srcId="{495EAEBD-F988-6B49-97A0-FBDD4A081C73}" destId="{8B239FE4-C34B-7E4F-91FA-7DC632320538}" srcOrd="0" destOrd="0" presId="urn:microsoft.com/office/officeart/2005/8/layout/hList7"/>
    <dgm:cxn modelId="{4BC3BA7D-1FA7-6546-B90D-46C3B634B867}" type="presOf" srcId="{78EEB3DA-FDC0-AB44-A03C-BBB30FFDB03F}" destId="{6F90BBD9-BAB8-6E44-A785-FC62B1053A74}" srcOrd="0" destOrd="0" presId="urn:microsoft.com/office/officeart/2005/8/layout/hList7"/>
    <dgm:cxn modelId="{44D9883B-2AB0-484A-983C-845D4FC7011D}" type="presOf" srcId="{1B3D2C60-7BE0-9D47-BCD8-897248B14834}" destId="{731E0BB4-1C05-8E4F-8874-623FA7D6F34E}" srcOrd="1" destOrd="0" presId="urn:microsoft.com/office/officeart/2005/8/layout/hList7"/>
    <dgm:cxn modelId="{F721A5C9-F566-5848-AF12-07353A1BADBB}" srcId="{52BC9F4E-FBD6-F04A-BEE7-70926966B452}" destId="{02EFF8BF-CB69-5A4E-A27B-34792CEB6BFF}" srcOrd="2" destOrd="0" parTransId="{21F90E69-5EC3-C64D-841A-55E6E9C870DA}" sibTransId="{98D50FA8-351D-974F-AA97-C9F605E94B13}"/>
    <dgm:cxn modelId="{2110F589-1F96-6441-B16F-C61A489C9A1E}" type="presOf" srcId="{02EFF8BF-CB69-5A4E-A27B-34792CEB6BFF}" destId="{ABFA5A8C-C74A-064B-A734-B755CD7F2511}" srcOrd="0" destOrd="0" presId="urn:microsoft.com/office/officeart/2005/8/layout/hList7"/>
    <dgm:cxn modelId="{E5339FD2-E632-3944-A4C1-643B17CD2134}" type="presParOf" srcId="{CAB26C1F-8359-F04F-B94B-9B251F8448BB}" destId="{6A41A0CC-F82F-8B41-9FB9-ED42ED5C41DF}" srcOrd="0" destOrd="0" presId="urn:microsoft.com/office/officeart/2005/8/layout/hList7"/>
    <dgm:cxn modelId="{98346BFF-3B6E-A941-BDF6-91C357395A81}" type="presParOf" srcId="{CAB26C1F-8359-F04F-B94B-9B251F8448BB}" destId="{9936CBA9-1431-6D4B-97CA-648895A27A68}" srcOrd="1" destOrd="0" presId="urn:microsoft.com/office/officeart/2005/8/layout/hList7"/>
    <dgm:cxn modelId="{558ADD52-FB05-BD4A-88DF-7566141528C0}" type="presParOf" srcId="{9936CBA9-1431-6D4B-97CA-648895A27A68}" destId="{06CB9091-5E23-1748-B387-8911E3235BCC}" srcOrd="0" destOrd="0" presId="urn:microsoft.com/office/officeart/2005/8/layout/hList7"/>
    <dgm:cxn modelId="{FE69AF8D-56FC-7D49-8FB6-485CD9C77E15}" type="presParOf" srcId="{06CB9091-5E23-1748-B387-8911E3235BCC}" destId="{6F90BBD9-BAB8-6E44-A785-FC62B1053A74}" srcOrd="0" destOrd="0" presId="urn:microsoft.com/office/officeart/2005/8/layout/hList7"/>
    <dgm:cxn modelId="{D6BD73DE-0B2A-1B4E-82C8-EB762E762099}" type="presParOf" srcId="{06CB9091-5E23-1748-B387-8911E3235BCC}" destId="{A230FEBA-CF5B-3146-8948-2A59A2E92375}" srcOrd="1" destOrd="0" presId="urn:microsoft.com/office/officeart/2005/8/layout/hList7"/>
    <dgm:cxn modelId="{5257A403-4013-2940-9E9B-BBD4F0A9A523}" type="presParOf" srcId="{06CB9091-5E23-1748-B387-8911E3235BCC}" destId="{B25B61AA-133C-1D43-981D-2FD37F5A8461}" srcOrd="2" destOrd="0" presId="urn:microsoft.com/office/officeart/2005/8/layout/hList7"/>
    <dgm:cxn modelId="{160625EE-CACE-C741-A408-9DC097EDFB20}" type="presParOf" srcId="{06CB9091-5E23-1748-B387-8911E3235BCC}" destId="{347D9DE9-7953-4044-B651-0C136DC5729A}" srcOrd="3" destOrd="0" presId="urn:microsoft.com/office/officeart/2005/8/layout/hList7"/>
    <dgm:cxn modelId="{187003B2-C3BC-4943-A0D2-0B73E42C70BA}" type="presParOf" srcId="{9936CBA9-1431-6D4B-97CA-648895A27A68}" destId="{AB128C08-24EB-DF47-989D-4C8858392ECF}" srcOrd="1" destOrd="0" presId="urn:microsoft.com/office/officeart/2005/8/layout/hList7"/>
    <dgm:cxn modelId="{2022C71A-FAE0-984C-A6B9-78B86E0025A2}" type="presParOf" srcId="{9936CBA9-1431-6D4B-97CA-648895A27A68}" destId="{A3C8094D-CD3B-4940-B8D1-21EC57D1A984}" srcOrd="2" destOrd="0" presId="urn:microsoft.com/office/officeart/2005/8/layout/hList7"/>
    <dgm:cxn modelId="{8BE90CAF-22FF-764B-A6BA-6AD5DD21ADDA}" type="presParOf" srcId="{A3C8094D-CD3B-4940-B8D1-21EC57D1A984}" destId="{06F65722-AC4E-E944-8570-3924E948885E}" srcOrd="0" destOrd="0" presId="urn:microsoft.com/office/officeart/2005/8/layout/hList7"/>
    <dgm:cxn modelId="{590E7990-1465-F148-8C55-CDB9B9481143}" type="presParOf" srcId="{A3C8094D-CD3B-4940-B8D1-21EC57D1A984}" destId="{731E0BB4-1C05-8E4F-8874-623FA7D6F34E}" srcOrd="1" destOrd="0" presId="urn:microsoft.com/office/officeart/2005/8/layout/hList7"/>
    <dgm:cxn modelId="{BE1C3EE8-3FAE-084C-B323-46567A9932B7}" type="presParOf" srcId="{A3C8094D-CD3B-4940-B8D1-21EC57D1A984}" destId="{DC72B676-4297-9343-8102-D9974C0F2C57}" srcOrd="2" destOrd="0" presId="urn:microsoft.com/office/officeart/2005/8/layout/hList7"/>
    <dgm:cxn modelId="{F959C593-4845-FE45-B966-9834FE545649}" type="presParOf" srcId="{A3C8094D-CD3B-4940-B8D1-21EC57D1A984}" destId="{4C921824-FC98-F941-9C80-6C1531B059D4}" srcOrd="3" destOrd="0" presId="urn:microsoft.com/office/officeart/2005/8/layout/hList7"/>
    <dgm:cxn modelId="{99509C32-E463-B249-B521-B1622EDD378A}" type="presParOf" srcId="{9936CBA9-1431-6D4B-97CA-648895A27A68}" destId="{8B239FE4-C34B-7E4F-91FA-7DC632320538}" srcOrd="3" destOrd="0" presId="urn:microsoft.com/office/officeart/2005/8/layout/hList7"/>
    <dgm:cxn modelId="{CEED6AA1-F5BD-FD4B-876D-1FD08DE5E0A9}" type="presParOf" srcId="{9936CBA9-1431-6D4B-97CA-648895A27A68}" destId="{5334A271-0CC3-BF42-8CF9-919024C8B301}" srcOrd="4" destOrd="0" presId="urn:microsoft.com/office/officeart/2005/8/layout/hList7"/>
    <dgm:cxn modelId="{3153544A-E6ED-024C-8B11-30BB0956C2A8}" type="presParOf" srcId="{5334A271-0CC3-BF42-8CF9-919024C8B301}" destId="{ABFA5A8C-C74A-064B-A734-B755CD7F2511}" srcOrd="0" destOrd="0" presId="urn:microsoft.com/office/officeart/2005/8/layout/hList7"/>
    <dgm:cxn modelId="{1C1BA419-C3E7-5D44-B105-3C91BB1B9E51}" type="presParOf" srcId="{5334A271-0CC3-BF42-8CF9-919024C8B301}" destId="{F755B7C3-14C9-6047-AD36-7FF48E66469C}" srcOrd="1" destOrd="0" presId="urn:microsoft.com/office/officeart/2005/8/layout/hList7"/>
    <dgm:cxn modelId="{DA7CA623-F93F-DB4F-87B3-9AC3BD9132F8}" type="presParOf" srcId="{5334A271-0CC3-BF42-8CF9-919024C8B301}" destId="{A4D307B6-A2BC-F04D-A366-FBC53FD4D1A4}" srcOrd="2" destOrd="0" presId="urn:microsoft.com/office/officeart/2005/8/layout/hList7"/>
    <dgm:cxn modelId="{787B5988-47C8-0846-ABA3-A114BB8B3FF2}" type="presParOf" srcId="{5334A271-0CC3-BF42-8CF9-919024C8B301}" destId="{A7BFD6E3-5A80-6A45-A1B9-C425E71A589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Ang="0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7D9EADC-4088-894E-9290-04EC1DD16166}" type="presOf" srcId="{FA54569A-FE30-BD40-A915-862DE8416479}" destId="{8F1309DA-A412-184C-B3D5-8EADC70DD883}" srcOrd="0" destOrd="0" presId="urn:microsoft.com/office/officeart/2005/8/layout/orgChart1"/>
    <dgm:cxn modelId="{A8269985-F058-CA48-AE06-931EB8A329A4}" type="presOf" srcId="{23FAE0AE-B58D-964A-ACDC-D19261D19144}" destId="{149F1F76-953D-D844-8107-25E92240F2B9}" srcOrd="0" destOrd="0" presId="urn:microsoft.com/office/officeart/2005/8/layout/orgChart1"/>
    <dgm:cxn modelId="{6FD730CA-2AF3-4E4B-A5E7-75C001B4FB40}" type="presOf" srcId="{09D864FE-B24D-FF4F-8076-B2D5D18D3839}" destId="{EE6CAC3E-3672-7847-A8E5-B964F28B4CC1}" srcOrd="0" destOrd="0" presId="urn:microsoft.com/office/officeart/2005/8/layout/orgChart1"/>
    <dgm:cxn modelId="{6D82AF70-EC16-5B41-A68D-10C525C18392}" type="presOf" srcId="{95619A17-5FE5-9B4B-B3F6-2BB840510CB7}" destId="{D99F1970-4593-8543-8625-3EEFDBC2BFE7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970FFB32-85BC-854F-8C32-4795C7A77FE3}" type="presOf" srcId="{5B1340AA-5C8B-5A45-9F07-20884EF3593F}" destId="{FDA5076A-285A-3D41-9E1D-6A5823007872}" srcOrd="0" destOrd="0" presId="urn:microsoft.com/office/officeart/2005/8/layout/orgChart1"/>
    <dgm:cxn modelId="{9AB03489-A963-BE4F-8168-10053748C8C4}" type="presOf" srcId="{69935D71-B39B-0742-93DA-1AF0465B73E7}" destId="{9F5BC266-46BF-D144-89F0-3A4484292F51}" srcOrd="1" destOrd="0" presId="urn:microsoft.com/office/officeart/2005/8/layout/orgChart1"/>
    <dgm:cxn modelId="{95F96304-9944-8C40-ADE8-5715294C1B69}" type="presOf" srcId="{725FA5BD-A0CD-A84C-B2AE-180701C45D6A}" destId="{2ABE3E43-499E-2343-B760-83F4E3768041}" srcOrd="0" destOrd="0" presId="urn:microsoft.com/office/officeart/2005/8/layout/orgChart1"/>
    <dgm:cxn modelId="{61E45081-07F2-7A4D-A39F-640852BF5EA5}" type="presOf" srcId="{7CB2715F-BE60-7944-B8BD-182905D85843}" destId="{6A69CB38-04CC-3841-8C9A-D8471EF1580E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45DDA5CB-AF21-1A46-ADD9-3294E0DB27BB}" type="presOf" srcId="{5B1340AA-5C8B-5A45-9F07-20884EF3593F}" destId="{F23945A7-3C64-EF4D-B7A1-023589BCC09C}" srcOrd="1" destOrd="0" presId="urn:microsoft.com/office/officeart/2005/8/layout/orgChart1"/>
    <dgm:cxn modelId="{301F7297-77A9-7D44-BB4D-89049ED185D0}" type="presOf" srcId="{69935D71-B39B-0742-93DA-1AF0465B73E7}" destId="{E9F3B4A5-A882-7345-BC84-D7090FA6711C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6DFA2840-B84F-C94B-AD44-3CDB00D8FA39}" type="presOf" srcId="{B14389AB-1CB1-F64D-AECC-75A8F6145E12}" destId="{F291C4FD-5FA8-1D41-A0EC-C6179CDEC4B9}" srcOrd="1" destOrd="0" presId="urn:microsoft.com/office/officeart/2005/8/layout/orgChart1"/>
    <dgm:cxn modelId="{DAB873EA-D6DD-6746-ADB3-054DD1F1FF5A}" type="presOf" srcId="{2AE9800F-166C-0B47-BF5B-2A076E6EA8F9}" destId="{59796EB1-8EB8-7541-9CEA-F4B9D3191742}" srcOrd="0" destOrd="0" presId="urn:microsoft.com/office/officeart/2005/8/layout/orgChart1"/>
    <dgm:cxn modelId="{84616215-94F6-6840-AC4F-3ECCEA949947}" type="presOf" srcId="{95619A17-5FE5-9B4B-B3F6-2BB840510CB7}" destId="{93A0E357-BB76-FB4E-9C21-860EF7B52DA1}" srcOrd="1" destOrd="0" presId="urn:microsoft.com/office/officeart/2005/8/layout/orgChart1"/>
    <dgm:cxn modelId="{E63C3252-F04C-0B4D-A771-D1235B2F29FA}" type="presOf" srcId="{5449C218-CDED-B944-AD62-6EEBE40C7B88}" destId="{FE2874C8-EB6F-5941-B890-8DD361918F78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FA1E45C-B80F-6643-B768-A7B9EA232DAD}" type="presOf" srcId="{19EC28C6-264E-6D43-9DA3-DF96D3AE31B6}" destId="{7FB39533-797C-9046-B05F-7FF2BBD02FF9}" srcOrd="0" destOrd="0" presId="urn:microsoft.com/office/officeart/2005/8/layout/orgChart1"/>
    <dgm:cxn modelId="{C85853FE-FCB4-8A43-A773-A1C1B210E7DA}" type="presOf" srcId="{973AA675-A6BE-E645-9F6B-A9B3DCFF3BE3}" destId="{3313BFBF-26BF-B14C-8BDB-FABD8CCBAA4A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0073D285-3824-0F4F-B753-9B445CB406D8}" type="presOf" srcId="{2AE9800F-166C-0B47-BF5B-2A076E6EA8F9}" destId="{89FE4CEF-770A-9F46-9D03-3B070DF3BED1}" srcOrd="1" destOrd="0" presId="urn:microsoft.com/office/officeart/2005/8/layout/orgChart1"/>
    <dgm:cxn modelId="{C74443CF-886B-A047-9E6B-4859AFD38ECC}" type="presOf" srcId="{93C1316B-A1B9-BD40-AAD9-BC2484D373D3}" destId="{D8F158AD-0BFA-E74D-9228-95F0136CAD09}" srcOrd="0" destOrd="0" presId="urn:microsoft.com/office/officeart/2005/8/layout/orgChart1"/>
    <dgm:cxn modelId="{2F08A8A7-295A-6247-A6DA-24B603C13D5F}" type="presOf" srcId="{5449C218-CDED-B944-AD62-6EEBE40C7B88}" destId="{4C24BB48-CC90-3244-844C-3C4F5B3ACA30}" srcOrd="1" destOrd="0" presId="urn:microsoft.com/office/officeart/2005/8/layout/orgChart1"/>
    <dgm:cxn modelId="{0AF4B896-7E95-6D49-B4CF-4986A5AD0F50}" type="presOf" srcId="{973AA675-A6BE-E645-9F6B-A9B3DCFF3BE3}" destId="{40FB5FC4-A6CB-854F-AB86-CD09192EA177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AB8E7D2A-0641-E442-BAE0-7D00B2C8FA10}" type="presOf" srcId="{B14389AB-1CB1-F64D-AECC-75A8F6145E12}" destId="{D23E6771-F9C7-C342-9B9F-E7F22CBC2C09}" srcOrd="0" destOrd="0" presId="urn:microsoft.com/office/officeart/2005/8/layout/orgChart1"/>
    <dgm:cxn modelId="{92BA8917-F96D-8044-8F42-987244465ECB}" type="presOf" srcId="{FA54569A-FE30-BD40-A915-862DE8416479}" destId="{78A6365D-58CC-CD41-BD09-9F2E7DFCEAFA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EADEB582-A538-3F43-8216-3F553B4CDD87}" type="presParOf" srcId="{149F1F76-953D-D844-8107-25E92240F2B9}" destId="{A665A5BF-945C-5849-ACCA-0CCA574A43A2}" srcOrd="0" destOrd="0" presId="urn:microsoft.com/office/officeart/2005/8/layout/orgChart1"/>
    <dgm:cxn modelId="{E8E7C2EB-6F28-B548-8742-0D28E3A892EA}" type="presParOf" srcId="{A665A5BF-945C-5849-ACCA-0CCA574A43A2}" destId="{B7A24FB2-0183-894A-9A4A-1D51DC99E1BE}" srcOrd="0" destOrd="0" presId="urn:microsoft.com/office/officeart/2005/8/layout/orgChart1"/>
    <dgm:cxn modelId="{62EAF6EA-49BA-DA4B-A6EE-4656C8A467CE}" type="presParOf" srcId="{B7A24FB2-0183-894A-9A4A-1D51DC99E1BE}" destId="{FDA5076A-285A-3D41-9E1D-6A5823007872}" srcOrd="0" destOrd="0" presId="urn:microsoft.com/office/officeart/2005/8/layout/orgChart1"/>
    <dgm:cxn modelId="{216AE7F2-9AEB-0941-A862-662DF4F74ADD}" type="presParOf" srcId="{B7A24FB2-0183-894A-9A4A-1D51DC99E1BE}" destId="{F23945A7-3C64-EF4D-B7A1-023589BCC09C}" srcOrd="1" destOrd="0" presId="urn:microsoft.com/office/officeart/2005/8/layout/orgChart1"/>
    <dgm:cxn modelId="{8BCC9ADA-C03D-0140-9B16-C97110EDAE5A}" type="presParOf" srcId="{A665A5BF-945C-5849-ACCA-0CCA574A43A2}" destId="{6668EDE3-F7FC-BB41-B156-A2610F19E5CE}" srcOrd="1" destOrd="0" presId="urn:microsoft.com/office/officeart/2005/8/layout/orgChart1"/>
    <dgm:cxn modelId="{350E1FE6-54B4-F64E-B8DB-EE1A9A1392FA}" type="presParOf" srcId="{6668EDE3-F7FC-BB41-B156-A2610F19E5CE}" destId="{EE6CAC3E-3672-7847-A8E5-B964F28B4CC1}" srcOrd="0" destOrd="0" presId="urn:microsoft.com/office/officeart/2005/8/layout/orgChart1"/>
    <dgm:cxn modelId="{A30F1DD1-71FE-FC4A-B2B3-F248F3D24833}" type="presParOf" srcId="{6668EDE3-F7FC-BB41-B156-A2610F19E5CE}" destId="{83F085FA-BDE2-FB44-8570-70653DFB8922}" srcOrd="1" destOrd="0" presId="urn:microsoft.com/office/officeart/2005/8/layout/orgChart1"/>
    <dgm:cxn modelId="{F4040889-BEDE-F94C-8C81-9E702C95EA87}" type="presParOf" srcId="{83F085FA-BDE2-FB44-8570-70653DFB8922}" destId="{B47A79DE-5F4B-2C4D-8196-B00B642ADC96}" srcOrd="0" destOrd="0" presId="urn:microsoft.com/office/officeart/2005/8/layout/orgChart1"/>
    <dgm:cxn modelId="{8B3B027A-C5A0-E94D-9A0F-25120B61D10E}" type="presParOf" srcId="{B47A79DE-5F4B-2C4D-8196-B00B642ADC96}" destId="{8F1309DA-A412-184C-B3D5-8EADC70DD883}" srcOrd="0" destOrd="0" presId="urn:microsoft.com/office/officeart/2005/8/layout/orgChart1"/>
    <dgm:cxn modelId="{7D5DA9E6-BA79-6C42-8897-2A22DE778DC0}" type="presParOf" srcId="{B47A79DE-5F4B-2C4D-8196-B00B642ADC96}" destId="{78A6365D-58CC-CD41-BD09-9F2E7DFCEAFA}" srcOrd="1" destOrd="0" presId="urn:microsoft.com/office/officeart/2005/8/layout/orgChart1"/>
    <dgm:cxn modelId="{4F9DE80F-7ABE-474E-82A7-06E76EF9DA0F}" type="presParOf" srcId="{83F085FA-BDE2-FB44-8570-70653DFB8922}" destId="{E10BFAD0-E970-5248-B42D-BB5381B80AD8}" srcOrd="1" destOrd="0" presId="urn:microsoft.com/office/officeart/2005/8/layout/orgChart1"/>
    <dgm:cxn modelId="{B95C70A2-8415-CC4C-9C86-922E75C2A7ED}" type="presParOf" srcId="{83F085FA-BDE2-FB44-8570-70653DFB8922}" destId="{CA34A14E-5B51-364C-A16F-FFB8AC796934}" srcOrd="2" destOrd="0" presId="urn:microsoft.com/office/officeart/2005/8/layout/orgChart1"/>
    <dgm:cxn modelId="{3943E038-DD0C-914D-9631-7B38A48402F9}" type="presParOf" srcId="{6668EDE3-F7FC-BB41-B156-A2610F19E5CE}" destId="{2ABE3E43-499E-2343-B760-83F4E3768041}" srcOrd="2" destOrd="0" presId="urn:microsoft.com/office/officeart/2005/8/layout/orgChart1"/>
    <dgm:cxn modelId="{6E71BBE5-B29E-8743-86B4-E93E00006D76}" type="presParOf" srcId="{6668EDE3-F7FC-BB41-B156-A2610F19E5CE}" destId="{2C4883B3-5AA8-164F-9CD5-42E1B86BDDC1}" srcOrd="3" destOrd="0" presId="urn:microsoft.com/office/officeart/2005/8/layout/orgChart1"/>
    <dgm:cxn modelId="{C7E381BD-6FB6-FC4C-A945-2A1FE0291C92}" type="presParOf" srcId="{2C4883B3-5AA8-164F-9CD5-42E1B86BDDC1}" destId="{48713333-9E4C-1E41-A0AB-5C625817F8D0}" srcOrd="0" destOrd="0" presId="urn:microsoft.com/office/officeart/2005/8/layout/orgChart1"/>
    <dgm:cxn modelId="{7E866A72-08B5-F44B-AE89-101C6D39E95E}" type="presParOf" srcId="{48713333-9E4C-1E41-A0AB-5C625817F8D0}" destId="{E9F3B4A5-A882-7345-BC84-D7090FA6711C}" srcOrd="0" destOrd="0" presId="urn:microsoft.com/office/officeart/2005/8/layout/orgChart1"/>
    <dgm:cxn modelId="{3FFD1C18-5F85-EF41-93F0-CF3C8C6894B4}" type="presParOf" srcId="{48713333-9E4C-1E41-A0AB-5C625817F8D0}" destId="{9F5BC266-46BF-D144-89F0-3A4484292F51}" srcOrd="1" destOrd="0" presId="urn:microsoft.com/office/officeart/2005/8/layout/orgChart1"/>
    <dgm:cxn modelId="{F3AB2BFD-1004-8648-BE57-3C5596873DAE}" type="presParOf" srcId="{2C4883B3-5AA8-164F-9CD5-42E1B86BDDC1}" destId="{45FB0303-FFB6-764A-BAD4-5AC34BFA9D80}" srcOrd="1" destOrd="0" presId="urn:microsoft.com/office/officeart/2005/8/layout/orgChart1"/>
    <dgm:cxn modelId="{BD74FB6B-351A-F240-AF3B-08E3E4ABDE76}" type="presParOf" srcId="{2C4883B3-5AA8-164F-9CD5-42E1B86BDDC1}" destId="{6B9FAAF8-0935-F541-A156-0C98AB687B09}" srcOrd="2" destOrd="0" presId="urn:microsoft.com/office/officeart/2005/8/layout/orgChart1"/>
    <dgm:cxn modelId="{95C7C2B3-D9C1-B04F-8F88-028DD5FA18F9}" type="presParOf" srcId="{6668EDE3-F7FC-BB41-B156-A2610F19E5CE}" destId="{D8F158AD-0BFA-E74D-9228-95F0136CAD09}" srcOrd="4" destOrd="0" presId="urn:microsoft.com/office/officeart/2005/8/layout/orgChart1"/>
    <dgm:cxn modelId="{9426010A-5D55-B04F-AAF3-8F9BD0E8418D}" type="presParOf" srcId="{6668EDE3-F7FC-BB41-B156-A2610F19E5CE}" destId="{F2BF4125-3E24-F946-8D63-52FC197926ED}" srcOrd="5" destOrd="0" presId="urn:microsoft.com/office/officeart/2005/8/layout/orgChart1"/>
    <dgm:cxn modelId="{A3EB5E1B-4495-AF44-80E9-45EFC6445AE9}" type="presParOf" srcId="{F2BF4125-3E24-F946-8D63-52FC197926ED}" destId="{BDCC6EEB-F7C2-6B49-B0A3-19EEFF0C5556}" srcOrd="0" destOrd="0" presId="urn:microsoft.com/office/officeart/2005/8/layout/orgChart1"/>
    <dgm:cxn modelId="{6EA14B6C-7C48-BD4D-8840-9C265AC3390F}" type="presParOf" srcId="{BDCC6EEB-F7C2-6B49-B0A3-19EEFF0C5556}" destId="{D23E6771-F9C7-C342-9B9F-E7F22CBC2C09}" srcOrd="0" destOrd="0" presId="urn:microsoft.com/office/officeart/2005/8/layout/orgChart1"/>
    <dgm:cxn modelId="{DE7A8103-0E37-234C-BC31-E96FD1954D0D}" type="presParOf" srcId="{BDCC6EEB-F7C2-6B49-B0A3-19EEFF0C5556}" destId="{F291C4FD-5FA8-1D41-A0EC-C6179CDEC4B9}" srcOrd="1" destOrd="0" presId="urn:microsoft.com/office/officeart/2005/8/layout/orgChart1"/>
    <dgm:cxn modelId="{EB270B4A-68BF-1446-8476-8592E59F8E5C}" type="presParOf" srcId="{F2BF4125-3E24-F946-8D63-52FC197926ED}" destId="{71E0113D-9F42-3440-B5DD-0B25D85F5087}" srcOrd="1" destOrd="0" presId="urn:microsoft.com/office/officeart/2005/8/layout/orgChart1"/>
    <dgm:cxn modelId="{642BB6BD-8CFA-6848-BA9E-97166C3341AA}" type="presParOf" srcId="{F2BF4125-3E24-F946-8D63-52FC197926ED}" destId="{8D552CDC-8FBA-C84A-9734-97FA990AC238}" srcOrd="2" destOrd="0" presId="urn:microsoft.com/office/officeart/2005/8/layout/orgChart1"/>
    <dgm:cxn modelId="{09F86204-ADBC-A746-87A1-44FC8667FD6D}" type="presParOf" srcId="{6668EDE3-F7FC-BB41-B156-A2610F19E5CE}" destId="{7FB39533-797C-9046-B05F-7FF2BBD02FF9}" srcOrd="6" destOrd="0" presId="urn:microsoft.com/office/officeart/2005/8/layout/orgChart1"/>
    <dgm:cxn modelId="{678769ED-58B6-D240-B3D6-E96CB7361A4E}" type="presParOf" srcId="{6668EDE3-F7FC-BB41-B156-A2610F19E5CE}" destId="{B360181C-6260-DA4B-86E4-AE0166770F1A}" srcOrd="7" destOrd="0" presId="urn:microsoft.com/office/officeart/2005/8/layout/orgChart1"/>
    <dgm:cxn modelId="{FE1FBBDA-4ECA-5043-9AC8-F95218699766}" type="presParOf" srcId="{B360181C-6260-DA4B-86E4-AE0166770F1A}" destId="{631CA4DD-7DEF-5D46-A70E-E445186D7D6D}" srcOrd="0" destOrd="0" presId="urn:microsoft.com/office/officeart/2005/8/layout/orgChart1"/>
    <dgm:cxn modelId="{FCABF451-7E9A-B445-B2C7-423B1BEF65DF}" type="presParOf" srcId="{631CA4DD-7DEF-5D46-A70E-E445186D7D6D}" destId="{3313BFBF-26BF-B14C-8BDB-FABD8CCBAA4A}" srcOrd="0" destOrd="0" presId="urn:microsoft.com/office/officeart/2005/8/layout/orgChart1"/>
    <dgm:cxn modelId="{9BB08024-D2BA-4E4A-A5E1-7164006CBD9D}" type="presParOf" srcId="{631CA4DD-7DEF-5D46-A70E-E445186D7D6D}" destId="{40FB5FC4-A6CB-854F-AB86-CD09192EA177}" srcOrd="1" destOrd="0" presId="urn:microsoft.com/office/officeart/2005/8/layout/orgChart1"/>
    <dgm:cxn modelId="{4D7FF705-BDBD-1E4E-8C5C-705124B70EBB}" type="presParOf" srcId="{B360181C-6260-DA4B-86E4-AE0166770F1A}" destId="{8EC95A6A-5119-014B-9993-B59CC0372ECA}" srcOrd="1" destOrd="0" presId="urn:microsoft.com/office/officeart/2005/8/layout/orgChart1"/>
    <dgm:cxn modelId="{F0B34C8C-9601-754D-AD73-70E1490CF184}" type="presParOf" srcId="{B360181C-6260-DA4B-86E4-AE0166770F1A}" destId="{F34A90BA-C1AB-B848-AFC3-CE9D4516A6F4}" srcOrd="2" destOrd="0" presId="urn:microsoft.com/office/officeart/2005/8/layout/orgChart1"/>
    <dgm:cxn modelId="{671CDAF3-EA7A-504F-9084-4A0FEDDDAC11}" type="presParOf" srcId="{A665A5BF-945C-5849-ACCA-0CCA574A43A2}" destId="{668AB4CE-E0E7-BE46-B252-E214D71AA741}" srcOrd="2" destOrd="0" presId="urn:microsoft.com/office/officeart/2005/8/layout/orgChart1"/>
    <dgm:cxn modelId="{80DD403F-E94B-8740-91A1-261B873091DB}" type="presParOf" srcId="{668AB4CE-E0E7-BE46-B252-E214D71AA741}" destId="{6A69CB38-04CC-3841-8C9A-D8471EF1580E}" srcOrd="0" destOrd="0" presId="urn:microsoft.com/office/officeart/2005/8/layout/orgChart1"/>
    <dgm:cxn modelId="{BFB3AADA-905A-C548-B465-38F6676F0688}" type="presParOf" srcId="{668AB4CE-E0E7-BE46-B252-E214D71AA741}" destId="{ED342E59-C87D-2C4E-98C6-508AE221683A}" srcOrd="1" destOrd="0" presId="urn:microsoft.com/office/officeart/2005/8/layout/orgChart1"/>
    <dgm:cxn modelId="{20EBDB79-FA6F-364A-9FAB-1E40FF9B093E}" type="presParOf" srcId="{ED342E59-C87D-2C4E-98C6-508AE221683A}" destId="{FE46C2A7-8BCE-CE49-9A48-14C9D61F4DF4}" srcOrd="0" destOrd="0" presId="urn:microsoft.com/office/officeart/2005/8/layout/orgChart1"/>
    <dgm:cxn modelId="{D822E392-AE98-6A48-8E4A-E69D41B8C6CC}" type="presParOf" srcId="{FE46C2A7-8BCE-CE49-9A48-14C9D61F4DF4}" destId="{59796EB1-8EB8-7541-9CEA-F4B9D3191742}" srcOrd="0" destOrd="0" presId="urn:microsoft.com/office/officeart/2005/8/layout/orgChart1"/>
    <dgm:cxn modelId="{D25551F1-C67D-B542-A2F2-2A2281E332EA}" type="presParOf" srcId="{FE46C2A7-8BCE-CE49-9A48-14C9D61F4DF4}" destId="{89FE4CEF-770A-9F46-9D03-3B070DF3BED1}" srcOrd="1" destOrd="0" presId="urn:microsoft.com/office/officeart/2005/8/layout/orgChart1"/>
    <dgm:cxn modelId="{4A30117A-0D4F-EE43-B122-4E80747BED33}" type="presParOf" srcId="{ED342E59-C87D-2C4E-98C6-508AE221683A}" destId="{B26497EB-8C57-BA48-BACC-B11F22CA118C}" srcOrd="1" destOrd="0" presId="urn:microsoft.com/office/officeart/2005/8/layout/orgChart1"/>
    <dgm:cxn modelId="{3004D94C-8EF8-8E4F-94F4-E973A791FD9A}" type="presParOf" srcId="{ED342E59-C87D-2C4E-98C6-508AE221683A}" destId="{9AFE0564-CE57-D344-BBC6-9F0ED90E755E}" srcOrd="2" destOrd="0" presId="urn:microsoft.com/office/officeart/2005/8/layout/orgChart1"/>
    <dgm:cxn modelId="{150DE096-FA7C-E342-BEC2-27243D6B635D}" type="presParOf" srcId="{149F1F76-953D-D844-8107-25E92240F2B9}" destId="{F84DC5AC-DC18-784A-B06E-12E25464252F}" srcOrd="1" destOrd="0" presId="urn:microsoft.com/office/officeart/2005/8/layout/orgChart1"/>
    <dgm:cxn modelId="{A9989E80-2B08-E745-99D9-5A1A1753FCD7}" type="presParOf" srcId="{F84DC5AC-DC18-784A-B06E-12E25464252F}" destId="{5A5B1A0E-EBBA-0E47-B449-97517732B3BF}" srcOrd="0" destOrd="0" presId="urn:microsoft.com/office/officeart/2005/8/layout/orgChart1"/>
    <dgm:cxn modelId="{DA1BA109-9DED-DC4C-9115-E857D4C5437D}" type="presParOf" srcId="{5A5B1A0E-EBBA-0E47-B449-97517732B3BF}" destId="{D99F1970-4593-8543-8625-3EEFDBC2BFE7}" srcOrd="0" destOrd="0" presId="urn:microsoft.com/office/officeart/2005/8/layout/orgChart1"/>
    <dgm:cxn modelId="{B692FAEC-3CC3-2542-B530-C76F3972E8D7}" type="presParOf" srcId="{5A5B1A0E-EBBA-0E47-B449-97517732B3BF}" destId="{93A0E357-BB76-FB4E-9C21-860EF7B52DA1}" srcOrd="1" destOrd="0" presId="urn:microsoft.com/office/officeart/2005/8/layout/orgChart1"/>
    <dgm:cxn modelId="{6F4997B4-5C87-744E-B81B-2CDDE97FF860}" type="presParOf" srcId="{F84DC5AC-DC18-784A-B06E-12E25464252F}" destId="{1C9060EA-84F1-3244-8863-3A465176BE99}" srcOrd="1" destOrd="0" presId="urn:microsoft.com/office/officeart/2005/8/layout/orgChart1"/>
    <dgm:cxn modelId="{CA1C3D6F-5AF1-0D4D-A23C-06CF8DAB0041}" type="presParOf" srcId="{F84DC5AC-DC18-784A-B06E-12E25464252F}" destId="{94BCC048-7C2A-0A41-AF05-9902EB46D595}" srcOrd="2" destOrd="0" presId="urn:microsoft.com/office/officeart/2005/8/layout/orgChart1"/>
    <dgm:cxn modelId="{96B670C3-125F-E941-ABB4-8EA7C8776350}" type="presParOf" srcId="{149F1F76-953D-D844-8107-25E92240F2B9}" destId="{D18330D0-06F4-B640-A646-D642ADC326B0}" srcOrd="2" destOrd="0" presId="urn:microsoft.com/office/officeart/2005/8/layout/orgChart1"/>
    <dgm:cxn modelId="{802D256D-637D-E64F-ADB9-117269C4D32D}" type="presParOf" srcId="{D18330D0-06F4-B640-A646-D642ADC326B0}" destId="{7C3FBF96-00CD-AC49-B2CD-C80CD570CBCE}" srcOrd="0" destOrd="0" presId="urn:microsoft.com/office/officeart/2005/8/layout/orgChart1"/>
    <dgm:cxn modelId="{05BDDE47-3B69-1448-A2FF-8F35EF57C92B}" type="presParOf" srcId="{7C3FBF96-00CD-AC49-B2CD-C80CD570CBCE}" destId="{FE2874C8-EB6F-5941-B890-8DD361918F78}" srcOrd="0" destOrd="0" presId="urn:microsoft.com/office/officeart/2005/8/layout/orgChart1"/>
    <dgm:cxn modelId="{EAE52ACC-3DC4-B343-B592-DDF1FDA1C386}" type="presParOf" srcId="{7C3FBF96-00CD-AC49-B2CD-C80CD570CBCE}" destId="{4C24BB48-CC90-3244-844C-3C4F5B3ACA30}" srcOrd="1" destOrd="0" presId="urn:microsoft.com/office/officeart/2005/8/layout/orgChart1"/>
    <dgm:cxn modelId="{C77F31EB-80F3-E94E-A30D-D1BBDCDF8F9E}" type="presParOf" srcId="{D18330D0-06F4-B640-A646-D642ADC326B0}" destId="{2C45FCB5-C7AF-534C-A50D-0B6DE25318DF}" srcOrd="1" destOrd="0" presId="urn:microsoft.com/office/officeart/2005/8/layout/orgChart1"/>
    <dgm:cxn modelId="{E916A6B8-411A-7045-AB5F-C2E90882467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B5F85E14-DECB-FB4C-B0D5-6EBD69D1ECD8}" type="presOf" srcId="{7CB2715F-BE60-7944-B8BD-182905D85843}" destId="{6A69CB38-04CC-3841-8C9A-D8471EF1580E}" srcOrd="0" destOrd="0" presId="urn:microsoft.com/office/officeart/2005/8/layout/orgChart1"/>
    <dgm:cxn modelId="{8AA5779C-FA3D-F94A-B075-3ED51C0583BF}" type="presOf" srcId="{5B1340AA-5C8B-5A45-9F07-20884EF3593F}" destId="{F23945A7-3C64-EF4D-B7A1-023589BCC09C}" srcOrd="1" destOrd="0" presId="urn:microsoft.com/office/officeart/2005/8/layout/orgChart1"/>
    <dgm:cxn modelId="{B0E9D19E-F699-484C-AA46-9917C64E056A}" type="presOf" srcId="{B14389AB-1CB1-F64D-AECC-75A8F6145E12}" destId="{D23E6771-F9C7-C342-9B9F-E7F22CBC2C09}" srcOrd="0" destOrd="0" presId="urn:microsoft.com/office/officeart/2005/8/layout/orgChart1"/>
    <dgm:cxn modelId="{FE86285B-4A27-654F-B6A4-9982D43E2EAF}" type="presOf" srcId="{973AA675-A6BE-E645-9F6B-A9B3DCFF3BE3}" destId="{40FB5FC4-A6CB-854F-AB86-CD09192EA177}" srcOrd="1" destOrd="0" presId="urn:microsoft.com/office/officeart/2005/8/layout/orgChart1"/>
    <dgm:cxn modelId="{4423C206-AAD0-DD40-B8FD-563E79997D7B}" type="presOf" srcId="{5449C218-CDED-B944-AD62-6EEBE40C7B88}" destId="{FE2874C8-EB6F-5941-B890-8DD361918F78}" srcOrd="0" destOrd="0" presId="urn:microsoft.com/office/officeart/2005/8/layout/orgChart1"/>
    <dgm:cxn modelId="{E76751FC-5BF7-3D4F-A477-3865E034D517}" type="presOf" srcId="{2AE9800F-166C-0B47-BF5B-2A076E6EA8F9}" destId="{89FE4CEF-770A-9F46-9D03-3B070DF3BED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79C2CDBB-6434-3F4C-8ACE-24EFBFAA4411}" type="presOf" srcId="{95619A17-5FE5-9B4B-B3F6-2BB840510CB7}" destId="{93A0E357-BB76-FB4E-9C21-860EF7B52DA1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3470D48E-D726-D64C-920B-5B34E479AF6D}" type="presOf" srcId="{69935D71-B39B-0742-93DA-1AF0465B73E7}" destId="{E9F3B4A5-A882-7345-BC84-D7090FA6711C}" srcOrd="0" destOrd="0" presId="urn:microsoft.com/office/officeart/2005/8/layout/orgChart1"/>
    <dgm:cxn modelId="{50AA404E-33D9-4C43-86DC-6FD2D94C1F62}" type="presOf" srcId="{69935D71-B39B-0742-93DA-1AF0465B73E7}" destId="{9F5BC266-46BF-D144-89F0-3A4484292F51}" srcOrd="1" destOrd="0" presId="urn:microsoft.com/office/officeart/2005/8/layout/orgChart1"/>
    <dgm:cxn modelId="{22B9FF95-3855-E349-900C-4B4F6FFCFEF7}" type="presOf" srcId="{09D864FE-B24D-FF4F-8076-B2D5D18D3839}" destId="{EE6CAC3E-3672-7847-A8E5-B964F28B4CC1}" srcOrd="0" destOrd="0" presId="urn:microsoft.com/office/officeart/2005/8/layout/orgChart1"/>
    <dgm:cxn modelId="{FD7538A6-805E-8647-907A-B8E8C9BEDC8A}" type="presOf" srcId="{5B1340AA-5C8B-5A45-9F07-20884EF3593F}" destId="{FDA5076A-285A-3D41-9E1D-6A5823007872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1DFC473-4757-8241-957E-DEA9B442C7A6}" type="presOf" srcId="{FA54569A-FE30-BD40-A915-862DE8416479}" destId="{8F1309DA-A412-184C-B3D5-8EADC70DD883}" srcOrd="0" destOrd="0" presId="urn:microsoft.com/office/officeart/2005/8/layout/orgChart1"/>
    <dgm:cxn modelId="{CCFA0D6C-8BD8-8444-8A8D-0A29F075A117}" type="presOf" srcId="{93C1316B-A1B9-BD40-AAD9-BC2484D373D3}" destId="{D8F158AD-0BFA-E74D-9228-95F0136CAD09}" srcOrd="0" destOrd="0" presId="urn:microsoft.com/office/officeart/2005/8/layout/orgChart1"/>
    <dgm:cxn modelId="{2CB24202-4E0F-B447-81F4-F71521C52DAF}" type="presOf" srcId="{725FA5BD-A0CD-A84C-B2AE-180701C45D6A}" destId="{2ABE3E43-499E-2343-B760-83F4E3768041}" srcOrd="0" destOrd="0" presId="urn:microsoft.com/office/officeart/2005/8/layout/orgChart1"/>
    <dgm:cxn modelId="{7BC376C9-838B-6E49-A693-5E33AF3E3EA8}" type="presOf" srcId="{23FAE0AE-B58D-964A-ACDC-D19261D19144}" destId="{149F1F76-953D-D844-8107-25E92240F2B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AC2A2B9-5621-2344-93DF-DDFD8025E647}" type="presOf" srcId="{2AE9800F-166C-0B47-BF5B-2A076E6EA8F9}" destId="{59796EB1-8EB8-7541-9CEA-F4B9D3191742}" srcOrd="0" destOrd="0" presId="urn:microsoft.com/office/officeart/2005/8/layout/orgChart1"/>
    <dgm:cxn modelId="{8F540B4D-3B4D-6249-8908-AA85FBC467FA}" type="presOf" srcId="{5449C218-CDED-B944-AD62-6EEBE40C7B88}" destId="{4C24BB48-CC90-3244-844C-3C4F5B3ACA30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D617D63C-4626-8844-8771-EF3A0E667323}" type="presOf" srcId="{19EC28C6-264E-6D43-9DA3-DF96D3AE31B6}" destId="{7FB39533-797C-9046-B05F-7FF2BBD02FF9}" srcOrd="0" destOrd="0" presId="urn:microsoft.com/office/officeart/2005/8/layout/orgChart1"/>
    <dgm:cxn modelId="{C56B38C0-6598-B348-8260-3FA1918B0F9A}" type="presOf" srcId="{95619A17-5FE5-9B4B-B3F6-2BB840510CB7}" destId="{D99F1970-4593-8543-8625-3EEFDBC2BFE7}" srcOrd="0" destOrd="0" presId="urn:microsoft.com/office/officeart/2005/8/layout/orgChart1"/>
    <dgm:cxn modelId="{1C5B2BEB-F62D-FA43-AA25-AACD4030ED14}" type="presOf" srcId="{973AA675-A6BE-E645-9F6B-A9B3DCFF3BE3}" destId="{3313BFBF-26BF-B14C-8BDB-FABD8CCBAA4A}" srcOrd="0" destOrd="0" presId="urn:microsoft.com/office/officeart/2005/8/layout/orgChart1"/>
    <dgm:cxn modelId="{4E06CAA5-E21E-3A49-A2C8-587A37DBB1F2}" type="presOf" srcId="{B14389AB-1CB1-F64D-AECC-75A8F6145E12}" destId="{F291C4FD-5FA8-1D41-A0EC-C6179CDEC4B9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6A76FC69-4A6F-E940-BEB5-FF18F118BA67}" type="presOf" srcId="{FA54569A-FE30-BD40-A915-862DE8416479}" destId="{78A6365D-58CC-CD41-BD09-9F2E7DFCEAFA}" srcOrd="1" destOrd="0" presId="urn:microsoft.com/office/officeart/2005/8/layout/orgChart1"/>
    <dgm:cxn modelId="{047743A6-03F6-6D44-9B91-B8780547BD3D}" type="presParOf" srcId="{149F1F76-953D-D844-8107-25E92240F2B9}" destId="{A665A5BF-945C-5849-ACCA-0CCA574A43A2}" srcOrd="0" destOrd="0" presId="urn:microsoft.com/office/officeart/2005/8/layout/orgChart1"/>
    <dgm:cxn modelId="{FB5DCF2A-8BB5-624F-B72C-9770EF6D02B1}" type="presParOf" srcId="{A665A5BF-945C-5849-ACCA-0CCA574A43A2}" destId="{B7A24FB2-0183-894A-9A4A-1D51DC99E1BE}" srcOrd="0" destOrd="0" presId="urn:microsoft.com/office/officeart/2005/8/layout/orgChart1"/>
    <dgm:cxn modelId="{D68A03F4-D2C3-BC4C-8C63-83DEB0DEB5F8}" type="presParOf" srcId="{B7A24FB2-0183-894A-9A4A-1D51DC99E1BE}" destId="{FDA5076A-285A-3D41-9E1D-6A5823007872}" srcOrd="0" destOrd="0" presId="urn:microsoft.com/office/officeart/2005/8/layout/orgChart1"/>
    <dgm:cxn modelId="{4065CBF0-E6E8-5A48-9A72-D0DB8B0D33A1}" type="presParOf" srcId="{B7A24FB2-0183-894A-9A4A-1D51DC99E1BE}" destId="{F23945A7-3C64-EF4D-B7A1-023589BCC09C}" srcOrd="1" destOrd="0" presId="urn:microsoft.com/office/officeart/2005/8/layout/orgChart1"/>
    <dgm:cxn modelId="{FB4A95AE-DA08-3B40-BBC3-77628ECF16AD}" type="presParOf" srcId="{A665A5BF-945C-5849-ACCA-0CCA574A43A2}" destId="{6668EDE3-F7FC-BB41-B156-A2610F19E5CE}" srcOrd="1" destOrd="0" presId="urn:microsoft.com/office/officeart/2005/8/layout/orgChart1"/>
    <dgm:cxn modelId="{0C3B1573-C46F-CE42-AC8B-C5584A9CE4ED}" type="presParOf" srcId="{6668EDE3-F7FC-BB41-B156-A2610F19E5CE}" destId="{EE6CAC3E-3672-7847-A8E5-B964F28B4CC1}" srcOrd="0" destOrd="0" presId="urn:microsoft.com/office/officeart/2005/8/layout/orgChart1"/>
    <dgm:cxn modelId="{BEBF47BB-099D-1245-8FCC-2F8BB83312BA}" type="presParOf" srcId="{6668EDE3-F7FC-BB41-B156-A2610F19E5CE}" destId="{83F085FA-BDE2-FB44-8570-70653DFB8922}" srcOrd="1" destOrd="0" presId="urn:microsoft.com/office/officeart/2005/8/layout/orgChart1"/>
    <dgm:cxn modelId="{43FD3482-D372-9D48-9D0D-E02ECF524960}" type="presParOf" srcId="{83F085FA-BDE2-FB44-8570-70653DFB8922}" destId="{B47A79DE-5F4B-2C4D-8196-B00B642ADC96}" srcOrd="0" destOrd="0" presId="urn:microsoft.com/office/officeart/2005/8/layout/orgChart1"/>
    <dgm:cxn modelId="{C67483BD-A66D-7645-BB11-4D51B38C07FF}" type="presParOf" srcId="{B47A79DE-5F4B-2C4D-8196-B00B642ADC96}" destId="{8F1309DA-A412-184C-B3D5-8EADC70DD883}" srcOrd="0" destOrd="0" presId="urn:microsoft.com/office/officeart/2005/8/layout/orgChart1"/>
    <dgm:cxn modelId="{180749B2-DDE6-4248-8816-D84AB9D01BA3}" type="presParOf" srcId="{B47A79DE-5F4B-2C4D-8196-B00B642ADC96}" destId="{78A6365D-58CC-CD41-BD09-9F2E7DFCEAFA}" srcOrd="1" destOrd="0" presId="urn:microsoft.com/office/officeart/2005/8/layout/orgChart1"/>
    <dgm:cxn modelId="{A4867B4B-852B-7148-A400-D3D5A2E070BE}" type="presParOf" srcId="{83F085FA-BDE2-FB44-8570-70653DFB8922}" destId="{E10BFAD0-E970-5248-B42D-BB5381B80AD8}" srcOrd="1" destOrd="0" presId="urn:microsoft.com/office/officeart/2005/8/layout/orgChart1"/>
    <dgm:cxn modelId="{999B0664-0D67-9247-B690-393FFB1126C7}" type="presParOf" srcId="{83F085FA-BDE2-FB44-8570-70653DFB8922}" destId="{CA34A14E-5B51-364C-A16F-FFB8AC796934}" srcOrd="2" destOrd="0" presId="urn:microsoft.com/office/officeart/2005/8/layout/orgChart1"/>
    <dgm:cxn modelId="{FC13B941-0397-3B4F-82FF-645CE899E9AD}" type="presParOf" srcId="{6668EDE3-F7FC-BB41-B156-A2610F19E5CE}" destId="{2ABE3E43-499E-2343-B760-83F4E3768041}" srcOrd="2" destOrd="0" presId="urn:microsoft.com/office/officeart/2005/8/layout/orgChart1"/>
    <dgm:cxn modelId="{03D9DDF4-B45F-7242-9ADC-7D6F3182ADE6}" type="presParOf" srcId="{6668EDE3-F7FC-BB41-B156-A2610F19E5CE}" destId="{2C4883B3-5AA8-164F-9CD5-42E1B86BDDC1}" srcOrd="3" destOrd="0" presId="urn:microsoft.com/office/officeart/2005/8/layout/orgChart1"/>
    <dgm:cxn modelId="{1E44F345-0FD5-E94B-9049-3593AD9901B4}" type="presParOf" srcId="{2C4883B3-5AA8-164F-9CD5-42E1B86BDDC1}" destId="{48713333-9E4C-1E41-A0AB-5C625817F8D0}" srcOrd="0" destOrd="0" presId="urn:microsoft.com/office/officeart/2005/8/layout/orgChart1"/>
    <dgm:cxn modelId="{0A517B08-0C30-C842-AA04-9ED3C687484F}" type="presParOf" srcId="{48713333-9E4C-1E41-A0AB-5C625817F8D0}" destId="{E9F3B4A5-A882-7345-BC84-D7090FA6711C}" srcOrd="0" destOrd="0" presId="urn:microsoft.com/office/officeart/2005/8/layout/orgChart1"/>
    <dgm:cxn modelId="{6B2FBC4F-211D-E648-AE39-9CD9E378C8FA}" type="presParOf" srcId="{48713333-9E4C-1E41-A0AB-5C625817F8D0}" destId="{9F5BC266-46BF-D144-89F0-3A4484292F51}" srcOrd="1" destOrd="0" presId="urn:microsoft.com/office/officeart/2005/8/layout/orgChart1"/>
    <dgm:cxn modelId="{3D285F51-C409-FC49-B14C-29B064892882}" type="presParOf" srcId="{2C4883B3-5AA8-164F-9CD5-42E1B86BDDC1}" destId="{45FB0303-FFB6-764A-BAD4-5AC34BFA9D80}" srcOrd="1" destOrd="0" presId="urn:microsoft.com/office/officeart/2005/8/layout/orgChart1"/>
    <dgm:cxn modelId="{AF2D7D36-DC81-F541-A768-645E00374110}" type="presParOf" srcId="{2C4883B3-5AA8-164F-9CD5-42E1B86BDDC1}" destId="{6B9FAAF8-0935-F541-A156-0C98AB687B09}" srcOrd="2" destOrd="0" presId="urn:microsoft.com/office/officeart/2005/8/layout/orgChart1"/>
    <dgm:cxn modelId="{B8C87ACB-B25E-0E48-A43C-A8854E03C158}" type="presParOf" srcId="{6668EDE3-F7FC-BB41-B156-A2610F19E5CE}" destId="{D8F158AD-0BFA-E74D-9228-95F0136CAD09}" srcOrd="4" destOrd="0" presId="urn:microsoft.com/office/officeart/2005/8/layout/orgChart1"/>
    <dgm:cxn modelId="{73987B38-BBC9-3A42-B66A-0E7A1B2C3E61}" type="presParOf" srcId="{6668EDE3-F7FC-BB41-B156-A2610F19E5CE}" destId="{F2BF4125-3E24-F946-8D63-52FC197926ED}" srcOrd="5" destOrd="0" presId="urn:microsoft.com/office/officeart/2005/8/layout/orgChart1"/>
    <dgm:cxn modelId="{6D1B622E-C2CF-6A47-942C-2F44163FF40E}" type="presParOf" srcId="{F2BF4125-3E24-F946-8D63-52FC197926ED}" destId="{BDCC6EEB-F7C2-6B49-B0A3-19EEFF0C5556}" srcOrd="0" destOrd="0" presId="urn:microsoft.com/office/officeart/2005/8/layout/orgChart1"/>
    <dgm:cxn modelId="{B276B95D-7375-DE4A-9E46-BFAB3E465531}" type="presParOf" srcId="{BDCC6EEB-F7C2-6B49-B0A3-19EEFF0C5556}" destId="{D23E6771-F9C7-C342-9B9F-E7F22CBC2C09}" srcOrd="0" destOrd="0" presId="urn:microsoft.com/office/officeart/2005/8/layout/orgChart1"/>
    <dgm:cxn modelId="{463FC340-05C3-284A-9511-12749C88BDBE}" type="presParOf" srcId="{BDCC6EEB-F7C2-6B49-B0A3-19EEFF0C5556}" destId="{F291C4FD-5FA8-1D41-A0EC-C6179CDEC4B9}" srcOrd="1" destOrd="0" presId="urn:microsoft.com/office/officeart/2005/8/layout/orgChart1"/>
    <dgm:cxn modelId="{4D7154DC-26EF-A946-9017-0967CA6E3F67}" type="presParOf" srcId="{F2BF4125-3E24-F946-8D63-52FC197926ED}" destId="{71E0113D-9F42-3440-B5DD-0B25D85F5087}" srcOrd="1" destOrd="0" presId="urn:microsoft.com/office/officeart/2005/8/layout/orgChart1"/>
    <dgm:cxn modelId="{F3AF8C82-1288-6142-BDC0-8C14AE40AF6F}" type="presParOf" srcId="{F2BF4125-3E24-F946-8D63-52FC197926ED}" destId="{8D552CDC-8FBA-C84A-9734-97FA990AC238}" srcOrd="2" destOrd="0" presId="urn:microsoft.com/office/officeart/2005/8/layout/orgChart1"/>
    <dgm:cxn modelId="{B64174F3-6621-AF48-BAAF-39462B0C00DE}" type="presParOf" srcId="{6668EDE3-F7FC-BB41-B156-A2610F19E5CE}" destId="{7FB39533-797C-9046-B05F-7FF2BBD02FF9}" srcOrd="6" destOrd="0" presId="urn:microsoft.com/office/officeart/2005/8/layout/orgChart1"/>
    <dgm:cxn modelId="{0B4D41F0-F371-924B-8816-6A567AFDF834}" type="presParOf" srcId="{6668EDE3-F7FC-BB41-B156-A2610F19E5CE}" destId="{B360181C-6260-DA4B-86E4-AE0166770F1A}" srcOrd="7" destOrd="0" presId="urn:microsoft.com/office/officeart/2005/8/layout/orgChart1"/>
    <dgm:cxn modelId="{1A96D402-7A4D-7D4B-984F-F6410983BE54}" type="presParOf" srcId="{B360181C-6260-DA4B-86E4-AE0166770F1A}" destId="{631CA4DD-7DEF-5D46-A70E-E445186D7D6D}" srcOrd="0" destOrd="0" presId="urn:microsoft.com/office/officeart/2005/8/layout/orgChart1"/>
    <dgm:cxn modelId="{71636C21-B5E5-BE49-907C-D71A960E0193}" type="presParOf" srcId="{631CA4DD-7DEF-5D46-A70E-E445186D7D6D}" destId="{3313BFBF-26BF-B14C-8BDB-FABD8CCBAA4A}" srcOrd="0" destOrd="0" presId="urn:microsoft.com/office/officeart/2005/8/layout/orgChart1"/>
    <dgm:cxn modelId="{0D7DB15C-C9FD-3644-837B-A077EECB9547}" type="presParOf" srcId="{631CA4DD-7DEF-5D46-A70E-E445186D7D6D}" destId="{40FB5FC4-A6CB-854F-AB86-CD09192EA177}" srcOrd="1" destOrd="0" presId="urn:microsoft.com/office/officeart/2005/8/layout/orgChart1"/>
    <dgm:cxn modelId="{9E5D9D87-5118-1A46-B6B7-E9882BFE3039}" type="presParOf" srcId="{B360181C-6260-DA4B-86E4-AE0166770F1A}" destId="{8EC95A6A-5119-014B-9993-B59CC0372ECA}" srcOrd="1" destOrd="0" presId="urn:microsoft.com/office/officeart/2005/8/layout/orgChart1"/>
    <dgm:cxn modelId="{BD4737A2-206E-5F42-819B-DB04E2102A20}" type="presParOf" srcId="{B360181C-6260-DA4B-86E4-AE0166770F1A}" destId="{F34A90BA-C1AB-B848-AFC3-CE9D4516A6F4}" srcOrd="2" destOrd="0" presId="urn:microsoft.com/office/officeart/2005/8/layout/orgChart1"/>
    <dgm:cxn modelId="{295E9649-CC40-8D43-963A-2744D5A26914}" type="presParOf" srcId="{A665A5BF-945C-5849-ACCA-0CCA574A43A2}" destId="{668AB4CE-E0E7-BE46-B252-E214D71AA741}" srcOrd="2" destOrd="0" presId="urn:microsoft.com/office/officeart/2005/8/layout/orgChart1"/>
    <dgm:cxn modelId="{1A5B735A-27CA-4848-AAE0-234A96F6E430}" type="presParOf" srcId="{668AB4CE-E0E7-BE46-B252-E214D71AA741}" destId="{6A69CB38-04CC-3841-8C9A-D8471EF1580E}" srcOrd="0" destOrd="0" presId="urn:microsoft.com/office/officeart/2005/8/layout/orgChart1"/>
    <dgm:cxn modelId="{C561DC9F-AA2C-F149-8DAF-1373300338E3}" type="presParOf" srcId="{668AB4CE-E0E7-BE46-B252-E214D71AA741}" destId="{ED342E59-C87D-2C4E-98C6-508AE221683A}" srcOrd="1" destOrd="0" presId="urn:microsoft.com/office/officeart/2005/8/layout/orgChart1"/>
    <dgm:cxn modelId="{352CC76E-8602-8F4B-BEF1-1B2973FA93CE}" type="presParOf" srcId="{ED342E59-C87D-2C4E-98C6-508AE221683A}" destId="{FE46C2A7-8BCE-CE49-9A48-14C9D61F4DF4}" srcOrd="0" destOrd="0" presId="urn:microsoft.com/office/officeart/2005/8/layout/orgChart1"/>
    <dgm:cxn modelId="{DF87B2CA-8AAB-5A4C-A663-6263E9248D37}" type="presParOf" srcId="{FE46C2A7-8BCE-CE49-9A48-14C9D61F4DF4}" destId="{59796EB1-8EB8-7541-9CEA-F4B9D3191742}" srcOrd="0" destOrd="0" presId="urn:microsoft.com/office/officeart/2005/8/layout/orgChart1"/>
    <dgm:cxn modelId="{609ECFF9-CC31-8D45-896B-A79A63DC8F18}" type="presParOf" srcId="{FE46C2A7-8BCE-CE49-9A48-14C9D61F4DF4}" destId="{89FE4CEF-770A-9F46-9D03-3B070DF3BED1}" srcOrd="1" destOrd="0" presId="urn:microsoft.com/office/officeart/2005/8/layout/orgChart1"/>
    <dgm:cxn modelId="{AB8356D7-7FBC-B943-99FF-194A91144741}" type="presParOf" srcId="{ED342E59-C87D-2C4E-98C6-508AE221683A}" destId="{B26497EB-8C57-BA48-BACC-B11F22CA118C}" srcOrd="1" destOrd="0" presId="urn:microsoft.com/office/officeart/2005/8/layout/orgChart1"/>
    <dgm:cxn modelId="{3CEE5C2E-7CE2-3245-9CD6-A9F7070DB49A}" type="presParOf" srcId="{ED342E59-C87D-2C4E-98C6-508AE221683A}" destId="{9AFE0564-CE57-D344-BBC6-9F0ED90E755E}" srcOrd="2" destOrd="0" presId="urn:microsoft.com/office/officeart/2005/8/layout/orgChart1"/>
    <dgm:cxn modelId="{F426FDC8-6B00-8A43-94AE-F7C4AC693134}" type="presParOf" srcId="{149F1F76-953D-D844-8107-25E92240F2B9}" destId="{F84DC5AC-DC18-784A-B06E-12E25464252F}" srcOrd="1" destOrd="0" presId="urn:microsoft.com/office/officeart/2005/8/layout/orgChart1"/>
    <dgm:cxn modelId="{2A8AF3F2-8F29-4444-B0CE-FD7E2E9D66EF}" type="presParOf" srcId="{F84DC5AC-DC18-784A-B06E-12E25464252F}" destId="{5A5B1A0E-EBBA-0E47-B449-97517732B3BF}" srcOrd="0" destOrd="0" presId="urn:microsoft.com/office/officeart/2005/8/layout/orgChart1"/>
    <dgm:cxn modelId="{7B3A3C60-929A-A747-97E2-775403917F5E}" type="presParOf" srcId="{5A5B1A0E-EBBA-0E47-B449-97517732B3BF}" destId="{D99F1970-4593-8543-8625-3EEFDBC2BFE7}" srcOrd="0" destOrd="0" presId="urn:microsoft.com/office/officeart/2005/8/layout/orgChart1"/>
    <dgm:cxn modelId="{354992B6-5EB8-0B4A-AF8B-5ECBD05F71D2}" type="presParOf" srcId="{5A5B1A0E-EBBA-0E47-B449-97517732B3BF}" destId="{93A0E357-BB76-FB4E-9C21-860EF7B52DA1}" srcOrd="1" destOrd="0" presId="urn:microsoft.com/office/officeart/2005/8/layout/orgChart1"/>
    <dgm:cxn modelId="{33B3F167-7D8C-3548-AF24-8C7C7D9F7AFD}" type="presParOf" srcId="{F84DC5AC-DC18-784A-B06E-12E25464252F}" destId="{1C9060EA-84F1-3244-8863-3A465176BE99}" srcOrd="1" destOrd="0" presId="urn:microsoft.com/office/officeart/2005/8/layout/orgChart1"/>
    <dgm:cxn modelId="{AB9FB32D-5169-1A49-B451-0065AFE52F4C}" type="presParOf" srcId="{F84DC5AC-DC18-784A-B06E-12E25464252F}" destId="{94BCC048-7C2A-0A41-AF05-9902EB46D595}" srcOrd="2" destOrd="0" presId="urn:microsoft.com/office/officeart/2005/8/layout/orgChart1"/>
    <dgm:cxn modelId="{DA38DF8B-39D6-4B4D-86F9-6269A4029646}" type="presParOf" srcId="{149F1F76-953D-D844-8107-25E92240F2B9}" destId="{D18330D0-06F4-B640-A646-D642ADC326B0}" srcOrd="2" destOrd="0" presId="urn:microsoft.com/office/officeart/2005/8/layout/orgChart1"/>
    <dgm:cxn modelId="{D3DE1BE6-4972-4C48-9135-643052402FE1}" type="presParOf" srcId="{D18330D0-06F4-B640-A646-D642ADC326B0}" destId="{7C3FBF96-00CD-AC49-B2CD-C80CD570CBCE}" srcOrd="0" destOrd="0" presId="urn:microsoft.com/office/officeart/2005/8/layout/orgChart1"/>
    <dgm:cxn modelId="{77922EE5-5E7F-364D-9FC1-A5792F233999}" type="presParOf" srcId="{7C3FBF96-00CD-AC49-B2CD-C80CD570CBCE}" destId="{FE2874C8-EB6F-5941-B890-8DD361918F78}" srcOrd="0" destOrd="0" presId="urn:microsoft.com/office/officeart/2005/8/layout/orgChart1"/>
    <dgm:cxn modelId="{56BDC626-F557-C045-BBD0-0745BE1F4D61}" type="presParOf" srcId="{7C3FBF96-00CD-AC49-B2CD-C80CD570CBCE}" destId="{4C24BB48-CC90-3244-844C-3C4F5B3ACA30}" srcOrd="1" destOrd="0" presId="urn:microsoft.com/office/officeart/2005/8/layout/orgChart1"/>
    <dgm:cxn modelId="{64AAC83D-C03E-D04D-A406-F381AC2BF724}" type="presParOf" srcId="{D18330D0-06F4-B640-A646-D642ADC326B0}" destId="{2C45FCB5-C7AF-534C-A50D-0B6DE25318DF}" srcOrd="1" destOrd="0" presId="urn:microsoft.com/office/officeart/2005/8/layout/orgChart1"/>
    <dgm:cxn modelId="{449CD6D9-8B8B-4148-87C4-909D5816D77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9C485-0D4D-2A47-B989-39B2D227C6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CA4CD-038A-674D-B9B8-3665260873CC}" type="pres">
      <dgm:prSet presAssocID="{5D89C485-0D4D-2A47-B989-39B2D227C6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E150510-D9E0-FD4D-B98E-BB8252A510A1}" type="presOf" srcId="{5D89C485-0D4D-2A47-B989-39B2D227C6F5}" destId="{C2BCA4CD-038A-674D-B9B8-3665260873C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675FE255-2C1E-D241-98A9-0735CCB87C9E}" type="presOf" srcId="{725FA5BD-A0CD-A84C-B2AE-180701C45D6A}" destId="{2ABE3E43-499E-2343-B760-83F4E3768041}" srcOrd="0" destOrd="0" presId="urn:microsoft.com/office/officeart/2005/8/layout/orgChart1"/>
    <dgm:cxn modelId="{87DF239B-E6F1-7A47-9D93-EE59A773E64B}" type="presOf" srcId="{B14389AB-1CB1-F64D-AECC-75A8F6145E12}" destId="{D23E6771-F9C7-C342-9B9F-E7F22CBC2C09}" srcOrd="0" destOrd="0" presId="urn:microsoft.com/office/officeart/2005/8/layout/orgChart1"/>
    <dgm:cxn modelId="{9937A61E-24CD-414B-B0AD-030C394CFD05}" type="presOf" srcId="{19EC28C6-264E-6D43-9DA3-DF96D3AE31B6}" destId="{7FB39533-797C-9046-B05F-7FF2BBD02FF9}" srcOrd="0" destOrd="0" presId="urn:microsoft.com/office/officeart/2005/8/layout/orgChart1"/>
    <dgm:cxn modelId="{B354F7B7-EDD5-B34C-8867-3496320767E6}" type="presOf" srcId="{FA54569A-FE30-BD40-A915-862DE8416479}" destId="{78A6365D-58CC-CD41-BD09-9F2E7DFCEAFA}" srcOrd="1" destOrd="0" presId="urn:microsoft.com/office/officeart/2005/8/layout/orgChart1"/>
    <dgm:cxn modelId="{7831FE27-2AB3-A34D-8564-6647E3A6336F}" type="presOf" srcId="{2AE9800F-166C-0B47-BF5B-2A076E6EA8F9}" destId="{89FE4CEF-770A-9F46-9D03-3B070DF3BED1}" srcOrd="1" destOrd="0" presId="urn:microsoft.com/office/officeart/2005/8/layout/orgChart1"/>
    <dgm:cxn modelId="{51313309-870F-5947-88AC-E95FFB9BBC47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ADF6FB1-8B94-D94B-9071-099B0D3BF5CF}" type="presOf" srcId="{5449C218-CDED-B944-AD62-6EEBE40C7B88}" destId="{4C24BB48-CC90-3244-844C-3C4F5B3ACA30}" srcOrd="1" destOrd="0" presId="urn:microsoft.com/office/officeart/2005/8/layout/orgChart1"/>
    <dgm:cxn modelId="{8B66C43F-8F69-4340-BC8B-687BFA4D9EB4}" type="presOf" srcId="{5B1340AA-5C8B-5A45-9F07-20884EF3593F}" destId="{F23945A7-3C64-EF4D-B7A1-023589BCC09C}" srcOrd="1" destOrd="0" presId="urn:microsoft.com/office/officeart/2005/8/layout/orgChart1"/>
    <dgm:cxn modelId="{7942F370-BE9C-254B-8809-08AD87923D2B}" type="presOf" srcId="{69935D71-B39B-0742-93DA-1AF0465B73E7}" destId="{9F5BC266-46BF-D144-89F0-3A4484292F51}" srcOrd="1" destOrd="0" presId="urn:microsoft.com/office/officeart/2005/8/layout/orgChart1"/>
    <dgm:cxn modelId="{B8C8A5B0-A019-0E4E-A85F-AAB14E42DFC2}" type="presOf" srcId="{2AE9800F-166C-0B47-BF5B-2A076E6EA8F9}" destId="{59796EB1-8EB8-7541-9CEA-F4B9D3191742}" srcOrd="0" destOrd="0" presId="urn:microsoft.com/office/officeart/2005/8/layout/orgChart1"/>
    <dgm:cxn modelId="{3A51F7E4-3F98-7F47-AFD6-AE3D4DD046D3}" type="presOf" srcId="{95619A17-5FE5-9B4B-B3F6-2BB840510CB7}" destId="{D99F1970-4593-8543-8625-3EEFDBC2BFE7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81643A6C-29B5-3A45-A155-A9EE37B64F35}" type="presOf" srcId="{FA54569A-FE30-BD40-A915-862DE8416479}" destId="{8F1309DA-A412-184C-B3D5-8EADC70DD883}" srcOrd="0" destOrd="0" presId="urn:microsoft.com/office/officeart/2005/8/layout/orgChart1"/>
    <dgm:cxn modelId="{B4AE59D0-7B42-B247-AF8B-DA9A424FE702}" type="presOf" srcId="{23FAE0AE-B58D-964A-ACDC-D19261D19144}" destId="{149F1F76-953D-D844-8107-25E92240F2B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D3E90A3D-CD8D-C940-969A-9208D995A4F7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3EB637D8-3799-754A-9657-0392150D37B9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13B25DB-2515-3B44-A993-E7508AF88C0F}" type="presOf" srcId="{69935D71-B39B-0742-93DA-1AF0465B73E7}" destId="{E9F3B4A5-A882-7345-BC84-D7090FA6711C}" srcOrd="0" destOrd="0" presId="urn:microsoft.com/office/officeart/2005/8/layout/orgChart1"/>
    <dgm:cxn modelId="{7899FC04-91A9-3C47-8A96-AC9799F5F64D}" type="presOf" srcId="{95619A17-5FE5-9B4B-B3F6-2BB840510CB7}" destId="{93A0E357-BB76-FB4E-9C21-860EF7B52DA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5699EA0D-85A9-154F-A5AE-9614B43BABF7}" type="presOf" srcId="{7CB2715F-BE60-7944-B8BD-182905D85843}" destId="{6A69CB38-04CC-3841-8C9A-D8471EF1580E}" srcOrd="0" destOrd="0" presId="urn:microsoft.com/office/officeart/2005/8/layout/orgChart1"/>
    <dgm:cxn modelId="{5CCF5639-F957-3940-9A51-79F937EE2B66}" type="presOf" srcId="{B14389AB-1CB1-F64D-AECC-75A8F6145E12}" destId="{F291C4FD-5FA8-1D41-A0EC-C6179CDEC4B9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C9BD1065-846F-3F49-BDE5-181901F19EFE}" type="presOf" srcId="{09D864FE-B24D-FF4F-8076-B2D5D18D3839}" destId="{EE6CAC3E-3672-7847-A8E5-B964F28B4CC1}" srcOrd="0" destOrd="0" presId="urn:microsoft.com/office/officeart/2005/8/layout/orgChart1"/>
    <dgm:cxn modelId="{3DF94F4B-C92D-1443-AEE7-AEF3A2C1EA46}" type="presOf" srcId="{973AA675-A6BE-E645-9F6B-A9B3DCFF3BE3}" destId="{40FB5FC4-A6CB-854F-AB86-CD09192EA177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C1B3E90C-7654-8745-B44B-BEFE1E7EF131}" type="presOf" srcId="{973AA675-A6BE-E645-9F6B-A9B3DCFF3BE3}" destId="{3313BFBF-26BF-B14C-8BDB-FABD8CCBAA4A}" srcOrd="0" destOrd="0" presId="urn:microsoft.com/office/officeart/2005/8/layout/orgChart1"/>
    <dgm:cxn modelId="{0914974E-D824-9E44-AC4D-1B6F8FDCDBF4}" type="presParOf" srcId="{149F1F76-953D-D844-8107-25E92240F2B9}" destId="{A665A5BF-945C-5849-ACCA-0CCA574A43A2}" srcOrd="0" destOrd="0" presId="urn:microsoft.com/office/officeart/2005/8/layout/orgChart1"/>
    <dgm:cxn modelId="{1B2BEA28-4448-E04A-BC7F-1E9174BBBD72}" type="presParOf" srcId="{A665A5BF-945C-5849-ACCA-0CCA574A43A2}" destId="{B7A24FB2-0183-894A-9A4A-1D51DC99E1BE}" srcOrd="0" destOrd="0" presId="urn:microsoft.com/office/officeart/2005/8/layout/orgChart1"/>
    <dgm:cxn modelId="{9D3B8E91-FCAF-0B4C-B24A-1F2FC2CE6212}" type="presParOf" srcId="{B7A24FB2-0183-894A-9A4A-1D51DC99E1BE}" destId="{FDA5076A-285A-3D41-9E1D-6A5823007872}" srcOrd="0" destOrd="0" presId="urn:microsoft.com/office/officeart/2005/8/layout/orgChart1"/>
    <dgm:cxn modelId="{DF607FE5-93A2-6044-AB9F-6588AEF51A73}" type="presParOf" srcId="{B7A24FB2-0183-894A-9A4A-1D51DC99E1BE}" destId="{F23945A7-3C64-EF4D-B7A1-023589BCC09C}" srcOrd="1" destOrd="0" presId="urn:microsoft.com/office/officeart/2005/8/layout/orgChart1"/>
    <dgm:cxn modelId="{791BF949-0D68-BC4B-9D21-081C1255A4C1}" type="presParOf" srcId="{A665A5BF-945C-5849-ACCA-0CCA574A43A2}" destId="{6668EDE3-F7FC-BB41-B156-A2610F19E5CE}" srcOrd="1" destOrd="0" presId="urn:microsoft.com/office/officeart/2005/8/layout/orgChart1"/>
    <dgm:cxn modelId="{818D681E-859B-A44B-95DE-16A35F133FD6}" type="presParOf" srcId="{6668EDE3-F7FC-BB41-B156-A2610F19E5CE}" destId="{EE6CAC3E-3672-7847-A8E5-B964F28B4CC1}" srcOrd="0" destOrd="0" presId="urn:microsoft.com/office/officeart/2005/8/layout/orgChart1"/>
    <dgm:cxn modelId="{352CB8C6-B5F6-E24C-A697-0FBA84D57097}" type="presParOf" srcId="{6668EDE3-F7FC-BB41-B156-A2610F19E5CE}" destId="{83F085FA-BDE2-FB44-8570-70653DFB8922}" srcOrd="1" destOrd="0" presId="urn:microsoft.com/office/officeart/2005/8/layout/orgChart1"/>
    <dgm:cxn modelId="{A4AA6227-5D02-FE46-A93B-2132C879C96B}" type="presParOf" srcId="{83F085FA-BDE2-FB44-8570-70653DFB8922}" destId="{B47A79DE-5F4B-2C4D-8196-B00B642ADC96}" srcOrd="0" destOrd="0" presId="urn:microsoft.com/office/officeart/2005/8/layout/orgChart1"/>
    <dgm:cxn modelId="{89B7BE2C-7FFA-714E-8CD9-1D18EE99FDFA}" type="presParOf" srcId="{B47A79DE-5F4B-2C4D-8196-B00B642ADC96}" destId="{8F1309DA-A412-184C-B3D5-8EADC70DD883}" srcOrd="0" destOrd="0" presId="urn:microsoft.com/office/officeart/2005/8/layout/orgChart1"/>
    <dgm:cxn modelId="{0630BE57-3A38-6847-A6D8-729CA8CEF930}" type="presParOf" srcId="{B47A79DE-5F4B-2C4D-8196-B00B642ADC96}" destId="{78A6365D-58CC-CD41-BD09-9F2E7DFCEAFA}" srcOrd="1" destOrd="0" presId="urn:microsoft.com/office/officeart/2005/8/layout/orgChart1"/>
    <dgm:cxn modelId="{F8B03BD2-F56E-5E40-BF1E-D4FF34D8C88A}" type="presParOf" srcId="{83F085FA-BDE2-FB44-8570-70653DFB8922}" destId="{E10BFAD0-E970-5248-B42D-BB5381B80AD8}" srcOrd="1" destOrd="0" presId="urn:microsoft.com/office/officeart/2005/8/layout/orgChart1"/>
    <dgm:cxn modelId="{922C50A8-6CC5-7F49-8E6E-E411ACFE67F8}" type="presParOf" srcId="{83F085FA-BDE2-FB44-8570-70653DFB8922}" destId="{CA34A14E-5B51-364C-A16F-FFB8AC796934}" srcOrd="2" destOrd="0" presId="urn:microsoft.com/office/officeart/2005/8/layout/orgChart1"/>
    <dgm:cxn modelId="{0C997ABB-DB18-BE46-AFDC-76A53DEFFB17}" type="presParOf" srcId="{6668EDE3-F7FC-BB41-B156-A2610F19E5CE}" destId="{2ABE3E43-499E-2343-B760-83F4E3768041}" srcOrd="2" destOrd="0" presId="urn:microsoft.com/office/officeart/2005/8/layout/orgChart1"/>
    <dgm:cxn modelId="{9A05A0C4-42E4-6541-89E7-861F87B5656D}" type="presParOf" srcId="{6668EDE3-F7FC-BB41-B156-A2610F19E5CE}" destId="{2C4883B3-5AA8-164F-9CD5-42E1B86BDDC1}" srcOrd="3" destOrd="0" presId="urn:microsoft.com/office/officeart/2005/8/layout/orgChart1"/>
    <dgm:cxn modelId="{D70A7113-1183-C34C-9249-8D73F146FF90}" type="presParOf" srcId="{2C4883B3-5AA8-164F-9CD5-42E1B86BDDC1}" destId="{48713333-9E4C-1E41-A0AB-5C625817F8D0}" srcOrd="0" destOrd="0" presId="urn:microsoft.com/office/officeart/2005/8/layout/orgChart1"/>
    <dgm:cxn modelId="{B07461CE-E038-8F46-A29B-A1F48AD84246}" type="presParOf" srcId="{48713333-9E4C-1E41-A0AB-5C625817F8D0}" destId="{E9F3B4A5-A882-7345-BC84-D7090FA6711C}" srcOrd="0" destOrd="0" presId="urn:microsoft.com/office/officeart/2005/8/layout/orgChart1"/>
    <dgm:cxn modelId="{FFFF4E5F-589D-8148-993B-714D12CA0651}" type="presParOf" srcId="{48713333-9E4C-1E41-A0AB-5C625817F8D0}" destId="{9F5BC266-46BF-D144-89F0-3A4484292F51}" srcOrd="1" destOrd="0" presId="urn:microsoft.com/office/officeart/2005/8/layout/orgChart1"/>
    <dgm:cxn modelId="{BBE84123-57CF-564B-A5D8-6AF7F1D20246}" type="presParOf" srcId="{2C4883B3-5AA8-164F-9CD5-42E1B86BDDC1}" destId="{45FB0303-FFB6-764A-BAD4-5AC34BFA9D80}" srcOrd="1" destOrd="0" presId="urn:microsoft.com/office/officeart/2005/8/layout/orgChart1"/>
    <dgm:cxn modelId="{66E440FF-B025-2842-873E-DD32D73CA73E}" type="presParOf" srcId="{2C4883B3-5AA8-164F-9CD5-42E1B86BDDC1}" destId="{6B9FAAF8-0935-F541-A156-0C98AB687B09}" srcOrd="2" destOrd="0" presId="urn:microsoft.com/office/officeart/2005/8/layout/orgChart1"/>
    <dgm:cxn modelId="{FAD79897-E3EF-AC42-BFE4-C53F82D982F6}" type="presParOf" srcId="{6668EDE3-F7FC-BB41-B156-A2610F19E5CE}" destId="{D8F158AD-0BFA-E74D-9228-95F0136CAD09}" srcOrd="4" destOrd="0" presId="urn:microsoft.com/office/officeart/2005/8/layout/orgChart1"/>
    <dgm:cxn modelId="{D9C4ED3B-0CF4-8A4B-955A-2369AD010BCC}" type="presParOf" srcId="{6668EDE3-F7FC-BB41-B156-A2610F19E5CE}" destId="{F2BF4125-3E24-F946-8D63-52FC197926ED}" srcOrd="5" destOrd="0" presId="urn:microsoft.com/office/officeart/2005/8/layout/orgChart1"/>
    <dgm:cxn modelId="{FF18998B-EBF4-9C4A-A289-C7406C1F5151}" type="presParOf" srcId="{F2BF4125-3E24-F946-8D63-52FC197926ED}" destId="{BDCC6EEB-F7C2-6B49-B0A3-19EEFF0C5556}" srcOrd="0" destOrd="0" presId="urn:microsoft.com/office/officeart/2005/8/layout/orgChart1"/>
    <dgm:cxn modelId="{288A5E6F-F1F8-5C48-9495-A3F69A6979D4}" type="presParOf" srcId="{BDCC6EEB-F7C2-6B49-B0A3-19EEFF0C5556}" destId="{D23E6771-F9C7-C342-9B9F-E7F22CBC2C09}" srcOrd="0" destOrd="0" presId="urn:microsoft.com/office/officeart/2005/8/layout/orgChart1"/>
    <dgm:cxn modelId="{48F39CC4-C6B1-A84D-A9AC-FDE836C41C7C}" type="presParOf" srcId="{BDCC6EEB-F7C2-6B49-B0A3-19EEFF0C5556}" destId="{F291C4FD-5FA8-1D41-A0EC-C6179CDEC4B9}" srcOrd="1" destOrd="0" presId="urn:microsoft.com/office/officeart/2005/8/layout/orgChart1"/>
    <dgm:cxn modelId="{9E8EC3FF-37D4-584A-8B97-A1B7EA2936FF}" type="presParOf" srcId="{F2BF4125-3E24-F946-8D63-52FC197926ED}" destId="{71E0113D-9F42-3440-B5DD-0B25D85F5087}" srcOrd="1" destOrd="0" presId="urn:microsoft.com/office/officeart/2005/8/layout/orgChart1"/>
    <dgm:cxn modelId="{35214142-1352-FB40-8677-F8B424B05B93}" type="presParOf" srcId="{F2BF4125-3E24-F946-8D63-52FC197926ED}" destId="{8D552CDC-8FBA-C84A-9734-97FA990AC238}" srcOrd="2" destOrd="0" presId="urn:microsoft.com/office/officeart/2005/8/layout/orgChart1"/>
    <dgm:cxn modelId="{8E8DEEB5-5426-AC4D-8B04-6DC35637A552}" type="presParOf" srcId="{6668EDE3-F7FC-BB41-B156-A2610F19E5CE}" destId="{7FB39533-797C-9046-B05F-7FF2BBD02FF9}" srcOrd="6" destOrd="0" presId="urn:microsoft.com/office/officeart/2005/8/layout/orgChart1"/>
    <dgm:cxn modelId="{3175F392-31D8-044F-A5C2-EEFDFD742364}" type="presParOf" srcId="{6668EDE3-F7FC-BB41-B156-A2610F19E5CE}" destId="{B360181C-6260-DA4B-86E4-AE0166770F1A}" srcOrd="7" destOrd="0" presId="urn:microsoft.com/office/officeart/2005/8/layout/orgChart1"/>
    <dgm:cxn modelId="{A1711782-494C-644F-8FA9-E8FF8D294B48}" type="presParOf" srcId="{B360181C-6260-DA4B-86E4-AE0166770F1A}" destId="{631CA4DD-7DEF-5D46-A70E-E445186D7D6D}" srcOrd="0" destOrd="0" presId="urn:microsoft.com/office/officeart/2005/8/layout/orgChart1"/>
    <dgm:cxn modelId="{429938FC-D9E9-4D49-B228-D97BADA0FA47}" type="presParOf" srcId="{631CA4DD-7DEF-5D46-A70E-E445186D7D6D}" destId="{3313BFBF-26BF-B14C-8BDB-FABD8CCBAA4A}" srcOrd="0" destOrd="0" presId="urn:microsoft.com/office/officeart/2005/8/layout/orgChart1"/>
    <dgm:cxn modelId="{6CE9784F-A5D0-B142-A102-75456E03AE98}" type="presParOf" srcId="{631CA4DD-7DEF-5D46-A70E-E445186D7D6D}" destId="{40FB5FC4-A6CB-854F-AB86-CD09192EA177}" srcOrd="1" destOrd="0" presId="urn:microsoft.com/office/officeart/2005/8/layout/orgChart1"/>
    <dgm:cxn modelId="{6B448CC9-7521-654A-B685-C03B2258E16B}" type="presParOf" srcId="{B360181C-6260-DA4B-86E4-AE0166770F1A}" destId="{8EC95A6A-5119-014B-9993-B59CC0372ECA}" srcOrd="1" destOrd="0" presId="urn:microsoft.com/office/officeart/2005/8/layout/orgChart1"/>
    <dgm:cxn modelId="{621EE7EE-F3CD-2245-B1A0-44591CBC398E}" type="presParOf" srcId="{B360181C-6260-DA4B-86E4-AE0166770F1A}" destId="{F34A90BA-C1AB-B848-AFC3-CE9D4516A6F4}" srcOrd="2" destOrd="0" presId="urn:microsoft.com/office/officeart/2005/8/layout/orgChart1"/>
    <dgm:cxn modelId="{ABA1906C-803C-DC4B-A7EB-727B66B32E89}" type="presParOf" srcId="{A665A5BF-945C-5849-ACCA-0CCA574A43A2}" destId="{668AB4CE-E0E7-BE46-B252-E214D71AA741}" srcOrd="2" destOrd="0" presId="urn:microsoft.com/office/officeart/2005/8/layout/orgChart1"/>
    <dgm:cxn modelId="{5CE4C72D-6073-7646-9320-43201096C0A2}" type="presParOf" srcId="{668AB4CE-E0E7-BE46-B252-E214D71AA741}" destId="{6A69CB38-04CC-3841-8C9A-D8471EF1580E}" srcOrd="0" destOrd="0" presId="urn:microsoft.com/office/officeart/2005/8/layout/orgChart1"/>
    <dgm:cxn modelId="{A24AB441-4BB8-E346-B7C9-38E64FC4AE59}" type="presParOf" srcId="{668AB4CE-E0E7-BE46-B252-E214D71AA741}" destId="{ED342E59-C87D-2C4E-98C6-508AE221683A}" srcOrd="1" destOrd="0" presId="urn:microsoft.com/office/officeart/2005/8/layout/orgChart1"/>
    <dgm:cxn modelId="{2C73FC3F-791B-7346-BAC3-61F2A11623B0}" type="presParOf" srcId="{ED342E59-C87D-2C4E-98C6-508AE221683A}" destId="{FE46C2A7-8BCE-CE49-9A48-14C9D61F4DF4}" srcOrd="0" destOrd="0" presId="urn:microsoft.com/office/officeart/2005/8/layout/orgChart1"/>
    <dgm:cxn modelId="{22532B22-583A-9246-BDCD-F0C5F91606C8}" type="presParOf" srcId="{FE46C2A7-8BCE-CE49-9A48-14C9D61F4DF4}" destId="{59796EB1-8EB8-7541-9CEA-F4B9D3191742}" srcOrd="0" destOrd="0" presId="urn:microsoft.com/office/officeart/2005/8/layout/orgChart1"/>
    <dgm:cxn modelId="{74D80DB6-1A5D-7D47-9211-86CFE4408C4D}" type="presParOf" srcId="{FE46C2A7-8BCE-CE49-9A48-14C9D61F4DF4}" destId="{89FE4CEF-770A-9F46-9D03-3B070DF3BED1}" srcOrd="1" destOrd="0" presId="urn:microsoft.com/office/officeart/2005/8/layout/orgChart1"/>
    <dgm:cxn modelId="{F915FC56-D14A-A546-9949-6CE2BC4E1BD4}" type="presParOf" srcId="{ED342E59-C87D-2C4E-98C6-508AE221683A}" destId="{B26497EB-8C57-BA48-BACC-B11F22CA118C}" srcOrd="1" destOrd="0" presId="urn:microsoft.com/office/officeart/2005/8/layout/orgChart1"/>
    <dgm:cxn modelId="{7B6CAA49-5DF6-9241-9E6E-1AEC60D3E159}" type="presParOf" srcId="{ED342E59-C87D-2C4E-98C6-508AE221683A}" destId="{9AFE0564-CE57-D344-BBC6-9F0ED90E755E}" srcOrd="2" destOrd="0" presId="urn:microsoft.com/office/officeart/2005/8/layout/orgChart1"/>
    <dgm:cxn modelId="{6FF94341-1B33-7D43-9101-B22033745164}" type="presParOf" srcId="{149F1F76-953D-D844-8107-25E92240F2B9}" destId="{F84DC5AC-DC18-784A-B06E-12E25464252F}" srcOrd="1" destOrd="0" presId="urn:microsoft.com/office/officeart/2005/8/layout/orgChart1"/>
    <dgm:cxn modelId="{D655B751-FA55-AB49-910C-9EA9A24B5CE8}" type="presParOf" srcId="{F84DC5AC-DC18-784A-B06E-12E25464252F}" destId="{5A5B1A0E-EBBA-0E47-B449-97517732B3BF}" srcOrd="0" destOrd="0" presId="urn:microsoft.com/office/officeart/2005/8/layout/orgChart1"/>
    <dgm:cxn modelId="{7CD20ACE-97DC-A849-BC6E-7AEE5388BF0D}" type="presParOf" srcId="{5A5B1A0E-EBBA-0E47-B449-97517732B3BF}" destId="{D99F1970-4593-8543-8625-3EEFDBC2BFE7}" srcOrd="0" destOrd="0" presId="urn:microsoft.com/office/officeart/2005/8/layout/orgChart1"/>
    <dgm:cxn modelId="{EE1B93AF-99E7-5249-BDD8-AB1919C04FE9}" type="presParOf" srcId="{5A5B1A0E-EBBA-0E47-B449-97517732B3BF}" destId="{93A0E357-BB76-FB4E-9C21-860EF7B52DA1}" srcOrd="1" destOrd="0" presId="urn:microsoft.com/office/officeart/2005/8/layout/orgChart1"/>
    <dgm:cxn modelId="{A1A42483-5B93-4044-9F11-8EDBCCA9DA64}" type="presParOf" srcId="{F84DC5AC-DC18-784A-B06E-12E25464252F}" destId="{1C9060EA-84F1-3244-8863-3A465176BE99}" srcOrd="1" destOrd="0" presId="urn:microsoft.com/office/officeart/2005/8/layout/orgChart1"/>
    <dgm:cxn modelId="{150C1549-EA47-3B43-8BEC-F01D997C4570}" type="presParOf" srcId="{F84DC5AC-DC18-784A-B06E-12E25464252F}" destId="{94BCC048-7C2A-0A41-AF05-9902EB46D595}" srcOrd="2" destOrd="0" presId="urn:microsoft.com/office/officeart/2005/8/layout/orgChart1"/>
    <dgm:cxn modelId="{19D09875-EF70-9644-AE7E-DBA94DF46DC2}" type="presParOf" srcId="{149F1F76-953D-D844-8107-25E92240F2B9}" destId="{D18330D0-06F4-B640-A646-D642ADC326B0}" srcOrd="2" destOrd="0" presId="urn:microsoft.com/office/officeart/2005/8/layout/orgChart1"/>
    <dgm:cxn modelId="{29D461FB-6681-CE4B-94DA-B391116BCE5A}" type="presParOf" srcId="{D18330D0-06F4-B640-A646-D642ADC326B0}" destId="{7C3FBF96-00CD-AC49-B2CD-C80CD570CBCE}" srcOrd="0" destOrd="0" presId="urn:microsoft.com/office/officeart/2005/8/layout/orgChart1"/>
    <dgm:cxn modelId="{86E8E3C5-D6AB-E245-B846-DA5CC84A2BFD}" type="presParOf" srcId="{7C3FBF96-00CD-AC49-B2CD-C80CD570CBCE}" destId="{FE2874C8-EB6F-5941-B890-8DD361918F78}" srcOrd="0" destOrd="0" presId="urn:microsoft.com/office/officeart/2005/8/layout/orgChart1"/>
    <dgm:cxn modelId="{13FD3CC9-776A-9F45-9F41-19EFDA33C0F9}" type="presParOf" srcId="{7C3FBF96-00CD-AC49-B2CD-C80CD570CBCE}" destId="{4C24BB48-CC90-3244-844C-3C4F5B3ACA30}" srcOrd="1" destOrd="0" presId="urn:microsoft.com/office/officeart/2005/8/layout/orgChart1"/>
    <dgm:cxn modelId="{A074FF66-C38A-3B49-82E5-66D5611738AA}" type="presParOf" srcId="{D18330D0-06F4-B640-A646-D642ADC326B0}" destId="{2C45FCB5-C7AF-534C-A50D-0B6DE25318DF}" srcOrd="1" destOrd="0" presId="urn:microsoft.com/office/officeart/2005/8/layout/orgChart1"/>
    <dgm:cxn modelId="{6FFA3FBA-BA7F-814D-ABBB-55098C60916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00C43A44-8378-0E44-97B1-E993595182AB}" type="presOf" srcId="{19EC28C6-264E-6D43-9DA3-DF96D3AE31B6}" destId="{7FB39533-797C-9046-B05F-7FF2BBD02FF9}" srcOrd="0" destOrd="0" presId="urn:microsoft.com/office/officeart/2005/8/layout/orgChart1"/>
    <dgm:cxn modelId="{A4E27FAA-A2A1-D04C-9B93-9F65D7BCB2F0}" type="presOf" srcId="{973AA675-A6BE-E645-9F6B-A9B3DCFF3BE3}" destId="{40FB5FC4-A6CB-854F-AB86-CD09192EA177}" srcOrd="1" destOrd="0" presId="urn:microsoft.com/office/officeart/2005/8/layout/orgChart1"/>
    <dgm:cxn modelId="{5CEA1CB7-8BC3-BF43-8099-746D9C53088B}" type="presOf" srcId="{2AE9800F-166C-0B47-BF5B-2A076E6EA8F9}" destId="{89FE4CEF-770A-9F46-9D03-3B070DF3BED1}" srcOrd="1" destOrd="0" presId="urn:microsoft.com/office/officeart/2005/8/layout/orgChart1"/>
    <dgm:cxn modelId="{A4B1638C-F4BD-EE45-9CC1-A0D099770AF1}" type="presOf" srcId="{69935D71-B39B-0742-93DA-1AF0465B73E7}" destId="{E9F3B4A5-A882-7345-BC84-D7090FA6711C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6E160C3F-4D61-FD4E-BD85-A633A14EFE8F}" type="presOf" srcId="{B14389AB-1CB1-F64D-AECC-75A8F6145E12}" destId="{D23E6771-F9C7-C342-9B9F-E7F22CBC2C09}" srcOrd="0" destOrd="0" presId="urn:microsoft.com/office/officeart/2005/8/layout/orgChart1"/>
    <dgm:cxn modelId="{DB9CA8BC-65A5-DA49-871E-DD676BA59269}" type="presOf" srcId="{5B1340AA-5C8B-5A45-9F07-20884EF3593F}" destId="{F23945A7-3C64-EF4D-B7A1-023589BCC09C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6A588A1B-E11B-6B4E-A78B-457ED21093B7}" type="presOf" srcId="{69935D71-B39B-0742-93DA-1AF0465B73E7}" destId="{9F5BC266-46BF-D144-89F0-3A4484292F51}" srcOrd="1" destOrd="0" presId="urn:microsoft.com/office/officeart/2005/8/layout/orgChart1"/>
    <dgm:cxn modelId="{6F758CEE-DF2E-9341-B47E-B139B0F60CBB}" type="presOf" srcId="{FA54569A-FE30-BD40-A915-862DE8416479}" destId="{8F1309DA-A412-184C-B3D5-8EADC70DD883}" srcOrd="0" destOrd="0" presId="urn:microsoft.com/office/officeart/2005/8/layout/orgChart1"/>
    <dgm:cxn modelId="{9684B66C-60EA-4047-8700-5A487CC382BA}" type="presOf" srcId="{B14389AB-1CB1-F64D-AECC-75A8F6145E12}" destId="{F291C4FD-5FA8-1D41-A0EC-C6179CDEC4B9}" srcOrd="1" destOrd="0" presId="urn:microsoft.com/office/officeart/2005/8/layout/orgChart1"/>
    <dgm:cxn modelId="{29E490C0-6498-4346-A7D6-0BEF91EE023A}" type="presOf" srcId="{973AA675-A6BE-E645-9F6B-A9B3DCFF3BE3}" destId="{3313BFBF-26BF-B14C-8BDB-FABD8CCBAA4A}" srcOrd="0" destOrd="0" presId="urn:microsoft.com/office/officeart/2005/8/layout/orgChart1"/>
    <dgm:cxn modelId="{E775A734-3F5E-5949-A656-8E1DDCFCFF53}" type="presOf" srcId="{09D864FE-B24D-FF4F-8076-B2D5D18D3839}" destId="{EE6CAC3E-3672-7847-A8E5-B964F28B4CC1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3B112DBE-9018-1A49-80A6-E97E90F1E1E3}" type="presOf" srcId="{5449C218-CDED-B944-AD62-6EEBE40C7B88}" destId="{FE2874C8-EB6F-5941-B890-8DD361918F78}" srcOrd="0" destOrd="0" presId="urn:microsoft.com/office/officeart/2005/8/layout/orgChart1"/>
    <dgm:cxn modelId="{915C8F55-6D45-514E-B2C5-B111A336DCB3}" type="presOf" srcId="{2AE9800F-166C-0B47-BF5B-2A076E6EA8F9}" destId="{59796EB1-8EB8-7541-9CEA-F4B9D3191742}" srcOrd="0" destOrd="0" presId="urn:microsoft.com/office/officeart/2005/8/layout/orgChart1"/>
    <dgm:cxn modelId="{7C0A98FB-FF2E-E44B-804D-5A0302771391}" type="presOf" srcId="{5B1340AA-5C8B-5A45-9F07-20884EF3593F}" destId="{FDA5076A-285A-3D41-9E1D-6A5823007872}" srcOrd="0" destOrd="0" presId="urn:microsoft.com/office/officeart/2005/8/layout/orgChart1"/>
    <dgm:cxn modelId="{A248D7E7-9251-C643-8BF1-C83B47873663}" type="presOf" srcId="{7CB2715F-BE60-7944-B8BD-182905D85843}" destId="{6A69CB38-04CC-3841-8C9A-D8471EF1580E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1448E0D8-6891-5D49-AC2D-E398D8BD8AC0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CE183836-094F-2045-8A19-0708AA7A0158}" type="presOf" srcId="{23FAE0AE-B58D-964A-ACDC-D19261D19144}" destId="{149F1F76-953D-D844-8107-25E92240F2B9}" srcOrd="0" destOrd="0" presId="urn:microsoft.com/office/officeart/2005/8/layout/orgChart1"/>
    <dgm:cxn modelId="{B462A7EA-6D5D-1247-9153-CECA6199D5C2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464BD9C-67A8-C54E-81D9-AFE098849A1F}" type="presOf" srcId="{95619A17-5FE5-9B4B-B3F6-2BB840510CB7}" destId="{D99F1970-4593-8543-8625-3EEFDBC2BFE7}" srcOrd="0" destOrd="0" presId="urn:microsoft.com/office/officeart/2005/8/layout/orgChart1"/>
    <dgm:cxn modelId="{A58D381C-08EF-4841-8C14-79985DE5CF85}" type="presOf" srcId="{93C1316B-A1B9-BD40-AAD9-BC2484D373D3}" destId="{D8F158AD-0BFA-E74D-9228-95F0136CAD09}" srcOrd="0" destOrd="0" presId="urn:microsoft.com/office/officeart/2005/8/layout/orgChart1"/>
    <dgm:cxn modelId="{A1693F65-D5E1-A744-A680-22C63AC0AE94}" type="presOf" srcId="{95619A17-5FE5-9B4B-B3F6-2BB840510CB7}" destId="{93A0E357-BB76-FB4E-9C21-860EF7B52DA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0E8D8930-1746-2A41-B880-A16034DE502F}" type="presOf" srcId="{5449C218-CDED-B944-AD62-6EEBE40C7B88}" destId="{4C24BB48-CC90-3244-844C-3C4F5B3ACA30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534813FB-1FE5-9E4A-AB99-8F3245986C37}" type="presParOf" srcId="{149F1F76-953D-D844-8107-25E92240F2B9}" destId="{A665A5BF-945C-5849-ACCA-0CCA574A43A2}" srcOrd="0" destOrd="0" presId="urn:microsoft.com/office/officeart/2005/8/layout/orgChart1"/>
    <dgm:cxn modelId="{52C70AFD-3256-5941-9985-D11496D51289}" type="presParOf" srcId="{A665A5BF-945C-5849-ACCA-0CCA574A43A2}" destId="{B7A24FB2-0183-894A-9A4A-1D51DC99E1BE}" srcOrd="0" destOrd="0" presId="urn:microsoft.com/office/officeart/2005/8/layout/orgChart1"/>
    <dgm:cxn modelId="{22894493-46F9-1D4B-98BC-373C0D4ED9BD}" type="presParOf" srcId="{B7A24FB2-0183-894A-9A4A-1D51DC99E1BE}" destId="{FDA5076A-285A-3D41-9E1D-6A5823007872}" srcOrd="0" destOrd="0" presId="urn:microsoft.com/office/officeart/2005/8/layout/orgChart1"/>
    <dgm:cxn modelId="{5E690353-8EC1-E54D-8E48-657A47C1AC0D}" type="presParOf" srcId="{B7A24FB2-0183-894A-9A4A-1D51DC99E1BE}" destId="{F23945A7-3C64-EF4D-B7A1-023589BCC09C}" srcOrd="1" destOrd="0" presId="urn:microsoft.com/office/officeart/2005/8/layout/orgChart1"/>
    <dgm:cxn modelId="{1A9A4EC4-B743-4146-87C9-21F290A91FF6}" type="presParOf" srcId="{A665A5BF-945C-5849-ACCA-0CCA574A43A2}" destId="{6668EDE3-F7FC-BB41-B156-A2610F19E5CE}" srcOrd="1" destOrd="0" presId="urn:microsoft.com/office/officeart/2005/8/layout/orgChart1"/>
    <dgm:cxn modelId="{B75ACA0A-AD68-EA4D-A903-FFDAED5C7485}" type="presParOf" srcId="{6668EDE3-F7FC-BB41-B156-A2610F19E5CE}" destId="{EE6CAC3E-3672-7847-A8E5-B964F28B4CC1}" srcOrd="0" destOrd="0" presId="urn:microsoft.com/office/officeart/2005/8/layout/orgChart1"/>
    <dgm:cxn modelId="{122E5DA3-6E7D-CB49-8AC3-EE048A2D796A}" type="presParOf" srcId="{6668EDE3-F7FC-BB41-B156-A2610F19E5CE}" destId="{83F085FA-BDE2-FB44-8570-70653DFB8922}" srcOrd="1" destOrd="0" presId="urn:microsoft.com/office/officeart/2005/8/layout/orgChart1"/>
    <dgm:cxn modelId="{2F545231-AD05-5F49-9DFA-C6CBD9FF0C7A}" type="presParOf" srcId="{83F085FA-BDE2-FB44-8570-70653DFB8922}" destId="{B47A79DE-5F4B-2C4D-8196-B00B642ADC96}" srcOrd="0" destOrd="0" presId="urn:microsoft.com/office/officeart/2005/8/layout/orgChart1"/>
    <dgm:cxn modelId="{0A842890-C4EE-0F42-BFFD-FCBFA354A0EC}" type="presParOf" srcId="{B47A79DE-5F4B-2C4D-8196-B00B642ADC96}" destId="{8F1309DA-A412-184C-B3D5-8EADC70DD883}" srcOrd="0" destOrd="0" presId="urn:microsoft.com/office/officeart/2005/8/layout/orgChart1"/>
    <dgm:cxn modelId="{2576A314-BBF8-A445-AB15-760BEDDB3CCE}" type="presParOf" srcId="{B47A79DE-5F4B-2C4D-8196-B00B642ADC96}" destId="{78A6365D-58CC-CD41-BD09-9F2E7DFCEAFA}" srcOrd="1" destOrd="0" presId="urn:microsoft.com/office/officeart/2005/8/layout/orgChart1"/>
    <dgm:cxn modelId="{47AB6380-5F90-6441-B8F0-7C636C00DA66}" type="presParOf" srcId="{83F085FA-BDE2-FB44-8570-70653DFB8922}" destId="{E10BFAD0-E970-5248-B42D-BB5381B80AD8}" srcOrd="1" destOrd="0" presId="urn:microsoft.com/office/officeart/2005/8/layout/orgChart1"/>
    <dgm:cxn modelId="{D984D979-772A-5641-BEAC-0DADB39AC13C}" type="presParOf" srcId="{83F085FA-BDE2-FB44-8570-70653DFB8922}" destId="{CA34A14E-5B51-364C-A16F-FFB8AC796934}" srcOrd="2" destOrd="0" presId="urn:microsoft.com/office/officeart/2005/8/layout/orgChart1"/>
    <dgm:cxn modelId="{100728D3-4654-1D4B-B09A-AC36F607C1B5}" type="presParOf" srcId="{6668EDE3-F7FC-BB41-B156-A2610F19E5CE}" destId="{2ABE3E43-499E-2343-B760-83F4E3768041}" srcOrd="2" destOrd="0" presId="urn:microsoft.com/office/officeart/2005/8/layout/orgChart1"/>
    <dgm:cxn modelId="{9ECA34F9-D8B1-9442-88A5-7164F31A67B0}" type="presParOf" srcId="{6668EDE3-F7FC-BB41-B156-A2610F19E5CE}" destId="{2C4883B3-5AA8-164F-9CD5-42E1B86BDDC1}" srcOrd="3" destOrd="0" presId="urn:microsoft.com/office/officeart/2005/8/layout/orgChart1"/>
    <dgm:cxn modelId="{56A9FEE3-52C3-C146-A943-EBE6AF263EFE}" type="presParOf" srcId="{2C4883B3-5AA8-164F-9CD5-42E1B86BDDC1}" destId="{48713333-9E4C-1E41-A0AB-5C625817F8D0}" srcOrd="0" destOrd="0" presId="urn:microsoft.com/office/officeart/2005/8/layout/orgChart1"/>
    <dgm:cxn modelId="{11014DEB-5B04-8C4F-8137-052EC8EB2C5D}" type="presParOf" srcId="{48713333-9E4C-1E41-A0AB-5C625817F8D0}" destId="{E9F3B4A5-A882-7345-BC84-D7090FA6711C}" srcOrd="0" destOrd="0" presId="urn:microsoft.com/office/officeart/2005/8/layout/orgChart1"/>
    <dgm:cxn modelId="{AB72B760-6F45-2E47-B544-DCB0857DECA4}" type="presParOf" srcId="{48713333-9E4C-1E41-A0AB-5C625817F8D0}" destId="{9F5BC266-46BF-D144-89F0-3A4484292F51}" srcOrd="1" destOrd="0" presId="urn:microsoft.com/office/officeart/2005/8/layout/orgChart1"/>
    <dgm:cxn modelId="{56F050C9-BA1B-9049-9DE8-A21ADD4C3A6F}" type="presParOf" srcId="{2C4883B3-5AA8-164F-9CD5-42E1B86BDDC1}" destId="{45FB0303-FFB6-764A-BAD4-5AC34BFA9D80}" srcOrd="1" destOrd="0" presId="urn:microsoft.com/office/officeart/2005/8/layout/orgChart1"/>
    <dgm:cxn modelId="{09BB548A-7CD6-A349-B5D5-50F0F8CFEEE8}" type="presParOf" srcId="{2C4883B3-5AA8-164F-9CD5-42E1B86BDDC1}" destId="{6B9FAAF8-0935-F541-A156-0C98AB687B09}" srcOrd="2" destOrd="0" presId="urn:microsoft.com/office/officeart/2005/8/layout/orgChart1"/>
    <dgm:cxn modelId="{E7E4D7A9-123D-D645-9FD1-1902894AABD6}" type="presParOf" srcId="{6668EDE3-F7FC-BB41-B156-A2610F19E5CE}" destId="{D8F158AD-0BFA-E74D-9228-95F0136CAD09}" srcOrd="4" destOrd="0" presId="urn:microsoft.com/office/officeart/2005/8/layout/orgChart1"/>
    <dgm:cxn modelId="{C596750E-B109-6D4E-9BDE-F0E3FF12C5C6}" type="presParOf" srcId="{6668EDE3-F7FC-BB41-B156-A2610F19E5CE}" destId="{F2BF4125-3E24-F946-8D63-52FC197926ED}" srcOrd="5" destOrd="0" presId="urn:microsoft.com/office/officeart/2005/8/layout/orgChart1"/>
    <dgm:cxn modelId="{822128A9-3F31-844B-9982-0D4A52FFD524}" type="presParOf" srcId="{F2BF4125-3E24-F946-8D63-52FC197926ED}" destId="{BDCC6EEB-F7C2-6B49-B0A3-19EEFF0C5556}" srcOrd="0" destOrd="0" presId="urn:microsoft.com/office/officeart/2005/8/layout/orgChart1"/>
    <dgm:cxn modelId="{7D55A44A-974D-D64F-AEDD-6B5E714E030E}" type="presParOf" srcId="{BDCC6EEB-F7C2-6B49-B0A3-19EEFF0C5556}" destId="{D23E6771-F9C7-C342-9B9F-E7F22CBC2C09}" srcOrd="0" destOrd="0" presId="urn:microsoft.com/office/officeart/2005/8/layout/orgChart1"/>
    <dgm:cxn modelId="{CE3F766C-B05C-D54F-8A93-9A8399D00C4B}" type="presParOf" srcId="{BDCC6EEB-F7C2-6B49-B0A3-19EEFF0C5556}" destId="{F291C4FD-5FA8-1D41-A0EC-C6179CDEC4B9}" srcOrd="1" destOrd="0" presId="urn:microsoft.com/office/officeart/2005/8/layout/orgChart1"/>
    <dgm:cxn modelId="{DCC48824-9EA3-804F-8D2B-EC3042D93F2A}" type="presParOf" srcId="{F2BF4125-3E24-F946-8D63-52FC197926ED}" destId="{71E0113D-9F42-3440-B5DD-0B25D85F5087}" srcOrd="1" destOrd="0" presId="urn:microsoft.com/office/officeart/2005/8/layout/orgChart1"/>
    <dgm:cxn modelId="{08A2A682-47AC-4849-A07F-2A5F018A1008}" type="presParOf" srcId="{F2BF4125-3E24-F946-8D63-52FC197926ED}" destId="{8D552CDC-8FBA-C84A-9734-97FA990AC238}" srcOrd="2" destOrd="0" presId="urn:microsoft.com/office/officeart/2005/8/layout/orgChart1"/>
    <dgm:cxn modelId="{4C069BB5-FB4C-1346-AEE4-FC16CDC1F6AD}" type="presParOf" srcId="{6668EDE3-F7FC-BB41-B156-A2610F19E5CE}" destId="{7FB39533-797C-9046-B05F-7FF2BBD02FF9}" srcOrd="6" destOrd="0" presId="urn:microsoft.com/office/officeart/2005/8/layout/orgChart1"/>
    <dgm:cxn modelId="{4D343708-E9A6-2847-9BB0-4D0053B71A5F}" type="presParOf" srcId="{6668EDE3-F7FC-BB41-B156-A2610F19E5CE}" destId="{B360181C-6260-DA4B-86E4-AE0166770F1A}" srcOrd="7" destOrd="0" presId="urn:microsoft.com/office/officeart/2005/8/layout/orgChart1"/>
    <dgm:cxn modelId="{62CA3599-1D6B-5045-9EF6-B597113DFFBE}" type="presParOf" srcId="{B360181C-6260-DA4B-86E4-AE0166770F1A}" destId="{631CA4DD-7DEF-5D46-A70E-E445186D7D6D}" srcOrd="0" destOrd="0" presId="urn:microsoft.com/office/officeart/2005/8/layout/orgChart1"/>
    <dgm:cxn modelId="{29C39F2A-D5D8-704E-96EB-20D12AE911D6}" type="presParOf" srcId="{631CA4DD-7DEF-5D46-A70E-E445186D7D6D}" destId="{3313BFBF-26BF-B14C-8BDB-FABD8CCBAA4A}" srcOrd="0" destOrd="0" presId="urn:microsoft.com/office/officeart/2005/8/layout/orgChart1"/>
    <dgm:cxn modelId="{44810F2D-D097-DE41-981B-8861D4948F78}" type="presParOf" srcId="{631CA4DD-7DEF-5D46-A70E-E445186D7D6D}" destId="{40FB5FC4-A6CB-854F-AB86-CD09192EA177}" srcOrd="1" destOrd="0" presId="urn:microsoft.com/office/officeart/2005/8/layout/orgChart1"/>
    <dgm:cxn modelId="{CF7D9330-9116-5F4D-822C-82D72C77F024}" type="presParOf" srcId="{B360181C-6260-DA4B-86E4-AE0166770F1A}" destId="{8EC95A6A-5119-014B-9993-B59CC0372ECA}" srcOrd="1" destOrd="0" presId="urn:microsoft.com/office/officeart/2005/8/layout/orgChart1"/>
    <dgm:cxn modelId="{299EC7FE-C901-C94E-BE46-B1477328DDB1}" type="presParOf" srcId="{B360181C-6260-DA4B-86E4-AE0166770F1A}" destId="{F34A90BA-C1AB-B848-AFC3-CE9D4516A6F4}" srcOrd="2" destOrd="0" presId="urn:microsoft.com/office/officeart/2005/8/layout/orgChart1"/>
    <dgm:cxn modelId="{C6B84814-5D1A-8240-940C-66E87C9FC1CF}" type="presParOf" srcId="{A665A5BF-945C-5849-ACCA-0CCA574A43A2}" destId="{668AB4CE-E0E7-BE46-B252-E214D71AA741}" srcOrd="2" destOrd="0" presId="urn:microsoft.com/office/officeart/2005/8/layout/orgChart1"/>
    <dgm:cxn modelId="{FB78A791-0267-814C-8BCC-81ABF7119977}" type="presParOf" srcId="{668AB4CE-E0E7-BE46-B252-E214D71AA741}" destId="{6A69CB38-04CC-3841-8C9A-D8471EF1580E}" srcOrd="0" destOrd="0" presId="urn:microsoft.com/office/officeart/2005/8/layout/orgChart1"/>
    <dgm:cxn modelId="{BDCF66AB-2E8A-924D-BF04-F3F1C863C432}" type="presParOf" srcId="{668AB4CE-E0E7-BE46-B252-E214D71AA741}" destId="{ED342E59-C87D-2C4E-98C6-508AE221683A}" srcOrd="1" destOrd="0" presId="urn:microsoft.com/office/officeart/2005/8/layout/orgChart1"/>
    <dgm:cxn modelId="{0E70B5AA-D28D-D14A-9DED-AD25286CCF10}" type="presParOf" srcId="{ED342E59-C87D-2C4E-98C6-508AE221683A}" destId="{FE46C2A7-8BCE-CE49-9A48-14C9D61F4DF4}" srcOrd="0" destOrd="0" presId="urn:microsoft.com/office/officeart/2005/8/layout/orgChart1"/>
    <dgm:cxn modelId="{09856F14-9F51-B244-B657-65033D2593AB}" type="presParOf" srcId="{FE46C2A7-8BCE-CE49-9A48-14C9D61F4DF4}" destId="{59796EB1-8EB8-7541-9CEA-F4B9D3191742}" srcOrd="0" destOrd="0" presId="urn:microsoft.com/office/officeart/2005/8/layout/orgChart1"/>
    <dgm:cxn modelId="{BDF7631B-1C10-704A-8796-3CE3B3C673A8}" type="presParOf" srcId="{FE46C2A7-8BCE-CE49-9A48-14C9D61F4DF4}" destId="{89FE4CEF-770A-9F46-9D03-3B070DF3BED1}" srcOrd="1" destOrd="0" presId="urn:microsoft.com/office/officeart/2005/8/layout/orgChart1"/>
    <dgm:cxn modelId="{FF5F7966-3B1A-3B4B-86A3-178DB425AF77}" type="presParOf" srcId="{ED342E59-C87D-2C4E-98C6-508AE221683A}" destId="{B26497EB-8C57-BA48-BACC-B11F22CA118C}" srcOrd="1" destOrd="0" presId="urn:microsoft.com/office/officeart/2005/8/layout/orgChart1"/>
    <dgm:cxn modelId="{F5A4A586-F185-E44F-9CC0-95C7C04297FE}" type="presParOf" srcId="{ED342E59-C87D-2C4E-98C6-508AE221683A}" destId="{9AFE0564-CE57-D344-BBC6-9F0ED90E755E}" srcOrd="2" destOrd="0" presId="urn:microsoft.com/office/officeart/2005/8/layout/orgChart1"/>
    <dgm:cxn modelId="{C1E35C61-7637-D04A-A4CA-D7C81D2B8ADA}" type="presParOf" srcId="{149F1F76-953D-D844-8107-25E92240F2B9}" destId="{F84DC5AC-DC18-784A-B06E-12E25464252F}" srcOrd="1" destOrd="0" presId="urn:microsoft.com/office/officeart/2005/8/layout/orgChart1"/>
    <dgm:cxn modelId="{D4460B64-15EA-A248-B9AF-57A955562E32}" type="presParOf" srcId="{F84DC5AC-DC18-784A-B06E-12E25464252F}" destId="{5A5B1A0E-EBBA-0E47-B449-97517732B3BF}" srcOrd="0" destOrd="0" presId="urn:microsoft.com/office/officeart/2005/8/layout/orgChart1"/>
    <dgm:cxn modelId="{A52A0157-2752-7340-9230-6F0B95338758}" type="presParOf" srcId="{5A5B1A0E-EBBA-0E47-B449-97517732B3BF}" destId="{D99F1970-4593-8543-8625-3EEFDBC2BFE7}" srcOrd="0" destOrd="0" presId="urn:microsoft.com/office/officeart/2005/8/layout/orgChart1"/>
    <dgm:cxn modelId="{B3B05FB4-2383-B94C-BAC3-F26BFEB06129}" type="presParOf" srcId="{5A5B1A0E-EBBA-0E47-B449-97517732B3BF}" destId="{93A0E357-BB76-FB4E-9C21-860EF7B52DA1}" srcOrd="1" destOrd="0" presId="urn:microsoft.com/office/officeart/2005/8/layout/orgChart1"/>
    <dgm:cxn modelId="{A7CDD099-D0BA-4A4D-854A-D7B172BA5322}" type="presParOf" srcId="{F84DC5AC-DC18-784A-B06E-12E25464252F}" destId="{1C9060EA-84F1-3244-8863-3A465176BE99}" srcOrd="1" destOrd="0" presId="urn:microsoft.com/office/officeart/2005/8/layout/orgChart1"/>
    <dgm:cxn modelId="{86D0A5E7-52A3-6149-94AE-870C954D243D}" type="presParOf" srcId="{F84DC5AC-DC18-784A-B06E-12E25464252F}" destId="{94BCC048-7C2A-0A41-AF05-9902EB46D595}" srcOrd="2" destOrd="0" presId="urn:microsoft.com/office/officeart/2005/8/layout/orgChart1"/>
    <dgm:cxn modelId="{5D169C95-F61C-8349-A677-35DF39D54CD3}" type="presParOf" srcId="{149F1F76-953D-D844-8107-25E92240F2B9}" destId="{D18330D0-06F4-B640-A646-D642ADC326B0}" srcOrd="2" destOrd="0" presId="urn:microsoft.com/office/officeart/2005/8/layout/orgChart1"/>
    <dgm:cxn modelId="{C65FB874-6A28-894E-857D-5DC8C5606B3D}" type="presParOf" srcId="{D18330D0-06F4-B640-A646-D642ADC326B0}" destId="{7C3FBF96-00CD-AC49-B2CD-C80CD570CBCE}" srcOrd="0" destOrd="0" presId="urn:microsoft.com/office/officeart/2005/8/layout/orgChart1"/>
    <dgm:cxn modelId="{C4504DED-8A63-464C-B78A-9EB4E68BFCD1}" type="presParOf" srcId="{7C3FBF96-00CD-AC49-B2CD-C80CD570CBCE}" destId="{FE2874C8-EB6F-5941-B890-8DD361918F78}" srcOrd="0" destOrd="0" presId="urn:microsoft.com/office/officeart/2005/8/layout/orgChart1"/>
    <dgm:cxn modelId="{D5FB4715-AE19-FD43-A4AC-49A4D1656640}" type="presParOf" srcId="{7C3FBF96-00CD-AC49-B2CD-C80CD570CBCE}" destId="{4C24BB48-CC90-3244-844C-3C4F5B3ACA30}" srcOrd="1" destOrd="0" presId="urn:microsoft.com/office/officeart/2005/8/layout/orgChart1"/>
    <dgm:cxn modelId="{2FCC636C-9E55-2146-99E7-1A0357183163}" type="presParOf" srcId="{D18330D0-06F4-B640-A646-D642ADC326B0}" destId="{2C45FCB5-C7AF-534C-A50D-0B6DE25318DF}" srcOrd="1" destOrd="0" presId="urn:microsoft.com/office/officeart/2005/8/layout/orgChart1"/>
    <dgm:cxn modelId="{8F097199-5594-F34E-863F-F50034C08E3E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A3F2368-043A-BD43-A721-EBB50E8A2DB7}" type="presOf" srcId="{95619A17-5FE5-9B4B-B3F6-2BB840510CB7}" destId="{D99F1970-4593-8543-8625-3EEFDBC2BFE7}" srcOrd="0" destOrd="0" presId="urn:microsoft.com/office/officeart/2005/8/layout/orgChart1"/>
    <dgm:cxn modelId="{D7985031-BD2F-2E47-9960-0DB88BFC4125}" type="presOf" srcId="{69935D71-B39B-0742-93DA-1AF0465B73E7}" destId="{9F5BC266-46BF-D144-89F0-3A4484292F51}" srcOrd="1" destOrd="0" presId="urn:microsoft.com/office/officeart/2005/8/layout/orgChart1"/>
    <dgm:cxn modelId="{E4A3BC9B-9362-4B4C-B728-61556995A865}" type="presOf" srcId="{2AE9800F-166C-0B47-BF5B-2A076E6EA8F9}" destId="{89FE4CEF-770A-9F46-9D03-3B070DF3BED1}" srcOrd="1" destOrd="0" presId="urn:microsoft.com/office/officeart/2005/8/layout/orgChart1"/>
    <dgm:cxn modelId="{F8AA1B6D-61A4-6D4A-B9B2-1A738D20CF47}" type="presOf" srcId="{95619A17-5FE5-9B4B-B3F6-2BB840510CB7}" destId="{93A0E357-BB76-FB4E-9C21-860EF7B52DA1}" srcOrd="1" destOrd="0" presId="urn:microsoft.com/office/officeart/2005/8/layout/orgChart1"/>
    <dgm:cxn modelId="{6B404CF5-F808-B34E-8A74-19694E7FA493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45096345-78F0-C943-B74E-41504F95387C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EB52A0DC-4D8E-6F43-9EAE-622171E1D787}" type="presOf" srcId="{09D864FE-B24D-FF4F-8076-B2D5D18D3839}" destId="{EE6CAC3E-3672-7847-A8E5-B964F28B4CC1}" srcOrd="0" destOrd="0" presId="urn:microsoft.com/office/officeart/2005/8/layout/orgChart1"/>
    <dgm:cxn modelId="{9C8F8107-08A1-6741-A1CF-647FF0174EF6}" type="presOf" srcId="{B14389AB-1CB1-F64D-AECC-75A8F6145E12}" destId="{F291C4FD-5FA8-1D41-A0EC-C6179CDEC4B9}" srcOrd="1" destOrd="0" presId="urn:microsoft.com/office/officeart/2005/8/layout/orgChart1"/>
    <dgm:cxn modelId="{F7A6E94D-CBF3-1C4A-B29D-D440D04769A3}" type="presOf" srcId="{973AA675-A6BE-E645-9F6B-A9B3DCFF3BE3}" destId="{40FB5FC4-A6CB-854F-AB86-CD09192EA177}" srcOrd="1" destOrd="0" presId="urn:microsoft.com/office/officeart/2005/8/layout/orgChart1"/>
    <dgm:cxn modelId="{380655E4-3770-ED4D-B699-ED44798946BE}" type="presOf" srcId="{5B1340AA-5C8B-5A45-9F07-20884EF3593F}" destId="{FDA5076A-285A-3D41-9E1D-6A5823007872}" srcOrd="0" destOrd="0" presId="urn:microsoft.com/office/officeart/2005/8/layout/orgChart1"/>
    <dgm:cxn modelId="{532704C1-5DAE-2B4C-86B8-49B3DE5EFF62}" type="presOf" srcId="{69935D71-B39B-0742-93DA-1AF0465B73E7}" destId="{E9F3B4A5-A882-7345-BC84-D7090FA6711C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F197CC6-728E-3349-B4CB-34D76A5EEFFE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1606040A-2610-B547-9A57-8F2000184D8E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EA165DD-F4BA-064C-B7F4-B27C27135B28}" type="presOf" srcId="{2AE9800F-166C-0B47-BF5B-2A076E6EA8F9}" destId="{59796EB1-8EB8-7541-9CEA-F4B9D3191742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BB34A845-76D0-E945-87CB-A966790A5389}" type="presOf" srcId="{FA54569A-FE30-BD40-A915-862DE8416479}" destId="{8F1309DA-A412-184C-B3D5-8EADC70DD883}" srcOrd="0" destOrd="0" presId="urn:microsoft.com/office/officeart/2005/8/layout/orgChart1"/>
    <dgm:cxn modelId="{1048F8C8-2206-054F-AC80-22634626C7D9}" type="presOf" srcId="{5B1340AA-5C8B-5A45-9F07-20884EF3593F}" destId="{F23945A7-3C64-EF4D-B7A1-023589BCC09C}" srcOrd="1" destOrd="0" presId="urn:microsoft.com/office/officeart/2005/8/layout/orgChart1"/>
    <dgm:cxn modelId="{F2A6C306-B31F-A347-A031-25F107BAFD79}" type="presOf" srcId="{23FAE0AE-B58D-964A-ACDC-D19261D19144}" destId="{149F1F76-953D-D844-8107-25E92240F2B9}" srcOrd="0" destOrd="0" presId="urn:microsoft.com/office/officeart/2005/8/layout/orgChart1"/>
    <dgm:cxn modelId="{F7607E0C-7A30-214A-8EB0-17A4C845B9C4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2D5D73DC-BE42-BF41-8205-47179501DEA6}" type="presOf" srcId="{7CB2715F-BE60-7944-B8BD-182905D85843}" destId="{6A69CB38-04CC-3841-8C9A-D8471EF1580E}" srcOrd="0" destOrd="0" presId="urn:microsoft.com/office/officeart/2005/8/layout/orgChart1"/>
    <dgm:cxn modelId="{C8A18302-BFE5-AB4E-86F4-6407F495CDC0}" type="presOf" srcId="{5449C218-CDED-B944-AD62-6EEBE40C7B88}" destId="{4C24BB48-CC90-3244-844C-3C4F5B3ACA30}" srcOrd="1" destOrd="0" presId="urn:microsoft.com/office/officeart/2005/8/layout/orgChart1"/>
    <dgm:cxn modelId="{E5FF0635-4858-3446-897F-45576AB043BB}" type="presOf" srcId="{93C1316B-A1B9-BD40-AAD9-BC2484D373D3}" destId="{D8F158AD-0BFA-E74D-9228-95F0136CAD09}" srcOrd="0" destOrd="0" presId="urn:microsoft.com/office/officeart/2005/8/layout/orgChart1"/>
    <dgm:cxn modelId="{EB646861-00E9-0F4E-B33B-2239AB071F1F}" type="presOf" srcId="{5449C218-CDED-B944-AD62-6EEBE40C7B88}" destId="{FE2874C8-EB6F-5941-B890-8DD361918F78}" srcOrd="0" destOrd="0" presId="urn:microsoft.com/office/officeart/2005/8/layout/orgChart1"/>
    <dgm:cxn modelId="{DAF1ECB2-CDEE-0845-871B-8DB6C5B260B8}" type="presParOf" srcId="{149F1F76-953D-D844-8107-25E92240F2B9}" destId="{A665A5BF-945C-5849-ACCA-0CCA574A43A2}" srcOrd="0" destOrd="0" presId="urn:microsoft.com/office/officeart/2005/8/layout/orgChart1"/>
    <dgm:cxn modelId="{3DDC4BB8-6CD6-3E42-AC06-2A0B78C73ED2}" type="presParOf" srcId="{A665A5BF-945C-5849-ACCA-0CCA574A43A2}" destId="{B7A24FB2-0183-894A-9A4A-1D51DC99E1BE}" srcOrd="0" destOrd="0" presId="urn:microsoft.com/office/officeart/2005/8/layout/orgChart1"/>
    <dgm:cxn modelId="{1DD93FA6-6285-F647-90EF-E84F89628B8D}" type="presParOf" srcId="{B7A24FB2-0183-894A-9A4A-1D51DC99E1BE}" destId="{FDA5076A-285A-3D41-9E1D-6A5823007872}" srcOrd="0" destOrd="0" presId="urn:microsoft.com/office/officeart/2005/8/layout/orgChart1"/>
    <dgm:cxn modelId="{97D3ABAF-F615-F64A-A665-4AECFB9AB779}" type="presParOf" srcId="{B7A24FB2-0183-894A-9A4A-1D51DC99E1BE}" destId="{F23945A7-3C64-EF4D-B7A1-023589BCC09C}" srcOrd="1" destOrd="0" presId="urn:microsoft.com/office/officeart/2005/8/layout/orgChart1"/>
    <dgm:cxn modelId="{EF2B9ED2-AB30-8A43-92DE-8760E4FC828A}" type="presParOf" srcId="{A665A5BF-945C-5849-ACCA-0CCA574A43A2}" destId="{6668EDE3-F7FC-BB41-B156-A2610F19E5CE}" srcOrd="1" destOrd="0" presId="urn:microsoft.com/office/officeart/2005/8/layout/orgChart1"/>
    <dgm:cxn modelId="{E1D119D6-2D80-364B-BB70-DF70E0EFC74A}" type="presParOf" srcId="{6668EDE3-F7FC-BB41-B156-A2610F19E5CE}" destId="{EE6CAC3E-3672-7847-A8E5-B964F28B4CC1}" srcOrd="0" destOrd="0" presId="urn:microsoft.com/office/officeart/2005/8/layout/orgChart1"/>
    <dgm:cxn modelId="{2C788C5A-91E4-DE40-A190-E33DD284F9CA}" type="presParOf" srcId="{6668EDE3-F7FC-BB41-B156-A2610F19E5CE}" destId="{83F085FA-BDE2-FB44-8570-70653DFB8922}" srcOrd="1" destOrd="0" presId="urn:microsoft.com/office/officeart/2005/8/layout/orgChart1"/>
    <dgm:cxn modelId="{50E6B228-1CC6-BB46-994A-C249CE1941FA}" type="presParOf" srcId="{83F085FA-BDE2-FB44-8570-70653DFB8922}" destId="{B47A79DE-5F4B-2C4D-8196-B00B642ADC96}" srcOrd="0" destOrd="0" presId="urn:microsoft.com/office/officeart/2005/8/layout/orgChart1"/>
    <dgm:cxn modelId="{0D305A74-2374-5448-A848-3B75E1B60997}" type="presParOf" srcId="{B47A79DE-5F4B-2C4D-8196-B00B642ADC96}" destId="{8F1309DA-A412-184C-B3D5-8EADC70DD883}" srcOrd="0" destOrd="0" presId="urn:microsoft.com/office/officeart/2005/8/layout/orgChart1"/>
    <dgm:cxn modelId="{0C4D2E93-87FB-764E-B1CE-EF7AABFB905C}" type="presParOf" srcId="{B47A79DE-5F4B-2C4D-8196-B00B642ADC96}" destId="{78A6365D-58CC-CD41-BD09-9F2E7DFCEAFA}" srcOrd="1" destOrd="0" presId="urn:microsoft.com/office/officeart/2005/8/layout/orgChart1"/>
    <dgm:cxn modelId="{70121707-0E01-3949-BCB0-19E834459E4D}" type="presParOf" srcId="{83F085FA-BDE2-FB44-8570-70653DFB8922}" destId="{E10BFAD0-E970-5248-B42D-BB5381B80AD8}" srcOrd="1" destOrd="0" presId="urn:microsoft.com/office/officeart/2005/8/layout/orgChart1"/>
    <dgm:cxn modelId="{171A5FC4-97B1-9F46-BCF2-E0AA67E5A778}" type="presParOf" srcId="{83F085FA-BDE2-FB44-8570-70653DFB8922}" destId="{CA34A14E-5B51-364C-A16F-FFB8AC796934}" srcOrd="2" destOrd="0" presId="urn:microsoft.com/office/officeart/2005/8/layout/orgChart1"/>
    <dgm:cxn modelId="{9AFA74BC-5295-434A-A2C6-A14EEC7A1CA5}" type="presParOf" srcId="{6668EDE3-F7FC-BB41-B156-A2610F19E5CE}" destId="{2ABE3E43-499E-2343-B760-83F4E3768041}" srcOrd="2" destOrd="0" presId="urn:microsoft.com/office/officeart/2005/8/layout/orgChart1"/>
    <dgm:cxn modelId="{EEB77928-D5B7-F842-B224-38A17A018E36}" type="presParOf" srcId="{6668EDE3-F7FC-BB41-B156-A2610F19E5CE}" destId="{2C4883B3-5AA8-164F-9CD5-42E1B86BDDC1}" srcOrd="3" destOrd="0" presId="urn:microsoft.com/office/officeart/2005/8/layout/orgChart1"/>
    <dgm:cxn modelId="{6A6E98E9-3498-7A41-BA56-CF1F0DA46149}" type="presParOf" srcId="{2C4883B3-5AA8-164F-9CD5-42E1B86BDDC1}" destId="{48713333-9E4C-1E41-A0AB-5C625817F8D0}" srcOrd="0" destOrd="0" presId="urn:microsoft.com/office/officeart/2005/8/layout/orgChart1"/>
    <dgm:cxn modelId="{2D5F6B34-3091-4446-ADDF-F39AB4B1F5F4}" type="presParOf" srcId="{48713333-9E4C-1E41-A0AB-5C625817F8D0}" destId="{E9F3B4A5-A882-7345-BC84-D7090FA6711C}" srcOrd="0" destOrd="0" presId="urn:microsoft.com/office/officeart/2005/8/layout/orgChart1"/>
    <dgm:cxn modelId="{DED5E83F-9864-CD4B-9005-EF2BF36EECF6}" type="presParOf" srcId="{48713333-9E4C-1E41-A0AB-5C625817F8D0}" destId="{9F5BC266-46BF-D144-89F0-3A4484292F51}" srcOrd="1" destOrd="0" presId="urn:microsoft.com/office/officeart/2005/8/layout/orgChart1"/>
    <dgm:cxn modelId="{DDA7126B-B9DB-6B4C-890D-F22FDCA41C08}" type="presParOf" srcId="{2C4883B3-5AA8-164F-9CD5-42E1B86BDDC1}" destId="{45FB0303-FFB6-764A-BAD4-5AC34BFA9D80}" srcOrd="1" destOrd="0" presId="urn:microsoft.com/office/officeart/2005/8/layout/orgChart1"/>
    <dgm:cxn modelId="{2D373B75-84A1-DC4E-9EBF-EDE20DBFC2E7}" type="presParOf" srcId="{2C4883B3-5AA8-164F-9CD5-42E1B86BDDC1}" destId="{6B9FAAF8-0935-F541-A156-0C98AB687B09}" srcOrd="2" destOrd="0" presId="urn:microsoft.com/office/officeart/2005/8/layout/orgChart1"/>
    <dgm:cxn modelId="{777228D9-670D-6A4E-8205-0E4CE3F65C99}" type="presParOf" srcId="{6668EDE3-F7FC-BB41-B156-A2610F19E5CE}" destId="{D8F158AD-0BFA-E74D-9228-95F0136CAD09}" srcOrd="4" destOrd="0" presId="urn:microsoft.com/office/officeart/2005/8/layout/orgChart1"/>
    <dgm:cxn modelId="{51ECB55B-CB13-3C4E-AA98-B2B9A7457131}" type="presParOf" srcId="{6668EDE3-F7FC-BB41-B156-A2610F19E5CE}" destId="{F2BF4125-3E24-F946-8D63-52FC197926ED}" srcOrd="5" destOrd="0" presId="urn:microsoft.com/office/officeart/2005/8/layout/orgChart1"/>
    <dgm:cxn modelId="{CADDE576-3F89-8849-B123-BB403BD98E4E}" type="presParOf" srcId="{F2BF4125-3E24-F946-8D63-52FC197926ED}" destId="{BDCC6EEB-F7C2-6B49-B0A3-19EEFF0C5556}" srcOrd="0" destOrd="0" presId="urn:microsoft.com/office/officeart/2005/8/layout/orgChart1"/>
    <dgm:cxn modelId="{E6487777-1F89-9B44-9C0C-9CEBADF707B0}" type="presParOf" srcId="{BDCC6EEB-F7C2-6B49-B0A3-19EEFF0C5556}" destId="{D23E6771-F9C7-C342-9B9F-E7F22CBC2C09}" srcOrd="0" destOrd="0" presId="urn:microsoft.com/office/officeart/2005/8/layout/orgChart1"/>
    <dgm:cxn modelId="{72985849-EA90-F849-98C2-BFC9F658E23E}" type="presParOf" srcId="{BDCC6EEB-F7C2-6B49-B0A3-19EEFF0C5556}" destId="{F291C4FD-5FA8-1D41-A0EC-C6179CDEC4B9}" srcOrd="1" destOrd="0" presId="urn:microsoft.com/office/officeart/2005/8/layout/orgChart1"/>
    <dgm:cxn modelId="{C715D8E3-7CF8-5F46-8D2F-E241931EB8E6}" type="presParOf" srcId="{F2BF4125-3E24-F946-8D63-52FC197926ED}" destId="{71E0113D-9F42-3440-B5DD-0B25D85F5087}" srcOrd="1" destOrd="0" presId="urn:microsoft.com/office/officeart/2005/8/layout/orgChart1"/>
    <dgm:cxn modelId="{40433F74-23CA-E247-9DF4-3C5E15851DBC}" type="presParOf" srcId="{F2BF4125-3E24-F946-8D63-52FC197926ED}" destId="{8D552CDC-8FBA-C84A-9734-97FA990AC238}" srcOrd="2" destOrd="0" presId="urn:microsoft.com/office/officeart/2005/8/layout/orgChart1"/>
    <dgm:cxn modelId="{3B7F8AF7-6CF6-5A4D-9D2C-27076A91235E}" type="presParOf" srcId="{6668EDE3-F7FC-BB41-B156-A2610F19E5CE}" destId="{7FB39533-797C-9046-B05F-7FF2BBD02FF9}" srcOrd="6" destOrd="0" presId="urn:microsoft.com/office/officeart/2005/8/layout/orgChart1"/>
    <dgm:cxn modelId="{E89D368F-4E16-754B-BBCE-1E7A3808708A}" type="presParOf" srcId="{6668EDE3-F7FC-BB41-B156-A2610F19E5CE}" destId="{B360181C-6260-DA4B-86E4-AE0166770F1A}" srcOrd="7" destOrd="0" presId="urn:microsoft.com/office/officeart/2005/8/layout/orgChart1"/>
    <dgm:cxn modelId="{529C814E-A589-A846-A2A2-0B41A8F6F202}" type="presParOf" srcId="{B360181C-6260-DA4B-86E4-AE0166770F1A}" destId="{631CA4DD-7DEF-5D46-A70E-E445186D7D6D}" srcOrd="0" destOrd="0" presId="urn:microsoft.com/office/officeart/2005/8/layout/orgChart1"/>
    <dgm:cxn modelId="{D6A376E5-9C88-6D4F-B51D-C0C0AD166C15}" type="presParOf" srcId="{631CA4DD-7DEF-5D46-A70E-E445186D7D6D}" destId="{3313BFBF-26BF-B14C-8BDB-FABD8CCBAA4A}" srcOrd="0" destOrd="0" presId="urn:microsoft.com/office/officeart/2005/8/layout/orgChart1"/>
    <dgm:cxn modelId="{F24B904D-ACE3-8A42-B25D-79A2A24F5128}" type="presParOf" srcId="{631CA4DD-7DEF-5D46-A70E-E445186D7D6D}" destId="{40FB5FC4-A6CB-854F-AB86-CD09192EA177}" srcOrd="1" destOrd="0" presId="urn:microsoft.com/office/officeart/2005/8/layout/orgChart1"/>
    <dgm:cxn modelId="{1D01100C-E1B3-074E-9FCE-80F8ADF279FA}" type="presParOf" srcId="{B360181C-6260-DA4B-86E4-AE0166770F1A}" destId="{8EC95A6A-5119-014B-9993-B59CC0372ECA}" srcOrd="1" destOrd="0" presId="urn:microsoft.com/office/officeart/2005/8/layout/orgChart1"/>
    <dgm:cxn modelId="{FEC637BE-94E1-4C40-81AD-39AD8830D69D}" type="presParOf" srcId="{B360181C-6260-DA4B-86E4-AE0166770F1A}" destId="{F34A90BA-C1AB-B848-AFC3-CE9D4516A6F4}" srcOrd="2" destOrd="0" presId="urn:microsoft.com/office/officeart/2005/8/layout/orgChart1"/>
    <dgm:cxn modelId="{696E141E-58A2-9844-A3BA-8207DD9C8F2F}" type="presParOf" srcId="{A665A5BF-945C-5849-ACCA-0CCA574A43A2}" destId="{668AB4CE-E0E7-BE46-B252-E214D71AA741}" srcOrd="2" destOrd="0" presId="urn:microsoft.com/office/officeart/2005/8/layout/orgChart1"/>
    <dgm:cxn modelId="{825AACF6-A48E-E349-A5F4-12557930E906}" type="presParOf" srcId="{668AB4CE-E0E7-BE46-B252-E214D71AA741}" destId="{6A69CB38-04CC-3841-8C9A-D8471EF1580E}" srcOrd="0" destOrd="0" presId="urn:microsoft.com/office/officeart/2005/8/layout/orgChart1"/>
    <dgm:cxn modelId="{5EDEED6C-25C4-2849-B42F-78054D0F3B32}" type="presParOf" srcId="{668AB4CE-E0E7-BE46-B252-E214D71AA741}" destId="{ED342E59-C87D-2C4E-98C6-508AE221683A}" srcOrd="1" destOrd="0" presId="urn:microsoft.com/office/officeart/2005/8/layout/orgChart1"/>
    <dgm:cxn modelId="{5549A197-0CA4-FD4F-BFD3-E3FD9EA200C2}" type="presParOf" srcId="{ED342E59-C87D-2C4E-98C6-508AE221683A}" destId="{FE46C2A7-8BCE-CE49-9A48-14C9D61F4DF4}" srcOrd="0" destOrd="0" presId="urn:microsoft.com/office/officeart/2005/8/layout/orgChart1"/>
    <dgm:cxn modelId="{E8DDAE4E-6F47-4D41-B86F-0F288BECBDA4}" type="presParOf" srcId="{FE46C2A7-8BCE-CE49-9A48-14C9D61F4DF4}" destId="{59796EB1-8EB8-7541-9CEA-F4B9D3191742}" srcOrd="0" destOrd="0" presId="urn:microsoft.com/office/officeart/2005/8/layout/orgChart1"/>
    <dgm:cxn modelId="{A78679D8-C18D-7B40-8443-E18D88B081BC}" type="presParOf" srcId="{FE46C2A7-8BCE-CE49-9A48-14C9D61F4DF4}" destId="{89FE4CEF-770A-9F46-9D03-3B070DF3BED1}" srcOrd="1" destOrd="0" presId="urn:microsoft.com/office/officeart/2005/8/layout/orgChart1"/>
    <dgm:cxn modelId="{8A70A334-2498-8543-BBA5-12DD4E231E6E}" type="presParOf" srcId="{ED342E59-C87D-2C4E-98C6-508AE221683A}" destId="{B26497EB-8C57-BA48-BACC-B11F22CA118C}" srcOrd="1" destOrd="0" presId="urn:microsoft.com/office/officeart/2005/8/layout/orgChart1"/>
    <dgm:cxn modelId="{2E723EA7-3F74-5E4B-BD09-726B6311A10F}" type="presParOf" srcId="{ED342E59-C87D-2C4E-98C6-508AE221683A}" destId="{9AFE0564-CE57-D344-BBC6-9F0ED90E755E}" srcOrd="2" destOrd="0" presId="urn:microsoft.com/office/officeart/2005/8/layout/orgChart1"/>
    <dgm:cxn modelId="{DB7D7322-DAA7-5C45-AA09-2487CDAAEB8B}" type="presParOf" srcId="{149F1F76-953D-D844-8107-25E92240F2B9}" destId="{F84DC5AC-DC18-784A-B06E-12E25464252F}" srcOrd="1" destOrd="0" presId="urn:microsoft.com/office/officeart/2005/8/layout/orgChart1"/>
    <dgm:cxn modelId="{FF80DF0E-C26C-0F45-8F75-1F224B3F6339}" type="presParOf" srcId="{F84DC5AC-DC18-784A-B06E-12E25464252F}" destId="{5A5B1A0E-EBBA-0E47-B449-97517732B3BF}" srcOrd="0" destOrd="0" presId="urn:microsoft.com/office/officeart/2005/8/layout/orgChart1"/>
    <dgm:cxn modelId="{7C41CBBC-A5A3-7642-9058-2DFE0077DC55}" type="presParOf" srcId="{5A5B1A0E-EBBA-0E47-B449-97517732B3BF}" destId="{D99F1970-4593-8543-8625-3EEFDBC2BFE7}" srcOrd="0" destOrd="0" presId="urn:microsoft.com/office/officeart/2005/8/layout/orgChart1"/>
    <dgm:cxn modelId="{3A8963F7-7C08-1640-A87B-6420A6500011}" type="presParOf" srcId="{5A5B1A0E-EBBA-0E47-B449-97517732B3BF}" destId="{93A0E357-BB76-FB4E-9C21-860EF7B52DA1}" srcOrd="1" destOrd="0" presId="urn:microsoft.com/office/officeart/2005/8/layout/orgChart1"/>
    <dgm:cxn modelId="{A134CFE1-69D3-4442-861D-27AD83E5D82C}" type="presParOf" srcId="{F84DC5AC-DC18-784A-B06E-12E25464252F}" destId="{1C9060EA-84F1-3244-8863-3A465176BE99}" srcOrd="1" destOrd="0" presId="urn:microsoft.com/office/officeart/2005/8/layout/orgChart1"/>
    <dgm:cxn modelId="{62C712ED-2BB9-7344-AEB3-DAF394F34869}" type="presParOf" srcId="{F84DC5AC-DC18-784A-B06E-12E25464252F}" destId="{94BCC048-7C2A-0A41-AF05-9902EB46D595}" srcOrd="2" destOrd="0" presId="urn:microsoft.com/office/officeart/2005/8/layout/orgChart1"/>
    <dgm:cxn modelId="{E6CE7681-0A2C-AF45-B4E2-8C5DA20EC8C1}" type="presParOf" srcId="{149F1F76-953D-D844-8107-25E92240F2B9}" destId="{D18330D0-06F4-B640-A646-D642ADC326B0}" srcOrd="2" destOrd="0" presId="urn:microsoft.com/office/officeart/2005/8/layout/orgChart1"/>
    <dgm:cxn modelId="{069ED37F-3B90-664C-B172-B7C41E03F855}" type="presParOf" srcId="{D18330D0-06F4-B640-A646-D642ADC326B0}" destId="{7C3FBF96-00CD-AC49-B2CD-C80CD570CBCE}" srcOrd="0" destOrd="0" presId="urn:microsoft.com/office/officeart/2005/8/layout/orgChart1"/>
    <dgm:cxn modelId="{D311AEEC-9803-6E44-88A8-BB3C91631B94}" type="presParOf" srcId="{7C3FBF96-00CD-AC49-B2CD-C80CD570CBCE}" destId="{FE2874C8-EB6F-5941-B890-8DD361918F78}" srcOrd="0" destOrd="0" presId="urn:microsoft.com/office/officeart/2005/8/layout/orgChart1"/>
    <dgm:cxn modelId="{F6247748-CFBD-C145-8CF6-31CA9D6FD53A}" type="presParOf" srcId="{7C3FBF96-00CD-AC49-B2CD-C80CD570CBCE}" destId="{4C24BB48-CC90-3244-844C-3C4F5B3ACA30}" srcOrd="1" destOrd="0" presId="urn:microsoft.com/office/officeart/2005/8/layout/orgChart1"/>
    <dgm:cxn modelId="{71C97763-A23B-094E-8A95-61D90185847D}" type="presParOf" srcId="{D18330D0-06F4-B640-A646-D642ADC326B0}" destId="{2C45FCB5-C7AF-534C-A50D-0B6DE25318DF}" srcOrd="1" destOrd="0" presId="urn:microsoft.com/office/officeart/2005/8/layout/orgChart1"/>
    <dgm:cxn modelId="{C4E38319-20DE-FA45-94FB-33E6EDA3AF2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ED30BBE-16EF-0A42-831F-912AB5DF77BC}" type="presOf" srcId="{7CB2715F-BE60-7944-B8BD-182905D85843}" destId="{6A69CB38-04CC-3841-8C9A-D8471EF1580E}" srcOrd="0" destOrd="0" presId="urn:microsoft.com/office/officeart/2005/8/layout/orgChart1"/>
    <dgm:cxn modelId="{874009CA-9CB9-5040-9B8D-4E4892A207FA}" type="presOf" srcId="{2AE9800F-166C-0B47-BF5B-2A076E6EA8F9}" destId="{89FE4CEF-770A-9F46-9D03-3B070DF3BED1}" srcOrd="1" destOrd="0" presId="urn:microsoft.com/office/officeart/2005/8/layout/orgChart1"/>
    <dgm:cxn modelId="{14F02B20-3903-3F4A-8AA9-348465826ABC}" type="presOf" srcId="{69935D71-B39B-0742-93DA-1AF0465B73E7}" destId="{9F5BC266-46BF-D144-89F0-3A4484292F51}" srcOrd="1" destOrd="0" presId="urn:microsoft.com/office/officeart/2005/8/layout/orgChart1"/>
    <dgm:cxn modelId="{51D2C815-6071-524F-87CE-0259ADB9C242}" type="presOf" srcId="{69935D71-B39B-0742-93DA-1AF0465B73E7}" destId="{E9F3B4A5-A882-7345-BC84-D7090FA6711C}" srcOrd="0" destOrd="0" presId="urn:microsoft.com/office/officeart/2005/8/layout/orgChart1"/>
    <dgm:cxn modelId="{153B6D6B-F18C-E44A-88E5-D1C6D297ECDA}" type="presOf" srcId="{23FAE0AE-B58D-964A-ACDC-D19261D19144}" destId="{149F1F76-953D-D844-8107-25E92240F2B9}" srcOrd="0" destOrd="0" presId="urn:microsoft.com/office/officeart/2005/8/layout/orgChart1"/>
    <dgm:cxn modelId="{E9FFC5E6-A744-554F-AE92-77CFE906C43E}" type="presOf" srcId="{5B1340AA-5C8B-5A45-9F07-20884EF3593F}" destId="{FDA5076A-285A-3D41-9E1D-6A5823007872}" srcOrd="0" destOrd="0" presId="urn:microsoft.com/office/officeart/2005/8/layout/orgChart1"/>
    <dgm:cxn modelId="{DEE57CD4-F092-3A40-BABB-7C005FB05C13}" type="presOf" srcId="{FA54569A-FE30-BD40-A915-862DE8416479}" destId="{78A6365D-58CC-CD41-BD09-9F2E7DFCEAFA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2C5A059-044F-A94E-9362-3F5E9EFCE7DB}" type="presOf" srcId="{19EC28C6-264E-6D43-9DA3-DF96D3AE31B6}" destId="{7FB39533-797C-9046-B05F-7FF2BBD02FF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7020DB53-E7B6-364E-A386-55B7ECECE4F0}" type="presOf" srcId="{725FA5BD-A0CD-A84C-B2AE-180701C45D6A}" destId="{2ABE3E43-499E-2343-B760-83F4E3768041}" srcOrd="0" destOrd="0" presId="urn:microsoft.com/office/officeart/2005/8/layout/orgChart1"/>
    <dgm:cxn modelId="{791BC2F8-3DC4-014C-9037-7C849F4F9280}" type="presOf" srcId="{09D864FE-B24D-FF4F-8076-B2D5D18D3839}" destId="{EE6CAC3E-3672-7847-A8E5-B964F28B4CC1}" srcOrd="0" destOrd="0" presId="urn:microsoft.com/office/officeart/2005/8/layout/orgChart1"/>
    <dgm:cxn modelId="{85291BED-143D-5642-ABB7-FBE772C0726F}" type="presOf" srcId="{FA54569A-FE30-BD40-A915-862DE8416479}" destId="{8F1309DA-A412-184C-B3D5-8EADC70DD883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71E84DDE-76D0-714C-A6F5-5F20CBF6B74B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8509BB79-7AA5-CD44-AD99-AC5A89CB024D}" type="presOf" srcId="{5449C218-CDED-B944-AD62-6EEBE40C7B88}" destId="{4C24BB48-CC90-3244-844C-3C4F5B3ACA30}" srcOrd="1" destOrd="0" presId="urn:microsoft.com/office/officeart/2005/8/layout/orgChart1"/>
    <dgm:cxn modelId="{8E523468-F355-5041-AF4A-169AEB73447C}" type="presOf" srcId="{93C1316B-A1B9-BD40-AAD9-BC2484D373D3}" destId="{D8F158AD-0BFA-E74D-9228-95F0136CAD09}" srcOrd="0" destOrd="0" presId="urn:microsoft.com/office/officeart/2005/8/layout/orgChart1"/>
    <dgm:cxn modelId="{6611FD0D-3BC7-334C-AD2E-D08A95574F75}" type="presOf" srcId="{95619A17-5FE5-9B4B-B3F6-2BB840510CB7}" destId="{D99F1970-4593-8543-8625-3EEFDBC2BFE7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5F1B7F4B-0061-654D-A6F7-29287A2FE39A}" type="presOf" srcId="{973AA675-A6BE-E645-9F6B-A9B3DCFF3BE3}" destId="{3313BFBF-26BF-B14C-8BDB-FABD8CCBAA4A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46C8ED59-414C-F74B-9958-726189D096EB}" type="presOf" srcId="{95619A17-5FE5-9B4B-B3F6-2BB840510CB7}" destId="{93A0E357-BB76-FB4E-9C21-860EF7B52DA1}" srcOrd="1" destOrd="0" presId="urn:microsoft.com/office/officeart/2005/8/layout/orgChart1"/>
    <dgm:cxn modelId="{360E5D26-148D-2542-A83D-1333302FC3A7}" type="presOf" srcId="{B14389AB-1CB1-F64D-AECC-75A8F6145E12}" destId="{D23E6771-F9C7-C342-9B9F-E7F22CBC2C09}" srcOrd="0" destOrd="0" presId="urn:microsoft.com/office/officeart/2005/8/layout/orgChart1"/>
    <dgm:cxn modelId="{94DD482E-F9A9-0146-910F-A33B5CC0C33B}" type="presOf" srcId="{B14389AB-1CB1-F64D-AECC-75A8F6145E12}" destId="{F291C4FD-5FA8-1D41-A0EC-C6179CDEC4B9}" srcOrd="1" destOrd="0" presId="urn:microsoft.com/office/officeart/2005/8/layout/orgChart1"/>
    <dgm:cxn modelId="{B8F2E414-F7D7-4F43-AAF2-676E34E065AA}" type="presOf" srcId="{2AE9800F-166C-0B47-BF5B-2A076E6EA8F9}" destId="{59796EB1-8EB8-7541-9CEA-F4B9D3191742}" srcOrd="0" destOrd="0" presId="urn:microsoft.com/office/officeart/2005/8/layout/orgChart1"/>
    <dgm:cxn modelId="{003916AF-3204-BF4A-93B9-CA465ED29CE8}" type="presOf" srcId="{973AA675-A6BE-E645-9F6B-A9B3DCFF3BE3}" destId="{40FB5FC4-A6CB-854F-AB86-CD09192EA177}" srcOrd="1" destOrd="0" presId="urn:microsoft.com/office/officeart/2005/8/layout/orgChart1"/>
    <dgm:cxn modelId="{6145C948-7137-F743-87E0-96579DCBB38D}" type="presOf" srcId="{5B1340AA-5C8B-5A45-9F07-20884EF3593F}" destId="{F23945A7-3C64-EF4D-B7A1-023589BCC09C}" srcOrd="1" destOrd="0" presId="urn:microsoft.com/office/officeart/2005/8/layout/orgChart1"/>
    <dgm:cxn modelId="{97372064-D764-E54A-BCEE-ADE861E795F6}" type="presParOf" srcId="{149F1F76-953D-D844-8107-25E92240F2B9}" destId="{A665A5BF-945C-5849-ACCA-0CCA574A43A2}" srcOrd="0" destOrd="0" presId="urn:microsoft.com/office/officeart/2005/8/layout/orgChart1"/>
    <dgm:cxn modelId="{F67D7151-3BBF-B548-91F7-EC7184F7E578}" type="presParOf" srcId="{A665A5BF-945C-5849-ACCA-0CCA574A43A2}" destId="{B7A24FB2-0183-894A-9A4A-1D51DC99E1BE}" srcOrd="0" destOrd="0" presId="urn:microsoft.com/office/officeart/2005/8/layout/orgChart1"/>
    <dgm:cxn modelId="{9148C83B-7658-6E48-BB77-7512DA8AA8D9}" type="presParOf" srcId="{B7A24FB2-0183-894A-9A4A-1D51DC99E1BE}" destId="{FDA5076A-285A-3D41-9E1D-6A5823007872}" srcOrd="0" destOrd="0" presId="urn:microsoft.com/office/officeart/2005/8/layout/orgChart1"/>
    <dgm:cxn modelId="{0CEFB679-81C9-3A42-8614-0463B4E6CBD8}" type="presParOf" srcId="{B7A24FB2-0183-894A-9A4A-1D51DC99E1BE}" destId="{F23945A7-3C64-EF4D-B7A1-023589BCC09C}" srcOrd="1" destOrd="0" presId="urn:microsoft.com/office/officeart/2005/8/layout/orgChart1"/>
    <dgm:cxn modelId="{278464B5-5D73-264D-9A7D-1DF3DF6DFD28}" type="presParOf" srcId="{A665A5BF-945C-5849-ACCA-0CCA574A43A2}" destId="{6668EDE3-F7FC-BB41-B156-A2610F19E5CE}" srcOrd="1" destOrd="0" presId="urn:microsoft.com/office/officeart/2005/8/layout/orgChart1"/>
    <dgm:cxn modelId="{C8116AA1-0899-A545-83C1-841767A9CF38}" type="presParOf" srcId="{6668EDE3-F7FC-BB41-B156-A2610F19E5CE}" destId="{EE6CAC3E-3672-7847-A8E5-B964F28B4CC1}" srcOrd="0" destOrd="0" presId="urn:microsoft.com/office/officeart/2005/8/layout/orgChart1"/>
    <dgm:cxn modelId="{8312D12E-610D-4044-BAB7-4236DD6B5051}" type="presParOf" srcId="{6668EDE3-F7FC-BB41-B156-A2610F19E5CE}" destId="{83F085FA-BDE2-FB44-8570-70653DFB8922}" srcOrd="1" destOrd="0" presId="urn:microsoft.com/office/officeart/2005/8/layout/orgChart1"/>
    <dgm:cxn modelId="{F7ED4424-7A8C-0F40-A8C8-E1A272BBE263}" type="presParOf" srcId="{83F085FA-BDE2-FB44-8570-70653DFB8922}" destId="{B47A79DE-5F4B-2C4D-8196-B00B642ADC96}" srcOrd="0" destOrd="0" presId="urn:microsoft.com/office/officeart/2005/8/layout/orgChart1"/>
    <dgm:cxn modelId="{85766264-405C-164A-9278-F574B386CF72}" type="presParOf" srcId="{B47A79DE-5F4B-2C4D-8196-B00B642ADC96}" destId="{8F1309DA-A412-184C-B3D5-8EADC70DD883}" srcOrd="0" destOrd="0" presId="urn:microsoft.com/office/officeart/2005/8/layout/orgChart1"/>
    <dgm:cxn modelId="{C830EB61-3FBC-F342-85E7-4E693356ED45}" type="presParOf" srcId="{B47A79DE-5F4B-2C4D-8196-B00B642ADC96}" destId="{78A6365D-58CC-CD41-BD09-9F2E7DFCEAFA}" srcOrd="1" destOrd="0" presId="urn:microsoft.com/office/officeart/2005/8/layout/orgChart1"/>
    <dgm:cxn modelId="{FF90A112-D039-D746-B40E-DD0A7811DCAB}" type="presParOf" srcId="{83F085FA-BDE2-FB44-8570-70653DFB8922}" destId="{E10BFAD0-E970-5248-B42D-BB5381B80AD8}" srcOrd="1" destOrd="0" presId="urn:microsoft.com/office/officeart/2005/8/layout/orgChart1"/>
    <dgm:cxn modelId="{95B1B6EC-6A5E-164C-A358-D9923D68124A}" type="presParOf" srcId="{83F085FA-BDE2-FB44-8570-70653DFB8922}" destId="{CA34A14E-5B51-364C-A16F-FFB8AC796934}" srcOrd="2" destOrd="0" presId="urn:microsoft.com/office/officeart/2005/8/layout/orgChart1"/>
    <dgm:cxn modelId="{F5BA3A91-747C-EB40-BFD4-A763640E4ECC}" type="presParOf" srcId="{6668EDE3-F7FC-BB41-B156-A2610F19E5CE}" destId="{2ABE3E43-499E-2343-B760-83F4E3768041}" srcOrd="2" destOrd="0" presId="urn:microsoft.com/office/officeart/2005/8/layout/orgChart1"/>
    <dgm:cxn modelId="{2E35C8BE-0109-7D4B-B96E-93AF998ED4DB}" type="presParOf" srcId="{6668EDE3-F7FC-BB41-B156-A2610F19E5CE}" destId="{2C4883B3-5AA8-164F-9CD5-42E1B86BDDC1}" srcOrd="3" destOrd="0" presId="urn:microsoft.com/office/officeart/2005/8/layout/orgChart1"/>
    <dgm:cxn modelId="{16218276-1C10-034D-BF5D-5F0153C31569}" type="presParOf" srcId="{2C4883B3-5AA8-164F-9CD5-42E1B86BDDC1}" destId="{48713333-9E4C-1E41-A0AB-5C625817F8D0}" srcOrd="0" destOrd="0" presId="urn:microsoft.com/office/officeart/2005/8/layout/orgChart1"/>
    <dgm:cxn modelId="{FEF34C9B-D684-0F42-8C8B-1D2DDDCFF6B9}" type="presParOf" srcId="{48713333-9E4C-1E41-A0AB-5C625817F8D0}" destId="{E9F3B4A5-A882-7345-BC84-D7090FA6711C}" srcOrd="0" destOrd="0" presId="urn:microsoft.com/office/officeart/2005/8/layout/orgChart1"/>
    <dgm:cxn modelId="{687169CB-41DA-6A47-A510-EFAE25164796}" type="presParOf" srcId="{48713333-9E4C-1E41-A0AB-5C625817F8D0}" destId="{9F5BC266-46BF-D144-89F0-3A4484292F51}" srcOrd="1" destOrd="0" presId="urn:microsoft.com/office/officeart/2005/8/layout/orgChart1"/>
    <dgm:cxn modelId="{1FF58B15-BBAE-1141-B166-F53D6EF7EFB9}" type="presParOf" srcId="{2C4883B3-5AA8-164F-9CD5-42E1B86BDDC1}" destId="{45FB0303-FFB6-764A-BAD4-5AC34BFA9D80}" srcOrd="1" destOrd="0" presId="urn:microsoft.com/office/officeart/2005/8/layout/orgChart1"/>
    <dgm:cxn modelId="{B27424C1-5075-1741-8866-BB9483B234BC}" type="presParOf" srcId="{2C4883B3-5AA8-164F-9CD5-42E1B86BDDC1}" destId="{6B9FAAF8-0935-F541-A156-0C98AB687B09}" srcOrd="2" destOrd="0" presId="urn:microsoft.com/office/officeart/2005/8/layout/orgChart1"/>
    <dgm:cxn modelId="{507DFBAB-5DF5-144A-B8DA-406558499CE0}" type="presParOf" srcId="{6668EDE3-F7FC-BB41-B156-A2610F19E5CE}" destId="{D8F158AD-0BFA-E74D-9228-95F0136CAD09}" srcOrd="4" destOrd="0" presId="urn:microsoft.com/office/officeart/2005/8/layout/orgChart1"/>
    <dgm:cxn modelId="{7F0265D2-2305-E64B-B709-3E3A8203DBB9}" type="presParOf" srcId="{6668EDE3-F7FC-BB41-B156-A2610F19E5CE}" destId="{F2BF4125-3E24-F946-8D63-52FC197926ED}" srcOrd="5" destOrd="0" presId="urn:microsoft.com/office/officeart/2005/8/layout/orgChart1"/>
    <dgm:cxn modelId="{D9C9EB3D-CEC6-434E-9A56-9CCE40684402}" type="presParOf" srcId="{F2BF4125-3E24-F946-8D63-52FC197926ED}" destId="{BDCC6EEB-F7C2-6B49-B0A3-19EEFF0C5556}" srcOrd="0" destOrd="0" presId="urn:microsoft.com/office/officeart/2005/8/layout/orgChart1"/>
    <dgm:cxn modelId="{2A508F1C-B20F-8D44-B158-31C2C753FF3D}" type="presParOf" srcId="{BDCC6EEB-F7C2-6B49-B0A3-19EEFF0C5556}" destId="{D23E6771-F9C7-C342-9B9F-E7F22CBC2C09}" srcOrd="0" destOrd="0" presId="urn:microsoft.com/office/officeart/2005/8/layout/orgChart1"/>
    <dgm:cxn modelId="{C13EFBC2-A151-3746-B644-29E7B9B62626}" type="presParOf" srcId="{BDCC6EEB-F7C2-6B49-B0A3-19EEFF0C5556}" destId="{F291C4FD-5FA8-1D41-A0EC-C6179CDEC4B9}" srcOrd="1" destOrd="0" presId="urn:microsoft.com/office/officeart/2005/8/layout/orgChart1"/>
    <dgm:cxn modelId="{284D4FF1-A60E-2945-A9EC-A352F23FCF7E}" type="presParOf" srcId="{F2BF4125-3E24-F946-8D63-52FC197926ED}" destId="{71E0113D-9F42-3440-B5DD-0B25D85F5087}" srcOrd="1" destOrd="0" presId="urn:microsoft.com/office/officeart/2005/8/layout/orgChart1"/>
    <dgm:cxn modelId="{8E2CB2EA-6AA9-004F-8AF6-76620C797479}" type="presParOf" srcId="{F2BF4125-3E24-F946-8D63-52FC197926ED}" destId="{8D552CDC-8FBA-C84A-9734-97FA990AC238}" srcOrd="2" destOrd="0" presId="urn:microsoft.com/office/officeart/2005/8/layout/orgChart1"/>
    <dgm:cxn modelId="{213C725C-8288-ED45-A28C-EFDC4062D6B8}" type="presParOf" srcId="{6668EDE3-F7FC-BB41-B156-A2610F19E5CE}" destId="{7FB39533-797C-9046-B05F-7FF2BBD02FF9}" srcOrd="6" destOrd="0" presId="urn:microsoft.com/office/officeart/2005/8/layout/orgChart1"/>
    <dgm:cxn modelId="{1B47D8C4-D04D-5E4C-AA06-B7C8CCA2F4BD}" type="presParOf" srcId="{6668EDE3-F7FC-BB41-B156-A2610F19E5CE}" destId="{B360181C-6260-DA4B-86E4-AE0166770F1A}" srcOrd="7" destOrd="0" presId="urn:microsoft.com/office/officeart/2005/8/layout/orgChart1"/>
    <dgm:cxn modelId="{CF414EF3-D879-4B4F-93DE-E7190D45891F}" type="presParOf" srcId="{B360181C-6260-DA4B-86E4-AE0166770F1A}" destId="{631CA4DD-7DEF-5D46-A70E-E445186D7D6D}" srcOrd="0" destOrd="0" presId="urn:microsoft.com/office/officeart/2005/8/layout/orgChart1"/>
    <dgm:cxn modelId="{FC343E60-9B45-CB4B-AA19-51B81A0F1CD0}" type="presParOf" srcId="{631CA4DD-7DEF-5D46-A70E-E445186D7D6D}" destId="{3313BFBF-26BF-B14C-8BDB-FABD8CCBAA4A}" srcOrd="0" destOrd="0" presId="urn:microsoft.com/office/officeart/2005/8/layout/orgChart1"/>
    <dgm:cxn modelId="{3FF6ECAE-9673-B042-A80D-EA586B168D64}" type="presParOf" srcId="{631CA4DD-7DEF-5D46-A70E-E445186D7D6D}" destId="{40FB5FC4-A6CB-854F-AB86-CD09192EA177}" srcOrd="1" destOrd="0" presId="urn:microsoft.com/office/officeart/2005/8/layout/orgChart1"/>
    <dgm:cxn modelId="{F74B5517-4882-D241-A6A9-8D8676F49528}" type="presParOf" srcId="{B360181C-6260-DA4B-86E4-AE0166770F1A}" destId="{8EC95A6A-5119-014B-9993-B59CC0372ECA}" srcOrd="1" destOrd="0" presId="urn:microsoft.com/office/officeart/2005/8/layout/orgChart1"/>
    <dgm:cxn modelId="{559B2EAF-8A7F-F046-8195-8F514DAE1BE8}" type="presParOf" srcId="{B360181C-6260-DA4B-86E4-AE0166770F1A}" destId="{F34A90BA-C1AB-B848-AFC3-CE9D4516A6F4}" srcOrd="2" destOrd="0" presId="urn:microsoft.com/office/officeart/2005/8/layout/orgChart1"/>
    <dgm:cxn modelId="{A67E596D-3B06-2248-AA9D-B474A37A89E9}" type="presParOf" srcId="{A665A5BF-945C-5849-ACCA-0CCA574A43A2}" destId="{668AB4CE-E0E7-BE46-B252-E214D71AA741}" srcOrd="2" destOrd="0" presId="urn:microsoft.com/office/officeart/2005/8/layout/orgChart1"/>
    <dgm:cxn modelId="{EEC5E372-C475-DD4D-87A7-2499FC557E60}" type="presParOf" srcId="{668AB4CE-E0E7-BE46-B252-E214D71AA741}" destId="{6A69CB38-04CC-3841-8C9A-D8471EF1580E}" srcOrd="0" destOrd="0" presId="urn:microsoft.com/office/officeart/2005/8/layout/orgChart1"/>
    <dgm:cxn modelId="{0AC57311-DD6E-EC4C-841E-610018D5A06E}" type="presParOf" srcId="{668AB4CE-E0E7-BE46-B252-E214D71AA741}" destId="{ED342E59-C87D-2C4E-98C6-508AE221683A}" srcOrd="1" destOrd="0" presId="urn:microsoft.com/office/officeart/2005/8/layout/orgChart1"/>
    <dgm:cxn modelId="{7090D5FF-4DFA-3948-8509-6FFCC6C97293}" type="presParOf" srcId="{ED342E59-C87D-2C4E-98C6-508AE221683A}" destId="{FE46C2A7-8BCE-CE49-9A48-14C9D61F4DF4}" srcOrd="0" destOrd="0" presId="urn:microsoft.com/office/officeart/2005/8/layout/orgChart1"/>
    <dgm:cxn modelId="{4EBEB8FF-BDDC-0B4F-A756-54F863F8A14E}" type="presParOf" srcId="{FE46C2A7-8BCE-CE49-9A48-14C9D61F4DF4}" destId="{59796EB1-8EB8-7541-9CEA-F4B9D3191742}" srcOrd="0" destOrd="0" presId="urn:microsoft.com/office/officeart/2005/8/layout/orgChart1"/>
    <dgm:cxn modelId="{89DC076D-FD55-6D42-9247-E90262A9B57B}" type="presParOf" srcId="{FE46C2A7-8BCE-CE49-9A48-14C9D61F4DF4}" destId="{89FE4CEF-770A-9F46-9D03-3B070DF3BED1}" srcOrd="1" destOrd="0" presId="urn:microsoft.com/office/officeart/2005/8/layout/orgChart1"/>
    <dgm:cxn modelId="{FB35AF88-E464-D242-9034-9DD949A0271B}" type="presParOf" srcId="{ED342E59-C87D-2C4E-98C6-508AE221683A}" destId="{B26497EB-8C57-BA48-BACC-B11F22CA118C}" srcOrd="1" destOrd="0" presId="urn:microsoft.com/office/officeart/2005/8/layout/orgChart1"/>
    <dgm:cxn modelId="{5CE376D0-7F52-DC41-BB2C-A90A0700FEC5}" type="presParOf" srcId="{ED342E59-C87D-2C4E-98C6-508AE221683A}" destId="{9AFE0564-CE57-D344-BBC6-9F0ED90E755E}" srcOrd="2" destOrd="0" presId="urn:microsoft.com/office/officeart/2005/8/layout/orgChart1"/>
    <dgm:cxn modelId="{EFE8A04D-39FE-DD4D-A18C-9CE175E69C73}" type="presParOf" srcId="{149F1F76-953D-D844-8107-25E92240F2B9}" destId="{F84DC5AC-DC18-784A-B06E-12E25464252F}" srcOrd="1" destOrd="0" presId="urn:microsoft.com/office/officeart/2005/8/layout/orgChart1"/>
    <dgm:cxn modelId="{AA5FED15-7B0E-2841-8EED-C761A9E4D536}" type="presParOf" srcId="{F84DC5AC-DC18-784A-B06E-12E25464252F}" destId="{5A5B1A0E-EBBA-0E47-B449-97517732B3BF}" srcOrd="0" destOrd="0" presId="urn:microsoft.com/office/officeart/2005/8/layout/orgChart1"/>
    <dgm:cxn modelId="{69C5C209-E04B-7D44-BB3A-717CB4DB87FD}" type="presParOf" srcId="{5A5B1A0E-EBBA-0E47-B449-97517732B3BF}" destId="{D99F1970-4593-8543-8625-3EEFDBC2BFE7}" srcOrd="0" destOrd="0" presId="urn:microsoft.com/office/officeart/2005/8/layout/orgChart1"/>
    <dgm:cxn modelId="{0A23119E-CF1B-9543-B75E-AE07080DB4AD}" type="presParOf" srcId="{5A5B1A0E-EBBA-0E47-B449-97517732B3BF}" destId="{93A0E357-BB76-FB4E-9C21-860EF7B52DA1}" srcOrd="1" destOrd="0" presId="urn:microsoft.com/office/officeart/2005/8/layout/orgChart1"/>
    <dgm:cxn modelId="{EFEE2F6D-7482-7145-BEA4-D7DF6126C909}" type="presParOf" srcId="{F84DC5AC-DC18-784A-B06E-12E25464252F}" destId="{1C9060EA-84F1-3244-8863-3A465176BE99}" srcOrd="1" destOrd="0" presId="urn:microsoft.com/office/officeart/2005/8/layout/orgChart1"/>
    <dgm:cxn modelId="{084E4EE3-1470-BB41-B3BB-5C2938A7F8AF}" type="presParOf" srcId="{F84DC5AC-DC18-784A-B06E-12E25464252F}" destId="{94BCC048-7C2A-0A41-AF05-9902EB46D595}" srcOrd="2" destOrd="0" presId="urn:microsoft.com/office/officeart/2005/8/layout/orgChart1"/>
    <dgm:cxn modelId="{2C782FF9-60F6-1741-BD41-6830882135B8}" type="presParOf" srcId="{149F1F76-953D-D844-8107-25E92240F2B9}" destId="{D18330D0-06F4-B640-A646-D642ADC326B0}" srcOrd="2" destOrd="0" presId="urn:microsoft.com/office/officeart/2005/8/layout/orgChart1"/>
    <dgm:cxn modelId="{FB33584B-5471-DD4F-AF86-80838EC2057B}" type="presParOf" srcId="{D18330D0-06F4-B640-A646-D642ADC326B0}" destId="{7C3FBF96-00CD-AC49-B2CD-C80CD570CBCE}" srcOrd="0" destOrd="0" presId="urn:microsoft.com/office/officeart/2005/8/layout/orgChart1"/>
    <dgm:cxn modelId="{77250FC4-2D4A-7449-8AEE-0F40B43E4F74}" type="presParOf" srcId="{7C3FBF96-00CD-AC49-B2CD-C80CD570CBCE}" destId="{FE2874C8-EB6F-5941-B890-8DD361918F78}" srcOrd="0" destOrd="0" presId="urn:microsoft.com/office/officeart/2005/8/layout/orgChart1"/>
    <dgm:cxn modelId="{E2A1965A-0E2D-1548-A4D0-926E391DD7D0}" type="presParOf" srcId="{7C3FBF96-00CD-AC49-B2CD-C80CD570CBCE}" destId="{4C24BB48-CC90-3244-844C-3C4F5B3ACA30}" srcOrd="1" destOrd="0" presId="urn:microsoft.com/office/officeart/2005/8/layout/orgChart1"/>
    <dgm:cxn modelId="{5B2BA574-DF18-7043-8D4B-36336CFDFFA9}" type="presParOf" srcId="{D18330D0-06F4-B640-A646-D642ADC326B0}" destId="{2C45FCB5-C7AF-534C-A50D-0B6DE25318DF}" srcOrd="1" destOrd="0" presId="urn:microsoft.com/office/officeart/2005/8/layout/orgChart1"/>
    <dgm:cxn modelId="{1CBE2757-4764-734F-A82A-9A48DB080BCC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52CD690-CCF6-E244-90D0-E2548A202768}" type="presOf" srcId="{FA54569A-FE30-BD40-A915-862DE8416479}" destId="{78A6365D-58CC-CD41-BD09-9F2E7DFCEAFA}" srcOrd="1" destOrd="0" presId="urn:microsoft.com/office/officeart/2005/8/layout/orgChart1"/>
    <dgm:cxn modelId="{F505DC9E-CFD7-534B-8699-76F705500295}" type="presOf" srcId="{725FA5BD-A0CD-A84C-B2AE-180701C45D6A}" destId="{2ABE3E43-499E-2343-B760-83F4E3768041}" srcOrd="0" destOrd="0" presId="urn:microsoft.com/office/officeart/2005/8/layout/orgChart1"/>
    <dgm:cxn modelId="{054FEC72-5342-F44D-85CD-6771A5CBB8BE}" type="presOf" srcId="{FA54569A-FE30-BD40-A915-862DE8416479}" destId="{8F1309DA-A412-184C-B3D5-8EADC70DD883}" srcOrd="0" destOrd="0" presId="urn:microsoft.com/office/officeart/2005/8/layout/orgChart1"/>
    <dgm:cxn modelId="{7C6B92C9-B737-C248-94E5-98E6B3FE4B82}" type="presOf" srcId="{95619A17-5FE5-9B4B-B3F6-2BB840510CB7}" destId="{93A0E357-BB76-FB4E-9C21-860EF7B52DA1}" srcOrd="1" destOrd="0" presId="urn:microsoft.com/office/officeart/2005/8/layout/orgChart1"/>
    <dgm:cxn modelId="{AEB9BFC0-AA47-EB4D-9370-1AC18C8C9D7D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138A7D2-C4B5-E640-9EC0-67A6DF8EE9AC}" type="presOf" srcId="{69935D71-B39B-0742-93DA-1AF0465B73E7}" destId="{E9F3B4A5-A882-7345-BC84-D7090FA6711C}" srcOrd="0" destOrd="0" presId="urn:microsoft.com/office/officeart/2005/8/layout/orgChart1"/>
    <dgm:cxn modelId="{FEC4488B-4C47-4E48-9231-A99FFE00098F}" type="presOf" srcId="{B14389AB-1CB1-F64D-AECC-75A8F6145E12}" destId="{D23E6771-F9C7-C342-9B9F-E7F22CBC2C09}" srcOrd="0" destOrd="0" presId="urn:microsoft.com/office/officeart/2005/8/layout/orgChart1"/>
    <dgm:cxn modelId="{CB7F3BCD-0B1F-5F4C-A26D-8D9F35E1C072}" type="presOf" srcId="{09D864FE-B24D-FF4F-8076-B2D5D18D3839}" destId="{EE6CAC3E-3672-7847-A8E5-B964F28B4CC1}" srcOrd="0" destOrd="0" presId="urn:microsoft.com/office/officeart/2005/8/layout/orgChart1"/>
    <dgm:cxn modelId="{77A3A73F-9554-A74E-A1FA-2D48A2E914EC}" type="presOf" srcId="{5B1340AA-5C8B-5A45-9F07-20884EF3593F}" destId="{FDA5076A-285A-3D41-9E1D-6A5823007872}" srcOrd="0" destOrd="0" presId="urn:microsoft.com/office/officeart/2005/8/layout/orgChart1"/>
    <dgm:cxn modelId="{C16D1839-9AE7-3A45-85D1-4EA3D3F20B78}" type="presOf" srcId="{5449C218-CDED-B944-AD62-6EEBE40C7B88}" destId="{4C24BB48-CC90-3244-844C-3C4F5B3ACA30}" srcOrd="1" destOrd="0" presId="urn:microsoft.com/office/officeart/2005/8/layout/orgChart1"/>
    <dgm:cxn modelId="{53F78D55-2E20-5646-9A3F-20B7A18642CF}" type="presOf" srcId="{23FAE0AE-B58D-964A-ACDC-D19261D19144}" destId="{149F1F76-953D-D844-8107-25E92240F2B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4774A54-78A6-594E-BE8E-9021F94D078B}" type="presOf" srcId="{69935D71-B39B-0742-93DA-1AF0465B73E7}" destId="{9F5BC266-46BF-D144-89F0-3A4484292F51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B17A4590-D352-5C4A-A245-FC040DF1D33B}" type="presOf" srcId="{B14389AB-1CB1-F64D-AECC-75A8F6145E12}" destId="{F291C4FD-5FA8-1D41-A0EC-C6179CDEC4B9}" srcOrd="1" destOrd="0" presId="urn:microsoft.com/office/officeart/2005/8/layout/orgChart1"/>
    <dgm:cxn modelId="{B11DCDE8-DEE3-1642-A138-ADCCBDCE3B18}" type="presOf" srcId="{2AE9800F-166C-0B47-BF5B-2A076E6EA8F9}" destId="{59796EB1-8EB8-7541-9CEA-F4B9D3191742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2C8AAD0-0EE9-4949-823D-28FB9DA00C66}" type="presOf" srcId="{19EC28C6-264E-6D43-9DA3-DF96D3AE31B6}" destId="{7FB39533-797C-9046-B05F-7FF2BBD02FF9}" srcOrd="0" destOrd="0" presId="urn:microsoft.com/office/officeart/2005/8/layout/orgChart1"/>
    <dgm:cxn modelId="{A869F58E-AFBD-D845-B9BE-D1FC5A24A636}" type="presOf" srcId="{7CB2715F-BE60-7944-B8BD-182905D85843}" destId="{6A69CB38-04CC-3841-8C9A-D8471EF1580E}" srcOrd="0" destOrd="0" presId="urn:microsoft.com/office/officeart/2005/8/layout/orgChart1"/>
    <dgm:cxn modelId="{D30F9B4E-3A7D-C244-9AA2-E5AC5ACB1A9F}" type="presOf" srcId="{973AA675-A6BE-E645-9F6B-A9B3DCFF3BE3}" destId="{40FB5FC4-A6CB-854F-AB86-CD09192EA177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18935F1-079D-C34D-A944-63A7645CC760}" type="presOf" srcId="{95619A17-5FE5-9B4B-B3F6-2BB840510CB7}" destId="{D99F1970-4593-8543-8625-3EEFDBC2BFE7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36BC8A00-5B7F-6245-B374-D79C237F4691}" type="presOf" srcId="{2AE9800F-166C-0B47-BF5B-2A076E6EA8F9}" destId="{89FE4CEF-770A-9F46-9D03-3B070DF3BED1}" srcOrd="1" destOrd="0" presId="urn:microsoft.com/office/officeart/2005/8/layout/orgChart1"/>
    <dgm:cxn modelId="{4A352C8A-6935-A04A-8443-96C0290F3401}" type="presOf" srcId="{5B1340AA-5C8B-5A45-9F07-20884EF3593F}" destId="{F23945A7-3C64-EF4D-B7A1-023589BCC09C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3D167AF0-EBDD-604D-944E-6D3D46FFA82F}" type="presOf" srcId="{93C1316B-A1B9-BD40-AAD9-BC2484D373D3}" destId="{D8F158AD-0BFA-E74D-9228-95F0136CAD09}" srcOrd="0" destOrd="0" presId="urn:microsoft.com/office/officeart/2005/8/layout/orgChart1"/>
    <dgm:cxn modelId="{8473FCC4-D4F5-AC42-A307-BAF02AEC5700}" type="presOf" srcId="{5449C218-CDED-B944-AD62-6EEBE40C7B88}" destId="{FE2874C8-EB6F-5941-B890-8DD361918F78}" srcOrd="0" destOrd="0" presId="urn:microsoft.com/office/officeart/2005/8/layout/orgChart1"/>
    <dgm:cxn modelId="{8368C4BD-120B-A94E-81B0-9A42595340CA}" type="presParOf" srcId="{149F1F76-953D-D844-8107-25E92240F2B9}" destId="{A665A5BF-945C-5849-ACCA-0CCA574A43A2}" srcOrd="0" destOrd="0" presId="urn:microsoft.com/office/officeart/2005/8/layout/orgChart1"/>
    <dgm:cxn modelId="{4607CF67-00F6-D842-97DC-EF56FE2A7DA7}" type="presParOf" srcId="{A665A5BF-945C-5849-ACCA-0CCA574A43A2}" destId="{B7A24FB2-0183-894A-9A4A-1D51DC99E1BE}" srcOrd="0" destOrd="0" presId="urn:microsoft.com/office/officeart/2005/8/layout/orgChart1"/>
    <dgm:cxn modelId="{D82A5E24-251F-DA42-AE74-406C44ACEE53}" type="presParOf" srcId="{B7A24FB2-0183-894A-9A4A-1D51DC99E1BE}" destId="{FDA5076A-285A-3D41-9E1D-6A5823007872}" srcOrd="0" destOrd="0" presId="urn:microsoft.com/office/officeart/2005/8/layout/orgChart1"/>
    <dgm:cxn modelId="{DB0A6613-B419-7441-A9D9-DA085F18170E}" type="presParOf" srcId="{B7A24FB2-0183-894A-9A4A-1D51DC99E1BE}" destId="{F23945A7-3C64-EF4D-B7A1-023589BCC09C}" srcOrd="1" destOrd="0" presId="urn:microsoft.com/office/officeart/2005/8/layout/orgChart1"/>
    <dgm:cxn modelId="{ADF8DFE9-CEAF-484C-9923-17F71A590BD9}" type="presParOf" srcId="{A665A5BF-945C-5849-ACCA-0CCA574A43A2}" destId="{6668EDE3-F7FC-BB41-B156-A2610F19E5CE}" srcOrd="1" destOrd="0" presId="urn:microsoft.com/office/officeart/2005/8/layout/orgChart1"/>
    <dgm:cxn modelId="{D42911E9-241A-FA48-AD87-15CFC26B8E36}" type="presParOf" srcId="{6668EDE3-F7FC-BB41-B156-A2610F19E5CE}" destId="{EE6CAC3E-3672-7847-A8E5-B964F28B4CC1}" srcOrd="0" destOrd="0" presId="urn:microsoft.com/office/officeart/2005/8/layout/orgChart1"/>
    <dgm:cxn modelId="{80D67096-3E29-194A-9AB0-379BBDEA335D}" type="presParOf" srcId="{6668EDE3-F7FC-BB41-B156-A2610F19E5CE}" destId="{83F085FA-BDE2-FB44-8570-70653DFB8922}" srcOrd="1" destOrd="0" presId="urn:microsoft.com/office/officeart/2005/8/layout/orgChart1"/>
    <dgm:cxn modelId="{A3551A2D-11A3-9249-897A-B185F0A021CB}" type="presParOf" srcId="{83F085FA-BDE2-FB44-8570-70653DFB8922}" destId="{B47A79DE-5F4B-2C4D-8196-B00B642ADC96}" srcOrd="0" destOrd="0" presId="urn:microsoft.com/office/officeart/2005/8/layout/orgChart1"/>
    <dgm:cxn modelId="{FA4C3671-069B-4D41-8DE5-03703310B8DA}" type="presParOf" srcId="{B47A79DE-5F4B-2C4D-8196-B00B642ADC96}" destId="{8F1309DA-A412-184C-B3D5-8EADC70DD883}" srcOrd="0" destOrd="0" presId="urn:microsoft.com/office/officeart/2005/8/layout/orgChart1"/>
    <dgm:cxn modelId="{27F4FFA8-0771-964F-A5B0-4FBB8F49C6C9}" type="presParOf" srcId="{B47A79DE-5F4B-2C4D-8196-B00B642ADC96}" destId="{78A6365D-58CC-CD41-BD09-9F2E7DFCEAFA}" srcOrd="1" destOrd="0" presId="urn:microsoft.com/office/officeart/2005/8/layout/orgChart1"/>
    <dgm:cxn modelId="{549AA9BF-AFE6-984A-A3AE-96D688BB3CC6}" type="presParOf" srcId="{83F085FA-BDE2-FB44-8570-70653DFB8922}" destId="{E10BFAD0-E970-5248-B42D-BB5381B80AD8}" srcOrd="1" destOrd="0" presId="urn:microsoft.com/office/officeart/2005/8/layout/orgChart1"/>
    <dgm:cxn modelId="{0B2E2B97-1C30-B54C-9E66-BDE7E54B6A3F}" type="presParOf" srcId="{83F085FA-BDE2-FB44-8570-70653DFB8922}" destId="{CA34A14E-5B51-364C-A16F-FFB8AC796934}" srcOrd="2" destOrd="0" presId="urn:microsoft.com/office/officeart/2005/8/layout/orgChart1"/>
    <dgm:cxn modelId="{3E052E27-68B9-B949-B159-17025BBD8F19}" type="presParOf" srcId="{6668EDE3-F7FC-BB41-B156-A2610F19E5CE}" destId="{2ABE3E43-499E-2343-B760-83F4E3768041}" srcOrd="2" destOrd="0" presId="urn:microsoft.com/office/officeart/2005/8/layout/orgChart1"/>
    <dgm:cxn modelId="{215496A1-2082-1145-85B8-60CB8A3C1934}" type="presParOf" srcId="{6668EDE3-F7FC-BB41-B156-A2610F19E5CE}" destId="{2C4883B3-5AA8-164F-9CD5-42E1B86BDDC1}" srcOrd="3" destOrd="0" presId="urn:microsoft.com/office/officeart/2005/8/layout/orgChart1"/>
    <dgm:cxn modelId="{A6ADC364-38B1-B94A-BA5D-EF78E3EE9B8E}" type="presParOf" srcId="{2C4883B3-5AA8-164F-9CD5-42E1B86BDDC1}" destId="{48713333-9E4C-1E41-A0AB-5C625817F8D0}" srcOrd="0" destOrd="0" presId="urn:microsoft.com/office/officeart/2005/8/layout/orgChart1"/>
    <dgm:cxn modelId="{BEA9101F-9BA5-5B40-A690-13A26C3C3521}" type="presParOf" srcId="{48713333-9E4C-1E41-A0AB-5C625817F8D0}" destId="{E9F3B4A5-A882-7345-BC84-D7090FA6711C}" srcOrd="0" destOrd="0" presId="urn:microsoft.com/office/officeart/2005/8/layout/orgChart1"/>
    <dgm:cxn modelId="{171ACC4B-2EEF-C740-B8C3-07BF9E0CD917}" type="presParOf" srcId="{48713333-9E4C-1E41-A0AB-5C625817F8D0}" destId="{9F5BC266-46BF-D144-89F0-3A4484292F51}" srcOrd="1" destOrd="0" presId="urn:microsoft.com/office/officeart/2005/8/layout/orgChart1"/>
    <dgm:cxn modelId="{39B6CA72-E5CA-664C-85FC-B89E3BB3A04A}" type="presParOf" srcId="{2C4883B3-5AA8-164F-9CD5-42E1B86BDDC1}" destId="{45FB0303-FFB6-764A-BAD4-5AC34BFA9D80}" srcOrd="1" destOrd="0" presId="urn:microsoft.com/office/officeart/2005/8/layout/orgChart1"/>
    <dgm:cxn modelId="{419357AF-0290-EF48-B94B-F2589134874E}" type="presParOf" srcId="{2C4883B3-5AA8-164F-9CD5-42E1B86BDDC1}" destId="{6B9FAAF8-0935-F541-A156-0C98AB687B09}" srcOrd="2" destOrd="0" presId="urn:microsoft.com/office/officeart/2005/8/layout/orgChart1"/>
    <dgm:cxn modelId="{74D69F0D-7E88-6A48-AE7B-1E3F4FE7A5A4}" type="presParOf" srcId="{6668EDE3-F7FC-BB41-B156-A2610F19E5CE}" destId="{D8F158AD-0BFA-E74D-9228-95F0136CAD09}" srcOrd="4" destOrd="0" presId="urn:microsoft.com/office/officeart/2005/8/layout/orgChart1"/>
    <dgm:cxn modelId="{8893EA73-06CE-D445-B17E-C9046F475F77}" type="presParOf" srcId="{6668EDE3-F7FC-BB41-B156-A2610F19E5CE}" destId="{F2BF4125-3E24-F946-8D63-52FC197926ED}" srcOrd="5" destOrd="0" presId="urn:microsoft.com/office/officeart/2005/8/layout/orgChart1"/>
    <dgm:cxn modelId="{6832DA8F-EB38-6149-BA9D-E9E9D9F613E8}" type="presParOf" srcId="{F2BF4125-3E24-F946-8D63-52FC197926ED}" destId="{BDCC6EEB-F7C2-6B49-B0A3-19EEFF0C5556}" srcOrd="0" destOrd="0" presId="urn:microsoft.com/office/officeart/2005/8/layout/orgChart1"/>
    <dgm:cxn modelId="{EEA8A45E-B8EC-5343-AFF3-860680AF0AE9}" type="presParOf" srcId="{BDCC6EEB-F7C2-6B49-B0A3-19EEFF0C5556}" destId="{D23E6771-F9C7-C342-9B9F-E7F22CBC2C09}" srcOrd="0" destOrd="0" presId="urn:microsoft.com/office/officeart/2005/8/layout/orgChart1"/>
    <dgm:cxn modelId="{34FA660C-B937-A64F-9E94-FE59A00B30FA}" type="presParOf" srcId="{BDCC6EEB-F7C2-6B49-B0A3-19EEFF0C5556}" destId="{F291C4FD-5FA8-1D41-A0EC-C6179CDEC4B9}" srcOrd="1" destOrd="0" presId="urn:microsoft.com/office/officeart/2005/8/layout/orgChart1"/>
    <dgm:cxn modelId="{2B56BF9C-C579-5E46-932E-CA8F6FE5CFFA}" type="presParOf" srcId="{F2BF4125-3E24-F946-8D63-52FC197926ED}" destId="{71E0113D-9F42-3440-B5DD-0B25D85F5087}" srcOrd="1" destOrd="0" presId="urn:microsoft.com/office/officeart/2005/8/layout/orgChart1"/>
    <dgm:cxn modelId="{80BE6CF8-FDD4-2042-B301-B804D2B60CF2}" type="presParOf" srcId="{F2BF4125-3E24-F946-8D63-52FC197926ED}" destId="{8D552CDC-8FBA-C84A-9734-97FA990AC238}" srcOrd="2" destOrd="0" presId="urn:microsoft.com/office/officeart/2005/8/layout/orgChart1"/>
    <dgm:cxn modelId="{8EEA996D-2A88-4840-8906-C3F1549E920B}" type="presParOf" srcId="{6668EDE3-F7FC-BB41-B156-A2610F19E5CE}" destId="{7FB39533-797C-9046-B05F-7FF2BBD02FF9}" srcOrd="6" destOrd="0" presId="urn:microsoft.com/office/officeart/2005/8/layout/orgChart1"/>
    <dgm:cxn modelId="{9D6B6665-8AAC-5D41-BEE6-620E7DABDC02}" type="presParOf" srcId="{6668EDE3-F7FC-BB41-B156-A2610F19E5CE}" destId="{B360181C-6260-DA4B-86E4-AE0166770F1A}" srcOrd="7" destOrd="0" presId="urn:microsoft.com/office/officeart/2005/8/layout/orgChart1"/>
    <dgm:cxn modelId="{4E5359DC-A902-8B4E-BBFB-7F2131339B7F}" type="presParOf" srcId="{B360181C-6260-DA4B-86E4-AE0166770F1A}" destId="{631CA4DD-7DEF-5D46-A70E-E445186D7D6D}" srcOrd="0" destOrd="0" presId="urn:microsoft.com/office/officeart/2005/8/layout/orgChart1"/>
    <dgm:cxn modelId="{575764FB-A2EA-044A-ADC6-F76CD849E367}" type="presParOf" srcId="{631CA4DD-7DEF-5D46-A70E-E445186D7D6D}" destId="{3313BFBF-26BF-B14C-8BDB-FABD8CCBAA4A}" srcOrd="0" destOrd="0" presId="urn:microsoft.com/office/officeart/2005/8/layout/orgChart1"/>
    <dgm:cxn modelId="{815DE5EC-3DB0-7B44-AA88-137D1375BBEF}" type="presParOf" srcId="{631CA4DD-7DEF-5D46-A70E-E445186D7D6D}" destId="{40FB5FC4-A6CB-854F-AB86-CD09192EA177}" srcOrd="1" destOrd="0" presId="urn:microsoft.com/office/officeart/2005/8/layout/orgChart1"/>
    <dgm:cxn modelId="{466E8B7A-7F5A-5448-BB25-9B6F92371176}" type="presParOf" srcId="{B360181C-6260-DA4B-86E4-AE0166770F1A}" destId="{8EC95A6A-5119-014B-9993-B59CC0372ECA}" srcOrd="1" destOrd="0" presId="urn:microsoft.com/office/officeart/2005/8/layout/orgChart1"/>
    <dgm:cxn modelId="{6FCC959E-20DE-7143-802A-4B8864C3C6A6}" type="presParOf" srcId="{B360181C-6260-DA4B-86E4-AE0166770F1A}" destId="{F34A90BA-C1AB-B848-AFC3-CE9D4516A6F4}" srcOrd="2" destOrd="0" presId="urn:microsoft.com/office/officeart/2005/8/layout/orgChart1"/>
    <dgm:cxn modelId="{99F1663B-B17F-3242-8953-9437D255E6CE}" type="presParOf" srcId="{A665A5BF-945C-5849-ACCA-0CCA574A43A2}" destId="{668AB4CE-E0E7-BE46-B252-E214D71AA741}" srcOrd="2" destOrd="0" presId="urn:microsoft.com/office/officeart/2005/8/layout/orgChart1"/>
    <dgm:cxn modelId="{0DEA93B4-FCB0-3D43-BB37-22F175AEE5BA}" type="presParOf" srcId="{668AB4CE-E0E7-BE46-B252-E214D71AA741}" destId="{6A69CB38-04CC-3841-8C9A-D8471EF1580E}" srcOrd="0" destOrd="0" presId="urn:microsoft.com/office/officeart/2005/8/layout/orgChart1"/>
    <dgm:cxn modelId="{FFE0828F-B98E-0A47-9169-D75192A03865}" type="presParOf" srcId="{668AB4CE-E0E7-BE46-B252-E214D71AA741}" destId="{ED342E59-C87D-2C4E-98C6-508AE221683A}" srcOrd="1" destOrd="0" presId="urn:microsoft.com/office/officeart/2005/8/layout/orgChart1"/>
    <dgm:cxn modelId="{FE8384A6-7E46-FE4E-99F6-52BEAC8375E8}" type="presParOf" srcId="{ED342E59-C87D-2C4E-98C6-508AE221683A}" destId="{FE46C2A7-8BCE-CE49-9A48-14C9D61F4DF4}" srcOrd="0" destOrd="0" presId="urn:microsoft.com/office/officeart/2005/8/layout/orgChart1"/>
    <dgm:cxn modelId="{4F27BA29-C45A-8D4D-94F8-A0923866AB72}" type="presParOf" srcId="{FE46C2A7-8BCE-CE49-9A48-14C9D61F4DF4}" destId="{59796EB1-8EB8-7541-9CEA-F4B9D3191742}" srcOrd="0" destOrd="0" presId="urn:microsoft.com/office/officeart/2005/8/layout/orgChart1"/>
    <dgm:cxn modelId="{6FC41421-C66C-2549-9BA5-AE98B1F380B2}" type="presParOf" srcId="{FE46C2A7-8BCE-CE49-9A48-14C9D61F4DF4}" destId="{89FE4CEF-770A-9F46-9D03-3B070DF3BED1}" srcOrd="1" destOrd="0" presId="urn:microsoft.com/office/officeart/2005/8/layout/orgChart1"/>
    <dgm:cxn modelId="{23B64229-3F37-D040-ABFE-5848D0434992}" type="presParOf" srcId="{ED342E59-C87D-2C4E-98C6-508AE221683A}" destId="{B26497EB-8C57-BA48-BACC-B11F22CA118C}" srcOrd="1" destOrd="0" presId="urn:microsoft.com/office/officeart/2005/8/layout/orgChart1"/>
    <dgm:cxn modelId="{8656AFE0-B6DD-EE49-8160-04671B15A88B}" type="presParOf" srcId="{ED342E59-C87D-2C4E-98C6-508AE221683A}" destId="{9AFE0564-CE57-D344-BBC6-9F0ED90E755E}" srcOrd="2" destOrd="0" presId="urn:microsoft.com/office/officeart/2005/8/layout/orgChart1"/>
    <dgm:cxn modelId="{2FF72A0F-23BD-7C4C-8666-5756ECF15887}" type="presParOf" srcId="{149F1F76-953D-D844-8107-25E92240F2B9}" destId="{F84DC5AC-DC18-784A-B06E-12E25464252F}" srcOrd="1" destOrd="0" presId="urn:microsoft.com/office/officeart/2005/8/layout/orgChart1"/>
    <dgm:cxn modelId="{747D7986-B199-BE4C-905A-50784191DCB5}" type="presParOf" srcId="{F84DC5AC-DC18-784A-B06E-12E25464252F}" destId="{5A5B1A0E-EBBA-0E47-B449-97517732B3BF}" srcOrd="0" destOrd="0" presId="urn:microsoft.com/office/officeart/2005/8/layout/orgChart1"/>
    <dgm:cxn modelId="{F0F14EBB-ABBD-B347-8727-C90FD3E3610A}" type="presParOf" srcId="{5A5B1A0E-EBBA-0E47-B449-97517732B3BF}" destId="{D99F1970-4593-8543-8625-3EEFDBC2BFE7}" srcOrd="0" destOrd="0" presId="urn:microsoft.com/office/officeart/2005/8/layout/orgChart1"/>
    <dgm:cxn modelId="{B74264AD-9239-1F4B-A07E-8326317FA147}" type="presParOf" srcId="{5A5B1A0E-EBBA-0E47-B449-97517732B3BF}" destId="{93A0E357-BB76-FB4E-9C21-860EF7B52DA1}" srcOrd="1" destOrd="0" presId="urn:microsoft.com/office/officeart/2005/8/layout/orgChart1"/>
    <dgm:cxn modelId="{F75AC83C-3472-FD44-A08D-5B51AE2BA121}" type="presParOf" srcId="{F84DC5AC-DC18-784A-B06E-12E25464252F}" destId="{1C9060EA-84F1-3244-8863-3A465176BE99}" srcOrd="1" destOrd="0" presId="urn:microsoft.com/office/officeart/2005/8/layout/orgChart1"/>
    <dgm:cxn modelId="{3F86D300-79B6-864B-8142-660698DE3999}" type="presParOf" srcId="{F84DC5AC-DC18-784A-B06E-12E25464252F}" destId="{94BCC048-7C2A-0A41-AF05-9902EB46D595}" srcOrd="2" destOrd="0" presId="urn:microsoft.com/office/officeart/2005/8/layout/orgChart1"/>
    <dgm:cxn modelId="{8B31198E-FA6C-0147-9C30-7FE2F2F5495C}" type="presParOf" srcId="{149F1F76-953D-D844-8107-25E92240F2B9}" destId="{D18330D0-06F4-B640-A646-D642ADC326B0}" srcOrd="2" destOrd="0" presId="urn:microsoft.com/office/officeart/2005/8/layout/orgChart1"/>
    <dgm:cxn modelId="{7A26A645-4519-F543-AA1D-CB6B3ED19DB6}" type="presParOf" srcId="{D18330D0-06F4-B640-A646-D642ADC326B0}" destId="{7C3FBF96-00CD-AC49-B2CD-C80CD570CBCE}" srcOrd="0" destOrd="0" presId="urn:microsoft.com/office/officeart/2005/8/layout/orgChart1"/>
    <dgm:cxn modelId="{61EA0546-E80F-6749-846B-E65BDD429CC2}" type="presParOf" srcId="{7C3FBF96-00CD-AC49-B2CD-C80CD570CBCE}" destId="{FE2874C8-EB6F-5941-B890-8DD361918F78}" srcOrd="0" destOrd="0" presId="urn:microsoft.com/office/officeart/2005/8/layout/orgChart1"/>
    <dgm:cxn modelId="{5F4E08B9-CC1D-674D-B209-6229AB5B7076}" type="presParOf" srcId="{7C3FBF96-00CD-AC49-B2CD-C80CD570CBCE}" destId="{4C24BB48-CC90-3244-844C-3C4F5B3ACA30}" srcOrd="1" destOrd="0" presId="urn:microsoft.com/office/officeart/2005/8/layout/orgChart1"/>
    <dgm:cxn modelId="{F21F8AEA-426E-4D4F-8F2A-A5312B9F5827}" type="presParOf" srcId="{D18330D0-06F4-B640-A646-D642ADC326B0}" destId="{2C45FCB5-C7AF-534C-A50D-0B6DE25318DF}" srcOrd="1" destOrd="0" presId="urn:microsoft.com/office/officeart/2005/8/layout/orgChart1"/>
    <dgm:cxn modelId="{64898D2D-21F5-9242-861B-765933DC1A71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0BBD9-BAB8-6E44-A785-FC62B1053A74}">
      <dsp:nvSpPr>
        <dsp:cNvPr id="0" name=""/>
        <dsp:cNvSpPr/>
      </dsp:nvSpPr>
      <dsp:spPr>
        <a:xfrm>
          <a:off x="0" y="0"/>
          <a:ext cx="2173067" cy="1711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lab3_lib</a:t>
          </a:r>
          <a:endParaRPr lang="en-US" sz="1700" kern="1200" dirty="0"/>
        </a:p>
      </dsp:txBody>
      <dsp:txXfrm>
        <a:off x="0" y="684590"/>
        <a:ext cx="2173067" cy="684590"/>
      </dsp:txXfrm>
    </dsp:sp>
    <dsp:sp modelId="{347D9DE9-7953-4044-B651-0C136DC5729A}">
      <dsp:nvSpPr>
        <dsp:cNvPr id="0" name=""/>
        <dsp:cNvSpPr/>
      </dsp:nvSpPr>
      <dsp:spPr>
        <a:xfrm>
          <a:off x="802969" y="102688"/>
          <a:ext cx="569921" cy="569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F65722-AC4E-E944-8570-3924E948885E}">
      <dsp:nvSpPr>
        <dsp:cNvPr id="0" name=""/>
        <dsp:cNvSpPr/>
      </dsp:nvSpPr>
      <dsp:spPr>
        <a:xfrm>
          <a:off x="2239656" y="0"/>
          <a:ext cx="2173067" cy="1711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lab3_autoconfigure</a:t>
          </a:r>
          <a:endParaRPr lang="en-US" sz="1700" kern="1200" dirty="0"/>
        </a:p>
      </dsp:txBody>
      <dsp:txXfrm>
        <a:off x="2239656" y="684590"/>
        <a:ext cx="2173067" cy="684590"/>
      </dsp:txXfrm>
    </dsp:sp>
    <dsp:sp modelId="{4C921824-FC98-F941-9C80-6C1531B059D4}">
      <dsp:nvSpPr>
        <dsp:cNvPr id="0" name=""/>
        <dsp:cNvSpPr/>
      </dsp:nvSpPr>
      <dsp:spPr>
        <a:xfrm>
          <a:off x="3041229" y="102688"/>
          <a:ext cx="569921" cy="569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A5A8C-C74A-064B-A734-B755CD7F2511}">
      <dsp:nvSpPr>
        <dsp:cNvPr id="0" name=""/>
        <dsp:cNvSpPr/>
      </dsp:nvSpPr>
      <dsp:spPr>
        <a:xfrm>
          <a:off x="4477916" y="0"/>
          <a:ext cx="2173067" cy="1711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lab3</a:t>
          </a:r>
          <a:endParaRPr lang="en-US" sz="1700" kern="1200" dirty="0"/>
        </a:p>
      </dsp:txBody>
      <dsp:txXfrm>
        <a:off x="4477916" y="684590"/>
        <a:ext cx="2173067" cy="684590"/>
      </dsp:txXfrm>
    </dsp:sp>
    <dsp:sp modelId="{A7BFD6E3-5A80-6A45-A1B9-C425E71A5895}">
      <dsp:nvSpPr>
        <dsp:cNvPr id="0" name=""/>
        <dsp:cNvSpPr/>
      </dsp:nvSpPr>
      <dsp:spPr>
        <a:xfrm>
          <a:off x="5279489" y="102688"/>
          <a:ext cx="569921" cy="569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41A0CC-F82F-8B41-9FB9-ED42ED5C41DF}">
      <dsp:nvSpPr>
        <dsp:cNvPr id="0" name=""/>
        <dsp:cNvSpPr/>
      </dsp:nvSpPr>
      <dsp:spPr>
        <a:xfrm>
          <a:off x="266095" y="1369180"/>
          <a:ext cx="6120190" cy="256721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97A7-BF69-A042-A75B-0EE7DF7FDFBA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CE48-C85A-614E-BB01-47D34D40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Voorstellen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Ervaring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Waarom</a:t>
            </a:r>
            <a:r>
              <a:rPr lang="en-US" baseline="0" dirty="0" smtClean="0"/>
              <a:t> spring boot </a:t>
            </a:r>
            <a:r>
              <a:rPr lang="en-US" baseline="0" dirty="0" err="1" smtClean="0"/>
              <a:t>sessie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Verwachtingen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peilen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Interactieve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Kopieeren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over </a:t>
            </a:r>
            <a:r>
              <a:rPr lang="en-US" dirty="0" err="1" smtClean="0"/>
              <a:t>wat</a:t>
            </a:r>
            <a:r>
              <a:rPr lang="en-US" dirty="0" smtClean="0"/>
              <a:t> spring boot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is, en </a:t>
            </a:r>
            <a:r>
              <a:rPr lang="en-US" dirty="0" err="1" smtClean="0"/>
              <a:t>waar</a:t>
            </a:r>
            <a:r>
              <a:rPr lang="en-US" dirty="0" smtClean="0"/>
              <a:t> het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positioneert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Geen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handlers.factories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Relationship Id="rId3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eckxer/boot.gi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index.html" TargetMode="External"/><Relationship Id="rId4" Type="http://schemas.openxmlformats.org/officeDocument/2006/relationships/hyperlink" Target="https://github.com/hoeckxer/boot.git" TargetMode="External"/><Relationship Id="rId5" Type="http://schemas.openxmlformats.org/officeDocument/2006/relationships/hyperlink" Target="https://twitter.com/springboot" TargetMode="External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2" y="4204514"/>
            <a:ext cx="8250237" cy="1244816"/>
          </a:xfrm>
        </p:spPr>
        <p:txBody>
          <a:bodyPr/>
          <a:lstStyle/>
          <a:p>
            <a:r>
              <a:rPr lang="en-US" dirty="0"/>
              <a:t>Spring boot in action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89" y="4066438"/>
            <a:ext cx="3531811" cy="15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5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Tweeting a REST-service!</a:t>
            </a:r>
          </a:p>
        </p:txBody>
      </p:sp>
    </p:spTree>
    <p:extLst>
      <p:ext uri="{BB962C8B-B14F-4D97-AF65-F5344CB8AC3E}">
        <p14:creationId xmlns:p14="http://schemas.microsoft.com/office/powerpoint/2010/main" val="1507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0536488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9766906"/>
              </p:ext>
            </p:extLst>
          </p:nvPr>
        </p:nvGraphicFramePr>
        <p:xfrm>
          <a:off x="0" y="127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Starter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mening</a:t>
            </a:r>
            <a:r>
              <a:rPr lang="en-US" dirty="0" smtClean="0"/>
              <a:t>!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7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0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812800" y="1777999"/>
            <a:ext cx="2832100" cy="3640667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Spring-boot-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autoconfigure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5219700" y="2882900"/>
            <a:ext cx="2578100" cy="14097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Classpath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JAR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876300" y="2476500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 - JPA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12" name="Right Arrow 11"/>
          <p:cNvSpPr/>
          <p:nvPr/>
        </p:nvSpPr>
        <p:spPr bwMode="gray">
          <a:xfrm>
            <a:off x="3644900" y="3187700"/>
            <a:ext cx="1574800" cy="80010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Detect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876300" y="3442305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 - JMS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876300" y="4371219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 –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is-IS" sz="1600" b="1" dirty="0" smtClean="0">
                <a:solidFill>
                  <a:schemeClr val="bg1"/>
                </a:solidFill>
                <a:cs typeface="Arial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Meest</a:t>
            </a:r>
            <a:r>
              <a:rPr lang="en-US" dirty="0" smtClean="0"/>
              <a:t>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starters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Batch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Jpa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Web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HornetQ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Jetty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pPr marL="606425" lvl="1" indent="-342900">
              <a:buFont typeface="Wingdings" charset="2"/>
              <a:buChar char="Ø"/>
            </a:pPr>
            <a:endParaRPr lang="is-I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48 Spring-boot-starters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Building a Spring boot app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03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94406456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4894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Convention over configuration over </a:t>
            </a:r>
            <a:r>
              <a:rPr lang="en-US" dirty="0" smtClean="0"/>
              <a:t>coding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Application.properties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Yml</a:t>
            </a:r>
            <a:r>
              <a:rPr lang="en-US" dirty="0" smtClean="0"/>
              <a:t> support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2"/>
              </a:rPr>
              <a:t>https://docs.spring.io/spring-boot/docs/current/reference/html/common-application-</a:t>
            </a:r>
            <a:r>
              <a:rPr lang="en-US" dirty="0" smtClean="0">
                <a:hlinkClick r:id="rId2"/>
              </a:rPr>
              <a:t>properties.html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Instelbaar</a:t>
            </a:r>
            <a:r>
              <a:rPr lang="en-US" dirty="0" smtClean="0"/>
              <a:t> via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Eigen configuration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Convention over configuration over coding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Erwin Hoeckx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Software architect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CGI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@</a:t>
            </a:r>
            <a:r>
              <a:rPr lang="en-US" dirty="0" err="1" smtClean="0"/>
              <a:t>ErwinHoeckx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https://github.com/hoeckxer/</a:t>
            </a:r>
            <a:r>
              <a:rPr lang="en-US" dirty="0" smtClean="0">
                <a:hlinkClick r:id="rId3"/>
              </a:rPr>
              <a:t>boot.git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889000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9263" y="1778400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lvl="1" indent="-342900">
              <a:buFont typeface="Wingdings" charset="2"/>
              <a:buChar char="Ø"/>
            </a:pPr>
            <a:r>
              <a:rPr lang="en-US" dirty="0"/>
              <a:t>Extend van spring-boot-starter-parent</a:t>
            </a:r>
          </a:p>
          <a:p>
            <a:pPr lvl="1" indent="0">
              <a:buNone/>
            </a:pP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Importeer</a:t>
            </a:r>
            <a:r>
              <a:rPr lang="en-US" dirty="0"/>
              <a:t> spring-boot-dependencies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Managed dependencies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42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Changing HTTP port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71581240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000"/>
            <a:ext cx="8250237" cy="43751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Deployment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err="1" smtClean="0"/>
              <a:t>Devtools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Spring-boot-maven-plugin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Executable jar </a:t>
            </a:r>
            <a:r>
              <a:rPr lang="en-US" dirty="0" err="1" smtClean="0"/>
              <a:t>vs</a:t>
            </a:r>
            <a:r>
              <a:rPr lang="en-US" dirty="0" smtClean="0"/>
              <a:t> war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Deployment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81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Opnemen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dependency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Automatische</a:t>
            </a:r>
            <a:r>
              <a:rPr lang="en-US" dirty="0" smtClean="0"/>
              <a:t> reload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 smtClean="0"/>
                <a:t>Devtools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Spring-boot-test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test!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Testing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54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Unit testing your app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790691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3878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Everyday </a:t>
            </a:r>
            <a:r>
              <a:rPr lang="en-US" dirty="0" smtClean="0"/>
              <a:t>problems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DIY </a:t>
            </a:r>
            <a:r>
              <a:rPr lang="en-US" dirty="0" smtClean="0"/>
              <a:t>module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33356973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Verborgen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autoconfigure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--debug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Transitive dependencies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Bijv</a:t>
            </a:r>
            <a:r>
              <a:rPr lang="en-US" dirty="0" smtClean="0"/>
              <a:t>. log4j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476447"/>
            <a:ext cx="3276600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Everyday problems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7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Herbruikbare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boot scanning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Optionele</a:t>
            </a:r>
            <a:r>
              <a:rPr lang="en-US" dirty="0" smtClean="0"/>
              <a:t>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pring.factories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AutoconfigureBefore</a:t>
            </a:r>
            <a:r>
              <a:rPr lang="en-US" dirty="0" smtClean="0"/>
              <a:t>/After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@Conditional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OnProperty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On(Missing)Bean/Class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OnResource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OnExpression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On(Not)</a:t>
            </a:r>
            <a:r>
              <a:rPr lang="en-US" dirty="0" err="1" smtClean="0"/>
              <a:t>WebApplication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OnJava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Condition </a:t>
            </a:r>
            <a:r>
              <a:rPr lang="en-US" dirty="0"/>
              <a:t>interface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voor</a:t>
            </a:r>
            <a:r>
              <a:rPr lang="en-US" dirty="0" smtClean="0"/>
              <a:t>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EnableConfigurationProperties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ConfigurationProperties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Production-ready features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Autoconfigured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REST Endpoints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/metrics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is-IS" dirty="0" smtClean="0"/>
              <a:t>…........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applicatie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Actuators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4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Production grade actuators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8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61682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Pauze</a:t>
              </a:r>
              <a:endParaRPr lang="en-US" sz="22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9" y="1605851"/>
            <a:ext cx="5362202" cy="3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0175151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Hands on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1: </a:t>
            </a:r>
            <a:r>
              <a:rPr lang="en-US" dirty="0" err="1" smtClean="0"/>
              <a:t>Webapplicatie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2: Full swing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3: Eigen 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096692052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1: </a:t>
              </a:r>
              <a:r>
                <a:rPr lang="en-US" sz="2200" kern="1200" dirty="0" err="1" smtClean="0"/>
                <a:t>Webapplicatie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maven project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Extend van org.springframework.boot:spring-boot-starter-parent:1.3.2.RELEASE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Neem</a:t>
            </a:r>
            <a:r>
              <a:rPr lang="en-US" dirty="0" smtClean="0"/>
              <a:t> de dependency </a:t>
            </a:r>
            <a:r>
              <a:rPr lang="en-US" dirty="0" err="1" smtClean="0"/>
              <a:t>org.springframework.boot:spring-boot-starter-web</a:t>
            </a:r>
            <a:r>
              <a:rPr lang="en-US" dirty="0" smtClean="0"/>
              <a:t> op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Gebruik</a:t>
            </a:r>
            <a:r>
              <a:rPr lang="en-US" dirty="0" smtClean="0"/>
              <a:t> 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SpringApplication.run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Html file in folder </a:t>
            </a:r>
            <a:r>
              <a:rPr lang="en-US" dirty="0" err="1" smtClean="0"/>
              <a:t>src</a:t>
            </a:r>
            <a:r>
              <a:rPr lang="en-US" dirty="0" smtClean="0"/>
              <a:t>/main/resources/static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Override </a:t>
            </a:r>
            <a:r>
              <a:rPr lang="en-US" dirty="0" err="1" smtClean="0"/>
              <a:t>banner.txt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spring-boot-starter-data-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</a:t>
            </a:r>
            <a:r>
              <a:rPr lang="en-US" dirty="0" err="1" smtClean="0"/>
              <a:t>hsqldb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Genereer</a:t>
            </a:r>
            <a:r>
              <a:rPr lang="en-US" dirty="0" smtClean="0"/>
              <a:t> database </a:t>
            </a:r>
            <a:r>
              <a:rPr lang="en-US" dirty="0" err="1" smtClean="0"/>
              <a:t>mbv</a:t>
            </a:r>
            <a:r>
              <a:rPr lang="en-US" dirty="0" smtClean="0"/>
              <a:t> hibernate 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spring.jpa.hibernate.ddl</a:t>
            </a:r>
            <a:r>
              <a:rPr lang="en-US" dirty="0"/>
              <a:t>-</a:t>
            </a:r>
            <a:r>
              <a:rPr lang="en-US" dirty="0" smtClean="0"/>
              <a:t>auto = create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Book met fields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RestController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err="1" smtClean="0"/>
              <a:t>terug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2: Full swing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starter op basis van de </a:t>
            </a:r>
            <a:r>
              <a:rPr lang="en-US" dirty="0" smtClean="0"/>
              <a:t>lab3_lib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 </a:t>
            </a:r>
            <a:r>
              <a:rPr lang="en-US" dirty="0" err="1" smtClean="0"/>
              <a:t>autoconfigure</a:t>
            </a:r>
            <a:r>
              <a:rPr lang="en-US" dirty="0" smtClean="0"/>
              <a:t> insert </a:t>
            </a:r>
            <a:r>
              <a:rPr lang="en-US" dirty="0" err="1" smtClean="0"/>
              <a:t>een</a:t>
            </a:r>
            <a:r>
              <a:rPr lang="en-US" dirty="0" smtClean="0"/>
              <a:t> Book in de database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de starter </a:t>
            </a:r>
            <a:r>
              <a:rPr lang="en-US" dirty="0" err="1" smtClean="0"/>
              <a:t>conditioneel</a:t>
            </a:r>
            <a:r>
              <a:rPr lang="en-US" dirty="0" smtClean="0"/>
              <a:t> op basis van </a:t>
            </a:r>
            <a:r>
              <a:rPr lang="en-US" dirty="0" err="1" smtClean="0"/>
              <a:t>een</a:t>
            </a:r>
            <a:r>
              <a:rPr lang="en-US" dirty="0" smtClean="0"/>
              <a:t> 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3: Eigen starter</a:t>
              </a:r>
              <a:endParaRPr lang="en-US" sz="2200" kern="1200" dirty="0"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31479903"/>
              </p:ext>
            </p:extLst>
          </p:nvPr>
        </p:nvGraphicFramePr>
        <p:xfrm>
          <a:off x="1245810" y="4136572"/>
          <a:ext cx="6652381" cy="1711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238" y="4172857"/>
            <a:ext cx="689428" cy="689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340" y="4172857"/>
            <a:ext cx="718900" cy="716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9287" y="4221237"/>
            <a:ext cx="1074617" cy="757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227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Referentiemateriaal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http://projects.spring.io/spring-boot/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://docs.spring.io/spring-boot/docs/current/reference/html/</a:t>
            </a:r>
            <a:r>
              <a:rPr lang="en-US" dirty="0" smtClean="0">
                <a:hlinkClick r:id="rId3"/>
              </a:rPr>
              <a:t>index.html</a:t>
            </a: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4"/>
              </a:rPr>
              <a:t>https://github.com/hoeckxer/</a:t>
            </a:r>
            <a:r>
              <a:rPr lang="en-US" dirty="0" smtClean="0">
                <a:hlinkClick r:id="rId4"/>
              </a:rPr>
              <a:t>boot.git</a:t>
            </a: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5"/>
              </a:rPr>
              <a:t>https://twitter.com/</a:t>
            </a:r>
            <a:r>
              <a:rPr lang="en-US" dirty="0" smtClean="0">
                <a:hlinkClick r:id="rId5"/>
              </a:rPr>
              <a:t>springboot</a:t>
            </a:r>
            <a:r>
              <a:rPr lang="en-US" dirty="0" smtClean="0"/>
              <a:t> 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1209963" y="1714258"/>
            <a:ext cx="6728838" cy="39880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5968984" cy="2912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Boot is </a:t>
            </a:r>
            <a:r>
              <a:rPr lang="en-US" dirty="0" err="1" smtClean="0"/>
              <a:t>een</a:t>
            </a:r>
            <a:r>
              <a:rPr lang="en-US" dirty="0" smtClean="0"/>
              <a:t> van de Spring frameworks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razendsnel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door 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wereldwijde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.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Erwin je </a:t>
            </a:r>
            <a:r>
              <a:rPr lang="en-US" dirty="0" err="1" smtClean="0"/>
              <a:t>mee</a:t>
            </a:r>
            <a:r>
              <a:rPr lang="en-US" dirty="0" smtClean="0"/>
              <a:t> door het </a:t>
            </a:r>
            <a:r>
              <a:rPr lang="en-US" dirty="0" err="1" smtClean="0"/>
              <a:t>wat</a:t>
            </a:r>
            <a:r>
              <a:rPr lang="en-US" dirty="0" smtClean="0"/>
              <a:t>, </a:t>
            </a:r>
            <a:r>
              <a:rPr lang="en-US" dirty="0" err="1" smtClean="0"/>
              <a:t>waarom</a:t>
            </a:r>
            <a:r>
              <a:rPr lang="en-US" dirty="0" smtClean="0"/>
              <a:t> en hoe van Spring 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 je het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Spring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-over views, </a:t>
            </a:r>
            <a:r>
              <a:rPr lang="en-US" dirty="0" err="1" smtClean="0"/>
              <a:t>scherpe</a:t>
            </a:r>
            <a:r>
              <a:rPr lang="en-US" dirty="0" smtClean="0"/>
              <a:t> details </a:t>
            </a:r>
            <a:r>
              <a:rPr lang="en-US" dirty="0" err="1" smtClean="0"/>
              <a:t>als</a:t>
            </a:r>
            <a:r>
              <a:rPr lang="en-US" dirty="0" smtClean="0"/>
              <a:t> hidden gems leer je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meters </a:t>
            </a:r>
            <a:r>
              <a:rPr lang="en-US" dirty="0" err="1" smtClean="0"/>
              <a:t>maken</a:t>
            </a:r>
            <a:r>
              <a:rPr lang="en-US" dirty="0" smtClean="0"/>
              <a:t> met Spring boot!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1970678"/>
            <a:ext cx="3808278" cy="380827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366104" y="4399545"/>
            <a:ext cx="467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Erwin is Software Architect </a:t>
            </a:r>
            <a:r>
              <a:rPr lang="en-US" dirty="0" err="1" smtClean="0"/>
              <a:t>bij</a:t>
            </a:r>
            <a:r>
              <a:rPr lang="en-US" dirty="0" smtClean="0"/>
              <a:t> CGI, met </a:t>
            </a:r>
            <a:r>
              <a:rPr lang="en-US" dirty="0" err="1" smtClean="0"/>
              <a:t>ruim</a:t>
            </a:r>
            <a:r>
              <a:rPr lang="en-US" dirty="0" smtClean="0"/>
              <a:t> 8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in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omgevingen</a:t>
            </a:r>
            <a:r>
              <a:rPr lang="en-US" dirty="0" smtClean="0"/>
              <a:t>.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passie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IT en </a:t>
            </a:r>
            <a:r>
              <a:rPr lang="en-US" dirty="0" err="1" smtClean="0"/>
              <a:t>techniek</a:t>
            </a:r>
            <a:r>
              <a:rPr lang="en-US" dirty="0" smtClean="0"/>
              <a:t> </a:t>
            </a:r>
            <a:r>
              <a:rPr lang="en-US" dirty="0" err="1" smtClean="0"/>
              <a:t>streeft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ontzorgen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9">
            <a:off x="6554721" y="3306795"/>
            <a:ext cx="2421414" cy="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/>
              <a:t>Spring Boot makes it easy to create stand-alone, production-grade Spring based Applications that you can “just run”. 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Goals </a:t>
            </a:r>
            <a:r>
              <a:rPr lang="en-US" dirty="0"/>
              <a:t>Spring boot: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Provide a radically faster and widely accessible getting started experience for all Spring development.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Be opinionated out of the box, but get out of the way quickly as requirements start to diverge from the defaults.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Absolutely no code generation and no requirement for XML configuration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-34363" r="-34363"/>
          <a:stretch>
            <a:fillRect/>
          </a:stretch>
        </p:blipFill>
        <p:spPr>
          <a:xfrm>
            <a:off x="449263" y="1487544"/>
            <a:ext cx="8250237" cy="48897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4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94028" y="4784130"/>
            <a:ext cx="146751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Yml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6873" y="3050724"/>
            <a:ext cx="303208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Logback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4707" y="4189051"/>
            <a:ext cx="410870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Spring MVC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1368" y="5211465"/>
            <a:ext cx="203155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2891" y="5400700"/>
            <a:ext cx="259589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Tomcat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5484" y="2323405"/>
            <a:ext cx="291746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050" y="481065"/>
            <a:ext cx="141581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746" y="3860800"/>
            <a:ext cx="2518801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NoSQL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021" y="4749800"/>
            <a:ext cx="16085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00805" y="3801119"/>
            <a:ext cx="345374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9181" y="168175"/>
            <a:ext cx="2146178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55" y="5211465"/>
            <a:ext cx="5089910" cy="784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 </a:t>
            </a:r>
            <a:r>
              <a:rPr lang="en-US" sz="4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</a:t>
            </a:r>
            <a:endParaRPr lang="en-US" sz="4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255" y="2384962"/>
            <a:ext cx="4727151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ElasticSearch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021" y="2785070"/>
            <a:ext cx="337867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2362" y="939105"/>
            <a:ext cx="14546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JPA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68447" y="1573787"/>
            <a:ext cx="20704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2292" y="2785070"/>
            <a:ext cx="160854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3719" y="1481513"/>
            <a:ext cx="29164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57782" y="2035452"/>
            <a:ext cx="203121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Log4j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746" y="1461632"/>
            <a:ext cx="249411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Flyway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36215" y="1690492"/>
            <a:ext cx="1800267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0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8" grpId="0" animBg="1"/>
      <p:bldP spid="45" grpId="0" animBg="1"/>
      <p:bldP spid="47" grpId="0" animBg="1"/>
      <p:bldP spid="29" grpId="0" animBg="1"/>
      <p:bldP spid="27" grpId="0" animBg="1"/>
      <p:bldP spid="44" grpId="0" animBg="1"/>
      <p:bldP spid="32" grpId="0" animBg="1"/>
      <p:bldP spid="31" grpId="0" animBg="1"/>
      <p:bldP spid="46" grpId="0" animBg="1"/>
      <p:bldP spid="40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8" name="Rounded Rectangle 7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80888" y="2527779"/>
            <a:ext cx="2805894" cy="3212644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97128" y="2527779"/>
            <a:ext cx="4820976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Spring configuration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3697128" y="4445405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5977078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10" name="Rounded Rectangle 9"/>
          <p:cNvSpPr/>
          <p:nvPr/>
        </p:nvSpPr>
        <p:spPr bwMode="gray">
          <a:xfrm>
            <a:off x="580888" y="2527779"/>
            <a:ext cx="7795980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760813" y="4383146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3049299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Spring boot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5835842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CGI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CGI.thmx</Template>
  <TotalTime>77156</TotalTime>
  <Words>894</Words>
  <Application>Microsoft Macintosh PowerPoint</Application>
  <PresentationFormat>On-screen Show (4:3)</PresentationFormat>
  <Paragraphs>316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CGI</vt:lpstr>
      <vt:lpstr>Spring boot in action </vt:lpstr>
      <vt:lpstr>Welkom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Samenvatting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Hoeckx</dc:creator>
  <cp:lastModifiedBy>Erwin Hoeckx</cp:lastModifiedBy>
  <cp:revision>285</cp:revision>
  <dcterms:created xsi:type="dcterms:W3CDTF">2015-12-25T11:51:22Z</dcterms:created>
  <dcterms:modified xsi:type="dcterms:W3CDTF">2016-02-24T18:07:17Z</dcterms:modified>
</cp:coreProperties>
</file>