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9" r:id="rId3"/>
    <p:sldId id="272" r:id="rId4"/>
    <p:sldId id="273" r:id="rId5"/>
    <p:sldId id="275" r:id="rId6"/>
    <p:sldId id="276" r:id="rId7"/>
    <p:sldId id="270" r:id="rId8"/>
    <p:sldId id="271" r:id="rId9"/>
    <p:sldId id="266" r:id="rId10"/>
    <p:sldId id="267" r:id="rId11"/>
    <p:sldId id="268" r:id="rId12"/>
    <p:sldId id="274" r:id="rId13"/>
    <p:sldId id="260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599" autoAdjust="0"/>
  </p:normalViewPr>
  <p:slideViewPr>
    <p:cSldViewPr snapToGrid="0" snapToObjects="1"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92500" lnSpcReduction="2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 centralize </a:t>
            </a:r>
            <a:r>
              <a:rPr lang="en-US" dirty="0" err="1"/>
              <a:t>messagehandling</a:t>
            </a:r>
            <a:r>
              <a:rPr lang="en-US" dirty="0"/>
              <a:t> (optional)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of JMS </a:t>
            </a:r>
            <a:r>
              <a:rPr lang="en-US" dirty="0" err="1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Add the @</a:t>
            </a:r>
            <a:r>
              <a:rPr lang="en-US" dirty="0" err="1"/>
              <a:t>MessageHandlerBean</a:t>
            </a:r>
            <a:r>
              <a:rPr lang="en-US" dirty="0"/>
              <a:t> </a:t>
            </a:r>
            <a:r>
              <a:rPr lang="en-US" dirty="0" err="1"/>
              <a:t>annotion</a:t>
            </a:r>
            <a:r>
              <a:rPr lang="en-US" dirty="0"/>
              <a:t> to the </a:t>
            </a:r>
            <a:r>
              <a:rPr lang="en-US" dirty="0" err="1"/>
              <a:t>messagehandler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We want more!</a:t>
            </a:r>
          </a:p>
          <a:p>
            <a:endParaRPr lang="en-US" dirty="0"/>
          </a:p>
          <a:p>
            <a:r>
              <a:rPr lang="en-US" dirty="0"/>
              <a:t>Lab1</a:t>
            </a:r>
          </a:p>
          <a:p>
            <a:r>
              <a:rPr lang="en-US" dirty="0"/>
              <a:t>Lab2</a:t>
            </a:r>
          </a:p>
          <a:p>
            <a:r>
              <a:rPr lang="en-US" dirty="0"/>
              <a:t>(Lab3)</a:t>
            </a:r>
          </a:p>
          <a:p>
            <a:endParaRPr lang="en-US" dirty="0"/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2974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radically faster and widely accessible getting started experience for all Spring development.</a:t>
            </a:r>
          </a:p>
          <a:p>
            <a:r>
              <a:rPr lang="en-US" dirty="0"/>
              <a:t>Be opinionated out of the box, but get out of the way quickly as requirements start to diverge from the defaults.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your company:</a:t>
            </a:r>
          </a:p>
          <a:p>
            <a:r>
              <a:rPr lang="en-US" dirty="0"/>
              <a:t>has a different opinion</a:t>
            </a:r>
          </a:p>
          <a:p>
            <a:r>
              <a:rPr lang="en-US" dirty="0"/>
              <a:t>builds software on a uniform stack</a:t>
            </a:r>
          </a:p>
          <a:p>
            <a:r>
              <a:rPr lang="en-US" dirty="0"/>
              <a:t>has a lot of applications to maintain</a:t>
            </a:r>
          </a:p>
          <a:p>
            <a:r>
              <a:rPr lang="en-US" dirty="0"/>
              <a:t>has custom requirements across </a:t>
            </a:r>
            <a:r>
              <a:rPr lang="en-US"/>
              <a:t>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workshop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 labs covering the following topics:</a:t>
            </a:r>
            <a:endParaRPr lang="en-US" dirty="0"/>
          </a:p>
          <a:p>
            <a:r>
              <a:rPr lang="en-US" dirty="0" smtClean="0"/>
              <a:t>Centralized dependency management based on Spring Boot</a:t>
            </a:r>
            <a:endParaRPr lang="en-US" dirty="0"/>
          </a:p>
          <a:p>
            <a:r>
              <a:rPr lang="en-US" dirty="0" smtClean="0"/>
              <a:t>Shared JPA entities and Flyway scripts on top of application specific implementation</a:t>
            </a:r>
          </a:p>
          <a:p>
            <a:r>
              <a:rPr lang="en-US" dirty="0" smtClean="0"/>
              <a:t>Centralized JMS </a:t>
            </a:r>
            <a:r>
              <a:rPr lang="en-US" dirty="0" err="1" smtClean="0"/>
              <a:t>messagehandling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161288" y="2845273"/>
            <a:ext cx="1739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</a:t>
            </a:r>
            <a:r>
              <a:rPr lang="en-US" sz="1350" dirty="0" smtClean="0">
                <a:latin typeface="Exo 2.0" panose="00000500000000000000" pitchFamily="50" charset="0"/>
              </a:rPr>
              <a:t>application: </a:t>
            </a: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traced&amp; resent if needed</a:t>
            </a:r>
          </a:p>
          <a:p>
            <a:r>
              <a:rPr lang="en-US" dirty="0" err="1"/>
              <a:t>Eclipselink</a:t>
            </a:r>
            <a:r>
              <a:rPr lang="en-US" dirty="0"/>
              <a:t> is the JPA implementation of choice</a:t>
            </a:r>
          </a:p>
          <a:p>
            <a:r>
              <a:rPr lang="en-US" dirty="0"/>
              <a:t>Uniform set of libraries across organization</a:t>
            </a:r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403</Words>
  <Application>Microsoft Office PowerPoint</Application>
  <PresentationFormat>Diavoorstelling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Tema de Office</vt:lpstr>
      <vt:lpstr>PowerPoint-presentatie</vt:lpstr>
      <vt:lpstr>About us</vt:lpstr>
      <vt:lpstr>Agenda</vt:lpstr>
      <vt:lpstr>Spring Boot</vt:lpstr>
      <vt:lpstr>We want more!</vt:lpstr>
      <vt:lpstr>Content workshop</vt:lpstr>
      <vt:lpstr>Acme architecture</vt:lpstr>
      <vt:lpstr>Applications</vt:lpstr>
      <vt:lpstr>Requirements</vt:lpstr>
      <vt:lpstr>Lab 1: centralize stack</vt:lpstr>
      <vt:lpstr>LAB 2: Centralize entities</vt:lpstr>
      <vt:lpstr>LAB 3: centralize messagehandling (optional)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Jorritsma, A. (Arjan)</cp:lastModifiedBy>
  <cp:revision>34</cp:revision>
  <dcterms:created xsi:type="dcterms:W3CDTF">2016-05-03T17:09:51Z</dcterms:created>
  <dcterms:modified xsi:type="dcterms:W3CDTF">2017-05-16T06:25:55Z</dcterms:modified>
</cp:coreProperties>
</file>