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2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11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71F2-6282-4BCE-9AB3-30693EE564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5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5134" y="1803405"/>
            <a:ext cx="11481732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boot:</a:t>
            </a:r>
            <a:br>
              <a:rPr lang="en-US" dirty="0"/>
            </a:br>
            <a:r>
              <a:rPr lang="en-US" dirty="0"/>
              <a:t>Adapt to your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66639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01415"/>
            <a:ext cx="3657600" cy="3657600"/>
          </a:xfrm>
        </p:spPr>
      </p:pic>
      <p:pic>
        <p:nvPicPr>
          <p:cNvPr id="11" name="Tijdelijke aanduiding voor inhoud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43" y="2001415"/>
            <a:ext cx="3657600" cy="3657600"/>
          </a:xfrm>
        </p:spPr>
      </p:pic>
      <p:sp>
        <p:nvSpPr>
          <p:cNvPr id="12" name="Tekstvak 11"/>
          <p:cNvSpPr txBox="1"/>
          <p:nvPr/>
        </p:nvSpPr>
        <p:spPr>
          <a:xfrm>
            <a:off x="1343608" y="5784976"/>
            <a:ext cx="40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Erwin Hoeckx</a:t>
            </a:r>
          </a:p>
          <a:p>
            <a:pPr algn="ctr"/>
            <a:r>
              <a:rPr lang="en-US" dirty="0"/>
              <a:t>Software Architect</a:t>
            </a:r>
          </a:p>
          <a:p>
            <a:pPr algn="ctr"/>
            <a:r>
              <a:rPr lang="en-US" dirty="0"/>
              <a:t>CGI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607773" y="5784976"/>
            <a:ext cx="40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Arjan</a:t>
            </a:r>
            <a:r>
              <a:rPr lang="en-US" dirty="0"/>
              <a:t> </a:t>
            </a:r>
            <a:r>
              <a:rPr lang="en-US" dirty="0" err="1"/>
              <a:t>Jorritsma</a:t>
            </a:r>
            <a:endParaRPr lang="en-US" dirty="0"/>
          </a:p>
          <a:p>
            <a:pPr algn="ctr"/>
            <a:r>
              <a:rPr lang="en-US" dirty="0"/>
              <a:t>Software Architect</a:t>
            </a:r>
          </a:p>
          <a:p>
            <a:pPr algn="ctr"/>
            <a:r>
              <a:rPr lang="en-US" dirty="0"/>
              <a:t>CJIB</a:t>
            </a:r>
          </a:p>
        </p:txBody>
      </p:sp>
    </p:spTree>
    <p:extLst>
      <p:ext uri="{BB962C8B-B14F-4D97-AF65-F5344CB8AC3E}">
        <p14:creationId xmlns:p14="http://schemas.microsoft.com/office/powerpoint/2010/main" val="350366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traced&amp; resent if needed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44</TotalTime>
  <Words>34</Words>
  <Application>Microsoft Office PowerPoint</Application>
  <PresentationFormat>Breedbeeld</PresentationFormat>
  <Paragraphs>12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Condensspoor</vt:lpstr>
      <vt:lpstr>Spring boot: Adapt to your environment</vt:lpstr>
      <vt:lpstr>About us</vt:lpstr>
      <vt:lpstr>Content</vt:lpstr>
      <vt:lpstr>Acme architecture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boot: Adapt to your environment</dc:title>
  <dc:creator>Erwin Hoeckx</dc:creator>
  <cp:lastModifiedBy>Erwin Hoeckx</cp:lastModifiedBy>
  <cp:revision>3</cp:revision>
  <dcterms:created xsi:type="dcterms:W3CDTF">2017-04-28T19:30:39Z</dcterms:created>
  <dcterms:modified xsi:type="dcterms:W3CDTF">2017-05-03T08:07:35Z</dcterms:modified>
</cp:coreProperties>
</file>