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9" r:id="rId3"/>
    <p:sldId id="270" r:id="rId4"/>
    <p:sldId id="271" r:id="rId5"/>
    <p:sldId id="266" r:id="rId6"/>
    <p:sldId id="267" r:id="rId7"/>
    <p:sldId id="268" r:id="rId8"/>
    <p:sldId id="260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55"/>
    <a:srgbClr val="B2C663"/>
    <a:srgbClr val="46ACBB"/>
    <a:srgbClr val="7AE2AD"/>
    <a:srgbClr val="B0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599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A392-5ACD-A84F-9824-1CE0A24F5EF1}" type="datetimeFigureOut">
              <a:rPr lang="en-US" smtClean="0"/>
              <a:t>05/11/2017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8251-8A79-F34F-86BE-825960220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9B69-5611-364E-A30B-2E39388589D2}" type="datetimeFigureOut">
              <a:rPr lang="en-US" smtClean="0"/>
              <a:t>05/11/2017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9667-434B-2548-9F24-71419C866C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2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 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59" cy="6869758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832894" y="4385733"/>
            <a:ext cx="5171507" cy="2093907"/>
          </a:xfrm>
        </p:spPr>
        <p:txBody>
          <a:bodyPr>
            <a:normAutofit lnSpcReduction="10000"/>
          </a:bodyPr>
          <a:lstStyle>
            <a:lvl1pPr marL="0" indent="0" algn="ctr">
              <a:buNone/>
              <a:defRPr baseline="0"/>
            </a:lvl1pPr>
          </a:lstStyle>
          <a:p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Your</a:t>
            </a:r>
            <a:r>
              <a:rPr lang="es-ES" dirty="0">
                <a:solidFill>
                  <a:schemeClr val="bg1"/>
                </a:solidFill>
                <a:latin typeface="Exo 2.0 Black Italic"/>
                <a:cs typeface="Exo 2.0 Black Italic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Title</a:t>
            </a:r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Your</a:t>
            </a:r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 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Name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@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twitter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chemeClr val="bg1">
                    <a:lumMod val="50000"/>
                  </a:schemeClr>
                </a:solidFill>
                <a:latin typeface="Exo 2.0 Medium"/>
                <a:cs typeface="Exo 2.0 Medium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xo 2.0 Medium"/>
                <a:cs typeface="Exo 2.0 Medium"/>
              </a:defRPr>
            </a:lvl1pPr>
            <a:lvl2pPr>
              <a:defRPr>
                <a:latin typeface="Exo 2.0 Medium"/>
                <a:cs typeface="Exo 2.0 Medium"/>
              </a:defRPr>
            </a:lvl2pPr>
            <a:lvl3pPr>
              <a:defRPr>
                <a:latin typeface="Exo 2.0 Medium"/>
                <a:cs typeface="Exo 2.0 Medium"/>
              </a:defRPr>
            </a:lvl3pPr>
            <a:lvl4pPr>
              <a:defRPr>
                <a:latin typeface="Exo 2.0 Medium"/>
                <a:cs typeface="Exo 2.0 Medium"/>
              </a:defRPr>
            </a:lvl4pPr>
            <a:lvl5pPr>
              <a:defRPr>
                <a:latin typeface="Exo 2.0 Medium"/>
                <a:cs typeface="Exo 2.0 Medium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200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265208"/>
            <a:ext cx="7772400" cy="1362075"/>
          </a:xfrm>
        </p:spPr>
        <p:txBody>
          <a:bodyPr anchor="t"/>
          <a:lstStyle>
            <a:lvl1pPr algn="ctr">
              <a:defRPr sz="4000" b="1" cap="all" baseline="0">
                <a:solidFill>
                  <a:srgbClr val="D0AE55"/>
                </a:solidFill>
                <a:latin typeface="Exo 2.0 Semi Bold"/>
                <a:cs typeface="Exo 2.0 Semi Bold"/>
              </a:defRPr>
            </a:lvl1pPr>
          </a:lstStyle>
          <a:p>
            <a:r>
              <a:rPr lang="es-ES_tradnl" dirty="0"/>
              <a:t>YOUR SECTION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10928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Spring I/O 2016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541-876F-0143-B39E-0F8E4B2CC46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51494" y="4139527"/>
            <a:ext cx="5352907" cy="2340113"/>
          </a:xfrm>
        </p:spPr>
        <p:txBody>
          <a:bodyPr>
            <a:normAutofit fontScale="85000" lnSpcReduction="10000"/>
          </a:bodyPr>
          <a:lstStyle>
            <a:lvl1pPr marL="0" indent="0" algn="ctr">
              <a:buNone/>
              <a:defRPr/>
            </a:lvl1pPr>
          </a:lstStyle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Spring Boot:</a:t>
            </a:r>
          </a:p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Adapt to your environment</a:t>
            </a: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Erwin Hoeckx (@ErwinHoeckx)</a:t>
            </a: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Arjan Jorritsma (@arjanjorritsma)</a:t>
            </a:r>
          </a:p>
        </p:txBody>
      </p:sp>
    </p:spTree>
    <p:extLst>
      <p:ext uri="{BB962C8B-B14F-4D97-AF65-F5344CB8AC3E}">
        <p14:creationId xmlns:p14="http://schemas.microsoft.com/office/powerpoint/2010/main" val="213659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58311"/>
            <a:ext cx="2743200" cy="2743200"/>
          </a:xfrm>
        </p:spPr>
      </p:pic>
      <p:pic>
        <p:nvPicPr>
          <p:cNvPr id="7" name="Tijdelijke aanduiding voor inhou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2" y="2358311"/>
            <a:ext cx="2743200" cy="2743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7707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Erwin Hoeckx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CGI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955830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Exo 2.0" panose="00000500000000000000" pitchFamily="50" charset="0"/>
              </a:rPr>
              <a:t>Arjan</a:t>
            </a:r>
            <a:r>
              <a:rPr lang="en-US" sz="1350" dirty="0">
                <a:latin typeface="Exo 2.0" panose="00000500000000000000" pitchFamily="50" charset="0"/>
              </a:rPr>
              <a:t> </a:t>
            </a:r>
            <a:r>
              <a:rPr lang="en-US" sz="1350" dirty="0" err="1">
                <a:latin typeface="Exo 2.0" panose="00000500000000000000" pitchFamily="50" charset="0"/>
              </a:rPr>
              <a:t>Jorritsma</a:t>
            </a:r>
            <a:endParaRPr lang="en-US" sz="1350" dirty="0">
              <a:latin typeface="Exo 2.0" panose="00000500000000000000" pitchFamily="50" charset="0"/>
            </a:endParaRP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CJIB</a:t>
            </a:r>
          </a:p>
        </p:txBody>
      </p:sp>
    </p:spTree>
    <p:extLst>
      <p:ext uri="{BB962C8B-B14F-4D97-AF65-F5344CB8AC3E}">
        <p14:creationId xmlns:p14="http://schemas.microsoft.com/office/powerpoint/2010/main" val="1106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20" name="Rechthoek: afgeronde hoeken 19"/>
          <p:cNvSpPr/>
          <p:nvPr/>
        </p:nvSpPr>
        <p:spPr>
          <a:xfrm>
            <a:off x="2967082" y="2707344"/>
            <a:ext cx="1541477" cy="849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Order</a:t>
            </a:r>
          </a:p>
        </p:txBody>
      </p:sp>
      <p:cxnSp>
        <p:nvCxnSpPr>
          <p:cNvPr id="21" name="Rechte verbindingslijn met pijl 20"/>
          <p:cNvCxnSpPr>
            <a:stCxn id="20" idx="2"/>
            <a:endCxn id="24" idx="0"/>
          </p:cNvCxnSpPr>
          <p:nvPr/>
        </p:nvCxnSpPr>
        <p:spPr>
          <a:xfrm>
            <a:off x="3737820" y="3556730"/>
            <a:ext cx="0" cy="7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20" idx="3"/>
            <a:endCxn id="27" idx="1"/>
          </p:cNvCxnSpPr>
          <p:nvPr/>
        </p:nvCxnSpPr>
        <p:spPr>
          <a:xfrm>
            <a:off x="4508559" y="3132037"/>
            <a:ext cx="146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ep 22"/>
          <p:cNvGrpSpPr/>
          <p:nvPr/>
        </p:nvGrpSpPr>
        <p:grpSpPr>
          <a:xfrm>
            <a:off x="2967082" y="4308712"/>
            <a:ext cx="2424419" cy="1564966"/>
            <a:chOff x="773184" y="4682455"/>
            <a:chExt cx="3232559" cy="2086622"/>
          </a:xfrm>
        </p:grpSpPr>
        <p:sp>
          <p:nvSpPr>
            <p:cNvPr id="24" name="Rechthoek: afgeronde hoeken 23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Warehouse</a:t>
              </a:r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773184" y="5814969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shipOrder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getInventory</a:t>
              </a:r>
              <a:r>
                <a:rPr lang="en-US" sz="1350" dirty="0">
                  <a:latin typeface="Exo 2.0" panose="00000500000000000000" pitchFamily="50" charset="0"/>
                </a:rPr>
                <a:t> (REST)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5977157" y="2707344"/>
            <a:ext cx="2424419" cy="1562785"/>
            <a:chOff x="8296711" y="2484539"/>
            <a:chExt cx="3232559" cy="2083713"/>
          </a:xfrm>
        </p:grpSpPr>
        <p:sp>
          <p:nvSpPr>
            <p:cNvPr id="27" name="Rechthoek: afgeronde hoeken 26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Finance</a:t>
              </a: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8296711" y="3614144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sendInvoice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executePayment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sp>
        <p:nvSpPr>
          <p:cNvPr id="29" name="Tekstvak 28"/>
          <p:cNvSpPr txBox="1"/>
          <p:nvPr/>
        </p:nvSpPr>
        <p:spPr>
          <a:xfrm>
            <a:off x="1333850" y="2845273"/>
            <a:ext cx="15666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</a:pPr>
            <a:r>
              <a:rPr lang="en-US" sz="1350" dirty="0" err="1">
                <a:latin typeface="Exo 2.0" panose="00000500000000000000" pitchFamily="50" charset="0"/>
              </a:rPr>
              <a:t>executeOrder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53132" y="760520"/>
            <a:ext cx="6457949" cy="12954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461639" y="4066040"/>
            <a:ext cx="4197107" cy="1455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Spring Boot-style application: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Use of Spring Boot starters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Automatic configuration of JTA &amp; JMS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0" name="Tijdelijke aanduiding voor tekst 7"/>
          <p:cNvSpPr txBox="1">
            <a:spLocks/>
          </p:cNvSpPr>
          <p:nvPr/>
        </p:nvSpPr>
        <p:spPr>
          <a:xfrm>
            <a:off x="5264458" y="4066040"/>
            <a:ext cx="3542192" cy="145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Old-style application 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XML spring configuration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JTA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JMS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Rechthoek: afgeronde hoeken 10"/>
          <p:cNvSpPr/>
          <p:nvPr/>
        </p:nvSpPr>
        <p:spPr>
          <a:xfrm>
            <a:off x="6218035" y="2778711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Warehouse</a:t>
            </a:r>
          </a:p>
        </p:txBody>
      </p:sp>
      <p:sp>
        <p:nvSpPr>
          <p:cNvPr id="12" name="Rechthoek: afgeronde hoeken 11"/>
          <p:cNvSpPr/>
          <p:nvPr/>
        </p:nvSpPr>
        <p:spPr>
          <a:xfrm>
            <a:off x="1253132" y="2775707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66249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traced&amp; resent if needed</a:t>
            </a:r>
          </a:p>
          <a:p>
            <a:r>
              <a:rPr lang="en-US" dirty="0" err="1"/>
              <a:t>Eclipselink</a:t>
            </a:r>
            <a:r>
              <a:rPr lang="en-US" dirty="0"/>
              <a:t> is the JPA implementation of choice</a:t>
            </a:r>
          </a:p>
          <a:p>
            <a:r>
              <a:rPr lang="en-US" dirty="0"/>
              <a:t>Uniform set of libraries across organization</a:t>
            </a:r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2: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Centralize 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0AE5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372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219</Words>
  <Application>Microsoft Office PowerPoint</Application>
  <PresentationFormat>Diavoorstelling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 Medium Italic</vt:lpstr>
      <vt:lpstr>Exo 2.0</vt:lpstr>
      <vt:lpstr>Exo 2.0 Black Italic</vt:lpstr>
      <vt:lpstr>Exo 2.0 Extra Bold</vt:lpstr>
      <vt:lpstr>Exo 2.0 Medium</vt:lpstr>
      <vt:lpstr>Exo 2.0 Medium Italic</vt:lpstr>
      <vt:lpstr>Exo 2.0 Semi Bold</vt:lpstr>
      <vt:lpstr>Tema de Office</vt:lpstr>
      <vt:lpstr>PowerPoint-presentatie</vt:lpstr>
      <vt:lpstr>About us</vt:lpstr>
      <vt:lpstr>Acme architecture</vt:lpstr>
      <vt:lpstr>Applications</vt:lpstr>
      <vt:lpstr>Requirements</vt:lpstr>
      <vt:lpstr>Lab 1: centralize stack</vt:lpstr>
      <vt:lpstr>LAB 2: Centralize entities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Sergi Almar</dc:title>
  <dc:creator>..</dc:creator>
  <cp:lastModifiedBy>Erwin Hoeckx</cp:lastModifiedBy>
  <cp:revision>30</cp:revision>
  <dcterms:created xsi:type="dcterms:W3CDTF">2016-05-03T17:09:51Z</dcterms:created>
  <dcterms:modified xsi:type="dcterms:W3CDTF">2017-05-11T19:18:38Z</dcterms:modified>
</cp:coreProperties>
</file>