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2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6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11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7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5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8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8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6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AD87-8A12-43A7-9B65-CFBC9BBAEF55}" type="datetimeFigureOut">
              <a:rPr lang="en-US" smtClean="0"/>
              <a:t>05/03/2017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71F2-6282-4BCE-9AB3-30693EE564D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5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5134" y="1803405"/>
            <a:ext cx="11481732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Spring boot:</a:t>
            </a:r>
            <a:br>
              <a:rPr lang="en-US" dirty="0"/>
            </a:br>
            <a:r>
              <a:rPr lang="en-US" dirty="0"/>
              <a:t>Adapt to your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6663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01415"/>
            <a:ext cx="3657600" cy="3657600"/>
          </a:xfrm>
        </p:spPr>
      </p:pic>
      <p:pic>
        <p:nvPicPr>
          <p:cNvPr id="11" name="Tijdelijke aanduiding voor inhoud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43" y="2001415"/>
            <a:ext cx="3657600" cy="3657600"/>
          </a:xfrm>
        </p:spPr>
      </p:pic>
      <p:sp>
        <p:nvSpPr>
          <p:cNvPr id="12" name="Tekstvak 11"/>
          <p:cNvSpPr txBox="1"/>
          <p:nvPr/>
        </p:nvSpPr>
        <p:spPr>
          <a:xfrm>
            <a:off x="1343608" y="5784976"/>
            <a:ext cx="40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Erwin Hoeckx</a:t>
            </a:r>
          </a:p>
          <a:p>
            <a:pPr algn="ctr"/>
            <a:r>
              <a:rPr lang="en-US" dirty="0"/>
              <a:t>Software Architect</a:t>
            </a:r>
          </a:p>
          <a:p>
            <a:pPr algn="ctr"/>
            <a:r>
              <a:rPr lang="en-US" dirty="0"/>
              <a:t>CGI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607773" y="5784976"/>
            <a:ext cx="409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Arjan</a:t>
            </a:r>
            <a:r>
              <a:rPr lang="en-US" dirty="0"/>
              <a:t> </a:t>
            </a:r>
            <a:r>
              <a:rPr lang="en-US" dirty="0" err="1"/>
              <a:t>Jorritsma</a:t>
            </a:r>
            <a:endParaRPr lang="en-US" dirty="0"/>
          </a:p>
          <a:p>
            <a:pPr algn="ctr"/>
            <a:r>
              <a:rPr lang="en-US" dirty="0"/>
              <a:t>Software Architect</a:t>
            </a:r>
          </a:p>
          <a:p>
            <a:pPr algn="ctr"/>
            <a:r>
              <a:rPr lang="en-US" dirty="0"/>
              <a:t>CJIB</a:t>
            </a:r>
          </a:p>
        </p:txBody>
      </p:sp>
    </p:spTree>
    <p:extLst>
      <p:ext uri="{BB962C8B-B14F-4D97-AF65-F5344CB8AC3E}">
        <p14:creationId xmlns:p14="http://schemas.microsoft.com/office/powerpoint/2010/main" val="350366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7" name="Rechthoek: afgeronde hoeken 6"/>
          <p:cNvSpPr/>
          <p:nvPr/>
        </p:nvSpPr>
        <p:spPr>
          <a:xfrm>
            <a:off x="3956108" y="2466792"/>
            <a:ext cx="2055303" cy="11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9" name="Rechte verbindingslijn met pijl 8"/>
          <p:cNvCxnSpPr>
            <a:stCxn id="7" idx="2"/>
            <a:endCxn id="6" idx="0"/>
          </p:cNvCxnSpPr>
          <p:nvPr/>
        </p:nvCxnSpPr>
        <p:spPr>
          <a:xfrm>
            <a:off x="4983760" y="3599306"/>
            <a:ext cx="0" cy="100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7" idx="3"/>
            <a:endCxn id="5" idx="1"/>
          </p:cNvCxnSpPr>
          <p:nvPr/>
        </p:nvCxnSpPr>
        <p:spPr>
          <a:xfrm>
            <a:off x="6011411" y="3033049"/>
            <a:ext cx="1958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ep 17"/>
          <p:cNvGrpSpPr/>
          <p:nvPr/>
        </p:nvGrpSpPr>
        <p:grpSpPr>
          <a:xfrm>
            <a:off x="3956108" y="4601949"/>
            <a:ext cx="3232559" cy="2055844"/>
            <a:chOff x="773184" y="4682455"/>
            <a:chExt cx="3232559" cy="2055844"/>
          </a:xfrm>
        </p:grpSpPr>
        <p:sp>
          <p:nvSpPr>
            <p:cNvPr id="6" name="Rechthoek: afgeronde hoeken 5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Warehouse</a:t>
              </a: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773184" y="5814969"/>
              <a:ext cx="32325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shipOrder</a:t>
              </a:r>
              <a:r>
                <a:rPr lang="en-US" dirty="0"/>
                <a:t> (JMS)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getInventory</a:t>
              </a:r>
              <a:r>
                <a:rPr lang="en-US" dirty="0"/>
                <a:t> (REST)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19" name="Groep 18"/>
          <p:cNvGrpSpPr/>
          <p:nvPr/>
        </p:nvGrpSpPr>
        <p:grpSpPr>
          <a:xfrm>
            <a:off x="7969542" y="2466792"/>
            <a:ext cx="3232559" cy="2052935"/>
            <a:chOff x="8296711" y="2484539"/>
            <a:chExt cx="3232559" cy="2052935"/>
          </a:xfrm>
        </p:grpSpPr>
        <p:sp>
          <p:nvSpPr>
            <p:cNvPr id="5" name="Rechthoek: afgeronde hoeken 4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Finance</a:t>
              </a:r>
            </a:p>
          </p:txBody>
        </p:sp>
        <p:sp>
          <p:nvSpPr>
            <p:cNvPr id="15" name="Tekstvak 14"/>
            <p:cNvSpPr txBox="1"/>
            <p:nvPr/>
          </p:nvSpPr>
          <p:spPr>
            <a:xfrm>
              <a:off x="8296711" y="3614144"/>
              <a:ext cx="32325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sendInvoice</a:t>
              </a:r>
              <a:r>
                <a:rPr lang="en-US" dirty="0"/>
                <a:t> (JMS)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executePayment</a:t>
              </a:r>
              <a:r>
                <a:rPr lang="en-US" dirty="0"/>
                <a:t> (JMS)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sp>
        <p:nvSpPr>
          <p:cNvPr id="20" name="Tekstvak 19"/>
          <p:cNvSpPr txBox="1"/>
          <p:nvPr/>
        </p:nvSpPr>
        <p:spPr>
          <a:xfrm>
            <a:off x="1778466" y="2650697"/>
            <a:ext cx="208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 err="1"/>
              <a:t>executeOrder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0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half" idx="18"/>
          </p:nvPr>
        </p:nvSpPr>
        <p:spPr>
          <a:xfrm>
            <a:off x="688618" y="4278386"/>
            <a:ext cx="3451582" cy="1940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Boot-style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Spring Boot starters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 configuration of JTA &amp; JMS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JPA (</a:t>
            </a:r>
            <a:r>
              <a:rPr lang="en-US" dirty="0" err="1"/>
              <a:t>Eclipselink</a:t>
            </a:r>
            <a:r>
              <a:rPr lang="en-US" dirty="0"/>
              <a:t>)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Application-local implementation of storing JMS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half" idx="19"/>
          </p:nvPr>
        </p:nvSpPr>
        <p:spPr>
          <a:xfrm>
            <a:off x="4374261" y="4278386"/>
            <a:ext cx="3448935" cy="1940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Old-style application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XML spring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JTA 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JPA (</a:t>
            </a:r>
            <a:r>
              <a:rPr lang="en-US" dirty="0" err="1"/>
              <a:t>Eclipselink</a:t>
            </a:r>
            <a:r>
              <a:rPr lang="en-US" dirty="0"/>
              <a:t>) 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JMS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Application-local implementation of storing JMS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half" idx="20"/>
          </p:nvPr>
        </p:nvSpPr>
        <p:spPr>
          <a:xfrm>
            <a:off x="8049731" y="4278387"/>
            <a:ext cx="3452445" cy="19402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hthoek: afgeronde hoeken 13"/>
          <p:cNvSpPr/>
          <p:nvPr/>
        </p:nvSpPr>
        <p:spPr>
          <a:xfrm>
            <a:off x="5071078" y="2557943"/>
            <a:ext cx="2055303" cy="11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Warehouse</a:t>
            </a:r>
          </a:p>
        </p:txBody>
      </p:sp>
      <p:sp>
        <p:nvSpPr>
          <p:cNvPr id="15" name="Rechthoek: afgeronde hoeken 14"/>
          <p:cNvSpPr/>
          <p:nvPr/>
        </p:nvSpPr>
        <p:spPr>
          <a:xfrm>
            <a:off x="8746142" y="2491959"/>
            <a:ext cx="2055303" cy="11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6" name="Rechthoek: afgeronde hoeken 15"/>
          <p:cNvSpPr/>
          <p:nvPr/>
        </p:nvSpPr>
        <p:spPr>
          <a:xfrm>
            <a:off x="1386757" y="2557943"/>
            <a:ext cx="2055303" cy="1132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39989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traced&amp; resent if needed</a:t>
            </a:r>
          </a:p>
          <a:p>
            <a:r>
              <a:rPr lang="en-US" dirty="0" err="1"/>
              <a:t>Eclipselink</a:t>
            </a:r>
            <a:r>
              <a:rPr lang="en-US" dirty="0"/>
              <a:t> is the JPA implementation of choice</a:t>
            </a:r>
          </a:p>
          <a:p>
            <a:r>
              <a:rPr lang="en-US" dirty="0"/>
              <a:t>Uniform set of libraries across organization</a:t>
            </a:r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commons library framework</a:t>
            </a:r>
          </a:p>
          <a:p>
            <a:endParaRPr lang="en-US" dirty="0"/>
          </a:p>
          <a:p>
            <a:r>
              <a:rPr lang="en-US" dirty="0"/>
              <a:t>Step 2: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3: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	   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6338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70</TotalTime>
  <Words>210</Words>
  <Application>Microsoft Office PowerPoint</Application>
  <PresentationFormat>Breedbeeld</PresentationFormat>
  <Paragraphs>52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Condensspoor</vt:lpstr>
      <vt:lpstr>Spring boot: Adapt to your environment</vt:lpstr>
      <vt:lpstr>About us</vt:lpstr>
      <vt:lpstr>Content</vt:lpstr>
      <vt:lpstr>Acme architecture</vt:lpstr>
      <vt:lpstr>Applications</vt:lpstr>
      <vt:lpstr>Requirements</vt:lpstr>
      <vt:lpstr>Lab 1: centralize stack</vt:lpstr>
      <vt:lpstr>LAB 2: Centralize entities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boot: Adapt to your environment</dc:title>
  <dc:creator>Erwin Hoeckx</dc:creator>
  <cp:lastModifiedBy>Erwin Hoeckx</cp:lastModifiedBy>
  <cp:revision>6</cp:revision>
  <dcterms:created xsi:type="dcterms:W3CDTF">2017-04-28T19:30:39Z</dcterms:created>
  <dcterms:modified xsi:type="dcterms:W3CDTF">2017-05-03T19:45:24Z</dcterms:modified>
</cp:coreProperties>
</file>