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9" r:id="rId3"/>
    <p:sldId id="270" r:id="rId4"/>
    <p:sldId id="271" r:id="rId5"/>
    <p:sldId id="266" r:id="rId6"/>
    <p:sldId id="267" r:id="rId7"/>
    <p:sldId id="268" r:id="rId8"/>
    <p:sldId id="272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99" autoAdjust="0"/>
  </p:normalViewPr>
  <p:slideViewPr>
    <p:cSldViewPr snapToGrid="0" snapToObjects="1"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92500" lnSpcReduction="2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 smtClean="0">
                <a:latin typeface="Exo 2.0" panose="00000500000000000000" pitchFamily="50" charset="0"/>
              </a:rPr>
              <a:t>CJIB – Dutch Ministry of Security &amp; Justice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79576" y="2845273"/>
            <a:ext cx="1720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>
                <a:latin typeface="Exo 2.0" panose="00000500000000000000" pitchFamily="50" charset="0"/>
              </a:rPr>
              <a:t>Legacy </a:t>
            </a:r>
            <a:r>
              <a:rPr lang="en-US" sz="1350" dirty="0">
                <a:latin typeface="Exo 2.0" panose="00000500000000000000" pitchFamily="50" charset="0"/>
              </a:rPr>
              <a:t>application 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</a:t>
            </a:r>
            <a:r>
              <a:rPr lang="en-US" dirty="0" smtClean="0"/>
              <a:t>traced &amp; </a:t>
            </a:r>
            <a:r>
              <a:rPr lang="en-US" dirty="0"/>
              <a:t>resent if needed</a:t>
            </a:r>
          </a:p>
          <a:p>
            <a:r>
              <a:rPr lang="en-US" dirty="0" err="1"/>
              <a:t>Eclipselink</a:t>
            </a:r>
            <a:r>
              <a:rPr lang="en-US" dirty="0"/>
              <a:t> is the JPA implementation of choice</a:t>
            </a:r>
          </a:p>
          <a:p>
            <a:r>
              <a:rPr lang="en-US" dirty="0"/>
              <a:t>Uniform set of libraries across organization</a:t>
            </a:r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dirty="0" smtClean="0"/>
              <a:t>centralize </a:t>
            </a:r>
            <a:r>
              <a:rPr lang="en-US" dirty="0"/>
              <a:t>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</a:t>
            </a:r>
            <a:r>
              <a:rPr lang="en-US" dirty="0" smtClean="0"/>
              <a:t>3: centralize </a:t>
            </a:r>
            <a:r>
              <a:rPr lang="en-US" dirty="0" err="1" smtClean="0"/>
              <a:t>messagehandling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</a:t>
            </a:r>
            <a:r>
              <a:rPr lang="en-US" dirty="0" smtClean="0"/>
              <a:t>of JMS </a:t>
            </a:r>
            <a:r>
              <a:rPr lang="en-US" dirty="0" err="1" smtClean="0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</a:t>
            </a:r>
            <a:r>
              <a:rPr lang="en-US" dirty="0" smtClean="0"/>
              <a:t>Add the @</a:t>
            </a:r>
            <a:r>
              <a:rPr lang="en-US" dirty="0" err="1" smtClean="0"/>
              <a:t>MessageHandlerBean</a:t>
            </a:r>
            <a:r>
              <a:rPr lang="en-US" dirty="0" smtClean="0"/>
              <a:t> </a:t>
            </a:r>
            <a:r>
              <a:rPr lang="en-US" dirty="0" err="1" smtClean="0"/>
              <a:t>annotion</a:t>
            </a:r>
            <a:r>
              <a:rPr lang="en-US" dirty="0" smtClean="0"/>
              <a:t> to the </a:t>
            </a:r>
            <a:r>
              <a:rPr lang="en-US" dirty="0" err="1" smtClean="0"/>
              <a:t>messagehandler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253</Words>
  <Application>Microsoft Office PowerPoint</Application>
  <PresentationFormat>Diavoorstelling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Tema de Office</vt:lpstr>
      <vt:lpstr>PowerPoint-presentatie</vt:lpstr>
      <vt:lpstr>About us</vt:lpstr>
      <vt:lpstr>Acme architecture</vt:lpstr>
      <vt:lpstr>Applications</vt:lpstr>
      <vt:lpstr>Requirements</vt:lpstr>
      <vt:lpstr>Lab 1: centralize stack</vt:lpstr>
      <vt:lpstr>LAB 2: centralize entities</vt:lpstr>
      <vt:lpstr>LAB 3: centralize messagehandling (optional)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Jorritsma, A. (Arjan)</cp:lastModifiedBy>
  <cp:revision>33</cp:revision>
  <dcterms:created xsi:type="dcterms:W3CDTF">2016-05-03T17:09:51Z</dcterms:created>
  <dcterms:modified xsi:type="dcterms:W3CDTF">2017-05-12T09:23:27Z</dcterms:modified>
</cp:coreProperties>
</file>