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2" r:id="rId12"/>
    <p:sldId id="29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2"/>
            <p14:sldId id="29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Using React Context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and Using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a Consumer?</a:t>
            </a:r>
            <a:br>
              <a:rPr lang="en-GB" dirty="0"/>
            </a:br>
            <a:r>
              <a:rPr lang="en-GB" dirty="0"/>
              <a:t>A component that subscribes to a Context and receives its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with a Consumer:</a:t>
            </a:r>
          </a:p>
          <a:p>
            <a:r>
              <a:rPr lang="en-GB" b="1" dirty="0"/>
              <a:t>When to Use Consumers Over </a:t>
            </a:r>
            <a:r>
              <a:rPr lang="en-GB" b="1" dirty="0" err="1"/>
              <a:t>useContext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When working with class components.</a:t>
            </a:r>
          </a:p>
          <a:p>
            <a:endParaRPr lang="en-GB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C8A0DC-161A-9433-1199-45ADF9C0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92" y="3205294"/>
            <a:ext cx="4939672" cy="14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React Context simplifies state management.</a:t>
            </a:r>
          </a:p>
          <a:p>
            <a:r>
              <a:rPr lang="en-GB" dirty="0"/>
              <a:t>Avoids prop drilling for better readability.</a:t>
            </a:r>
          </a:p>
          <a:p>
            <a:r>
              <a:rPr lang="en-GB" dirty="0"/>
              <a:t>Scales well with multiple contexts for modular state handling.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5B5F6-E8AE-6D31-B183-E8913D9D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7EFF-18C8-31E4-4FF5-18690B7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3D22-CE26-D671-47DA-4D7342FA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Experiment with custom hooks for </a:t>
            </a:r>
            <a:r>
              <a:rPr lang="en-GB" err="1"/>
              <a:t>context</a:t>
            </a:r>
            <a:r>
              <a:rPr lang="en-GB"/>
              <a:t>.</a:t>
            </a:r>
          </a:p>
          <a:p>
            <a:r>
              <a:rPr lang="en-GB"/>
              <a:t>Combine </a:t>
            </a:r>
            <a:r>
              <a:rPr lang="en-GB" dirty="0"/>
              <a:t>with state libraries like Redux or </a:t>
            </a:r>
            <a:r>
              <a:rPr lang="en-GB" dirty="0" err="1"/>
              <a:t>Zustand</a:t>
            </a:r>
            <a:r>
              <a:rPr lang="en-GB" dirty="0"/>
              <a:t> for larger apps.</a:t>
            </a:r>
          </a:p>
        </p:txBody>
      </p:sp>
    </p:spTree>
    <p:extLst>
      <p:ext uri="{BB962C8B-B14F-4D97-AF65-F5344CB8AC3E}">
        <p14:creationId xmlns:p14="http://schemas.microsoft.com/office/powerpoint/2010/main" val="103355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Simplifying State Management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React Context</a:t>
            </a:r>
          </a:p>
          <a:p>
            <a:pPr>
              <a:buFont typeface="+mj-lt"/>
              <a:buAutoNum type="arabicPeriod"/>
            </a:pPr>
            <a:r>
              <a:rPr lang="en-GB" dirty="0"/>
              <a:t>Real World examples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Context Providers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Context Consumers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54127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React Context?</a:t>
            </a:r>
            <a:br>
              <a:rPr lang="en-GB" dirty="0"/>
            </a:br>
            <a:r>
              <a:rPr lang="en-GB" dirty="0"/>
              <a:t>A mechanism for sharing values across the component tree without passing props manually at every level.</a:t>
            </a:r>
          </a:p>
          <a:p>
            <a:r>
              <a:rPr lang="en-GB" b="1" dirty="0"/>
              <a:t>Core Features: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 global state that can be accessed by any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Reduces prop drilling.</a:t>
            </a:r>
          </a:p>
          <a:p>
            <a:r>
              <a:rPr lang="en-GB" b="1" dirty="0"/>
              <a:t>Introduced in React 16.3 and improved over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React Context is built into React</a:t>
            </a:r>
            <a:br>
              <a:rPr lang="en-GB" dirty="0"/>
            </a:br>
            <a:r>
              <a:rPr lang="en-GB" dirty="0"/>
              <a:t>no additional library is required.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1: Import </a:t>
            </a:r>
            <a:r>
              <a:rPr lang="en-GB" dirty="0" err="1"/>
              <a:t>createContext</a:t>
            </a:r>
            <a:endParaRPr lang="en-GB" dirty="0"/>
          </a:p>
          <a:p>
            <a:pPr marL="324000" lvl="1" indent="0">
              <a:buNone/>
            </a:pPr>
            <a:br>
              <a:rPr lang="en-GB" dirty="0"/>
            </a:br>
            <a:br>
              <a:rPr lang="en-GB" dirty="0"/>
            </a:br>
            <a:r>
              <a:rPr lang="en-GB" dirty="0"/>
              <a:t>2: Create a Context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501B4-2E6B-32F5-5FF5-079C6B86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63" y="3739726"/>
            <a:ext cx="54737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4AC04-B8DA-5465-13AE-246BB7EC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263" y="4647988"/>
            <a:ext cx="4038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Problem Does React Context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The Problem: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Prop drilling makes passing data cumbersome and error-prone, especially with deeply nested components.</a:t>
            </a:r>
          </a:p>
          <a:p>
            <a:r>
              <a:rPr lang="en-GB" b="1" dirty="0"/>
              <a:t>The Solution: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React Context allows data to be available anywhere in the component tree without manual prop passing.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Theme Management:</a:t>
            </a:r>
            <a:br>
              <a:rPr lang="en-GB" dirty="0"/>
            </a:br>
            <a:r>
              <a:rPr lang="en-GB" dirty="0"/>
              <a:t>Dynamically switch between light and dark themes.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Authentication:</a:t>
            </a:r>
            <a:br>
              <a:rPr lang="en-GB" dirty="0"/>
            </a:br>
            <a:r>
              <a:rPr lang="en-GB" dirty="0"/>
              <a:t>Share user details and authentication status across the app.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2BAF1-04E0-9724-3D0F-94BB4E898FA6}"/>
              </a:ext>
            </a:extLst>
          </p:cNvPr>
          <p:cNvSpPr txBox="1">
            <a:spLocks/>
          </p:cNvSpPr>
          <p:nvPr/>
        </p:nvSpPr>
        <p:spPr>
          <a:xfrm>
            <a:off x="5503556" y="2190326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Language Translation:</a:t>
            </a:r>
            <a:br>
              <a:rPr lang="en-GB" dirty="0"/>
            </a:br>
            <a:r>
              <a:rPr lang="en-GB" dirty="0"/>
              <a:t>Provide localized strings globally.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State Sharing:</a:t>
            </a:r>
            <a:br>
              <a:rPr lang="en-GB" dirty="0"/>
            </a:br>
            <a:r>
              <a:rPr lang="en-GB" dirty="0"/>
              <a:t>Share app-wide settings or data, like cart items in an e-commerce app.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a Provider?</a:t>
            </a:r>
            <a:br>
              <a:rPr lang="en-GB" dirty="0"/>
            </a:br>
            <a:r>
              <a:rPr lang="en-GB" dirty="0"/>
              <a:t>A component that supplies the Context value to its children.</a:t>
            </a:r>
          </a:p>
          <a:p>
            <a:r>
              <a:rPr lang="en-GB" b="1" dirty="0"/>
              <a:t>Steps to Create a Provider: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Create Context: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Wrap components with </a:t>
            </a:r>
            <a:r>
              <a:rPr lang="en-GB" dirty="0" err="1"/>
              <a:t>MyContext.Provider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D2E9-1B17-E8B2-6107-27EA3071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17" y="3661937"/>
            <a:ext cx="3962400" cy="55880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B8E3EB3-AB04-36EC-DDCC-0D3F55A0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17" y="4730750"/>
            <a:ext cx="5867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Access the provided value using hooks:</a:t>
            </a:r>
          </a:p>
          <a:p>
            <a:r>
              <a:rPr lang="en-GB" b="1" dirty="0"/>
              <a:t>Benefits: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Cleaner syntax with </a:t>
            </a:r>
            <a:r>
              <a:rPr lang="en-GB" dirty="0" err="1"/>
              <a:t>useContext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Avoids manually subscribing to updates.</a:t>
            </a:r>
          </a:p>
          <a:p>
            <a:endParaRPr lang="en-GB" dirty="0"/>
          </a:p>
        </p:txBody>
      </p:sp>
      <p:pic>
        <p:nvPicPr>
          <p:cNvPr id="5" name="Picture 4" descr="A computer code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B2A63B7C-97A4-6981-E7FA-94F01526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95" y="2748546"/>
            <a:ext cx="5218132" cy="28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Use of Multiple Contexts/Providers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Multiple Contexts?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Separate concerns, e.g., </a:t>
            </a:r>
            <a:r>
              <a:rPr lang="en-GB" dirty="0" err="1"/>
              <a:t>UserContext</a:t>
            </a:r>
            <a:r>
              <a:rPr lang="en-GB" dirty="0"/>
              <a:t> for user info and </a:t>
            </a:r>
            <a:r>
              <a:rPr lang="en-GB" dirty="0" err="1"/>
              <a:t>ThemeContext</a:t>
            </a:r>
            <a:r>
              <a:rPr lang="en-GB" dirty="0"/>
              <a:t> for themes.</a:t>
            </a:r>
          </a:p>
          <a:p>
            <a:r>
              <a:rPr lang="en-GB" b="1" dirty="0"/>
              <a:t>Implementation Example: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Access values separately in components: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56366BF-7F8A-893A-1F3E-C8AE001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007" y="2799926"/>
            <a:ext cx="4559300" cy="1803400"/>
          </a:xfrm>
          <a:prstGeom prst="rect">
            <a:avLst/>
          </a:prstGeom>
        </p:spPr>
      </p:pic>
      <p:pic>
        <p:nvPicPr>
          <p:cNvPr id="8" name="Picture 7" descr="Red text on a black background&#10;&#10;Description automatically generated">
            <a:extLst>
              <a:ext uri="{FF2B5EF4-FFF2-40B4-BE49-F238E27FC236}">
                <a16:creationId xmlns:a16="http://schemas.microsoft.com/office/drawing/2014/main" id="{7FE91AAE-9A75-C3DB-79E3-0E0646ED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07" y="5302842"/>
            <a:ext cx="449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398</TotalTime>
  <Words>412</Words>
  <Application>Microsoft Macintosh PowerPoint</Application>
  <PresentationFormat>Widescreen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Using React Context</vt:lpstr>
      <vt:lpstr>Simplifying State Management in React</vt:lpstr>
      <vt:lpstr>Introduction to React Context</vt:lpstr>
      <vt:lpstr>Installation</vt:lpstr>
      <vt:lpstr>What Problem Does React Context Solve?</vt:lpstr>
      <vt:lpstr>Real-World Use Cases</vt:lpstr>
      <vt:lpstr>Creating Providers</vt:lpstr>
      <vt:lpstr>Using Providers</vt:lpstr>
      <vt:lpstr>Use of Multiple Contexts/Providers</vt:lpstr>
      <vt:lpstr>Creating and Using Consumers</vt:lpstr>
      <vt:lpstr>Conclusion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2024-11-17T12:27:05Z</dcterms:modified>
</cp:coreProperties>
</file>