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694"/>
  </p:normalViewPr>
  <p:slideViewPr>
    <p:cSldViewPr snapToGrid="0">
      <p:cViewPr varScale="1">
        <p:scale>
          <a:sx n="121" d="100"/>
          <a:sy n="121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rank.com/" TargetMode="External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eeksforgeeks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Interviews and algorithms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and Using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Books:</a:t>
            </a:r>
            <a:r>
              <a:rPr lang="en-GB" i="1" dirty="0" err="1"/>
              <a:t>"Cracking</a:t>
            </a:r>
            <a:r>
              <a:rPr lang="en-GB" i="1" dirty="0"/>
              <a:t> the Coding Interview"</a:t>
            </a:r>
            <a:r>
              <a:rPr lang="en-GB" dirty="0"/>
              <a:t> by Gayle </a:t>
            </a:r>
            <a:r>
              <a:rPr lang="en-GB" dirty="0" err="1"/>
              <a:t>Laakmann</a:t>
            </a:r>
            <a:r>
              <a:rPr lang="en-GB" dirty="0"/>
              <a:t> McDowell.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"Introduction to Algorithms"</a:t>
            </a:r>
            <a:r>
              <a:rPr lang="en-GB" dirty="0"/>
              <a:t> by </a:t>
            </a:r>
            <a:r>
              <a:rPr lang="en-GB" dirty="0" err="1"/>
              <a:t>Cormen</a:t>
            </a:r>
            <a:r>
              <a:rPr lang="en-GB" dirty="0"/>
              <a:t> et 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Websites: </a:t>
            </a:r>
            <a:r>
              <a:rPr lang="en-GB" dirty="0">
                <a:hlinkClick r:id="rId2"/>
              </a:rPr>
              <a:t>LeetCode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HackerRank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GeeksforGeeks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Videos:YouTube</a:t>
            </a:r>
            <a:r>
              <a:rPr lang="en-GB" dirty="0"/>
              <a:t> channels like "CS Dojo" and "</a:t>
            </a:r>
            <a:r>
              <a:rPr lang="en-GB" dirty="0" err="1"/>
              <a:t>freeCodeCamp</a:t>
            </a:r>
            <a:r>
              <a:rPr lang="en-GB" dirty="0"/>
              <a:t>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dev.to</a:t>
            </a:r>
            <a:r>
              <a:rPr lang="en-GB" dirty="0"/>
              <a:t>/</a:t>
            </a:r>
            <a:r>
              <a:rPr lang="en-GB" dirty="0" err="1"/>
              <a:t>koladev</a:t>
            </a:r>
            <a:r>
              <a:rPr lang="en-GB" dirty="0"/>
              <a:t>/8-must-know-sorting-algorithms-5ja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Preparing for Technical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Introducing Mock Interviews</a:t>
            </a:r>
          </a:p>
          <a:p>
            <a:pPr>
              <a:buFont typeface="+mj-lt"/>
              <a:buAutoNum type="arabicPeriod"/>
            </a:pPr>
            <a:r>
              <a:rPr lang="en-GB" dirty="0"/>
              <a:t>Why Algorithms Are Often Included in Interviews</a:t>
            </a:r>
          </a:p>
          <a:p>
            <a:pPr>
              <a:buFont typeface="+mj-lt"/>
              <a:buAutoNum type="arabicPeriod"/>
            </a:pPr>
            <a:r>
              <a:rPr lang="en-GB" dirty="0"/>
              <a:t>Search Algorithms</a:t>
            </a:r>
          </a:p>
          <a:p>
            <a:pPr>
              <a:buFont typeface="+mj-lt"/>
              <a:buAutoNum type="arabicPeriod"/>
            </a:pPr>
            <a:r>
              <a:rPr lang="en-GB" dirty="0"/>
              <a:t>Sort Algorithms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Introducing Mock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54127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Mock interviews simulate real-world technical interview scenarios.</a:t>
            </a:r>
          </a:p>
          <a:p>
            <a:r>
              <a:rPr lang="en-GB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Practice presenting your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Learn what interviewers look for.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Gain confidence and receive feedback.</a:t>
            </a:r>
          </a:p>
          <a:p>
            <a:r>
              <a:rPr lang="en-GB" dirty="0"/>
              <a:t>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Interviewer</a:t>
            </a:r>
            <a:r>
              <a:rPr lang="en-GB" dirty="0"/>
              <a:t>: Evaluates technical and soft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Interviewee</a:t>
            </a:r>
            <a:r>
              <a:rPr lang="en-GB" dirty="0"/>
              <a:t>: Presents their experience and solves challenges.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 Interviewer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Technical Aptitude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"Can you explain your thought process for solving this problem?"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"What are the time and space complexities of your solution?"</a:t>
            </a:r>
          </a:p>
          <a:p>
            <a:r>
              <a:rPr lang="en-GB" b="1" dirty="0"/>
              <a:t>Problem-Solving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"How would you optimize this algorithm?"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"Can you solve this with another approach?"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7DAC60-1A62-9C75-B909-84542EF909F1}"/>
              </a:ext>
            </a:extLst>
          </p:cNvPr>
          <p:cNvSpPr txBox="1">
            <a:spLocks/>
          </p:cNvSpPr>
          <p:nvPr/>
        </p:nvSpPr>
        <p:spPr>
          <a:xfrm>
            <a:off x="6096000" y="2732499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Soft Skills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"How do you handle challenges or setbacks during a project?"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"Tell me about a time you worked in a team."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 Interviewee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GB" b="1" dirty="0"/>
              <a:t>About the Role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"What does success look like for this position?"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"What technologies or tools does the team use?"</a:t>
            </a:r>
          </a:p>
          <a:p>
            <a:r>
              <a:rPr lang="en-GB" b="1" dirty="0"/>
              <a:t>Company Culture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"Can you tell me about the team dynamic?"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"Are there opportunities for professional development?"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A6F179-3761-38D1-6990-DF3165E991FE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Project-Specific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"What are some current challenges the team is facing?"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"How does this role contribute to the company’s goals?"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Algorithms Are Often Included in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Evaluate Problem-Solving Skills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Can you think critically and logically?</a:t>
            </a:r>
          </a:p>
          <a:p>
            <a:r>
              <a:rPr lang="en-GB" b="1" dirty="0"/>
              <a:t>Test Foundational Knowledge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Algorithms are a core part of software engineering.</a:t>
            </a:r>
          </a:p>
          <a:p>
            <a:r>
              <a:rPr lang="en-GB" b="1" dirty="0"/>
              <a:t>Assess Efficiency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Can you write code that performs well with large inputs?</a:t>
            </a:r>
          </a:p>
          <a:p>
            <a:r>
              <a:rPr lang="en-GB" b="1" dirty="0"/>
              <a:t>Gauge Learning Potential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Can you adapt to new challenges during the interview?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How it works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Sequentially checks each element in the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Stops when it finds the target or reaches the 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When to Use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Small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Unsorted arrays.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it works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Requires a sorted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Repeatedly divides the array into halves until the target is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When to Use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Sorted arrays.</a:t>
            </a:r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it works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Repeatedly compares adjacent elements and swaps them if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Iterates until no swaps are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When to Use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Teaching and learning basic sorting concepts.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efficient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405</TotalTime>
  <Words>469</Words>
  <Application>Microsoft Macintosh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 2</vt:lpstr>
      <vt:lpstr>Dividend</vt:lpstr>
      <vt:lpstr>Interviews and algorithms</vt:lpstr>
      <vt:lpstr>Preparing for Technical Interviews</vt:lpstr>
      <vt:lpstr>Introducing Mock Interviews</vt:lpstr>
      <vt:lpstr>Example Interviewer Questions</vt:lpstr>
      <vt:lpstr>Example Interviewee Questions</vt:lpstr>
      <vt:lpstr>Why Algorithms Are Often Included in Interviews</vt:lpstr>
      <vt:lpstr>Linear Search</vt:lpstr>
      <vt:lpstr>Binary Search</vt:lpstr>
      <vt:lpstr>Bubble Sort</vt:lpstr>
      <vt:lpstr>Creating and Using Consumers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2024-12-01T14:52:11Z</dcterms:modified>
</cp:coreProperties>
</file>