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97" r:id="rId5"/>
    <p:sldId id="301" r:id="rId6"/>
    <p:sldId id="302" r:id="rId7"/>
    <p:sldId id="298" r:id="rId8"/>
    <p:sldId id="300" r:id="rId9"/>
    <p:sldId id="299" r:id="rId10"/>
    <p:sldId id="29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301"/>
            <p14:sldId id="302"/>
            <p14:sldId id="298"/>
            <p14:sldId id="300"/>
            <p14:sldId id="299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44"/>
  </p:normalViewPr>
  <p:slideViewPr>
    <p:cSldViewPr snapToGrid="0">
      <p:cViewPr varScale="1">
        <p:scale>
          <a:sx n="116" d="100"/>
          <a:sy n="116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3410-588A-391F-4C63-6869E50A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9B73E-F231-7E20-A30A-8D87CC35F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663FF-143E-455C-52D6-88375786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8BF7-4412-0381-197D-B95C7DB37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3A56-F30B-FC71-A1BA-5E99F273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9AEB0-2ED9-4D66-90A1-E856F021C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65C49-F995-E8E7-B1E7-681319483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6E22-6BB2-29C5-5B0A-79BB4ED4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7957-2420-7315-6873-7848A21A1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F034F-C12C-413F-4F3F-C1105918D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2C55A-3FFB-99EE-CDF4-AD9988B36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8726-CCCA-81D3-92BE-2FFD2C3D0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307A-28A0-C170-26B6-5E2E78A3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EF71A-F8D6-E5C4-27BB-7428FB062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086D-F8AF-ED84-9483-1E7EF007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2BF9-B987-5486-668A-A825A5CA9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7FE1-8E8E-2DF0-A6FA-A9A683D3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21AEF-8364-BF83-0257-5C3E2514E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425C7-B1BD-B65D-6645-53C3F753A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2252-A3CE-9B34-BCB4-C7A91F21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85E-E3AE-32E0-8252-41FFEC27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979B5-BCD0-6277-B2FD-C59D78A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D12B-B3FC-8349-F192-2E0A8C05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2143-D422-5A15-014C-1487DF9D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Group Final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“Plans are nothing; planning is everything.” – </a:t>
            </a:r>
            <a:r>
              <a:rPr lang="en-GB" b="1" dirty="0"/>
              <a:t>Dwight D. Eisenhower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Let’s build the foundation for something incredible!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Full-Stack Application Development: FINAL </a:t>
            </a:r>
            <a:r>
              <a:rPr lang="en-GB" dirty="0" err="1"/>
              <a:t>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focus on:</a:t>
            </a:r>
            <a:br>
              <a:rPr lang="en-GB" dirty="0"/>
            </a:b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Develop wireframes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choose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build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set up the initial project structure.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Objectives for 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983983" cy="4238898"/>
          </a:xfrm>
        </p:spPr>
        <p:txBody>
          <a:bodyPr anchor="ctr">
            <a:normAutofit/>
          </a:bodyPr>
          <a:lstStyle/>
          <a:p>
            <a:r>
              <a:rPr lang="en-GB" b="1" dirty="0"/>
              <a:t>Conduct Research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Investigate similar applications and identify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new technologies or libraries to </a:t>
            </a:r>
            <a:r>
              <a:rPr lang="en-GB" dirty="0" err="1"/>
              <a:t>fulfill</a:t>
            </a:r>
            <a:r>
              <a:rPr lang="en-GB" dirty="0"/>
              <a:t> project requirements.</a:t>
            </a:r>
          </a:p>
          <a:p>
            <a:r>
              <a:rPr lang="en-GB" b="1" dirty="0"/>
              <a:t>Wireframing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Design the application's user interface and user experience (UI/UX).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detailed wireframes or </a:t>
            </a:r>
            <a:r>
              <a:rPr lang="en-GB" dirty="0" err="1"/>
              <a:t>mockups</a:t>
            </a:r>
            <a:r>
              <a:rPr lang="en-GB" dirty="0"/>
              <a:t> for all major screens.</a:t>
            </a:r>
          </a:p>
          <a:p>
            <a:r>
              <a:rPr lang="en-GB" b="1" dirty="0"/>
              <a:t>Set Up Project Structure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Initialize the project repositories for frontend (React) and backend (Django).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basic boilerplates for both frontend and backend.</a:t>
            </a:r>
          </a:p>
          <a:p>
            <a:r>
              <a:rPr lang="en-GB" b="1" dirty="0"/>
              <a:t>Prototype Key Features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Begin prototyping critical components (e.g., authentication, forms, APIs).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7874-8FDB-FEBE-0249-E4775B6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CA9-6D51-37DA-1A36-4CE6580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0CCF-6701-CBA8-F186-884F4D48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523809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Research Insights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Document findings on tools, technologies, and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Finalize the choice of new technology or library for integration.</a:t>
            </a:r>
          </a:p>
          <a:p>
            <a:r>
              <a:rPr lang="en-GB" b="1" dirty="0"/>
              <a:t>Wireframes/</a:t>
            </a:r>
            <a:r>
              <a:rPr lang="en-GB" b="1" dirty="0" err="1"/>
              <a:t>Mockups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Complete designs for the core features of the application.</a:t>
            </a:r>
          </a:p>
          <a:p>
            <a:r>
              <a:rPr lang="en-GB" b="1" dirty="0"/>
              <a:t>Project Setup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Functional repositories with clear folder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frontend and backend integration ready for development.</a:t>
            </a:r>
          </a:p>
          <a:p>
            <a:r>
              <a:rPr lang="en-GB" b="1" dirty="0"/>
              <a:t>Prototypes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Early versions of critical features to test feasibility and flow.</a:t>
            </a:r>
          </a:p>
        </p:txBody>
      </p:sp>
    </p:spTree>
    <p:extLst>
      <p:ext uri="{BB962C8B-B14F-4D97-AF65-F5344CB8AC3E}">
        <p14:creationId xmlns:p14="http://schemas.microsoft.com/office/powerpoint/2010/main" val="2209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E770-03EE-5D05-6B75-A2F5E3E4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6C5-6321-7033-46F6-8561351F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82F2-D25C-0058-F969-230825E2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Research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Identify use cases and inspiration from similar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one new tool or library to integrate.</a:t>
            </a:r>
          </a:p>
          <a:p>
            <a:r>
              <a:rPr lang="en-GB" b="1" dirty="0"/>
              <a:t>Design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Create wireframes for each page, focusing on UI/UX.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tools like Figma, Balsamiq, or Adobe XD for </a:t>
            </a:r>
            <a:r>
              <a:rPr lang="en-GB" dirty="0" err="1"/>
              <a:t>mockups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4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AB93F-E8E1-BA73-0339-EDCEF25F1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186-2672-19C1-B420-167164C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F123-BF22-8844-81E5-4A68A6EB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Set Up Repositories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Initialize GitHub repositories with clear naming conventions.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up React and Django boilerplates.</a:t>
            </a:r>
          </a:p>
          <a:p>
            <a:r>
              <a:rPr lang="en-GB" b="1" dirty="0"/>
              <a:t>Prototype Development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Prototype authentication system (e.g., login, registration).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sample components for data input and display.</a:t>
            </a:r>
          </a:p>
        </p:txBody>
      </p:sp>
    </p:spTree>
    <p:extLst>
      <p:ext uri="{BB962C8B-B14F-4D97-AF65-F5344CB8AC3E}">
        <p14:creationId xmlns:p14="http://schemas.microsoft.com/office/powerpoint/2010/main" val="12626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40A8-6C9E-FE82-B955-819DCA8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2AA-94FA-8EAE-5602-F449BE7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Challenges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F9C-AA59-A1CE-F56A-0EE09639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Technology Selection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Ensure compatibility between the new tool and existing stack.</a:t>
            </a:r>
          </a:p>
          <a:p>
            <a:r>
              <a:rPr lang="en-GB" b="1" dirty="0"/>
              <a:t>Wireframe Feasibility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Balance between innovative designs and practical implementation.</a:t>
            </a:r>
          </a:p>
          <a:p>
            <a:r>
              <a:rPr lang="en-GB" b="1" dirty="0"/>
              <a:t>Integration Issues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Resolve potential issues in connecting React and Django early on.</a:t>
            </a:r>
          </a:p>
        </p:txBody>
      </p:sp>
    </p:spTree>
    <p:extLst>
      <p:ext uri="{BB962C8B-B14F-4D97-AF65-F5344CB8AC3E}">
        <p14:creationId xmlns:p14="http://schemas.microsoft.com/office/powerpoint/2010/main" val="30501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4D69-ECB2-DE51-3A28-2B91D745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C8BA-473C-0DE2-ECA7-5E5A33A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Acceptance Criteria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6A8-AE83-B7E2-AF44-2200DC01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722113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The application must: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Display and Receive Input</a:t>
            </a:r>
            <a:r>
              <a:rPr lang="en-GB" dirty="0"/>
              <a:t>: User interaction feature (e.g., forms, search bar).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 Authentication</a:t>
            </a:r>
            <a:r>
              <a:rPr lang="en-GB" dirty="0"/>
              <a:t>: Login, registration, and logout system.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Be Responsive</a:t>
            </a:r>
            <a:r>
              <a:rPr lang="en-GB" dirty="0"/>
              <a:t>: Work seamlessly on desktop, tablet, and mobile.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Error-Free and Intuitive UI</a:t>
            </a:r>
            <a:r>
              <a:rPr lang="en-GB" dirty="0"/>
              <a:t>: User-friendly and visually appealing.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Integrate New Technology</a:t>
            </a:r>
            <a:r>
              <a:rPr lang="en-GB" dirty="0"/>
              <a:t>: Use a library or tool not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6498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C6A7-FE17-7290-FB3D-4E254D0C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0DA-EA8C-E9ED-1713-1A65853A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DB83-4352-AACF-BE20-64D0A59B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Prepare for Session 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Begin developing core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Assign specific coding tasks for frontend and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 initial prototypes and refine as necessary.</a:t>
            </a:r>
          </a:p>
        </p:txBody>
      </p:sp>
    </p:spTree>
    <p:extLst>
      <p:ext uri="{BB962C8B-B14F-4D97-AF65-F5344CB8AC3E}">
        <p14:creationId xmlns:p14="http://schemas.microsoft.com/office/powerpoint/2010/main" val="3278349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241</TotalTime>
  <Words>493</Words>
  <Application>Microsoft Macintosh PowerPoint</Application>
  <PresentationFormat>Widescreen</PresentationFormat>
  <Paragraphs>69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 2</vt:lpstr>
      <vt:lpstr>Dividend</vt:lpstr>
      <vt:lpstr>Group Final Project</vt:lpstr>
      <vt:lpstr>Full-Stack Application Development: FINAL PRoJECT</vt:lpstr>
      <vt:lpstr>Objectives for Session 2</vt:lpstr>
      <vt:lpstr>Expected Outcomes</vt:lpstr>
      <vt:lpstr>Key Activities</vt:lpstr>
      <vt:lpstr>Key Activities</vt:lpstr>
      <vt:lpstr>Challenges to Address</vt:lpstr>
      <vt:lpstr>Acceptance Criteria Recap</vt:lpstr>
      <vt:lpstr>Next Steps</vt:lpstr>
      <vt:lpstr>Good Luck!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2024-12-07T14:38:35Z</dcterms:modified>
</cp:coreProperties>
</file>