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59" r:id="rId4"/>
    <p:sldId id="297" r:id="rId5"/>
    <p:sldId id="301" r:id="rId6"/>
    <p:sldId id="298" r:id="rId7"/>
    <p:sldId id="300" r:id="rId8"/>
    <p:sldId id="299" r:id="rId9"/>
    <p:sldId id="294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7"/>
            <p14:sldId id="301"/>
            <p14:sldId id="298"/>
            <p14:sldId id="300"/>
            <p14:sldId id="299"/>
            <p14:sldId id="29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65"/>
    <p:restoredTop sz="94744"/>
  </p:normalViewPr>
  <p:slideViewPr>
    <p:cSldViewPr snapToGrid="0">
      <p:cViewPr varScale="1">
        <p:scale>
          <a:sx n="116" d="100"/>
          <a:sy n="116" d="100"/>
        </p:scale>
        <p:origin x="114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12/7/24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3410-588A-391F-4C63-6869E50A3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9B73E-F231-7E20-A30A-8D87CC35F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D663FF-143E-455C-52D6-88375786F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DE8BF7-4412-0381-197D-B95C7DB37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78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3A56-F30B-FC71-A1BA-5E99F273D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09AEB0-2ED9-4D66-90A1-E856F021CC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65C49-F995-E8E7-B1E7-681319483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D6E22-6BB2-29C5-5B0A-79BB4ED4A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32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6307A-28A0-C170-26B6-5E2E78A3D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EF71A-F8D6-E5C4-27BB-7428FB0624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B086D-F8AF-ED84-9483-1E7EF00798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82BF9-B987-5486-668A-A825A5CA9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96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7FE1-8E8E-2DF0-A6FA-A9A683D3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21AEF-8364-BF83-0257-5C3E2514E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A425C7-B1BD-B65D-6645-53C3F753A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A2252-A3CE-9B34-BCB4-C7A91F214E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641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5685E-E3AE-32E0-8252-41FFEC27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979B5-BCD0-6277-B2FD-C59D78A72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D12B-B3FC-8349-F192-2E0A8C056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12143-D422-5A15-014C-1487DF9DE3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88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12/7/24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12/7/24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Group Final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Full-Stack Application Development: FINAL </a:t>
            </a:r>
            <a:r>
              <a:rPr lang="en-GB" dirty="0" err="1"/>
              <a:t>PRoJECT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Team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Brainstorming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Project Concept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Task Distribution</a:t>
            </a:r>
          </a:p>
          <a:p>
            <a:pPr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731472" cy="4238898"/>
          </a:xfrm>
        </p:spPr>
        <p:txBody>
          <a:bodyPr anchor="ctr">
            <a:normAutofit/>
          </a:bodyPr>
          <a:lstStyle/>
          <a:p>
            <a:r>
              <a:rPr lang="en-GB" b="1" dirty="0"/>
              <a:t>Team Alignment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Clear understanding of each member's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Agreement on communication tools (e.g., Slack, Discord) and workflow (e.g., Git branching strategy).</a:t>
            </a:r>
          </a:p>
          <a:p>
            <a:r>
              <a:rPr lang="en-GB" b="1" dirty="0"/>
              <a:t>Project Concept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Finalize the application’s purpose and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Write a preliminary user story (e.g., “As a user, I want to…”).</a:t>
            </a:r>
          </a:p>
          <a:p>
            <a:r>
              <a:rPr lang="en-GB" b="1" dirty="0"/>
              <a:t>Task Distribution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Assign tasks for research and wireframing to prepare for Session 2.</a:t>
            </a:r>
          </a:p>
        </p:txBody>
      </p:sp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07874-8FDB-FEBE-0249-E4775B605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CA9-6D51-37DA-1A36-4CE65801E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0CCF-6701-CBA8-F186-884F4D4870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Discussion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Share individual strengths and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Pitch project ideas and vote on the final concept.</a:t>
            </a:r>
          </a:p>
          <a:p>
            <a:r>
              <a:rPr lang="en-GB" b="1" dirty="0"/>
              <a:t>Role Assignment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Example roles: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Frontend</a:t>
            </a:r>
            <a:r>
              <a:rPr lang="en-GB" dirty="0"/>
              <a:t>: Component creation, UI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Backend</a:t>
            </a:r>
            <a:r>
              <a:rPr lang="en-GB" dirty="0"/>
              <a:t>: API development, database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Integration</a:t>
            </a:r>
            <a:r>
              <a:rPr lang="en-GB" dirty="0"/>
              <a:t>: Coordinating frontend-backend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2209405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E770-03EE-5D05-6B75-A2F5E3E4E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36C5-6321-7033-46F6-8561351F9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Key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82F2-D25C-0058-F969-230825E271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Initial User Story Creation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Define core application use cases and user needs.</a:t>
            </a:r>
          </a:p>
          <a:p>
            <a:r>
              <a:rPr lang="en-GB" b="1" dirty="0"/>
              <a:t>Action Plan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Assign preparatory tasks (e.g., research, sketching wireframes).</a:t>
            </a:r>
          </a:p>
        </p:txBody>
      </p:sp>
    </p:spTree>
    <p:extLst>
      <p:ext uri="{BB962C8B-B14F-4D97-AF65-F5344CB8AC3E}">
        <p14:creationId xmlns:p14="http://schemas.microsoft.com/office/powerpoint/2010/main" val="3832493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340A8-6C9E-FE82-B955-819DCA873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D22AA-94FA-8EAE-5602-F449BE70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Challenges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1F9C-AA59-A1CE-F56A-0EE096399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Scope Management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Ensure the project fits the timeline.</a:t>
            </a:r>
          </a:p>
          <a:p>
            <a:r>
              <a:rPr lang="en-GB" b="1" dirty="0"/>
              <a:t>Technology Selection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Choose tools that align with team expertise while fulfilling the “new tech” requirement.</a:t>
            </a:r>
          </a:p>
          <a:p>
            <a:r>
              <a:rPr lang="en-GB" b="1" dirty="0"/>
              <a:t>Team Collaboration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Establish effective communication to avoid bottlenecks.</a:t>
            </a:r>
          </a:p>
        </p:txBody>
      </p:sp>
    </p:spTree>
    <p:extLst>
      <p:ext uri="{BB962C8B-B14F-4D97-AF65-F5344CB8AC3E}">
        <p14:creationId xmlns:p14="http://schemas.microsoft.com/office/powerpoint/2010/main" val="3050123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4D69-ECB2-DE51-3A28-2B91D745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9C8BA-473C-0DE2-ECA7-5E5A33A7F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Acceptance Criteria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86A8-AE83-B7E2-AF44-2200DC011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0722113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The application must: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Display and Receive Input</a:t>
            </a:r>
            <a:r>
              <a:rPr lang="en-GB" dirty="0"/>
              <a:t>: User interaction feature (e.g., forms, search bar).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Use Authentication</a:t>
            </a:r>
            <a:r>
              <a:rPr lang="en-GB" dirty="0"/>
              <a:t>: Login, registration, and logout system.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Be Responsive</a:t>
            </a:r>
            <a:r>
              <a:rPr lang="en-GB" dirty="0"/>
              <a:t>: Work seamlessly on desktop, tablet, and mobile.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Error-Free and Intuitive UI</a:t>
            </a:r>
            <a:r>
              <a:rPr lang="en-GB" dirty="0"/>
              <a:t>: User-friendly and visually appealing.</a:t>
            </a:r>
          </a:p>
          <a:p>
            <a:pPr>
              <a:buFont typeface="+mj-lt"/>
              <a:buAutoNum type="arabicPeriod"/>
            </a:pPr>
            <a:r>
              <a:rPr lang="en-GB" b="1" dirty="0"/>
              <a:t>Integrate New Technology</a:t>
            </a:r>
            <a:r>
              <a:rPr lang="en-GB" dirty="0"/>
              <a:t>: Use a library or tool not covered in class.</a:t>
            </a:r>
          </a:p>
        </p:txBody>
      </p:sp>
    </p:spTree>
    <p:extLst>
      <p:ext uri="{BB962C8B-B14F-4D97-AF65-F5344CB8AC3E}">
        <p14:creationId xmlns:p14="http://schemas.microsoft.com/office/powerpoint/2010/main" val="649829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9C6A7-FE17-7290-FB3D-4E254D0C3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AE0DA-EA8C-E9ED-1713-1A65853A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9DB83-4352-AACF-BE20-64D0A59B6C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Session 2 Preparation</a:t>
            </a:r>
            <a:r>
              <a:rPr lang="en-GB" dirty="0"/>
              <a:t>:</a:t>
            </a:r>
            <a:br>
              <a:rPr lang="en-GB" dirty="0"/>
            </a:br>
            <a:r>
              <a:rPr lang="en-GB" dirty="0"/>
              <a:t>Complete assigned research and share findings.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Draft wireframes or prototypes for the chosen concept.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Set up the initial project repository (frontend and backend scaffolding).</a:t>
            </a:r>
          </a:p>
        </p:txBody>
      </p:sp>
    </p:spTree>
    <p:extLst>
      <p:ext uri="{BB962C8B-B14F-4D97-AF65-F5344CB8AC3E}">
        <p14:creationId xmlns:p14="http://schemas.microsoft.com/office/powerpoint/2010/main" val="327834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Good Luck!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“Great things are done by a series of small things brought together.” – </a:t>
            </a:r>
            <a:r>
              <a:rPr lang="en-GB" b="1" dirty="0"/>
              <a:t>Vincent Van Gogh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Let’s start building something amazing!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236</TotalTime>
  <Words>392</Words>
  <Application>Microsoft Macintosh PowerPoint</Application>
  <PresentationFormat>Widescreen</PresentationFormat>
  <Paragraphs>55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 2</vt:lpstr>
      <vt:lpstr>Dividend</vt:lpstr>
      <vt:lpstr>Group Final Project</vt:lpstr>
      <vt:lpstr>Full-Stack Application Development: FINAL PRoJECT</vt:lpstr>
      <vt:lpstr>Expected Outcomes</vt:lpstr>
      <vt:lpstr>Key Activities</vt:lpstr>
      <vt:lpstr>Key Activities</vt:lpstr>
      <vt:lpstr>Challenges to Address</vt:lpstr>
      <vt:lpstr>Acceptance Criteria Recap</vt:lpstr>
      <vt:lpstr>Next Steps</vt:lpstr>
      <vt:lpstr>Good Luck!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13</cp:revision>
  <dcterms:created xsi:type="dcterms:W3CDTF">2024-09-09T14:17:17Z</dcterms:created>
  <dcterms:modified xsi:type="dcterms:W3CDTF">2024-12-07T14:30:50Z</dcterms:modified>
</cp:coreProperties>
</file>