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3"/>
    <p:restoredTop sz="94743"/>
  </p:normalViewPr>
  <p:slideViewPr>
    <p:cSldViewPr snapToGrid="0">
      <p:cViewPr varScale="1">
        <p:scale>
          <a:sx n="102" d="100"/>
          <a:sy n="102" d="100"/>
        </p:scale>
        <p:origin x="752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Introducing React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Components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Components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Building blocks of a React app. Can be functional or class-based.</a:t>
            </a:r>
          </a:p>
          <a:p>
            <a:r>
              <a:rPr lang="en-GB" b="1" dirty="0"/>
              <a:t>Props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Short for “properties,” used to pass data from one component to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Usage:</a:t>
            </a:r>
            <a:br>
              <a:rPr lang="en-GB" b="1" dirty="0"/>
            </a:br>
            <a:r>
              <a:rPr lang="en-GB" dirty="0"/>
              <a:t>Here, name="Alice" is a prop passed to the Greeting component.</a:t>
            </a:r>
          </a:p>
          <a:p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6AC0DD5-4035-2DEB-8534-B8920E5F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91" y="2557745"/>
            <a:ext cx="46482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D2B41-8BB4-8993-DDBE-71B3A187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91" y="4502401"/>
            <a:ext cx="3251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React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powerful library for building user interfaces.</a:t>
            </a:r>
          </a:p>
          <a:p>
            <a:r>
              <a:rPr lang="en-GB" b="1" dirty="0"/>
              <a:t>Benefits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Reusable components, fast rendering with Virtual DOM, and declarative programming.</a:t>
            </a:r>
          </a:p>
          <a:p>
            <a:r>
              <a:rPr lang="en-GB" b="1" dirty="0"/>
              <a:t>Development Tools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 </a:t>
            </a:r>
            <a:r>
              <a:rPr lang="en-GB" dirty="0" err="1"/>
              <a:t>Vite</a:t>
            </a:r>
            <a:r>
              <a:rPr lang="en-GB" dirty="0"/>
              <a:t> for faster development and modern features.</a:t>
            </a:r>
          </a:p>
          <a:p>
            <a:r>
              <a:rPr lang="en-GB" b="1" dirty="0"/>
              <a:t>Core Concepts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JSX, components, and props are the foundational elements of React.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An Introduction to Building User Interfaces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The history of React</a:t>
            </a:r>
          </a:p>
          <a:p>
            <a:pPr>
              <a:buFont typeface="+mj-lt"/>
              <a:buAutoNum type="arabicPeriod"/>
            </a:pPr>
            <a:r>
              <a:rPr lang="en-GB" dirty="0"/>
              <a:t>Installation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JSX Expressions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Components and Props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Who Developed React? 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Created by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Facebook (now Meta) in 2011 for internal use.</a:t>
            </a:r>
          </a:p>
          <a:p>
            <a:r>
              <a:rPr lang="en-GB" b="1" dirty="0"/>
              <a:t>Open-Sourced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Released to the public in 2013.</a:t>
            </a:r>
          </a:p>
          <a:p>
            <a:r>
              <a:rPr lang="en-GB" b="1" dirty="0"/>
              <a:t>Widespread Use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Adopted by many companies worldwide due to its efficiency and flexibility.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6FC25-64E6-B86B-3F90-33AFF722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007" y="4044526"/>
            <a:ext cx="36068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1E492-BF52-083A-EB02-AAC4595C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19" y="2449235"/>
            <a:ext cx="2259553" cy="19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Problems Does React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Component Reusability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Build reusable components to reduce redundancy and improve maintenance.</a:t>
            </a:r>
          </a:p>
          <a:p>
            <a:r>
              <a:rPr lang="en-GB" b="1" dirty="0"/>
              <a:t>Efficient DOM Manipulation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Uses a virtual DOM to optimize UI updates.</a:t>
            </a:r>
          </a:p>
          <a:p>
            <a:r>
              <a:rPr lang="en-GB" b="1" dirty="0"/>
              <a:t>Declarative Syntax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Simplifies the process of managing UI states across complex applications.</a:t>
            </a:r>
          </a:p>
          <a:p>
            <a:r>
              <a:rPr lang="en-GB" b="1" dirty="0"/>
              <a:t>Component-Based Architecture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Allows developers to build complex UIs by combining simple components.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Social Media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Facebook and Instagram use React for real-time updates.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E-commerce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Sites like Amazon and Shopify for a dynamic, responsive user experience.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C2D2F4-82A7-9F9C-AE8D-5394A4B9D295}"/>
              </a:ext>
            </a:extLst>
          </p:cNvPr>
          <p:cNvSpPr txBox="1">
            <a:spLocks/>
          </p:cNvSpPr>
          <p:nvPr/>
        </p:nvSpPr>
        <p:spPr>
          <a:xfrm>
            <a:off x="5842922" y="2363256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Media and Streaming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Netflix, Airbnb, and other platforms use React for a smooth, user-friendly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Business Tools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Used by companies like Slack and Salesforce to build responsive dashboards and data visualization tools.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Pros and Cons of React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Pros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Component 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Virtual DOM for better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Strong ecosystem and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Easy integration with other libraries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2BAF1-04E0-9724-3D0F-94BB4E898FA6}"/>
              </a:ext>
            </a:extLst>
          </p:cNvPr>
          <p:cNvSpPr txBox="1">
            <a:spLocks/>
          </p:cNvSpPr>
          <p:nvPr/>
        </p:nvSpPr>
        <p:spPr>
          <a:xfrm>
            <a:off x="5503556" y="2190326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Learning Curve: JSX and component architecture take time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JSX Syntax: Can feel non-standard for HTML/CSS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Frequent Updates: Requires developers to keep up with changes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 err="1"/>
              <a:t>Vite</a:t>
            </a:r>
            <a:r>
              <a:rPr lang="en-GB" dirty="0"/>
              <a:t> vs. Create React App (CRA)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Create React App (CRA)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Traditional React setup 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Easy to use but can be slow due to bundling.</a:t>
            </a:r>
          </a:p>
          <a:p>
            <a:r>
              <a:rPr lang="en-GB" b="1" dirty="0" err="1"/>
              <a:t>Vite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Modern development tool for fast builds and hot module replacement.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Better suited for larger, complex applications.</a:t>
            </a:r>
          </a:p>
          <a:p>
            <a:pPr marL="457200" lvl="1" indent="0">
              <a:buNone/>
            </a:pPr>
            <a:endParaRPr lang="en-GB" b="1" dirty="0"/>
          </a:p>
          <a:p>
            <a:pPr marL="418950" indent="-285750"/>
            <a:r>
              <a:rPr lang="en-GB" b="1" dirty="0"/>
              <a:t>Why </a:t>
            </a:r>
            <a:r>
              <a:rPr lang="en-GB" b="1" dirty="0" err="1"/>
              <a:t>Vite</a:t>
            </a:r>
            <a:r>
              <a:rPr lang="en-GB" b="1" dirty="0"/>
              <a:t>?</a:t>
            </a:r>
            <a:br>
              <a:rPr lang="en-GB" dirty="0"/>
            </a:br>
            <a:r>
              <a:rPr lang="en-GB" dirty="0"/>
              <a:t>Faster initial load times and builds, supports modern JavaScript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92DE8-D129-7E41-2128-EC659595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24" y="2798283"/>
            <a:ext cx="2923112" cy="28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Creating a New App Using </a:t>
            </a:r>
            <a:r>
              <a:rPr lang="en-GB" dirty="0" err="1"/>
              <a:t>Vite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Step 1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Install using </a:t>
            </a:r>
            <a:r>
              <a:rPr lang="en-GB" dirty="0" err="1"/>
              <a:t>Vite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Step 2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Navigate to the new project: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Step 3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Install dependencies and start the server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46F92-95BC-F604-83D6-C9D36675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50" y="2440580"/>
            <a:ext cx="3962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E8D89-3411-A6AB-EDD9-A742FC23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50" y="3614675"/>
            <a:ext cx="2032000" cy="508000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9C1CDD1-6496-672B-4FCB-60F04823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950" y="4763370"/>
            <a:ext cx="1714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Basic JSX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JSX?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JavaScript syntax extension that looks similar to HTML.</a:t>
            </a:r>
          </a:p>
          <a:p>
            <a:r>
              <a:rPr lang="en-GB" b="1" dirty="0"/>
              <a:t>Embedding JavaScript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 {} to embed JavaScript expressions within JSX.</a:t>
            </a:r>
          </a:p>
          <a:p>
            <a:r>
              <a:rPr lang="en-GB" b="1" dirty="0"/>
              <a:t>Key Concept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JSX makes code more readable and allows embedding logic directly in UI definitions.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DDADB95-498F-FF3E-1952-F759B3C5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32" y="3429000"/>
            <a:ext cx="4762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389</TotalTime>
  <Words>562</Words>
  <Application>Microsoft Macintosh PowerPoint</Application>
  <PresentationFormat>Widescreen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 2</vt:lpstr>
      <vt:lpstr>Dividend</vt:lpstr>
      <vt:lpstr>Introducing React</vt:lpstr>
      <vt:lpstr>An Introduction to Building User Interfaces with React</vt:lpstr>
      <vt:lpstr>Who Developed React? A Brief History</vt:lpstr>
      <vt:lpstr>What Problems Does React Solve?</vt:lpstr>
      <vt:lpstr>Real-World Use Cases</vt:lpstr>
      <vt:lpstr>Pros and Cons of React</vt:lpstr>
      <vt:lpstr>Vite vs. Create React App (CRA)</vt:lpstr>
      <vt:lpstr>Creating a New App Using Vite</vt:lpstr>
      <vt:lpstr>Basic JSX Expressions</vt:lpstr>
      <vt:lpstr>Components and Props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12</cp:revision>
  <dcterms:created xsi:type="dcterms:W3CDTF">2024-09-09T14:17:17Z</dcterms:created>
  <dcterms:modified xsi:type="dcterms:W3CDTF">2024-11-10T16:23:15Z</dcterms:modified>
</cp:coreProperties>
</file>