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94" r:id="rId5"/>
    <p:sldId id="297" r:id="rId6"/>
    <p:sldId id="295" r:id="rId7"/>
    <p:sldId id="296" r:id="rId8"/>
    <p:sldId id="287" r:id="rId9"/>
    <p:sldId id="29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7"/>
            <p14:sldId id="295"/>
            <p14:sldId id="296"/>
            <p14:sldId id="287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94"/>
  </p:normalViewPr>
  <p:slideViewPr>
    <p:cSldViewPr snapToGrid="0">
      <p:cViewPr varScale="1">
        <p:scale>
          <a:sx n="121" d="100"/>
          <a:sy n="121" d="100"/>
        </p:scale>
        <p:origin x="9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2CDFB-AF04-27BF-AEDD-2305865A1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28D3E-48CB-3368-AA15-8DF658504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2BA5A6-A230-2421-4CEA-CF64DFE9A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B6DEA-12C6-D2B3-17EC-3AF58C607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7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Rendering and Deployment with React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APIs, Conditional Rendering, Layouts,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Using </a:t>
            </a:r>
            <a:r>
              <a:rPr lang="en-GB" dirty="0">
                <a:effectLst/>
                <a:latin typeface="Helvetica Neue" panose="02000503000000020004" pitchFamily="2" charset="0"/>
              </a:rPr>
              <a:t>3rd party APIs with React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Conditional Rendering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App Layouts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Deployment with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render.com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3rd Party APIs in React with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fetch?</a:t>
            </a:r>
            <a:br>
              <a:rPr lang="en-GB" b="1" dirty="0"/>
            </a:br>
            <a:r>
              <a:rPr lang="en-GB" dirty="0"/>
              <a:t>A JavaScript function for making HTTP requests to APIs.</a:t>
            </a:r>
          </a:p>
          <a:p>
            <a:r>
              <a:rPr lang="en-GB" dirty="0" err="1"/>
              <a:t>useEffect</a:t>
            </a:r>
            <a:r>
              <a:rPr lang="en-GB" dirty="0"/>
              <a:t> used to fetch data after the component mounts.</a:t>
            </a:r>
          </a:p>
          <a:p>
            <a:r>
              <a:rPr lang="en-GB" dirty="0"/>
              <a:t>Data is stored in state and displayed in the component.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FDF4EED-9D3C-20CB-9105-6C05FD4B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2388561"/>
            <a:ext cx="5943112" cy="34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Conditional Rendering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Conditional Rendering?</a:t>
            </a:r>
            <a:br>
              <a:rPr lang="en-GB" b="1" dirty="0"/>
            </a:br>
            <a:r>
              <a:rPr lang="en-GB" dirty="0"/>
              <a:t>A technique to render elements or components based on certain conditions.</a:t>
            </a:r>
          </a:p>
          <a:p>
            <a:r>
              <a:rPr lang="en-GB" b="1" dirty="0"/>
              <a:t>Common Patterns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Ternary Operator: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Logical AND (&amp;&amp;):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66883-B6C2-1BB9-ED2D-22C67D069B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E7141-4201-E60D-9F8C-9AC23B02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8300"/>
            <a:ext cx="50546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23605-8CA3-52F5-EBC8-F3DE78845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38515"/>
            <a:ext cx="3378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1E3F6-D7D1-F598-ECDB-0292B50B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6EE1-BAAB-88E8-269D-5927DD26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Conditional Rendering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0C9D-FF1B-BE47-4F7E-72B1C7F14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Render loading spinner until data is loaded: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2A772F-EA21-46EB-F19C-466521EA43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500" dirty="0"/>
          </a:p>
        </p:txBody>
      </p:sp>
      <p:pic>
        <p:nvPicPr>
          <p:cNvPr id="9" name="Picture 8" descr="A computer screen with text&#10;&#10;Description automatically generated">
            <a:extLst>
              <a:ext uri="{FF2B5EF4-FFF2-40B4-BE49-F238E27FC236}">
                <a16:creationId xmlns:a16="http://schemas.microsoft.com/office/drawing/2014/main" id="{2D5AF0F3-0A47-1AFD-6044-34A2C441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03" y="2700421"/>
            <a:ext cx="6048487" cy="2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2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App Layouts Using </a:t>
            </a:r>
            <a:r>
              <a:rPr lang="en-GB" dirty="0" err="1"/>
              <a:t>props.children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95295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What is </a:t>
            </a:r>
            <a:r>
              <a:rPr lang="en-GB" b="1" dirty="0" err="1"/>
              <a:t>props.children</a:t>
            </a:r>
            <a:r>
              <a:rPr lang="en-GB" b="1" dirty="0"/>
              <a:t>?</a:t>
            </a:r>
            <a:br>
              <a:rPr lang="en-GB" b="1" dirty="0"/>
            </a:br>
            <a:r>
              <a:rPr lang="en-GB" dirty="0"/>
              <a:t>A special prop in React that allows components to render their children elements.</a:t>
            </a:r>
          </a:p>
          <a:p>
            <a:r>
              <a:rPr lang="en-GB" b="1" dirty="0"/>
              <a:t>Creating a Layout Component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Define a reusable layout that wraps content passed as children.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Wrapping multiple pages with a consistent header/footer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Creating reusable components that serve as "wrappers" for various sections of the app.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  <a:p>
            <a:endParaRPr lang="en-GB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68E739B-E53E-01F7-251B-2F461B317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16" y="1973861"/>
            <a:ext cx="3083170" cy="44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Deployment Using </a:t>
            </a:r>
            <a:r>
              <a:rPr lang="en-GB" dirty="0" err="1"/>
              <a:t>Render.com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</a:t>
            </a:r>
            <a:r>
              <a:rPr lang="en-GB" b="1" dirty="0" err="1"/>
              <a:t>render.com</a:t>
            </a:r>
            <a:r>
              <a:rPr lang="en-GB" b="1" dirty="0"/>
              <a:t>?</a:t>
            </a:r>
            <a:br>
              <a:rPr lang="en-GB" b="1" dirty="0"/>
            </a:br>
            <a:r>
              <a:rPr lang="en-GB" dirty="0" err="1"/>
              <a:t>Render.com</a:t>
            </a:r>
            <a:r>
              <a:rPr lang="en-GB" dirty="0"/>
              <a:t> is a platform that simplifies deploying web applications, including React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automatic deployment, scaling, and HTTPS out of the box.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705DF-04D9-AF44-DA39-C9E2D47D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79" y="2920999"/>
            <a:ext cx="373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Deployment Using </a:t>
            </a:r>
            <a:r>
              <a:rPr lang="en-GB" dirty="0" err="1"/>
              <a:t>Render.com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85000" lnSpcReduction="10000"/>
          </a:bodyPr>
          <a:lstStyle/>
          <a:p>
            <a:r>
              <a:rPr lang="en-GB" b="1" dirty="0"/>
              <a:t>Steps to Deploy a React </a:t>
            </a:r>
            <a:r>
              <a:rPr lang="en-GB" b="1" dirty="0" err="1"/>
              <a:t>App</a:t>
            </a:r>
            <a:r>
              <a:rPr lang="en-GB" dirty="0" err="1"/>
              <a:t>:</a:t>
            </a:r>
            <a:r>
              <a:rPr lang="en-GB" b="1" dirty="0" err="1"/>
              <a:t>Step</a:t>
            </a:r>
            <a:r>
              <a:rPr lang="en-GB" b="1" dirty="0"/>
              <a:t> 1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Set up your React app and push it to a Git repository (GitHub or GitLab).</a:t>
            </a:r>
          </a:p>
          <a:p>
            <a:r>
              <a:rPr lang="en-GB" b="1" dirty="0"/>
              <a:t>Step 2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Sign up on </a:t>
            </a:r>
            <a:r>
              <a:rPr lang="en-GB" dirty="0" err="1"/>
              <a:t>Render.com</a:t>
            </a:r>
            <a:r>
              <a:rPr lang="en-GB" dirty="0"/>
              <a:t> and create a new web service.</a:t>
            </a:r>
          </a:p>
          <a:p>
            <a:r>
              <a:rPr lang="en-GB" b="1" dirty="0"/>
              <a:t>Step 3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Connect your repository and configure the build 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Build Command</a:t>
            </a:r>
            <a:r>
              <a:rPr lang="en-GB" dirty="0"/>
              <a:t>: </a:t>
            </a:r>
            <a:r>
              <a:rPr lang="en-GB" dirty="0" err="1"/>
              <a:t>npm</a:t>
            </a:r>
            <a:r>
              <a:rPr lang="en-GB" dirty="0"/>
              <a:t> install &amp;&amp; </a:t>
            </a:r>
            <a:r>
              <a:rPr lang="en-GB" dirty="0" err="1"/>
              <a:t>npm</a:t>
            </a:r>
            <a:r>
              <a:rPr lang="en-GB" dirty="0"/>
              <a:t> run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Start Command</a:t>
            </a:r>
            <a:r>
              <a:rPr lang="en-GB" dirty="0"/>
              <a:t>: serve -s build (assuming you’re using serve to serve the static files)</a:t>
            </a:r>
          </a:p>
          <a:p>
            <a:r>
              <a:rPr lang="en-GB" b="1" dirty="0"/>
              <a:t>Step 4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Deploy and monitor the logs to confirm successful deployment.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FA26CB-074E-1D9C-DFF3-C278E4C3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2596055"/>
            <a:ext cx="5257510" cy="25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Using </a:t>
            </a:r>
            <a:r>
              <a:rPr lang="en-GB" b="1" dirty="0" err="1"/>
              <a:t>APIs</a:t>
            </a:r>
            <a:r>
              <a:rPr lang="en-GB" dirty="0" err="1"/>
              <a:t>:Fetch</a:t>
            </a:r>
            <a:r>
              <a:rPr lang="en-GB" dirty="0"/>
              <a:t> and display data from third-party APIs with fetch and </a:t>
            </a:r>
            <a:r>
              <a:rPr lang="en-GB" dirty="0" err="1"/>
              <a:t>useEffect</a:t>
            </a:r>
            <a:r>
              <a:rPr lang="en-GB" dirty="0"/>
              <a:t>.</a:t>
            </a:r>
          </a:p>
          <a:p>
            <a:r>
              <a:rPr lang="en-GB" b="1" dirty="0"/>
              <a:t>Conditional </a:t>
            </a:r>
            <a:r>
              <a:rPr lang="en-GB" b="1" dirty="0" err="1"/>
              <a:t>Rendering</a:t>
            </a:r>
            <a:r>
              <a:rPr lang="en-GB" dirty="0" err="1"/>
              <a:t>:Techniques</a:t>
            </a:r>
            <a:r>
              <a:rPr lang="en-GB" dirty="0"/>
              <a:t> to render components based on conditions, enhancing user experience.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2AC00-B74D-0E8A-717E-A05DFFCD424F}"/>
              </a:ext>
            </a:extLst>
          </p:cNvPr>
          <p:cNvSpPr txBox="1">
            <a:spLocks/>
          </p:cNvSpPr>
          <p:nvPr/>
        </p:nvSpPr>
        <p:spPr>
          <a:xfrm>
            <a:off x="6412523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Layouts with </a:t>
            </a:r>
            <a:r>
              <a:rPr lang="en-GB" b="1" dirty="0" err="1"/>
              <a:t>props.children</a:t>
            </a:r>
            <a:r>
              <a:rPr lang="en-GB" dirty="0" err="1"/>
              <a:t>:Efficiently</a:t>
            </a:r>
            <a:r>
              <a:rPr lang="en-GB" dirty="0"/>
              <a:t> structure apps by passing child components into layout wrappers.</a:t>
            </a:r>
          </a:p>
          <a:p>
            <a:r>
              <a:rPr lang="en-GB" b="1" dirty="0" err="1"/>
              <a:t>Deployment</a:t>
            </a:r>
            <a:r>
              <a:rPr lang="en-GB" dirty="0" err="1"/>
              <a:t>:Render.com</a:t>
            </a:r>
            <a:r>
              <a:rPr lang="en-GB" dirty="0"/>
              <a:t> simplifies deploying and managing React apps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216</TotalTime>
  <Words>439</Words>
  <Application>Microsoft Macintosh PowerPoint</Application>
  <PresentationFormat>Widescreen</PresentationFormat>
  <Paragraphs>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Helvetica Neue</vt:lpstr>
      <vt:lpstr>Wingdings 2</vt:lpstr>
      <vt:lpstr>Dividend</vt:lpstr>
      <vt:lpstr>Rendering and Deployment with React</vt:lpstr>
      <vt:lpstr>APIs, Conditional Rendering, Layouts, and Deployment</vt:lpstr>
      <vt:lpstr>Using 3rd Party APIs in React with fetch</vt:lpstr>
      <vt:lpstr>Conditional Rendering in React</vt:lpstr>
      <vt:lpstr>Conditional Rendering in React</vt:lpstr>
      <vt:lpstr>App Layouts Using props.children</vt:lpstr>
      <vt:lpstr>Deployment Using Render.com</vt:lpstr>
      <vt:lpstr>Deployment Using Render.com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11</cp:revision>
  <dcterms:created xsi:type="dcterms:W3CDTF">2024-09-09T14:17:17Z</dcterms:created>
  <dcterms:modified xsi:type="dcterms:W3CDTF">2024-11-10T16:52:09Z</dcterms:modified>
</cp:coreProperties>
</file>