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7" r:id="rId5"/>
    <p:sldId id="294" r:id="rId6"/>
    <p:sldId id="295" r:id="rId7"/>
    <p:sldId id="298" r:id="rId8"/>
    <p:sldId id="296" r:id="rId9"/>
    <p:sldId id="287" r:id="rId10"/>
    <p:sldId id="292" r:id="rId11"/>
    <p:sldId id="29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7"/>
            <p14:sldId id="294"/>
            <p14:sldId id="295"/>
            <p14:sldId id="298"/>
            <p14:sldId id="296"/>
            <p14:sldId id="287"/>
            <p14:sldId id="292"/>
            <p14:sldId id="29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/>
    <p:restoredTop sz="94694"/>
  </p:normalViewPr>
  <p:slideViewPr>
    <p:cSldViewPr snapToGrid="0">
      <p:cViewPr varScale="1">
        <p:scale>
          <a:sx n="101" d="100"/>
          <a:sy n="101" d="100"/>
        </p:scale>
        <p:origin x="20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F321-15EF-436B-5888-621505C1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9B5A3-D37F-1C0B-9E19-686847370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81F8A-BFDC-58DA-0362-D433C2485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73EA-8040-196C-E60D-0B2A9CCFF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AAC14-F40C-0293-9F7C-CDC533B0F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1DA39-0778-D14C-F98D-1BB2320D8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AAAD5-284A-05A7-9DDE-299F187BC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A2B16-4279-0291-ACBE-AD47076EF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Using React Router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Key Takeaways: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React Router simplifies client-side routing.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dynamic routing with URL and query string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Enhances user experience with declarative, efficient navigation.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6AE9-BD97-968D-D351-6B4038206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FD90-C5B4-9829-AB88-CACFAE1E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DE31-258F-AD21-D813-138ECA9F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Experiment with nested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route protection using </a:t>
            </a:r>
            <a:r>
              <a:rPr lang="en-GB" dirty="0" err="1"/>
              <a:t>useNavigate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Combine with state management libraries like Redux.</a:t>
            </a:r>
          </a:p>
        </p:txBody>
      </p:sp>
    </p:spTree>
    <p:extLst>
      <p:ext uri="{BB962C8B-B14F-4D97-AF65-F5344CB8AC3E}">
        <p14:creationId xmlns:p14="http://schemas.microsoft.com/office/powerpoint/2010/main" val="170787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Mastering Navigation in React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React Router</a:t>
            </a:r>
          </a:p>
          <a:p>
            <a:pPr>
              <a:buFont typeface="+mj-lt"/>
              <a:buAutoNum type="arabicPeriod"/>
            </a:pPr>
            <a:r>
              <a:rPr lang="en-GB" dirty="0"/>
              <a:t>Installation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Passing URL parameters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Query String </a:t>
            </a:r>
            <a:r>
              <a:rPr lang="en-GB" dirty="0" err="1"/>
              <a:t>paramaters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React Router?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Use It?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Facilitates seamless navigation between views or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Maintains application state across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Enables deep linking and client-side routing.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EF943-4FE3-008C-F8D9-395E7B865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35E-325E-B1DC-432E-576C195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React Router?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EF60-0E24-306B-E636-E753C5A1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Core Features: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Declarative routing.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Nested and dynamic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Code-splitting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7736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Open your project directory in the terminal.</a:t>
            </a:r>
            <a:br>
              <a:rPr lang="en-GB" dirty="0"/>
            </a:br>
            <a:r>
              <a:rPr lang="en-GB" dirty="0"/>
              <a:t>Run the command: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Import React Router components in your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4ADCC-D73F-D961-0E1C-2BB6BDA2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828502"/>
            <a:ext cx="36957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F4F09-2AD6-1836-E59B-9A261B72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4991100"/>
            <a:ext cx="7289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Types of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Uses the HTML5 history API.</a:t>
            </a:r>
          </a:p>
        </p:txBody>
      </p:sp>
      <p:pic>
        <p:nvPicPr>
          <p:cNvPr id="6" name="Picture 5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249F11F6-4482-09F5-90D5-BAB66048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851150"/>
            <a:ext cx="4851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D43B9-E284-F1B4-5E57-0F4031C0F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65DB-2873-0D5B-7B82-B9DC38E1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Types of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6AA0-C341-60DC-7780-3C2A304DF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 err="1"/>
              <a:t>HashRouter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URL hash for routing.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8C13558-6C54-CB61-C6E9-7082DE78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3187276"/>
            <a:ext cx="5359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Passing 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Dynamic paths to pass parameters: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 parameters using </a:t>
            </a:r>
            <a:r>
              <a:rPr lang="en-GB" dirty="0" err="1"/>
              <a:t>useParams</a:t>
            </a:r>
            <a:r>
              <a:rPr lang="en-GB" dirty="0"/>
              <a:t> hook: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90088-69BA-B126-0D59-1DF2E26C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0" y="3143250"/>
            <a:ext cx="6184900" cy="571500"/>
          </a:xfrm>
          <a:prstGeom prst="rect">
            <a:avLst/>
          </a:prstGeom>
        </p:spPr>
      </p:pic>
      <p:pic>
        <p:nvPicPr>
          <p:cNvPr id="8" name="Picture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7C253D4-6080-4FFE-34CB-43567948A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0" y="4111310"/>
            <a:ext cx="5156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Query String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Query strings allow passing optional parameters in the URL.</a:t>
            </a:r>
            <a:br>
              <a:rPr lang="en-GB" dirty="0"/>
            </a:br>
            <a:r>
              <a:rPr lang="en-GB" dirty="0"/>
              <a:t>Example: http://</a:t>
            </a:r>
            <a:r>
              <a:rPr lang="en-GB" dirty="0" err="1"/>
              <a:t>example.com</a:t>
            </a:r>
            <a:r>
              <a:rPr lang="en-GB" dirty="0"/>
              <a:t>/</a:t>
            </a:r>
            <a:r>
              <a:rPr lang="en-GB" dirty="0" err="1"/>
              <a:t>search?query</a:t>
            </a:r>
            <a:r>
              <a:rPr lang="en-GB" dirty="0"/>
              <a:t>=react</a:t>
            </a:r>
          </a:p>
          <a:p>
            <a:r>
              <a:rPr lang="en-GB" dirty="0"/>
              <a:t>Access query parameters using </a:t>
            </a:r>
            <a:r>
              <a:rPr lang="en-GB" dirty="0" err="1"/>
              <a:t>useLocation</a:t>
            </a:r>
            <a:r>
              <a:rPr lang="en-GB" dirty="0"/>
              <a:t> and </a:t>
            </a:r>
            <a:r>
              <a:rPr lang="en-GB" dirty="0" err="1"/>
              <a:t>URLSearchParams</a:t>
            </a:r>
            <a:r>
              <a:rPr lang="en-GB" dirty="0"/>
              <a:t>:</a:t>
            </a:r>
          </a:p>
        </p:txBody>
      </p:sp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ABBC51F4-C3BA-233E-2D0E-2CAACC34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997200"/>
            <a:ext cx="5282372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398</TotalTime>
  <Words>248</Words>
  <Application>Microsoft Macintosh PowerPoint</Application>
  <PresentationFormat>Widescreen</PresentationFormat>
  <Paragraphs>49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 2</vt:lpstr>
      <vt:lpstr>Dividend</vt:lpstr>
      <vt:lpstr>Using React Router</vt:lpstr>
      <vt:lpstr>Mastering Navigation in React Applications</vt:lpstr>
      <vt:lpstr>What is React Router?</vt:lpstr>
      <vt:lpstr>What is React Router?</vt:lpstr>
      <vt:lpstr>Installation</vt:lpstr>
      <vt:lpstr>Types of Routing</vt:lpstr>
      <vt:lpstr>Types of Routing</vt:lpstr>
      <vt:lpstr>Passing URL Parameters</vt:lpstr>
      <vt:lpstr>Using Query String Parameters</vt:lpstr>
      <vt:lpstr>Conclusion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13</cp:revision>
  <dcterms:created xsi:type="dcterms:W3CDTF">2024-09-09T14:17:17Z</dcterms:created>
  <dcterms:modified xsi:type="dcterms:W3CDTF">2024-11-17T12:17:19Z</dcterms:modified>
</cp:coreProperties>
</file>