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97" r:id="rId11"/>
    <p:sldId id="298" r:id="rId12"/>
    <p:sldId id="29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97"/>
            <p14:sldId id="298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694"/>
  </p:normalViewPr>
  <p:slideViewPr>
    <p:cSldViewPr snapToGrid="0">
      <p:cViewPr varScale="1">
        <p:scale>
          <a:sx n="121" d="100"/>
          <a:sy n="121" d="100"/>
        </p:scale>
        <p:origin x="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Group App Tailwind and React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E8EFB-C4B3-BFFF-DE6B-4FED7E86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E096-59DF-EF5B-DAA5-5906DAA8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CE03-50B9-7D9B-FFEB-4A0772C1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Build the Application: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Use Material Tailwind for scaffolding.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at least one core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 for functionality and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Prepare to Present: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Showcase your app and discuss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9890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B8B85-918B-5389-428D-2A5ED112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01BA-A16A-13E8-3ED3-A7291453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E619-EFAD-C1A0-003D-51D573EC4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Optional Stretch Goals: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Deploy your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 extra features or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06442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 word of warning…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9908132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Keep a close eye on time: </a:t>
            </a:r>
            <a:r>
              <a:rPr lang="en-GB" dirty="0"/>
              <a:t>focus on your key features and work backwards</a:t>
            </a:r>
          </a:p>
          <a:p>
            <a:r>
              <a:rPr lang="en-GB" b="1" dirty="0"/>
              <a:t>Time-box regularly</a:t>
            </a:r>
            <a:r>
              <a:rPr lang="en-GB" dirty="0"/>
              <a:t>: It’s essential to ensure that time is being spent on the right tasks</a:t>
            </a:r>
          </a:p>
          <a:p>
            <a:r>
              <a:rPr lang="en-GB" b="1" dirty="0"/>
              <a:t>Utilisation</a:t>
            </a:r>
            <a:r>
              <a:rPr lang="en-GB" dirty="0"/>
              <a:t>: Ensure everyone is utilised and participating</a:t>
            </a:r>
          </a:p>
          <a:p>
            <a:r>
              <a:rPr lang="en-GB" b="1" dirty="0"/>
              <a:t>Prototyping</a:t>
            </a:r>
            <a:r>
              <a:rPr lang="en-GB" dirty="0"/>
              <a:t>: Quick prototypes can prove concepts and save time</a:t>
            </a:r>
          </a:p>
          <a:p>
            <a:r>
              <a:rPr lang="en-GB" b="1" dirty="0"/>
              <a:t>Check in regularly: </a:t>
            </a:r>
            <a:r>
              <a:rPr lang="en-GB" dirty="0"/>
              <a:t>Don’t leave your code merges to the last minute</a:t>
            </a:r>
          </a:p>
          <a:p>
            <a:r>
              <a:rPr lang="en-GB" b="1" dirty="0"/>
              <a:t>Communication is key: </a:t>
            </a:r>
            <a:r>
              <a:rPr lang="en-GB" dirty="0"/>
              <a:t>knowing where everyone is and what they’re working on </a:t>
            </a:r>
            <a:r>
              <a:rPr lang="en-GB"/>
              <a:t>is essential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Build, Collaborate, and Present a React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Introduction to the Challenge</a:t>
            </a:r>
          </a:p>
          <a:p>
            <a:pPr>
              <a:buFont typeface="+mj-lt"/>
              <a:buAutoNum type="arabicPeriod"/>
            </a:pPr>
            <a:r>
              <a:rPr lang="en-GB" dirty="0"/>
              <a:t>Key Learnings</a:t>
            </a:r>
          </a:p>
          <a:p>
            <a:pPr>
              <a:buFont typeface="+mj-lt"/>
              <a:buAutoNum type="arabicPeriod"/>
            </a:pPr>
            <a:r>
              <a:rPr lang="en-GB" dirty="0"/>
              <a:t>Project Requirements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Team Structure</a:t>
            </a:r>
          </a:p>
          <a:p>
            <a:pPr>
              <a:buFont typeface="+mj-lt"/>
              <a:buAutoNum type="arabicPeriod"/>
            </a:pPr>
            <a:r>
              <a:rPr lang="en-GB" dirty="0"/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4214838"/>
          </a:xfrm>
        </p:spPr>
        <p:txBody>
          <a:bodyPr anchor="ctr">
            <a:normAutofit/>
          </a:bodyPr>
          <a:lstStyle/>
          <a:p>
            <a:r>
              <a:rPr lang="en-GB" b="1" dirty="0"/>
              <a:t>Objective:</a:t>
            </a:r>
            <a:br>
              <a:rPr lang="en-GB" dirty="0"/>
            </a:br>
            <a:r>
              <a:rPr lang="en-GB" dirty="0"/>
              <a:t>Work as a team to design and implement a unique React application using Material Tailwind and other tools.</a:t>
            </a:r>
          </a:p>
          <a:p>
            <a:r>
              <a:rPr lang="en-GB" b="1" dirty="0"/>
              <a:t>Focus Areas: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Collaboration and teamwork.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Rapid prototyping of responsive, functional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Effective use of React and third-party libraries.</a:t>
            </a:r>
          </a:p>
          <a:p>
            <a:r>
              <a:rPr lang="en-GB" b="1" dirty="0"/>
              <a:t>Deliverable:</a:t>
            </a:r>
            <a:br>
              <a:rPr lang="en-GB" dirty="0"/>
            </a:br>
            <a:r>
              <a:rPr lang="en-GB" dirty="0"/>
              <a:t>A functional and responsive app, presented to the group by the end of the session.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Skills You’ll Develop: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Collaborating and communicating effectively within a team.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GitHub for version control and code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Leveraging a 3</a:t>
            </a:r>
            <a:r>
              <a:rPr lang="en-GB" baseline="30000" dirty="0"/>
              <a:t>rd</a:t>
            </a:r>
            <a:r>
              <a:rPr lang="en-GB" dirty="0"/>
              <a:t> Party UI Library for responsive design and pre-built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Managing global state with React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Integrating APIs and third-party libraries.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Your app must meet </a:t>
            </a:r>
            <a:r>
              <a:rPr lang="en-GB" b="1" dirty="0"/>
              <a:t>at least one</a:t>
            </a:r>
            <a:r>
              <a:rPr lang="en-GB" dirty="0"/>
              <a:t> of the following criteria: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Use a Third-Party API:</a:t>
            </a:r>
            <a:r>
              <a:rPr lang="en-GB" dirty="0"/>
              <a:t> Fetch and display data from a public API.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Integrate a Third-Party Library:</a:t>
            </a:r>
            <a:r>
              <a:rPr lang="en-GB" dirty="0"/>
              <a:t> Add functionality with libraries like charting, maps, or date pickers.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Responsive Design:</a:t>
            </a:r>
            <a:r>
              <a:rPr lang="en-GB" dirty="0"/>
              <a:t> Ensure the app adapts to various screen sizes.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Use React Context:</a:t>
            </a:r>
            <a:r>
              <a:rPr lang="en-GB" dirty="0"/>
              <a:t> Manage and share state effectively across components.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Team Size:</a:t>
            </a:r>
            <a:r>
              <a:rPr lang="en-GB" dirty="0"/>
              <a:t> 3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Time Limit:</a:t>
            </a:r>
            <a:r>
              <a:rPr lang="en-GB" dirty="0"/>
              <a:t> 3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Presentation:</a:t>
            </a:r>
            <a:r>
              <a:rPr lang="en-GB" dirty="0"/>
              <a:t> Showcase your app to the group, explaining your process and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18330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To successfully complete the challenge, your app must: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Idea and Planning: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Brainstorm and outline core functionality as a team.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GitHub Collaboration: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Set up a repository.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Follow best practices with branches, commits, and pull requests.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Implementation: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Build the app using Material Tailwind.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 err="1"/>
              <a:t>Fulfill</a:t>
            </a:r>
            <a:r>
              <a:rPr lang="en-GB" dirty="0"/>
              <a:t> </a:t>
            </a:r>
            <a:r>
              <a:rPr lang="en-GB" b="1" dirty="0"/>
              <a:t>at least one</a:t>
            </a:r>
            <a:r>
              <a:rPr lang="en-GB" dirty="0"/>
              <a:t> of the feature requirements.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Presentation:</a:t>
            </a:r>
            <a:r>
              <a:rPr lang="en-GB" dirty="0"/>
              <a:t> Demonstrate functionality and highlight team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Stretch Goals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Deployment: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Host your app on </a:t>
            </a:r>
            <a:r>
              <a:rPr lang="en-GB" dirty="0" err="1"/>
              <a:t>Vercel</a:t>
            </a:r>
            <a:r>
              <a:rPr lang="en-GB" dirty="0"/>
              <a:t>, Netlify, or a similar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Extra Feature: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Add an additional feature to enhance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Documentation: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Write a README with setup instructions and app details.</a:t>
            </a:r>
          </a:p>
        </p:txBody>
      </p:sp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Set Up and Plan:</a:t>
            </a:r>
            <a:br>
              <a:rPr lang="en-GB" b="1" dirty="0"/>
            </a:br>
            <a:r>
              <a:rPr lang="en-GB" dirty="0"/>
              <a:t>Brainstorm app ideas and assign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Outline the project structure and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Project Setup:</a:t>
            </a:r>
            <a:br>
              <a:rPr lang="en-GB" b="1" dirty="0"/>
            </a:br>
            <a:r>
              <a:rPr lang="en-GB" dirty="0"/>
              <a:t>Use the starter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up a GitHub repository for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409</TotalTime>
  <Words>566</Words>
  <Application>Microsoft Macintosh PowerPoint</Application>
  <PresentationFormat>Widescreen</PresentationFormat>
  <Paragraphs>73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 2</vt:lpstr>
      <vt:lpstr>Dividend</vt:lpstr>
      <vt:lpstr>Group App Tailwind and React Challenge</vt:lpstr>
      <vt:lpstr>Build, Collaborate, and Present a React Application</vt:lpstr>
      <vt:lpstr>Introduction to the Challenge</vt:lpstr>
      <vt:lpstr>Key Learnings</vt:lpstr>
      <vt:lpstr>Project Requirements</vt:lpstr>
      <vt:lpstr>Team Structure</vt:lpstr>
      <vt:lpstr>Acceptance Criteria</vt:lpstr>
      <vt:lpstr>Stretch Goals (Optional)</vt:lpstr>
      <vt:lpstr>Getting started</vt:lpstr>
      <vt:lpstr>Getting started</vt:lpstr>
      <vt:lpstr>Getting started</vt:lpstr>
      <vt:lpstr>A word of warning…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13</cp:revision>
  <dcterms:created xsi:type="dcterms:W3CDTF">2024-09-09T14:17:17Z</dcterms:created>
  <dcterms:modified xsi:type="dcterms:W3CDTF">2024-11-17T12:48:09Z</dcterms:modified>
</cp:coreProperties>
</file>