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97" r:id="rId5"/>
    <p:sldId id="298" r:id="rId6"/>
    <p:sldId id="299" r:id="rId7"/>
    <p:sldId id="294" r:id="rId8"/>
    <p:sldId id="295" r:id="rId9"/>
    <p:sldId id="296" r:id="rId10"/>
    <p:sldId id="29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7"/>
            <p14:sldId id="298"/>
            <p14:sldId id="299"/>
            <p14:sldId id="294"/>
            <p14:sldId id="295"/>
            <p14:sldId id="296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94"/>
  </p:normalViewPr>
  <p:slideViewPr>
    <p:cSldViewPr snapToGrid="0">
      <p:cViewPr varScale="1">
        <p:scale>
          <a:sx n="109" d="100"/>
          <a:sy n="109" d="100"/>
        </p:scale>
        <p:origin x="208" y="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E3410-588A-391F-4C63-6869E50A3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29B73E-F231-7E20-A30A-8D87CC35FC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D663FF-143E-455C-52D6-88375786F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E8BF7-4412-0381-197D-B95C7DB37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78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6307A-28A0-C170-26B6-5E2E78A3D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EF71A-F8D6-E5C4-27BB-7428FB062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B086D-F8AF-ED84-9483-1E7EF0079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82BF9-B987-5486-668A-A825A5CA9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9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5685E-E3AE-32E0-8252-41FFEC27A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5979B5-BCD0-6277-B2FD-C59D78A72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4ED12B-B3FC-8349-F192-2E0A8C056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12143-D422-5A15-014C-1487DF9DE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React Style and State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Styling Options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Inline, CSS Stylesheets, CSS Modules, Styled Components.</a:t>
            </a:r>
          </a:p>
          <a:p>
            <a:r>
              <a:rPr lang="en-GB" b="1" dirty="0"/>
              <a:t>Assets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How to import images and assets, and when to use </a:t>
            </a:r>
            <a:r>
              <a:rPr lang="en-GB" dirty="0" err="1"/>
              <a:t>src</a:t>
            </a:r>
            <a:r>
              <a:rPr lang="en-GB" dirty="0"/>
              <a:t> vs. public folder.</a:t>
            </a:r>
          </a:p>
          <a:p>
            <a:r>
              <a:rPr lang="en-GB" b="1" dirty="0"/>
              <a:t>State and Side Effects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useState</a:t>
            </a:r>
            <a:r>
              <a:rPr lang="en-GB" dirty="0"/>
              <a:t> for managing component state.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useEffect</a:t>
            </a:r>
            <a:r>
              <a:rPr lang="en-GB" dirty="0"/>
              <a:t> for side effects and data fetching.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Understanding Styling, Assets, and State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Methods of applying style in React</a:t>
            </a:r>
          </a:p>
          <a:p>
            <a:pPr>
              <a:buFont typeface="+mj-lt"/>
              <a:buAutoNum type="arabicPeriod"/>
            </a:pPr>
            <a:r>
              <a:rPr lang="en-GB" dirty="0"/>
              <a:t>Using images and other assets</a:t>
            </a:r>
          </a:p>
          <a:p>
            <a:pPr>
              <a:buFont typeface="+mj-lt"/>
              <a:buAutoNum type="arabicPeriod"/>
            </a:pPr>
            <a:r>
              <a:rPr lang="en-GB" dirty="0"/>
              <a:t>React Hooks, </a:t>
            </a:r>
            <a:r>
              <a:rPr lang="en-GB" dirty="0" err="1"/>
              <a:t>useEffect</a:t>
            </a:r>
            <a:r>
              <a:rPr lang="en-GB" dirty="0"/>
              <a:t> and </a:t>
            </a:r>
            <a:r>
              <a:rPr lang="en-GB" dirty="0" err="1"/>
              <a:t>useState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Different Ways of Applying Style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Inline Styles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Defined directly in JSX elements as an object.</a:t>
            </a:r>
          </a:p>
          <a:p>
            <a:r>
              <a:rPr lang="en-GB" b="1" dirty="0"/>
              <a:t>Pros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Quick for small, dynamic styles.</a:t>
            </a:r>
          </a:p>
          <a:p>
            <a:r>
              <a:rPr lang="en-GB" b="1" dirty="0"/>
              <a:t>Cons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Difficult to manage for larger, complex styles.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CDBD1-CC0F-08DD-4353-18EEABC57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723" y="5378450"/>
            <a:ext cx="75184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07874-8FDB-FEBE-0249-E4775B605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4CA9-6D51-37DA-1A36-4CE65801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Different Ways of Applying Style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0CCF-6701-CBA8-F186-884F4D487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CSS Stylesheets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Traditional CSS files imported into the component.</a:t>
            </a:r>
          </a:p>
          <a:p>
            <a:r>
              <a:rPr lang="en-GB" b="1" dirty="0"/>
              <a:t>Pros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Familiar and simple to maintain.</a:t>
            </a:r>
          </a:p>
          <a:p>
            <a:r>
              <a:rPr lang="en-GB" b="1" dirty="0"/>
              <a:t>Cons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Styles are globally scoped by default.</a:t>
            </a:r>
          </a:p>
        </p:txBody>
      </p:sp>
      <p:pic>
        <p:nvPicPr>
          <p:cNvPr id="6" name="Picture 5" descr="A black background with green letters&#10;&#10;Description automatically generated">
            <a:extLst>
              <a:ext uri="{FF2B5EF4-FFF2-40B4-BE49-F238E27FC236}">
                <a16:creationId xmlns:a16="http://schemas.microsoft.com/office/drawing/2014/main" id="{BF1D2C0B-83DA-501B-B9DE-18ACE5D7D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534" y="3720676"/>
            <a:ext cx="3441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0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340A8-6C9E-FE82-B955-819DCA873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22AA-94FA-8EAE-5602-F449BE70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Different Ways of Applying Style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1F9C-AA59-A1CE-F56A-0EE096399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CSS Modules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CSS files that are locally scoped to components (e.g., </a:t>
            </a:r>
            <a:r>
              <a:rPr lang="en-GB" dirty="0" err="1"/>
              <a:t>App.module.css</a:t>
            </a:r>
            <a:r>
              <a:rPr lang="en-GB" dirty="0"/>
              <a:t>).</a:t>
            </a:r>
          </a:p>
          <a:p>
            <a:r>
              <a:rPr lang="en-GB" b="1" dirty="0"/>
              <a:t>Pros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Avoids global scope conflicts.</a:t>
            </a:r>
          </a:p>
          <a:p>
            <a:r>
              <a:rPr lang="en-GB" b="1" dirty="0"/>
              <a:t>Cons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Requires additional setup and syntax.</a:t>
            </a:r>
          </a:p>
        </p:txBody>
      </p:sp>
      <p:pic>
        <p:nvPicPr>
          <p:cNvPr id="7" name="Picture 6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5AC21342-86D5-A6FE-C208-37C7267E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007" y="3644476"/>
            <a:ext cx="60198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2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9C6A7-FE17-7290-FB3D-4E254D0C3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E0DA-EA8C-E9ED-1713-1A65853A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Different Ways of Applying Style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9DB83-4352-AACF-BE20-64D0A59B6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Styled Components:</a:t>
            </a:r>
            <a:br>
              <a:rPr lang="en-GB" b="1" dirty="0"/>
            </a:br>
            <a:r>
              <a:rPr lang="en-GB" dirty="0"/>
              <a:t>Styled-components library for writing CSS-in-JS.</a:t>
            </a:r>
          </a:p>
          <a:p>
            <a:r>
              <a:rPr lang="en-GB" b="1" dirty="0"/>
              <a:t>Pros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Dynamic and component-scoped styling.</a:t>
            </a:r>
          </a:p>
          <a:p>
            <a:r>
              <a:rPr lang="en-GB" b="1" dirty="0"/>
              <a:t>Cons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Increases bundle size and adds complexity.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  <a:p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7A000-3D56-E5E5-0CDC-25CF0B9FE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081" y="3642522"/>
            <a:ext cx="6528289" cy="7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4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Importing Images and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92500" lnSpcReduction="10000"/>
          </a:bodyPr>
          <a:lstStyle/>
          <a:p>
            <a:r>
              <a:rPr lang="en-GB" b="1" dirty="0"/>
              <a:t>Importing Images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Import images directly in JavaScript</a:t>
            </a:r>
          </a:p>
          <a:p>
            <a:r>
              <a:rPr lang="en-GB" b="1" dirty="0"/>
              <a:t>Using public Folder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Place assets in the public folder and reference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When to Use Which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src</a:t>
            </a:r>
            <a:r>
              <a:rPr lang="en-GB" b="1" dirty="0"/>
              <a:t> Imports</a:t>
            </a:r>
            <a:r>
              <a:rPr lang="en-GB" dirty="0"/>
              <a:t>: Best for component-specific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public Folder</a:t>
            </a:r>
            <a:r>
              <a:rPr lang="en-GB" dirty="0"/>
              <a:t>: Use for images needed globally across the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Adding Other Assets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Fonts, icons, and external resources can be imported similarly or linked in </a:t>
            </a:r>
            <a:r>
              <a:rPr lang="en-GB" dirty="0" err="1"/>
              <a:t>index.html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Demo…</a:t>
            </a:r>
          </a:p>
        </p:txBody>
      </p:sp>
      <p:pic>
        <p:nvPicPr>
          <p:cNvPr id="6" name="Picture 5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3F4020E1-D088-F889-F5C8-4BB36BE51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534" y="2552700"/>
            <a:ext cx="3594100" cy="87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2BF3C7-9E20-570F-2FDC-6F871193B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534" y="4644711"/>
            <a:ext cx="4330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React Hooks: </a:t>
            </a:r>
            <a:r>
              <a:rPr lang="en-GB" dirty="0" err="1"/>
              <a:t>useState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is </a:t>
            </a:r>
            <a:r>
              <a:rPr lang="en-GB" b="1" dirty="0" err="1"/>
              <a:t>useState</a:t>
            </a:r>
            <a:r>
              <a:rPr lang="en-GB" b="1" dirty="0"/>
              <a:t>?</a:t>
            </a:r>
            <a:br>
              <a:rPr lang="en-GB" b="1" dirty="0"/>
            </a:br>
            <a:r>
              <a:rPr lang="en-GB" dirty="0"/>
              <a:t>A React Hook for adding state to functional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Using </a:t>
            </a:r>
            <a:r>
              <a:rPr lang="en-GB" b="1" dirty="0" err="1"/>
              <a:t>useState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useState</a:t>
            </a:r>
            <a:r>
              <a:rPr lang="en-GB" dirty="0"/>
              <a:t> returns a state variable and a function </a:t>
            </a:r>
            <a:br>
              <a:rPr lang="en-GB" dirty="0"/>
            </a:br>
            <a:r>
              <a:rPr lang="en-GB" dirty="0"/>
              <a:t>to update it.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Allows reactivity, updating the UI when state changes.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3D5855D4-3FEE-8E48-CAFE-A80F4D795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399" y="2471884"/>
            <a:ext cx="6117417" cy="266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React Hooks: </a:t>
            </a:r>
            <a:r>
              <a:rPr lang="en-GB" dirty="0" err="1"/>
              <a:t>useEffect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is </a:t>
            </a:r>
            <a:r>
              <a:rPr lang="en-GB" b="1" dirty="0" err="1"/>
              <a:t>useEffect</a:t>
            </a:r>
            <a:r>
              <a:rPr lang="en-GB" b="1" dirty="0"/>
              <a:t>?</a:t>
            </a:r>
            <a:br>
              <a:rPr lang="en-GB" b="1" dirty="0"/>
            </a:br>
            <a:r>
              <a:rPr lang="en-GB" dirty="0"/>
              <a:t>A hook for performing side effects in functional components, such as fetching data, setting up subscriptions, or manually updating the DOM.</a:t>
            </a:r>
          </a:p>
          <a:p>
            <a:r>
              <a:rPr lang="en-GB" b="1" dirty="0"/>
              <a:t>Using </a:t>
            </a:r>
            <a:r>
              <a:rPr lang="en-GB" b="1" dirty="0" err="1"/>
              <a:t>useEffect</a:t>
            </a:r>
            <a:r>
              <a:rPr lang="en-GB" b="1" dirty="0"/>
              <a:t>:</a:t>
            </a:r>
            <a:br>
              <a:rPr lang="en-GB" b="1" dirty="0"/>
            </a:br>
            <a:r>
              <a:rPr lang="en-GB" dirty="0"/>
              <a:t>The second argument, [], is a dependency array. When empty, the effect runs only once after the initial render.</a:t>
            </a:r>
            <a:br>
              <a:rPr lang="en-GB" dirty="0"/>
            </a:br>
            <a:r>
              <a:rPr lang="en-GB" dirty="0"/>
              <a:t>Effects can be re-run when dependencies in the array change.</a:t>
            </a:r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D1F2C34A-EB89-8218-A7D2-BE25F007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007" y="2654299"/>
            <a:ext cx="5765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216</TotalTime>
  <Words>475</Words>
  <Application>Microsoft Macintosh PowerPoint</Application>
  <PresentationFormat>Widescreen</PresentationFormat>
  <Paragraphs>54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 2</vt:lpstr>
      <vt:lpstr>Dividend</vt:lpstr>
      <vt:lpstr>React Style and State</vt:lpstr>
      <vt:lpstr>Understanding Styling, Assets, and State in React</vt:lpstr>
      <vt:lpstr>Different Ways of Applying Style in React</vt:lpstr>
      <vt:lpstr>Different Ways of Applying Style in React</vt:lpstr>
      <vt:lpstr>Different Ways of Applying Style in React</vt:lpstr>
      <vt:lpstr>Different Ways of Applying Style in React</vt:lpstr>
      <vt:lpstr>Importing Images and Assets</vt:lpstr>
      <vt:lpstr>React Hooks: useState</vt:lpstr>
      <vt:lpstr>React Hooks: useEffect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11</cp:revision>
  <dcterms:created xsi:type="dcterms:W3CDTF">2024-09-09T14:17:17Z</dcterms:created>
  <dcterms:modified xsi:type="dcterms:W3CDTF">2024-11-10T16:36:59Z</dcterms:modified>
</cp:coreProperties>
</file>