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95" r:id="rId6"/>
    <p:sldId id="299" r:id="rId7"/>
    <p:sldId id="296" r:id="rId8"/>
    <p:sldId id="301" r:id="rId9"/>
    <p:sldId id="302" r:id="rId10"/>
    <p:sldId id="303" r:id="rId11"/>
    <p:sldId id="300" r:id="rId12"/>
    <p:sldId id="30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9"/>
            <p14:sldId id="296"/>
            <p14:sldId id="301"/>
            <p14:sldId id="302"/>
            <p14:sldId id="303"/>
            <p14:sldId id="300"/>
            <p14:sldId id="30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94694"/>
  </p:normalViewPr>
  <p:slideViewPr>
    <p:cSldViewPr snapToGrid="0">
      <p:cViewPr varScale="1">
        <p:scale>
          <a:sx n="121" d="100"/>
          <a:sy n="121" d="100"/>
        </p:scale>
        <p:origin x="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460B-A0BD-01C8-DD9F-A61BA07E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76344-1570-A619-1D2B-7AA4ECB56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BD817-4BF4-EE1A-591B-F5D920A8D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9A210-234A-1598-0EF2-138D61C2C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CA64B-D3D0-6E7B-7380-DFBCB7D2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167E8-0C27-201A-AB16-7F23DB34A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BAFB8D-53B2-F0AC-2CA4-4EE115514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E68FD-8B30-6DC3-8ACC-5817568BC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8CEFA-5C60-EAB9-CD24-FE974AF9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75684-A95C-484D-7E16-3CA0A93F1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8FD88-34D2-25D6-4B1A-6A9674181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C7862-8341-B5EF-4314-78E813726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D0382-69B0-2C8C-5011-6741E3ED7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8E739-A20F-88F9-A4B5-C7ED227E7A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9694E-5D16-E5D8-7F29-818720906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EEC8-56E3-F164-21D9-9344FBF5C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5CA9-7F67-960B-6C1A-3AC2E103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B4646-175E-DAC5-3F52-6CD24F593A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CF598-9ABF-4AAF-5B0D-4321056B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59664-596F-B19C-CC30-20122EA4B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F51B-E3C9-98DA-DA9F-6F1DCCBF0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F555E-4F1B-CE34-B148-91CE22FA2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59428F-028B-0165-75E0-52B6CE38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88740-A715-335B-0A87-ED21E0446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Step8Up Knowledge Base Support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FE30-5696-C1AA-D5BA-D41B441A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A289-E60F-801F-82EF-BC5F3CCD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Updating Progress Using 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CA59-C7DA-4AE7-1562-E2675398B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998283" cy="4420681"/>
          </a:xfrm>
        </p:spPr>
        <p:txBody>
          <a:bodyPr anchor="ctr">
            <a:normAutofit/>
          </a:bodyPr>
          <a:lstStyle/>
          <a:p>
            <a:r>
              <a:rPr lang="en-GB" b="1" dirty="0"/>
              <a:t>Workflow: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Assign Yourself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Select an open issue and assign it to yourself.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Communicate Progress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Use comments to provide updates or ask for clarification.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Close the Issue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After completing the task and merging the related Pull Request, mark the issue as resolved.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Keep the Team Updated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Ensure transparency by tagging team members and summarizing changes in the issue thread.</a:t>
            </a:r>
          </a:p>
        </p:txBody>
      </p:sp>
    </p:spTree>
    <p:extLst>
      <p:ext uri="{BB962C8B-B14F-4D97-AF65-F5344CB8AC3E}">
        <p14:creationId xmlns:p14="http://schemas.microsoft.com/office/powerpoint/2010/main" val="165007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A606-44D8-C451-8984-294FC796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0626-13FF-4267-E2D5-48A51F50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84C5-059A-F4B1-2142-53AC20A3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Team Size:</a:t>
            </a:r>
            <a:r>
              <a:rPr lang="en-GB" dirty="0"/>
              <a:t> 3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Time Limit:</a:t>
            </a:r>
            <a:r>
              <a:rPr lang="en-GB" dirty="0"/>
              <a:t> 3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Presentation:</a:t>
            </a:r>
            <a:r>
              <a:rPr lang="en-GB" dirty="0"/>
              <a:t> Showcase your app to the group, explaining your process and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136422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2238-0EF5-A4B2-EF13-60F89C73F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CD58-0473-529A-4CF4-C935185C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Let’s Build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DA4A-7D7C-9296-73A6-8D641B324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14807" cy="3842612"/>
          </a:xfrm>
        </p:spPr>
        <p:txBody>
          <a:bodyPr anchor="ctr">
            <a:normAutofit/>
          </a:bodyPr>
          <a:lstStyle/>
          <a:p>
            <a:r>
              <a:rPr lang="en-GB" b="1" dirty="0"/>
              <a:t>Collaborate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Work as a team to enhance and support the Step8Up Knowledge Base.</a:t>
            </a:r>
          </a:p>
          <a:p>
            <a:r>
              <a:rPr lang="en-GB" b="1" dirty="0"/>
              <a:t>Communicate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 GitHub Issues and Pull Requests to streamline the development process.</a:t>
            </a:r>
          </a:p>
          <a:p>
            <a:r>
              <a:rPr lang="en-GB" b="1" dirty="0"/>
              <a:t>Contribute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Learn and grow as you tackle real-world project challenges.</a:t>
            </a:r>
          </a:p>
          <a:p>
            <a:r>
              <a:rPr lang="en-GB" b="1" dirty="0"/>
              <a:t>Let’s make Step8Up the go-to platform for technical knowledge sharing!</a:t>
            </a:r>
            <a:r>
              <a:rPr lang="en-GB" dirty="0"/>
              <a:t> 🎉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82632AD3-AF5A-4A7D-79E3-9D8E8622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76" y="2402425"/>
            <a:ext cx="3725917" cy="37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Online Knowledge Base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Introduction to the Challenge</a:t>
            </a:r>
          </a:p>
          <a:p>
            <a:pPr>
              <a:buFont typeface="+mj-lt"/>
              <a:buAutoNum type="arabicPeriod"/>
            </a:pPr>
            <a:r>
              <a:rPr lang="en-GB" dirty="0"/>
              <a:t>Key Learnings</a:t>
            </a:r>
          </a:p>
          <a:p>
            <a:pPr>
              <a:buFont typeface="+mj-lt"/>
              <a:buAutoNum type="arabicPeriod"/>
            </a:pPr>
            <a:r>
              <a:rPr lang="en-GB" dirty="0"/>
              <a:t>Project Requirements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Team Structure</a:t>
            </a:r>
          </a:p>
          <a:p>
            <a:pPr>
              <a:buFont typeface="+mj-lt"/>
              <a:buAutoNum type="arabicPeriod"/>
            </a:pPr>
            <a:r>
              <a:rPr lang="en-GB" dirty="0"/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214838"/>
          </a:xfrm>
        </p:spPr>
        <p:txBody>
          <a:bodyPr anchor="ctr">
            <a:normAutofit/>
          </a:bodyPr>
          <a:lstStyle/>
          <a:p>
            <a:r>
              <a:rPr lang="en-GB" b="1" dirty="0"/>
              <a:t>Purpose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platform for managing and sharing technical articles securely.</a:t>
            </a:r>
          </a:p>
          <a:p>
            <a:r>
              <a:rPr lang="en-GB" b="1" dirty="0"/>
              <a:t>Frontend</a:t>
            </a:r>
            <a:r>
              <a:rPr lang="en-GB" dirty="0"/>
              <a:t>: Built using </a:t>
            </a:r>
            <a:r>
              <a:rPr lang="en-GB" b="1" dirty="0"/>
              <a:t>React</a:t>
            </a:r>
            <a:r>
              <a:rPr lang="en-GB" dirty="0"/>
              <a:t> (</a:t>
            </a:r>
            <a:r>
              <a:rPr lang="en-GB" dirty="0" err="1"/>
              <a:t>Vite</a:t>
            </a:r>
            <a:r>
              <a:rPr lang="en-GB" dirty="0"/>
              <a:t> framework) for a dynamic user experience.</a:t>
            </a:r>
          </a:p>
          <a:p>
            <a:r>
              <a:rPr lang="en-GB" b="1" dirty="0"/>
              <a:t>Backend</a:t>
            </a:r>
            <a:r>
              <a:rPr lang="en-GB" dirty="0"/>
              <a:t>: Powered by </a:t>
            </a:r>
            <a:r>
              <a:rPr lang="en-GB" b="1" dirty="0"/>
              <a:t>Django</a:t>
            </a:r>
            <a:r>
              <a:rPr lang="en-GB" dirty="0"/>
              <a:t>, offering a secure and scalable API for data handling.</a:t>
            </a:r>
          </a:p>
          <a:p>
            <a:r>
              <a:rPr lang="en-GB" b="1" dirty="0"/>
              <a:t>Goal</a:t>
            </a:r>
            <a:r>
              <a:rPr lang="en-GB" dirty="0"/>
              <a:t>: Enhance functionality and fix issues to create a robust knowledge-sharing tool.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CFE86F-C7E9-634E-1EA1-A7558867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43" y="2564906"/>
            <a:ext cx="5109203" cy="35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r>
              <a:rPr lang="en-GB" dirty="0"/>
              <a:t>Clone the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C2D6F-4636-E32F-DD09-E9F64E2F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307926"/>
            <a:ext cx="6794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Setting up: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r>
              <a:rPr lang="en-GB" dirty="0"/>
              <a:t>Navigate to frontend folder.</a:t>
            </a:r>
            <a:br>
              <a:rPr lang="en-GB" dirty="0"/>
            </a:br>
            <a:r>
              <a:rPr lang="en-GB" dirty="0"/>
              <a:t>Install dependencies and start the </a:t>
            </a:r>
            <a:r>
              <a:rPr lang="en-GB" dirty="0" err="1"/>
              <a:t>Vite</a:t>
            </a:r>
            <a:r>
              <a:rPr lang="en-GB" dirty="0"/>
              <a:t> development server:</a:t>
            </a:r>
          </a:p>
          <a:p>
            <a:r>
              <a:rPr lang="en-GB" dirty="0"/>
              <a:t>Copy code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D382E81-DDD7-0078-BE51-48ABACF89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83" y="3903279"/>
            <a:ext cx="2336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89943-0B61-E32C-724C-833F9D2ED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02B5-81FA-CE6F-F8AF-F9AEDC7E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Setting up: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0721-5ABA-5AC2-C364-B71557AE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r>
              <a:rPr lang="en-GB" dirty="0"/>
              <a:t>Navigate to backend folder.</a:t>
            </a:r>
          </a:p>
          <a:p>
            <a:r>
              <a:rPr lang="en-GB" dirty="0"/>
              <a:t>Create a Python virtual environment, install dependencies, run migrations and start the Django server: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2E8A853-DE90-82A9-32FB-04C933A9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55" y="3962181"/>
            <a:ext cx="3632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Are GitHub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Definition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GitHub Issues are tools for tracking tasks, enhancements, and bugs in a project repository.</a:t>
            </a:r>
          </a:p>
          <a:p>
            <a:r>
              <a:rPr lang="en-GB" b="1" dirty="0"/>
              <a:t>Features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Assign issues to team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labels for categorization (e.g., bug, feature request, enhancement).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 detailed descriptions, screenshots, or steps to reproduce.</a:t>
            </a:r>
          </a:p>
          <a:p>
            <a:r>
              <a:rPr lang="en-GB" b="1" dirty="0"/>
              <a:t>Use Case</a:t>
            </a:r>
            <a:r>
              <a:rPr lang="en-GB" dirty="0"/>
              <a:t>: In Step8Up, GitHub Issues define tasks like fixing bugs, adding features, or improving the platform.</a:t>
            </a:r>
          </a:p>
        </p:txBody>
      </p:sp>
      <p:pic>
        <p:nvPicPr>
          <p:cNvPr id="7" name="Picture 6" descr="A screenshot of a black web page&#10;&#10;Description automatically generated">
            <a:extLst>
              <a:ext uri="{FF2B5EF4-FFF2-40B4-BE49-F238E27FC236}">
                <a16:creationId xmlns:a16="http://schemas.microsoft.com/office/drawing/2014/main" id="{E3929E5A-7EA9-29C8-8DDC-3FDDCB9A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58" y="1981199"/>
            <a:ext cx="548720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9BADD-DE23-797C-2EFA-2C5CF3FF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C9A-574E-C1B4-7A0B-5DBE87EE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GitHub Pull Requests (PRs)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57CB-158D-A4BE-3033-C33EA2AD0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998283" cy="4420681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Definition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Pull Requests are a way to propose changes to the main codebase.</a:t>
            </a:r>
          </a:p>
          <a:p>
            <a:r>
              <a:rPr lang="en-GB" b="1" dirty="0"/>
              <a:t>Workflow</a:t>
            </a:r>
            <a:r>
              <a:rPr lang="en-GB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b="1" dirty="0"/>
              <a:t>branch</a:t>
            </a:r>
            <a:r>
              <a:rPr lang="en-GB" dirty="0"/>
              <a:t> for your work.</a:t>
            </a:r>
          </a:p>
          <a:p>
            <a:pPr>
              <a:buFont typeface="+mj-lt"/>
              <a:buAutoNum type="arabicPeriod"/>
            </a:pPr>
            <a:r>
              <a:rPr lang="en-GB" dirty="0"/>
              <a:t>Commit changes and push to your fork or branch.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a Pull Request to merge changes into the main branch.</a:t>
            </a:r>
          </a:p>
          <a:p>
            <a:pPr>
              <a:buFont typeface="+mj-lt"/>
              <a:buAutoNum type="arabicPeriod"/>
            </a:pPr>
            <a:r>
              <a:rPr lang="en-GB" dirty="0"/>
              <a:t>Collaborators review, discuss, and approve your PR.</a:t>
            </a:r>
          </a:p>
          <a:p>
            <a:r>
              <a:rPr lang="en-GB" b="1" dirty="0"/>
              <a:t>Benefits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Facilitates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Tracks changes with detailed commit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Ensures code quality through reviews.</a:t>
            </a:r>
          </a:p>
        </p:txBody>
      </p:sp>
    </p:spTree>
    <p:extLst>
      <p:ext uri="{BB962C8B-B14F-4D97-AF65-F5344CB8AC3E}">
        <p14:creationId xmlns:p14="http://schemas.microsoft.com/office/powerpoint/2010/main" val="182292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D7AE1-B389-72B8-23C3-609E9D73D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7ABA-249B-A77F-ECD7-50B01ABF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Current Developments vs. Bug Fixes and Feature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A8C1-5B8D-A9C1-55F2-0328DC980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998283" cy="4420681"/>
          </a:xfrm>
        </p:spPr>
        <p:txBody>
          <a:bodyPr anchor="ctr">
            <a:normAutofit/>
          </a:bodyPr>
          <a:lstStyle/>
          <a:p>
            <a:r>
              <a:rPr lang="en-GB" b="1" dirty="0"/>
              <a:t>Current Developments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Focus on enhancing the core functionality of the Step8Up Knowledge Base.</a:t>
            </a:r>
          </a:p>
          <a:p>
            <a:r>
              <a:rPr lang="en-GB" b="1" dirty="0"/>
              <a:t>Bug Fixes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Resolve reported issues that hinder the application from functioning as expected.</a:t>
            </a:r>
          </a:p>
          <a:p>
            <a:r>
              <a:rPr lang="en-GB" b="1" dirty="0"/>
              <a:t>Feature Requests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Add new capabilities to the platform,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Improved user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Enhanced article tagging system.</a:t>
            </a:r>
          </a:p>
        </p:txBody>
      </p:sp>
    </p:spTree>
    <p:extLst>
      <p:ext uri="{BB962C8B-B14F-4D97-AF65-F5344CB8AC3E}">
        <p14:creationId xmlns:p14="http://schemas.microsoft.com/office/powerpoint/2010/main" val="36110044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425</TotalTime>
  <Words>559</Words>
  <Application>Microsoft Macintosh PowerPoint</Application>
  <PresentationFormat>Widescreen</PresentationFormat>
  <Paragraphs>73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 2</vt:lpstr>
      <vt:lpstr>Dividend</vt:lpstr>
      <vt:lpstr>Step8Up Knowledge Base Support and Development</vt:lpstr>
      <vt:lpstr>Online Knowledge Base Platform</vt:lpstr>
      <vt:lpstr>Introduction to the Challenge</vt:lpstr>
      <vt:lpstr>Installation</vt:lpstr>
      <vt:lpstr>Setting up: Front end</vt:lpstr>
      <vt:lpstr>Setting up: BACK end</vt:lpstr>
      <vt:lpstr>What Are GitHub Issues?</vt:lpstr>
      <vt:lpstr>GitHub Pull Requests (PRs)</vt:lpstr>
      <vt:lpstr>Current Developments vs. Bug Fixes and Feature Requests</vt:lpstr>
      <vt:lpstr>Updating Progress Using GitHub Issues</vt:lpstr>
      <vt:lpstr>Team Structure</vt:lpstr>
      <vt:lpstr>Let’s Build Together!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14</cp:revision>
  <dcterms:created xsi:type="dcterms:W3CDTF">2024-09-09T14:17:17Z</dcterms:created>
  <dcterms:modified xsi:type="dcterms:W3CDTF">2024-11-27T20:49:50Z</dcterms:modified>
</cp:coreProperties>
</file>