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>
      <p:cViewPr varScale="1">
        <p:scale>
          <a:sx n="116" d="100"/>
          <a:sy n="116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6888-6FBC-6472-33AA-A6C5EA375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D55B9-D5DA-0321-66BD-8F675E756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CE66D-E5EC-129D-F861-2EB65CBC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13ED3-3C61-DDA4-B08E-F0071342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3B1D2-0023-7F73-3B48-D0A30D80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0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35D3-6E23-70A0-A7D2-2F842C97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B04CA-8A85-E83D-10C0-CF16347CF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0DA6A-1FF6-DA96-CC6B-07F96B6C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45FEA-33B3-B3E1-EE24-951FA76F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BD063-AB04-962D-153B-8B2836E9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3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417A9-43C1-8168-1326-818BEADB1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33DEE-D33A-1418-78A7-78D0235F0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B616F-E385-7161-AEC7-5B0181EA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E8760-0152-309B-E295-85C952F1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95DEA-64CF-0F71-A735-CFDC3629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9C79-1D0F-6EEC-98B3-040005A4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7F16F-8F53-D742-7B69-595C910BB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16CDD-7B09-31D4-DF43-56BD0BCA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DA0CD-90EC-4B30-E326-8656B8C8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8D83C-32BC-A925-F097-98317580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6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33E5-130A-787F-CAB1-2D17CD9A2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E8B0F-EC71-4A5F-20D1-FEE64EAD3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1B819-2801-3957-3846-CFEF6ECD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0C499-C435-72B0-8D5D-0D0030CF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D61D8-20FC-A66D-E180-20419212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8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DAE8-EC6C-195E-EA5B-26D44C25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29AA0-6E73-21B8-EDD7-34B8311C0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DB05B-A501-8ABC-441E-C4404FADA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4D8DB-0657-72EA-D0EC-030B4DFD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B507E-572E-FAFB-69A7-13923DAD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D7506-AC58-B9D8-787B-20E6FBE3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7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54CBC-32A8-D795-9A83-904ED71F6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7D0E5-559E-41A8-1C79-D83E1A414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40B6C-2F8D-3C52-3B57-ABC1FE558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27B32-AA9C-B905-D765-56E2CEA31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F985B5-0F9C-4FBC-3041-5A65F1FDC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D97211-9892-64B8-ED00-FB4A58A5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8F1878-33ED-D3C3-06A8-502689C3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AA97F4-81C6-EF72-E2D5-7A2F29CC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5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9869-A4E7-C37F-D039-0EA48C68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0E263-404D-3B96-07D0-BF21D856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62011-2A47-616F-E90C-D3C0A4F5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508F6-BD46-F6D7-B55F-22221349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1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EF2D29-7AA8-BB0C-83DE-4D726971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716691-5488-961D-89BD-55EEB3E4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AC055-BD7A-B053-3DCA-4A0C4E04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4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3B8B-6936-B459-5643-5E9E02F85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060C8-B6B7-3E32-1EDE-5EF3AC287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932B9-AF63-F339-2E33-0EC537A52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EA5FA-A396-D6C3-BE37-FD7A0DA8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C17AA-F661-5639-8BF8-A6E048B1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2AAEF-3B26-C92F-AEFC-EA8AD1D9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2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76B7-94D2-2EAC-E0A5-D2FE0A37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080A9D-C99E-6E57-FFD4-77CCCF4D6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47155-33FF-A6FD-558E-AEAEA71C3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F0211-2117-8114-3234-AB1A7F73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27A0E-DC1F-8284-3BC4-E08AAA57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7C52E-947F-337F-0169-EB90E28B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E3160-7315-2C8C-179B-65324D2A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1B3C0-937B-0DC3-671A-3506E06EC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8BD99-1232-3B28-D41C-6DD539C1C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7BC3EB-6D1F-F240-B668-1384FE73F4A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34AEF-4E1A-183F-A479-9533888CE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87A53-69F9-AC7B-C904-990B839D7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3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D7F9-D053-DE69-E782-1D762858D0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87F84-6728-DD31-BB5D-5513EA304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name</a:t>
            </a:r>
          </a:p>
          <a:p>
            <a:r>
              <a:rPr lang="en-US" dirty="0"/>
              <a:t>branding</a:t>
            </a:r>
          </a:p>
        </p:txBody>
      </p:sp>
    </p:spTree>
    <p:extLst>
      <p:ext uri="{BB962C8B-B14F-4D97-AF65-F5344CB8AC3E}">
        <p14:creationId xmlns:p14="http://schemas.microsoft.com/office/powerpoint/2010/main" val="3039732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A31A9-FD59-B347-39B2-DEF5F96A5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45C66-E77F-7476-D61F-BF8C49BA8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Future developments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3984B-46C5-94D7-DA29-A76C78E2F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7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D9F21-97B0-89E1-3927-28202CA1B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82CB-78A5-6A4E-50D8-488EA4E9A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660C4-C0A6-73A7-2176-7019836F4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20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FA10B-48AB-63D8-A067-54BD39A90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5B1C-AC83-0F00-BE3C-4DFB058EE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A00E6-F0C4-C9E4-0C63-C4F9E34D6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6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8B3EB-C64A-828F-C3C8-E398BA142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2880-7CA8-0F97-9AC9-C61E700E6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Concept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E1E50-EB8E-2F1A-5A50-CDC467EBA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13AA4-AAE1-02DC-CA6A-944856562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E7DF-F77C-1A38-CE96-294745904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7EC85-F81A-0AD5-C993-FB0CB8EE0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3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1982C-E50D-B0F5-EE3F-DDC2C48ED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D2F6-9A23-BD4E-19ED-04BDB437C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Roles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99D6B-C04E-276C-AD2A-E304BE5EA2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2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CEEC4-839D-0F84-F967-317C52B7E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1309-E7CF-3D11-2B7D-16CB3EADB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0FB08-6ACB-DAF0-1EA9-583C52327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7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B4EBA-A3A3-2980-90E6-924A9AB8B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B087-F605-0CE9-AF53-99CE252BE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620D1-03CE-50AB-707B-FB8AC4816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1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92E0A-5576-7504-9E32-1C6E3BCD0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F101-1ED5-FCA1-88C1-CD79D4C25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4EC66-560B-CF48-FA72-52D51DDD8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3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51E68-164B-902C-0DC4-2B48649A5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C5D4-5B6C-4140-EBD5-4AFB4B81A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BEED1-9847-1634-6132-944D17F6A6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9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92B45-A229-8482-A2AF-0DE14920A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71F4-C10D-C51C-1BC9-5DB1A752AD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EA7BB-D728-E7FA-0CAF-131F57325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88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</Words>
  <Application>Microsoft Macintosh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Project Name</vt:lpstr>
      <vt:lpstr>Concept introduction</vt:lpstr>
      <vt:lpstr>User Story</vt:lpstr>
      <vt:lpstr>Team Roles</vt:lpstr>
      <vt:lpstr>Technologies</vt:lpstr>
      <vt:lpstr>Challenges</vt:lpstr>
      <vt:lpstr>Achievements</vt:lpstr>
      <vt:lpstr>Product Features</vt:lpstr>
      <vt:lpstr>Demonstration</vt:lpstr>
      <vt:lpstr>Future developments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Sammon</dc:creator>
  <cp:lastModifiedBy>Jason Sammon</cp:lastModifiedBy>
  <cp:revision>1</cp:revision>
  <dcterms:created xsi:type="dcterms:W3CDTF">2024-12-12T18:51:01Z</dcterms:created>
  <dcterms:modified xsi:type="dcterms:W3CDTF">2024-12-12T18:54:08Z</dcterms:modified>
</cp:coreProperties>
</file>