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97" r:id="rId5"/>
    <p:sldId id="298" r:id="rId6"/>
    <p:sldId id="300" r:id="rId7"/>
    <p:sldId id="299" r:id="rId8"/>
    <p:sldId id="294" r:id="rId9"/>
    <p:sldId id="295" r:id="rId10"/>
    <p:sldId id="296" r:id="rId11"/>
    <p:sldId id="29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7"/>
            <p14:sldId id="298"/>
            <p14:sldId id="300"/>
            <p14:sldId id="299"/>
            <p14:sldId id="294"/>
            <p14:sldId id="295"/>
            <p14:sldId id="296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E3410-588A-391F-4C63-6869E50A3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9B73E-F231-7E20-A30A-8D87CC35F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663FF-143E-455C-52D6-88375786F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E8BF7-4412-0381-197D-B95C7DB37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7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6307A-28A0-C170-26B6-5E2E78A3D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EF71A-F8D6-E5C4-27BB-7428FB062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B086D-F8AF-ED84-9483-1E7EF007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82BF9-B987-5486-668A-A825A5CA9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9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7FE1-8E8E-2DF0-A6FA-A9A683D33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521AEF-8364-BF83-0257-5C3E2514E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425C7-B1BD-B65D-6645-53C3F753A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A2252-A3CE-9B34-BCB4-C7A91F214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6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5685E-E3AE-32E0-8252-41FFEC27A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979B5-BCD0-6277-B2FD-C59D78A72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ED12B-B3FC-8349-F192-2E0A8C056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2143-D422-5A15-014C-1487DF9DE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API CRUD and React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Implementing REST API Calls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Tools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Use </a:t>
            </a:r>
            <a:r>
              <a:rPr lang="en-GB" dirty="0" err="1"/>
              <a:t>axios</a:t>
            </a:r>
            <a:r>
              <a:rPr lang="en-GB" dirty="0"/>
              <a:t> or the Fetch API for HTTP requests.</a:t>
            </a:r>
          </a:p>
          <a:p>
            <a:r>
              <a:rPr lang="en-GB" b="1" dirty="0"/>
              <a:t>Example</a:t>
            </a:r>
            <a:r>
              <a:rPr lang="en-GB" dirty="0"/>
              <a:t>: Fetching data from an API in React: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38B7815-16DC-4FF4-C6CB-F46E930F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97" y="1912932"/>
            <a:ext cx="4005557" cy="482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Takeaways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CRUD operations are fundamental to API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REST APIs and tools like Postman and Swagger simplify development and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React seamlessly integrates API calls for dynamic applications.</a:t>
            </a:r>
          </a:p>
          <a:p>
            <a:r>
              <a:rPr lang="en-GB" b="1" dirty="0"/>
              <a:t>Next Steps</a:t>
            </a:r>
            <a:r>
              <a:rPr lang="en-GB"/>
              <a:t>: </a:t>
            </a:r>
            <a:br>
              <a:rPr lang="en-GB"/>
            </a:br>
            <a:br>
              <a:rPr lang="en-GB"/>
            </a:br>
            <a:r>
              <a:rPr lang="en-GB"/>
              <a:t>Implement </a:t>
            </a:r>
            <a:r>
              <a:rPr lang="en-GB" dirty="0"/>
              <a:t>these concepts in your own projects!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CRUD API Operations with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Basics of CRUD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Understanding REST APIs.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Tools like Postman and Swagger.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Implementing API calls in a React application.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CRUD?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CRUD stands </a:t>
            </a:r>
            <a:r>
              <a:rPr lang="en-GB" dirty="0" err="1"/>
              <a:t>for:</a:t>
            </a:r>
            <a:r>
              <a:rPr lang="en-GB" b="1" dirty="0" err="1"/>
              <a:t>C</a:t>
            </a:r>
            <a:r>
              <a:rPr lang="en-GB" dirty="0" err="1"/>
              <a:t>reate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</a:t>
            </a:r>
            <a:r>
              <a:rPr lang="en-GB" dirty="0"/>
              <a:t>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</a:t>
            </a:r>
            <a:r>
              <a:rPr lang="en-GB" dirty="0"/>
              <a:t>pdate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</a:t>
            </a:r>
            <a:r>
              <a:rPr lang="en-GB" dirty="0"/>
              <a:t>elete</a:t>
            </a:r>
          </a:p>
          <a:p>
            <a:r>
              <a:rPr lang="en-GB" b="1" dirty="0"/>
              <a:t>Purpose</a:t>
            </a:r>
            <a:r>
              <a:rPr lang="en-GB" dirty="0"/>
              <a:t>: CRUD represents the fundamental operations for interacting with data in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07874-8FDB-FEBE-0249-E4775B605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4CA9-6D51-37DA-1A36-4CE65801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a REST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0CCF-6701-CBA8-F186-884F4D487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REST (Representational State Transfer) is an architecture for building APIs that interact over HTTP.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Features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Stateless: No session tracking.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Resource-oriented: Access data using endpoints.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Supports multiple formats: JSON, XML,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Endpoint: GET /users retrieves a list of users.</a:t>
            </a:r>
          </a:p>
        </p:txBody>
      </p:sp>
    </p:spTree>
    <p:extLst>
      <p:ext uri="{BB962C8B-B14F-4D97-AF65-F5344CB8AC3E}">
        <p14:creationId xmlns:p14="http://schemas.microsoft.com/office/powerpoint/2010/main" val="220940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340A8-6C9E-FE82-B955-819DCA873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22AA-94FA-8EAE-5602-F449BE7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Testing REST API Operations with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1F9C-AA59-A1CE-F56A-0EE096399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Postman?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 tool for testing and interacting with APIs.</a:t>
            </a:r>
          </a:p>
          <a:p>
            <a:r>
              <a:rPr lang="en-GB" b="1" dirty="0"/>
              <a:t>Common Operations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POST</a:t>
            </a:r>
            <a:r>
              <a:rPr lang="en-GB" dirty="0"/>
              <a:t>: Add new data to the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GET</a:t>
            </a:r>
            <a:r>
              <a:rPr lang="en-GB" dirty="0"/>
              <a:t>: Fetch data from an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PUT</a:t>
            </a:r>
            <a:r>
              <a:rPr lang="en-GB" dirty="0"/>
              <a:t>: Modify existing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DELETE</a:t>
            </a:r>
            <a:r>
              <a:rPr lang="en-GB" dirty="0"/>
              <a:t>: Remove data from the server.</a:t>
            </a:r>
          </a:p>
        </p:txBody>
      </p:sp>
    </p:spTree>
    <p:extLst>
      <p:ext uri="{BB962C8B-B14F-4D97-AF65-F5344CB8AC3E}">
        <p14:creationId xmlns:p14="http://schemas.microsoft.com/office/powerpoint/2010/main" val="305012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4D69-ECB2-DE51-3A28-2B91D745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C8BA-473C-0DE2-ECA7-5E5A33A7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Testing REST API Operations with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86A8-AE83-B7E2-AF44-2200DC011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Steps to Test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Add an endpoint.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 required data (if any).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Choose the HTTP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Click "Send" and check the response.</a:t>
            </a:r>
          </a:p>
        </p:txBody>
      </p:sp>
    </p:spTree>
    <p:extLst>
      <p:ext uri="{BB962C8B-B14F-4D97-AF65-F5344CB8AC3E}">
        <p14:creationId xmlns:p14="http://schemas.microsoft.com/office/powerpoint/2010/main" val="64982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9C6A7-FE17-7290-FB3D-4E254D0C3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E0DA-EA8C-E9ED-1713-1A65853A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Creating JSON within a Postman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DB83-4352-AACF-BE20-64D0A59B6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Why JSON?</a:t>
            </a:r>
            <a:r>
              <a:rPr lang="en-GB" dirty="0"/>
              <a:t>: </a:t>
            </a:r>
          </a:p>
          <a:p>
            <a:r>
              <a:rPr lang="en-GB" dirty="0"/>
              <a:t>It is lightweight, human-readable, and widely used in APIs.</a:t>
            </a:r>
          </a:p>
          <a:p>
            <a:r>
              <a:rPr lang="en-GB" b="1" dirty="0"/>
              <a:t>Example of JSON for a POST request</a:t>
            </a:r>
            <a:r>
              <a:rPr lang="en-GB" dirty="0"/>
              <a:t>:</a:t>
            </a:r>
            <a:endParaRPr lang="en-GB" b="1" dirty="0"/>
          </a:p>
        </p:txBody>
      </p:sp>
      <p:pic>
        <p:nvPicPr>
          <p:cNvPr id="6" name="Picture 5" descr="A black screen with green and pink text&#10;&#10;Description automatically generated">
            <a:extLst>
              <a:ext uri="{FF2B5EF4-FFF2-40B4-BE49-F238E27FC236}">
                <a16:creationId xmlns:a16="http://schemas.microsoft.com/office/drawing/2014/main" id="{59091B6A-B5ED-D1F8-262E-EDFA4C08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19" y="2899996"/>
            <a:ext cx="4483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Creating JSON within a Postman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How to Add JSON in </a:t>
            </a:r>
            <a:r>
              <a:rPr lang="en-GB" b="1" dirty="0" err="1"/>
              <a:t>Postman</a:t>
            </a:r>
            <a:r>
              <a:rPr lang="en-GB" dirty="0" err="1"/>
              <a:t>:Choose</a:t>
            </a:r>
            <a:r>
              <a:rPr lang="en-GB" dirty="0"/>
              <a:t> the </a:t>
            </a:r>
            <a:r>
              <a:rPr lang="en-GB" b="1" dirty="0"/>
              <a:t>POST</a:t>
            </a:r>
            <a:r>
              <a:rPr lang="en-GB" dirty="0"/>
              <a:t> method.</a:t>
            </a:r>
          </a:p>
          <a:p>
            <a:pPr>
              <a:buFont typeface="+mj-lt"/>
              <a:buAutoNum type="arabicPeriod"/>
            </a:pPr>
            <a:r>
              <a:rPr lang="en-GB" dirty="0"/>
              <a:t>Go to the </a:t>
            </a:r>
            <a:r>
              <a:rPr lang="en-GB" b="1" dirty="0"/>
              <a:t>Body</a:t>
            </a:r>
            <a:r>
              <a:rPr lang="en-GB" dirty="0"/>
              <a:t> tab.</a:t>
            </a:r>
          </a:p>
          <a:p>
            <a:pPr>
              <a:buFont typeface="+mj-lt"/>
              <a:buAutoNum type="arabicPeriod"/>
            </a:pPr>
            <a:r>
              <a:rPr lang="en-GB" dirty="0"/>
              <a:t>Select </a:t>
            </a:r>
            <a:r>
              <a:rPr lang="en-GB" b="1" dirty="0"/>
              <a:t>raw</a:t>
            </a:r>
            <a:r>
              <a:rPr lang="en-GB" dirty="0"/>
              <a:t> and choose </a:t>
            </a:r>
            <a:r>
              <a:rPr lang="en-GB" b="1" dirty="0"/>
              <a:t>JSON</a:t>
            </a:r>
            <a:r>
              <a:rPr lang="en-GB" dirty="0"/>
              <a:t> as the format.</a:t>
            </a:r>
          </a:p>
          <a:p>
            <a:pPr>
              <a:buFont typeface="+mj-lt"/>
              <a:buAutoNum type="arabicPeriod"/>
            </a:pPr>
            <a:r>
              <a:rPr lang="en-GB" dirty="0"/>
              <a:t>Enter your JSON data.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F4D41AB-DAAA-8BA1-58D8-F3663B521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620" y="3446585"/>
            <a:ext cx="46355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Swagger to Examine REST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is Swagger?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An API documentation tool that </a:t>
            </a:r>
            <a:r>
              <a:rPr lang="en-GB" dirty="0" err="1"/>
              <a:t>provides:Interactive</a:t>
            </a:r>
            <a:r>
              <a:rPr lang="en-GB" dirty="0"/>
              <a:t> UI to explore and test endpoints.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Descriptions of endpoints and their expected inputs/outputs.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Steps to Use Swagger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Open Swagger documentation (e.g., http://127.0.0.1:8000/).</a:t>
            </a:r>
          </a:p>
          <a:p>
            <a:pPr>
              <a:buFont typeface="+mj-lt"/>
              <a:buAutoNum type="arabicPeriod"/>
            </a:pPr>
            <a:r>
              <a:rPr lang="en-GB" dirty="0"/>
              <a:t>Look for available endpoints (e.g., GET /users).</a:t>
            </a:r>
          </a:p>
          <a:p>
            <a:pPr>
              <a:buFont typeface="+mj-lt"/>
              <a:buAutoNum type="arabicPeriod"/>
            </a:pPr>
            <a:r>
              <a:rPr lang="en-GB" dirty="0"/>
              <a:t>Test endpoints directly within Swagger’s interface.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C301DFF-1058-D419-B5BC-BE94D07E7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455" y="2154219"/>
            <a:ext cx="4357342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230</TotalTime>
  <Words>463</Words>
  <Application>Microsoft Macintosh PowerPoint</Application>
  <PresentationFormat>Widescreen</PresentationFormat>
  <Paragraphs>68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 2</vt:lpstr>
      <vt:lpstr>Dividend</vt:lpstr>
      <vt:lpstr>API CRUD and React</vt:lpstr>
      <vt:lpstr>CRUD API Operations with React</vt:lpstr>
      <vt:lpstr>What is CRUD?</vt:lpstr>
      <vt:lpstr>What is a REST API?</vt:lpstr>
      <vt:lpstr>Testing REST API Operations with Postman</vt:lpstr>
      <vt:lpstr>Testing REST API Operations with Postman</vt:lpstr>
      <vt:lpstr>Creating JSON within a Postman Request</vt:lpstr>
      <vt:lpstr>Creating JSON within a Postman Request</vt:lpstr>
      <vt:lpstr>Using Swagger to Examine REST Endpoints</vt:lpstr>
      <vt:lpstr>Implementing REST API Calls in React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12</cp:revision>
  <dcterms:created xsi:type="dcterms:W3CDTF">2024-09-09T14:17:17Z</dcterms:created>
  <dcterms:modified xsi:type="dcterms:W3CDTF">2024-11-23T15:57:32Z</dcterms:modified>
</cp:coreProperties>
</file>