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1" r:id="rId7"/>
    <p:sldId id="323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4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 Chat Application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FD0D7-4519-7BD9-C308-3EDE3CED6F14}"/>
              </a:ext>
            </a:extLst>
          </p:cNvPr>
          <p:cNvSpPr txBox="1"/>
          <p:nvPr/>
        </p:nvSpPr>
        <p:spPr>
          <a:xfrm>
            <a:off x="8704083" y="6245736"/>
            <a:ext cx="188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By  Sushant V</a:t>
            </a:r>
            <a:endParaRPr lang="en-IN" sz="2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37" y="30434"/>
            <a:ext cx="7895063" cy="980844"/>
          </a:xfrm>
        </p:spPr>
        <p:txBody>
          <a:bodyPr/>
          <a:lstStyle/>
          <a:p>
            <a:r>
              <a:rPr lang="en-US" dirty="0"/>
              <a:t> Challenges &amp;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876926"/>
            <a:ext cx="9807247" cy="41592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 1</a:t>
            </a:r>
            <a:r>
              <a:rPr lang="en-IN" sz="2000" dirty="0"/>
              <a:t>:  Managing Real-Time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Solution</a:t>
            </a:r>
            <a:r>
              <a:rPr lang="en-IN" dirty="0"/>
              <a:t>: </a:t>
            </a:r>
            <a:r>
              <a:rPr lang="en-IN" sz="2000" dirty="0"/>
              <a:t>Utilize </a:t>
            </a:r>
            <a:r>
              <a:rPr lang="en-IN" sz="2000" dirty="0" err="1"/>
              <a:t>WebSockets</a:t>
            </a:r>
            <a:r>
              <a:rPr lang="en-IN" sz="2000" dirty="0"/>
              <a:t> for low-latency messaging.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 2</a:t>
            </a:r>
            <a:r>
              <a:rPr lang="en-IN" dirty="0"/>
              <a:t>: </a:t>
            </a:r>
            <a:r>
              <a:rPr lang="en-IN" sz="2000" dirty="0"/>
              <a:t>Ensuring a Responsive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Solution</a:t>
            </a:r>
            <a:r>
              <a:rPr lang="en-IN" dirty="0"/>
              <a:t>: </a:t>
            </a:r>
            <a:r>
              <a:rPr lang="en-IN" sz="2000" dirty="0"/>
              <a:t>Implement CSS best practices and test across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 3</a:t>
            </a:r>
            <a:r>
              <a:rPr lang="en-IN" sz="2400" dirty="0"/>
              <a:t>: </a:t>
            </a:r>
            <a:r>
              <a:rPr lang="en-IN" sz="2000" dirty="0"/>
              <a:t>Maintaining Smooth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Solution</a:t>
            </a:r>
            <a:r>
              <a:rPr lang="en-IN" sz="2000" dirty="0"/>
              <a:t>: Optimize JavaScript performance and user interface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63" y="-33223"/>
            <a:ext cx="9879437" cy="980844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979" y="1690742"/>
            <a:ext cx="3611381" cy="42773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Live Demonstration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Walkthrough of the chat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Show the process of joining a room, sending messages, and receiving messages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Demonstrate responsiveness by resizing the browser window or using a mobile device.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B6AB42-002F-7842-E819-A0A4F5BD0A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61628" y="1419110"/>
            <a:ext cx="7213803" cy="4820654"/>
          </a:xfr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3242E3-FD76-8EBA-65C6-116F2B38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6039"/>
            <a:ext cx="10511627" cy="1012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20C997-7CE5-436C-EA95-93303A8030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Recap of Key Points:</a:t>
            </a:r>
          </a:p>
          <a:p>
            <a:r>
              <a:rPr lang="en-US" sz="2800" dirty="0"/>
              <a:t>Discuss the main features: user interface, real-time messaging, responsiveness.</a:t>
            </a:r>
          </a:p>
          <a:p>
            <a:r>
              <a:rPr lang="en-US" sz="2800" dirty="0"/>
              <a:t>Final Thoughts:</a:t>
            </a:r>
          </a:p>
          <a:p>
            <a:r>
              <a:rPr lang="en-US" sz="2800" dirty="0"/>
              <a:t>The significance of combining design, functionality, and real-time communication in web development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140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1669914"/>
            <a:ext cx="5715000" cy="2727709"/>
          </a:xfrm>
        </p:spPr>
        <p:txBody>
          <a:bodyPr/>
          <a:lstStyle/>
          <a:p>
            <a:r>
              <a:rPr lang="en-US" sz="7200" dirty="0"/>
              <a:t>Thank </a:t>
            </a:r>
            <a:br>
              <a:rPr lang="en-US" sz="7200" dirty="0"/>
            </a:br>
            <a:r>
              <a:rPr lang="en-US" sz="7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77402"/>
          </a:xfrm>
        </p:spPr>
        <p:txBody>
          <a:bodyPr>
            <a:normAutofit/>
          </a:bodyPr>
          <a:lstStyle/>
          <a:p>
            <a:r>
              <a:rPr lang="en-US" dirty="0"/>
              <a:t>Overview of the Project:</a:t>
            </a:r>
            <a:br>
              <a:rPr lang="en-US" dirty="0"/>
            </a:br>
            <a:r>
              <a:rPr lang="en-US" dirty="0"/>
              <a:t>Explain the goal of developing a real-time chat application.</a:t>
            </a:r>
            <a:br>
              <a:rPr lang="en-US" dirty="0"/>
            </a:br>
            <a:r>
              <a:rPr lang="en-US" dirty="0"/>
              <a:t>Highlight the importance of real-time communication in modern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0" y="659875"/>
            <a:ext cx="6346779" cy="79787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739" y="1901029"/>
            <a:ext cx="7531413" cy="3055941"/>
          </a:xfrm>
        </p:spPr>
        <p:txBody>
          <a:bodyPr>
            <a:noAutofit/>
          </a:bodyPr>
          <a:lstStyle/>
          <a:p>
            <a:r>
              <a:rPr lang="en-US" sz="3200" dirty="0"/>
              <a:t>Project Aim: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Create a web-based platform where users can join chat rooms and exchange messages in real-time.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Ensure a smooth and interactive chat experience using HTML, CSS,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1008667"/>
            <a:ext cx="6620156" cy="642335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538" y="2187018"/>
            <a:ext cx="8405567" cy="4298623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HTML:</a:t>
            </a:r>
          </a:p>
          <a:p>
            <a:r>
              <a:rPr lang="en-US" dirty="0"/>
              <a:t>Structure the user interface and chat rooms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CSS:</a:t>
            </a:r>
          </a:p>
          <a:p>
            <a:r>
              <a:rPr lang="en-US" dirty="0"/>
              <a:t>Style the application for visual appeal and responsiveness.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JavaScript:</a:t>
            </a:r>
          </a:p>
          <a:p>
            <a:r>
              <a:rPr lang="en-US" dirty="0"/>
              <a:t>Handle real-time communication and user interactions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.</a:t>
            </a:r>
            <a:r>
              <a:rPr lang="en-US" dirty="0" err="1">
                <a:latin typeface="+mj-lt"/>
              </a:rPr>
              <a:t>WebSockets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/>
              <a:t>Enable instant message exchange between users</a:t>
            </a:r>
          </a:p>
        </p:txBody>
      </p:sp>
    </p:spTree>
    <p:extLst>
      <p:ext uri="{BB962C8B-B14F-4D97-AF65-F5344CB8AC3E}">
        <p14:creationId xmlns:p14="http://schemas.microsoft.com/office/powerpoint/2010/main" val="9942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User Interface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an intuitive and visually appealing chat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layout with a list of chat rooms, a message display area, and an input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the interface is responsive and works across different devices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7" y="477933"/>
            <a:ext cx="7043617" cy="673870"/>
          </a:xfrm>
        </p:spPr>
        <p:txBody>
          <a:bodyPr/>
          <a:lstStyle/>
          <a:p>
            <a:r>
              <a:rPr lang="en-US" dirty="0"/>
              <a:t>User Interface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1488687"/>
            <a:ext cx="7043618" cy="22332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Elements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Chat Room List</a:t>
            </a:r>
            <a:r>
              <a:rPr lang="en-US" dirty="0"/>
              <a:t>: Display available chat rooms for users to join.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Message Display Area</a:t>
            </a:r>
            <a:r>
              <a:rPr lang="en-US" dirty="0"/>
              <a:t>: Show real-time messages from users in the selected chat room.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 Field</a:t>
            </a:r>
            <a:r>
              <a:rPr lang="en-US" dirty="0"/>
              <a:t>: Allow users to type and send messages.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media queries and flexible layouts to ensure usability on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153994"/>
            <a:ext cx="7796464" cy="1222385"/>
          </a:xfrm>
        </p:spPr>
        <p:txBody>
          <a:bodyPr/>
          <a:lstStyle/>
          <a:p>
            <a:r>
              <a:rPr lang="en-US" dirty="0"/>
              <a:t>JavaScript Logic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20254"/>
            <a:ext cx="7181351" cy="47965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Handling Messages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Capture user input and send messages via </a:t>
            </a:r>
            <a:r>
              <a:rPr lang="en-US" sz="2400" dirty="0" err="1"/>
              <a:t>WebSockets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incoming messages in the chat interface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Room Management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Allow users to switch between different chat rooms.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smooth transitions without refreshing the page.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147129"/>
            <a:ext cx="7631709" cy="1091627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740209" y="1822200"/>
            <a:ext cx="6657474" cy="414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Adapting to Different Devices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 how the chat interface adjusts to various screen sizes.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CSS Grid/Flexbox and media queries to create a fluid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Code Snippet Example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Show a snippet demonstrating responsive design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9" y="0"/>
            <a:ext cx="7843837" cy="1012782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8" y="1568091"/>
            <a:ext cx="7373457" cy="45118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Interactivity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Highlight the importance of a responsive and engaging user interface.</a:t>
            </a:r>
            <a:br>
              <a:rPr lang="en-US" sz="2800" dirty="0"/>
            </a:b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Smooth animations and real-time updates for a seamless chat experience.</a:t>
            </a:r>
            <a:br>
              <a:rPr lang="en-US" sz="2800" dirty="0"/>
            </a:b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Feedback Mechanisms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Visual indicators for message sending, receiving, and connection status.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{BE208DB5-4F41-4EF5-B3C3-EFA2898912EF}tf78438558_win32</Template>
  <TotalTime>43</TotalTime>
  <Words>497</Words>
  <Application>Microsoft Office PowerPoint</Application>
  <PresentationFormat>Widescreen</PresentationFormat>
  <Paragraphs>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 Narrow</vt:lpstr>
      <vt:lpstr>Arial</vt:lpstr>
      <vt:lpstr>Arial Black</vt:lpstr>
      <vt:lpstr>Calibri</vt:lpstr>
      <vt:lpstr>Sabon Next LT</vt:lpstr>
      <vt:lpstr>Custom</vt:lpstr>
      <vt:lpstr> Chat Application </vt:lpstr>
      <vt:lpstr>Introduction</vt:lpstr>
      <vt:lpstr>Project Description</vt:lpstr>
      <vt:lpstr>Technologies Used</vt:lpstr>
      <vt:lpstr>Project Requirements</vt:lpstr>
      <vt:lpstr>User Interface Design</vt:lpstr>
      <vt:lpstr>JavaScript Logic</vt:lpstr>
      <vt:lpstr>Responsive Design</vt:lpstr>
      <vt:lpstr>User Experience</vt:lpstr>
      <vt:lpstr> Challenges &amp; Solutions</vt:lpstr>
      <vt:lpstr>Project Demo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Sushant mohan</dc:creator>
  <cp:lastModifiedBy>Sushant mohan</cp:lastModifiedBy>
  <cp:revision>1</cp:revision>
  <dcterms:created xsi:type="dcterms:W3CDTF">2024-08-19T10:52:38Z</dcterms:created>
  <dcterms:modified xsi:type="dcterms:W3CDTF">2024-08-19T11:36:30Z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