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84" r:id="rId5"/>
    <p:sldId id="287" r:id="rId6"/>
    <p:sldId id="288" r:id="rId7"/>
    <p:sldId id="289" r:id="rId8"/>
    <p:sldId id="292" r:id="rId9"/>
    <p:sldId id="296" r:id="rId10"/>
    <p:sldId id="293" r:id="rId11"/>
    <p:sldId id="297" r:id="rId12"/>
    <p:sldId id="298" r:id="rId13"/>
    <p:sldId id="294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81" d="100"/>
          <a:sy n="81" d="100"/>
        </p:scale>
        <p:origin x="754" y="5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Sushant.V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421" y="1201699"/>
            <a:ext cx="4959821" cy="1162762"/>
          </a:xfrm>
        </p:spPr>
        <p:txBody>
          <a:bodyPr/>
          <a:lstStyle/>
          <a:p>
            <a:r>
              <a:rPr lang="en-US" altLang="zh-CN" dirty="0"/>
              <a:t> 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421" y="2433828"/>
            <a:ext cx="4818888" cy="2130552"/>
          </a:xfrm>
        </p:spPr>
        <p:txBody>
          <a:bodyPr/>
          <a:lstStyle/>
          <a:p>
            <a:r>
              <a:rPr lang="en-US" altLang="zh-CN" dirty="0"/>
              <a:t>Recap of Objectives:</a:t>
            </a:r>
            <a:br>
              <a:rPr lang="en-US" altLang="zh-CN" dirty="0"/>
            </a:br>
            <a:r>
              <a:rPr lang="en-US" altLang="zh-CN" dirty="0"/>
              <a:t>   User-friendly design.</a:t>
            </a:r>
            <a:br>
              <a:rPr lang="en-US" altLang="zh-CN" dirty="0"/>
            </a:br>
            <a:r>
              <a:rPr lang="en-US" altLang="zh-CN" dirty="0"/>
              <a:t>   Efficient game logic.</a:t>
            </a:r>
            <a:br>
              <a:rPr lang="en-US" altLang="zh-CN" dirty="0"/>
            </a:br>
            <a:r>
              <a:rPr lang="en-US" altLang="zh-CN" dirty="0"/>
              <a:t>   Responsive gameplay</a:t>
            </a:r>
            <a:br>
              <a:rPr lang="en-US" altLang="zh-CN" dirty="0"/>
            </a:b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Final Thoughts:</a:t>
            </a:r>
            <a:br>
              <a:rPr lang="en-US" altLang="zh-CN" dirty="0"/>
            </a:br>
            <a:r>
              <a:rPr lang="en-US" altLang="zh-CN" dirty="0"/>
              <a:t>   Importance of combining design and functionality.</a:t>
            </a:r>
            <a:br>
              <a:rPr lang="en-US" altLang="zh-CN" dirty="0"/>
            </a:br>
            <a:r>
              <a:rPr lang="en-US" altLang="zh-CN" dirty="0"/>
              <a:t>   How this project demonstrates core web development skills.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EEA31D3-997E-079A-9807-62131BBAC6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3195" t="10994" r="33195"/>
          <a:stretch/>
        </p:blipFill>
        <p:spPr>
          <a:xfrm>
            <a:off x="0" y="0"/>
            <a:ext cx="4818887" cy="6858000"/>
          </a:xfrm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6709-1AFA-93B7-048D-AD8DB7EA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291" y="2322576"/>
            <a:ext cx="6473952" cy="1901952"/>
          </a:xfrm>
        </p:spPr>
        <p:txBody>
          <a:bodyPr/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515BD-5F12-9282-ECF7-5A3C08FE03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2CFEE-78D4-4855-177B-501046253D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CE39FF-DC84-01E4-34C5-6FF97189254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81E706-623F-6AE7-A7FF-0E93FE869C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E975C6-1E10-AE93-FC39-854583FD5F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1000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56" y="1238305"/>
            <a:ext cx="5038344" cy="1709928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87" y="2544015"/>
            <a:ext cx="5513675" cy="25841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Tic-Tac-Toe?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Briefly explain the game (a simple two-player game where players take turns marking </a:t>
            </a:r>
            <a:r>
              <a:rPr lang="en-US" dirty="0" err="1"/>
              <a:t>Xs</a:t>
            </a:r>
            <a:r>
              <a:rPr lang="en-US" dirty="0"/>
              <a:t> and </a:t>
            </a:r>
            <a:r>
              <a:rPr lang="en-US" dirty="0" err="1"/>
              <a:t>Os</a:t>
            </a:r>
            <a:r>
              <a:rPr lang="en-US" dirty="0"/>
              <a:t> on a 3x3 grid).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State the objective: to align three of your marks (either X or O) in a row, column, or diagonal.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4AB3ECA-597A-6F5D-991A-C561C09C14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4962" t="10681" r="34962"/>
          <a:stretch/>
        </p:blipFill>
        <p:spPr>
          <a:xfrm>
            <a:off x="7863842" y="0"/>
            <a:ext cx="4328158" cy="6858000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126" y="1812407"/>
            <a:ext cx="6372518" cy="3415612"/>
          </a:xfrm>
        </p:spPr>
        <p:txBody>
          <a:bodyPr/>
          <a:lstStyle/>
          <a:p>
            <a:br>
              <a:rPr lang="en-US" sz="1800" b="1" dirty="0"/>
            </a:br>
            <a:r>
              <a:rPr lang="en-US" sz="2000" b="1" dirty="0"/>
              <a:t>Project Goal</a:t>
            </a:r>
            <a:r>
              <a:rPr lang="en-US" sz="2000" dirty="0"/>
              <a:t>:</a:t>
            </a:r>
            <a:br>
              <a:rPr lang="en-US" dirty="0"/>
            </a:br>
            <a:r>
              <a:rPr lang="en-US" sz="2000" dirty="0"/>
              <a:t>Develop a Tic-Tac-Toe game with a user-friendly interface.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Ensure the game is responsive for both desktop and mobile devices.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Implement the game logic to allow two players to play and determine the winner.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519" y="1176276"/>
            <a:ext cx="2982548" cy="511122"/>
          </a:xfrm>
        </p:spPr>
        <p:txBody>
          <a:bodyPr/>
          <a:lstStyle/>
          <a:p>
            <a:r>
              <a:rPr lang="en-US" sz="3600" b="1" dirty="0"/>
              <a:t>Project Overview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9825" y="267666"/>
            <a:ext cx="9912350" cy="1014412"/>
          </a:xfrm>
        </p:spPr>
        <p:txBody>
          <a:bodyPr/>
          <a:lstStyle/>
          <a:p>
            <a:r>
              <a:rPr lang="en-IN" dirty="0"/>
              <a:t>Technologies</a:t>
            </a:r>
            <a:r>
              <a:rPr lang="en-IN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1911F-6970-444E-89A4-157D16F5460D}"/>
              </a:ext>
            </a:extLst>
          </p:cNvPr>
          <p:cNvSpPr txBox="1"/>
          <p:nvPr/>
        </p:nvSpPr>
        <p:spPr>
          <a:xfrm>
            <a:off x="697584" y="1677971"/>
            <a:ext cx="10690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HTML</a:t>
            </a:r>
            <a:r>
              <a:rPr lang="en-IN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Structure the game interface (grid, buttons,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CSS</a:t>
            </a:r>
            <a:r>
              <a:rPr lang="en-IN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Style the game board and interface for visual appeal.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Ensure responsive design for different screen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JavaScript</a:t>
            </a:r>
            <a:r>
              <a:rPr lang="en-IN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Implement the game logic (handling player turns, checking for wins, and declaring results).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Add interactivity (click events, game reset functionality).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Objective 1: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/>
              <a:t>   User-Friendly Interface</a:t>
            </a:r>
            <a:br>
              <a:rPr lang="en-US" b="1" dirty="0"/>
            </a:br>
            <a:r>
              <a:rPr lang="en-US" b="1" dirty="0"/>
              <a:t>   </a:t>
            </a:r>
            <a:r>
              <a:rPr lang="en-US" dirty="0"/>
              <a:t>Design a simple, intuitive interface.</a:t>
            </a:r>
          </a:p>
          <a:p>
            <a:pPr indent="0">
              <a:buNone/>
            </a:pPr>
            <a:r>
              <a:rPr lang="en-US" dirty="0"/>
              <a:t>   Use CSS to style the game board, ensuring clarity and ease of use.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Cloud-based opportunities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/>
              <a:t>Iterative approaches to corporate strategy</a:t>
            </a:r>
          </a:p>
          <a:p>
            <a:pPr indent="0">
              <a:buNone/>
            </a:pPr>
            <a:r>
              <a:rPr lang="en-US" dirty="0"/>
              <a:t>Establish a management framework from the inside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8EFB9-4466-FE2C-4967-E6B703FB7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Game Logic in JavaScript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33CE1-3E4E-4D4F-F586-C9784C7B0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Responsiveness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CA8F-F560-30F2-5F4B-D80D22BD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7B4C6-9A38-57C0-A343-849D29D6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79F787D-3541-01BD-819C-36452CA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66F872E-9FFD-CFD2-1B74-652CE635D60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645152" y="2072814"/>
            <a:ext cx="58576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Implement player turn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Detect win conditions (rows, columns, diagonals).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Handle game state (e.g., draw, reset).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735AD7A-8F09-C761-CE62-006400CA7F1E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4645152" y="4296849"/>
            <a:ext cx="6555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Ensure the game layout adapts to different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media queries and flexible units in CSS. </a:t>
            </a:r>
          </a:p>
        </p:txBody>
      </p:sp>
    </p:spTree>
    <p:extLst>
      <p:ext uri="{BB962C8B-B14F-4D97-AF65-F5344CB8AC3E}">
        <p14:creationId xmlns:p14="http://schemas.microsoft.com/office/powerpoint/2010/main" val="326912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Handling edge cases (e.g., a </a:t>
            </a:r>
          </a:p>
          <a:p>
            <a:r>
              <a:rPr lang="en-US" dirty="0"/>
              <a:t>draw)</a:t>
            </a:r>
          </a:p>
          <a:p>
            <a:endParaRPr lang="en-US" dirty="0"/>
          </a:p>
          <a:p>
            <a:r>
              <a:rPr lang="en-US" dirty="0"/>
              <a:t>.Solution: Implement robust game state management in JavaScript.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Challenge 2: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Ensuring responsiveness.</a:t>
            </a:r>
          </a:p>
          <a:p>
            <a:endParaRPr lang="en-US" dirty="0"/>
          </a:p>
          <a:p>
            <a:r>
              <a:rPr lang="en-US" dirty="0"/>
              <a:t>Solution: Use flexible CSS units and media queries.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Challenge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US" dirty="0"/>
              <a:t>Maintaining code quality</a:t>
            </a:r>
          </a:p>
          <a:p>
            <a:endParaRPr lang="en-US" dirty="0"/>
          </a:p>
          <a:p>
            <a:r>
              <a:rPr lang="en-US" dirty="0"/>
              <a:t>.Solution: Write modular and reusable JavaScript functions.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7762-CE45-0A03-881F-80CAE022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431A53-9FB9-C57E-8498-E48414A30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613" y="1809750"/>
            <a:ext cx="7842524" cy="41608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2FFAE-F3D9-E5FD-9430-A3B9AC6F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2447A-C43B-6162-F162-E145899D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BB2BFE-C0AE-84AD-667D-B8C7928A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55285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ED5C8A-313C-286A-1451-32BB85B18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118" y="899918"/>
            <a:ext cx="8686868" cy="46015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5B6EB-450B-26BF-2333-8D1D06EB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A2E7-8C2C-C858-ED1E-53807BC0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2744F7-8041-31CF-6192-EEB9EB14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1719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{ABEF08DC-C598-4688-8027-4F2043A96D9C}tf11429527_win32</Template>
  <TotalTime>1726</TotalTime>
  <Words>413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DM Sans Medium</vt:lpstr>
      <vt:lpstr>Karla</vt:lpstr>
      <vt:lpstr>Univers Condensed Light</vt:lpstr>
      <vt:lpstr>Office Theme</vt:lpstr>
      <vt:lpstr>Tic-Tac-Toe</vt:lpstr>
      <vt:lpstr>Introduction </vt:lpstr>
      <vt:lpstr> Project Goal: Develop a Tic-Tac-Toe game with a user-friendly interface.  Ensure the game is responsive for both desktop and mobile devices.  Implement the game logic to allow two players to play and determine the winner. </vt:lpstr>
      <vt:lpstr>Technologies </vt:lpstr>
      <vt:lpstr>Project Objectives</vt:lpstr>
      <vt:lpstr>PowerPoint Presentation</vt:lpstr>
      <vt:lpstr>Challenges &amp; Solutions</vt:lpstr>
      <vt:lpstr>Project demo</vt:lpstr>
      <vt:lpstr>PowerPoint Presentation</vt:lpstr>
      <vt:lpstr> 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Sushant mohan</dc:creator>
  <cp:lastModifiedBy>Sushant mohan</cp:lastModifiedBy>
  <cp:revision>3</cp:revision>
  <dcterms:created xsi:type="dcterms:W3CDTF">2024-08-17T14:40:27Z</dcterms:created>
  <dcterms:modified xsi:type="dcterms:W3CDTF">2024-08-19T11:35:32Z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