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631A-3FE3-4D61-8F09-0A2548FA7B2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5787-97A1-44C8-9659-4B886C04BD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0113" y="1989138"/>
            <a:ext cx="1655762" cy="4319587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zh-CN" altLang="en-US" sz="4800" b="1" dirty="0">
                <a:solidFill>
                  <a:srgbClr val="000000"/>
                </a:solidFill>
              </a:rPr>
              <a:t>定量</a:t>
            </a:r>
            <a:r>
              <a:rPr lang="zh-CN" altLang="en-US" sz="4800" b="1" dirty="0" smtClean="0">
                <a:solidFill>
                  <a:srgbClr val="000000"/>
                </a:solidFill>
              </a:rPr>
              <a:t>遥感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>
              <a:buFontTx/>
              <a:buNone/>
              <a:defRPr/>
            </a:pPr>
            <a:endParaRPr lang="en-US" altLang="zh-CN" sz="3200" b="1" dirty="0">
              <a:solidFill>
                <a:srgbClr val="FF0000"/>
              </a:solidFill>
            </a:endParaRPr>
          </a:p>
          <a:p>
            <a:pPr algn="ctr"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模型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产品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6515100" y="1916113"/>
            <a:ext cx="1657350" cy="4319587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zh-CN" altLang="en-US" sz="4800" b="1" dirty="0">
                <a:solidFill>
                  <a:srgbClr val="000000"/>
                </a:solidFill>
              </a:rPr>
              <a:t>林业</a:t>
            </a:r>
            <a:r>
              <a:rPr lang="zh-CN" altLang="en-US" sz="4800" b="1" dirty="0" smtClean="0">
                <a:solidFill>
                  <a:srgbClr val="000000"/>
                </a:solidFill>
              </a:rPr>
              <a:t>应用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>
              <a:buFontTx/>
              <a:buNone/>
              <a:defRPr/>
            </a:pPr>
            <a:endParaRPr lang="en-US" altLang="zh-CN" sz="32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目标</a:t>
            </a:r>
          </a:p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参数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精度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3203575" y="3355975"/>
            <a:ext cx="2655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林业定量遥感</a:t>
            </a: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2555875" y="4076700"/>
            <a:ext cx="3959225" cy="73025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右箭头 11"/>
          <p:cNvSpPr/>
          <p:nvPr/>
        </p:nvSpPr>
        <p:spPr>
          <a:xfrm>
            <a:off x="2627313" y="2781300"/>
            <a:ext cx="3887787" cy="576263"/>
          </a:xfrm>
          <a:prstGeom prst="rightArrow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6000" b="1" dirty="0">
              <a:solidFill>
                <a:srgbClr val="000000"/>
              </a:solidFill>
            </a:endParaRPr>
          </a:p>
        </p:txBody>
      </p:sp>
      <p:sp>
        <p:nvSpPr>
          <p:cNvPr id="45063" name="TextBox 12"/>
          <p:cNvSpPr txBox="1">
            <a:spLocks noChangeArrowheads="1"/>
          </p:cNvSpPr>
          <p:nvPr/>
        </p:nvSpPr>
        <p:spPr bwMode="auto">
          <a:xfrm>
            <a:off x="3059832" y="2197100"/>
            <a:ext cx="30684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攻克林业老难题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5064" name="TextBox 13"/>
          <p:cNvSpPr txBox="1">
            <a:spLocks noChangeArrowheads="1"/>
          </p:cNvSpPr>
          <p:nvPr/>
        </p:nvSpPr>
        <p:spPr bwMode="auto">
          <a:xfrm>
            <a:off x="2914650" y="4724400"/>
            <a:ext cx="3068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驱动发展新模型</a:t>
            </a:r>
          </a:p>
        </p:txBody>
      </p:sp>
      <p:sp>
        <p:nvSpPr>
          <p:cNvPr id="15" name="右箭头 14"/>
          <p:cNvSpPr/>
          <p:nvPr/>
        </p:nvSpPr>
        <p:spPr>
          <a:xfrm rot="10800000">
            <a:off x="2627313" y="5229225"/>
            <a:ext cx="3887787" cy="503238"/>
          </a:xfrm>
          <a:prstGeom prst="rightArrow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6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1</cp:revision>
  <dcterms:created xsi:type="dcterms:W3CDTF">2018-08-12T06:02:28Z</dcterms:created>
  <dcterms:modified xsi:type="dcterms:W3CDTF">2018-08-12T06:06:36Z</dcterms:modified>
</cp:coreProperties>
</file>