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DB71-8DC9-4600-A334-ED63CD34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04E19B-D58A-4869-98AA-8FA2A9B28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FA818-5C89-4967-BDDE-0F188D63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45001-7DCB-407C-9747-226B8BCC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404BB-16DD-4FF3-84CA-FDFEFAD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57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76462-339E-4DB6-95C3-1AF3BA73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25DDF8-9EF5-4E55-B2C5-30DB219B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296E9-9D76-45B9-A8ED-B4BA34BF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B98F6E-9C16-47A2-BB86-EBCAA017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9AF88-8735-43AD-B7BD-6FC7FB3B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24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EC9413-3FA3-4F96-A398-1BF7C776E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258601-F684-475C-A2FE-F2CBCE2AB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D0A00A-EA7C-40A7-AFF1-A3CD7191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168E0-CAC4-4709-9769-EC0B3C6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2B23C-9FE3-4C39-BA0D-847DFA7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4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ADE2-DC59-408F-BB6F-C7FCA464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D11DD-8462-43AF-95A6-80B3AE52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5A87F-ACAA-4C3F-BA21-1938E1C4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62511-E2E7-454A-8B1B-59BE164D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F509D-938A-4D92-878C-B1BA5804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111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B51B-BEA8-44CB-9E29-B86CE60B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77296D-1142-44DE-BDAB-E8F66E98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BB8AC8-E198-4949-9005-215006B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39F7C-6C62-4019-9772-12FEC90C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EDCFE-E433-448E-9589-4B942693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7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859A6-B05D-4FE0-B45D-A62A0B6B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BCB4A-24EF-4FF6-A9CE-80836F99E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4A6D9-7BA0-47CA-AB49-4F7564521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89566-7C3A-4249-B05D-6587266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CA49A6-4428-461C-8561-38F8EDC5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ACB4C7-F017-4D28-8377-6DB80C8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25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727B6-3473-45C1-9ADD-28B63503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CBEAC-1970-46DA-9921-41A8929C9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78A1D-ED3E-477A-96BB-82A1E4CE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8BA872-0D5D-4719-8509-2D6E56731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3F07AD-88D6-4456-A288-09574C07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F14AAD-B2D1-43DD-BC01-B601E98E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81F6F2-5387-45B3-96B9-97DA791D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514E32-BE7B-459B-A578-E78E6D99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72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DB980-17E2-480E-BAC0-950687C7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0D9D39-E5CE-4F52-954E-2678C71E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314E2B-B9F3-4C66-AD8B-0AC1C9FE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3D4923-4F62-4624-9C5A-15C12FDC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2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26C166-F9B7-4DBA-B4B5-410FB49C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2D908-903D-4C1D-A129-5F72C3E4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1AF890-D37E-4271-A682-FD833099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7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046A1-8C89-4259-98C6-71BAF10F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6BE4F-786F-4947-A14E-CD472FA9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AB3B47-7464-4480-B7DF-5C25E395A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A58B14-607D-45C6-A905-1D50A606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06AB8D-74A1-4B55-A968-C0D26EA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24368-94CD-40C7-B08C-975E2F4C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40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CCB7B-4D78-4254-B8F1-D113DDEE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5860DD-145B-41E9-98B6-6949E33DC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6E5345-88E5-4249-9E31-DC0F46220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CC72ED-5F32-4EB5-9380-282FA953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B0FA5F-1F3A-410F-B6E4-112AF278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9579FF-CAF2-4CA4-88D9-AE192CDA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7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460E8D-7077-4692-AA96-0212B992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2C3321-AB90-4358-AD32-A43108B6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7DBA8-44F8-4E63-B8C2-DE94BCCD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C78D-49A8-471E-8AB6-2F3BF531DB0A}" type="datetimeFigureOut">
              <a:rPr lang="de-CH" smtClean="0"/>
              <a:t>10.10.2020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17420-870D-4E5E-ABD6-6B430F20C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79737-AF4E-406A-B566-258B65EE4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407-4366-47DA-B1F4-FAF7311B90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712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3">
            <a:extLst>
              <a:ext uri="{FF2B5EF4-FFF2-40B4-BE49-F238E27FC236}">
                <a16:creationId xmlns:a16="http://schemas.microsoft.com/office/drawing/2014/main" id="{869D6029-73D8-4861-851A-AC390FDB99F4}"/>
              </a:ext>
            </a:extLst>
          </p:cNvPr>
          <p:cNvGrpSpPr/>
          <p:nvPr/>
        </p:nvGrpSpPr>
        <p:grpSpPr>
          <a:xfrm>
            <a:off x="871658" y="688891"/>
            <a:ext cx="10448684" cy="6169109"/>
            <a:chOff x="3704570" y="3518290"/>
            <a:chExt cx="17090657" cy="9082402"/>
          </a:xfrm>
        </p:grpSpPr>
        <p:pic>
          <p:nvPicPr>
            <p:cNvPr id="5" name="Shape 1701">
              <a:extLst>
                <a:ext uri="{FF2B5EF4-FFF2-40B4-BE49-F238E27FC236}">
                  <a16:creationId xmlns:a16="http://schemas.microsoft.com/office/drawing/2014/main" id="{85A337DC-DD1D-4363-89D8-ED4A27605F5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704570" y="4444806"/>
              <a:ext cx="6232800" cy="6816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690">
              <a:extLst>
                <a:ext uri="{FF2B5EF4-FFF2-40B4-BE49-F238E27FC236}">
                  <a16:creationId xmlns:a16="http://schemas.microsoft.com/office/drawing/2014/main" id="{6DEA64E2-8829-4950-93DE-85BFE585D3F8}"/>
                </a:ext>
              </a:extLst>
            </p:cNvPr>
            <p:cNvSpPr/>
            <p:nvPr/>
          </p:nvSpPr>
          <p:spPr>
            <a:xfrm>
              <a:off x="4140855" y="4830794"/>
              <a:ext cx="5324986" cy="32076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7" name="Shape 1701">
              <a:extLst>
                <a:ext uri="{FF2B5EF4-FFF2-40B4-BE49-F238E27FC236}">
                  <a16:creationId xmlns:a16="http://schemas.microsoft.com/office/drawing/2014/main" id="{9A810172-1689-4148-91B0-EC6A67CF923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562427" y="4444806"/>
              <a:ext cx="6232800" cy="6816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690">
              <a:extLst>
                <a:ext uri="{FF2B5EF4-FFF2-40B4-BE49-F238E27FC236}">
                  <a16:creationId xmlns:a16="http://schemas.microsoft.com/office/drawing/2014/main" id="{BF5D99B8-FB38-4508-B0D0-4B0C981195B3}"/>
                </a:ext>
              </a:extLst>
            </p:cNvPr>
            <p:cNvSpPr/>
            <p:nvPr/>
          </p:nvSpPr>
          <p:spPr>
            <a:xfrm>
              <a:off x="14998712" y="4830794"/>
              <a:ext cx="5324986" cy="32076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9" name="Shape 1701">
              <a:extLst>
                <a:ext uri="{FF2B5EF4-FFF2-40B4-BE49-F238E27FC236}">
                  <a16:creationId xmlns:a16="http://schemas.microsoft.com/office/drawing/2014/main" id="{935DA01F-C082-44A1-B75E-8405AD0CE6A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112631" y="3518290"/>
              <a:ext cx="8304778" cy="9082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690">
              <a:extLst>
                <a:ext uri="{FF2B5EF4-FFF2-40B4-BE49-F238E27FC236}">
                  <a16:creationId xmlns:a16="http://schemas.microsoft.com/office/drawing/2014/main" id="{DD8FE92A-0B8A-4AC6-9E7B-EB457E55823B}"/>
                </a:ext>
              </a:extLst>
            </p:cNvPr>
            <p:cNvSpPr/>
            <p:nvPr/>
          </p:nvSpPr>
          <p:spPr>
            <a:xfrm>
              <a:off x="8693951" y="4032592"/>
              <a:ext cx="7095179" cy="4273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 dirty="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DA31802-B76E-48E5-954C-2E1C17EB7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31"/>
          <a:stretch/>
        </p:blipFill>
        <p:spPr>
          <a:xfrm>
            <a:off x="3922007" y="1038223"/>
            <a:ext cx="4337768" cy="29030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27AE66D-7A87-4240-A170-0FC48521E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99"/>
          <a:stretch/>
        </p:blipFill>
        <p:spPr>
          <a:xfrm>
            <a:off x="1138389" y="1580393"/>
            <a:ext cx="2577934" cy="21787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CD8114F-8F08-49FF-928C-A9CBAADD2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31"/>
          <a:stretch/>
        </p:blipFill>
        <p:spPr>
          <a:xfrm>
            <a:off x="8465458" y="1580391"/>
            <a:ext cx="2566606" cy="21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5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C3DB70F-1E01-4D48-9A75-FD07C9C1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4" y="0"/>
            <a:ext cx="10289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1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Hollinger</dc:creator>
  <cp:lastModifiedBy>Patrick Hollinger</cp:lastModifiedBy>
  <cp:revision>2</cp:revision>
  <dcterms:created xsi:type="dcterms:W3CDTF">2020-10-10T07:08:00Z</dcterms:created>
  <dcterms:modified xsi:type="dcterms:W3CDTF">2020-10-10T07:10:46Z</dcterms:modified>
</cp:coreProperties>
</file>