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salaries/Care-Coordinator-Salaries-at-Virginia-Premi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056f34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58056f343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58056f3438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1911b75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511911b75f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511911b75f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056f343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58056f343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58056f3438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056f3438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58056f3438_1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8056f3438_1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056f3438_1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58056f343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056f3438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8056f3438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Premise</a:t>
            </a:r>
            <a:r>
              <a:rPr lang="en" sz="1200"/>
              <a:t>: Care coordination can help reduce preventable ED visits 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Assumptions</a:t>
            </a:r>
            <a:r>
              <a:rPr lang="en" sz="1200"/>
              <a:t>: Members </a:t>
            </a:r>
            <a:r>
              <a:rPr lang="en" sz="1200" i="1"/>
              <a:t>will</a:t>
            </a:r>
            <a:r>
              <a:rPr lang="en" sz="1200"/>
              <a:t> seek non-ED medical care services if encouraged by care coordinators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Approach: </a:t>
            </a:r>
            <a:r>
              <a:rPr lang="en" sz="1200" b="0"/>
              <a:t>Prioritize certain members for care coordination outreach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8056f3438_1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056f343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8056f3438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Image 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https://www.indeed.com/salaries/Care-Coordinator-Salaries-at-Virginia-Premier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Premise</a:t>
            </a:r>
            <a:r>
              <a:rPr lang="en" sz="1200"/>
              <a:t>: Care coordination can help reduce preventable ED visits 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Assumptions</a:t>
            </a:r>
            <a:r>
              <a:rPr lang="en" sz="1200"/>
              <a:t>: Members </a:t>
            </a:r>
            <a:r>
              <a:rPr lang="en" sz="1200" i="1"/>
              <a:t>will</a:t>
            </a:r>
            <a:r>
              <a:rPr lang="en" sz="1200"/>
              <a:t> seek non-ED medical care services if encouraged by care coordinators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 b="1"/>
              <a:t>Approach: </a:t>
            </a:r>
            <a:r>
              <a:rPr lang="en" sz="1200" b="0"/>
              <a:t>Prioritize certain members for care coordination outreach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58056f3438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056f34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58056f3438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58056f34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11911b7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511911b75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511911b75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1911b7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511911b75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511911b75f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1911b75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511911b75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511911b75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8ad47b0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8ad47b0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056f34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58056f343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8056f343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  <a:defRPr sz="3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0" y="4025455"/>
            <a:ext cx="9144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/>
              <a:t>VCU Team: Ryan Hawkins, Kyle Jacobs, Mallika Rodriguez, Yasin Seddiq</a:t>
            </a:r>
            <a:endParaRPr sz="1500" b="1"/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b="1"/>
              <a:t>Virginia Premier Representative:  Kyle Hawk</a:t>
            </a:r>
            <a:endParaRPr/>
          </a:p>
        </p:txBody>
      </p:sp>
      <p:sp>
        <p:nvSpPr>
          <p:cNvPr id="132" name="Google Shape;132;p25" descr="Virginia Commonwealth University seal"/>
          <p:cNvSpPr/>
          <p:nvPr/>
        </p:nvSpPr>
        <p:spPr>
          <a:xfrm>
            <a:off x="427096" y="208909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-124691" y="2834093"/>
            <a:ext cx="9144000" cy="1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of Decision Analytics- Professional </a:t>
            </a:r>
            <a:r>
              <a:rPr lang="en" sz="1800" b="1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April 19, 2019</a:t>
            </a: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56" y="175445"/>
            <a:ext cx="3752850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000" b="1"/>
              <a:t>ED Costs by CC Diagnosis</a:t>
            </a:r>
            <a:endParaRPr sz="3000" b="1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13" y="1087825"/>
            <a:ext cx="8296776" cy="37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Preventable ED Visits</a:t>
            </a:r>
            <a:endParaRPr b="1"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42925"/>
            <a:ext cx="8991600" cy="39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Next Steps</a:t>
            </a:r>
            <a:endParaRPr b="1"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437400" y="1226800"/>
            <a:ext cx="8269200" cy="3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5425" tIns="36575" rIns="68575" bIns="128000" anchor="t" anchorCtr="0">
            <a:noAutofit/>
          </a:bodyPr>
          <a:lstStyle/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 b="1" dirty="0"/>
              <a:t>Develop strategy for deploying model internally</a:t>
            </a:r>
            <a:endParaRPr sz="1700" b="1" dirty="0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 dirty="0"/>
              <a:t>Optimize model by adding in other proprietary information (i.e., HIPAA, location, precise date/time)</a:t>
            </a:r>
            <a:endParaRPr sz="1700" b="1" dirty="0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 dirty="0"/>
              <a:t>Train Care Coordinators on how to implement prioritization framework</a:t>
            </a:r>
            <a:endParaRPr sz="1700" b="1" dirty="0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 dirty="0"/>
              <a:t>Run model on a regular cadence to re-train data</a:t>
            </a:r>
            <a:endParaRPr sz="1700" b="1" dirty="0"/>
          </a:p>
          <a:p>
            <a:pPr marL="173736" lvl="0" indent="-181102" algn="l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700"/>
              <a:buAutoNum type="arabicPeriod"/>
            </a:pPr>
            <a:r>
              <a:rPr lang="en" sz="1700" b="1" dirty="0"/>
              <a:t>Continue exploring emerging research related to preventable ED usage</a:t>
            </a:r>
            <a:endParaRPr sz="1700" b="1" dirty="0"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0" y="2097565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    Questions? </a:t>
            </a:r>
            <a:endParaRPr b="1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438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Executive Summary</a:t>
            </a:r>
            <a:endParaRPr b="1"/>
          </a:p>
        </p:txBody>
      </p:sp>
      <p:sp>
        <p:nvSpPr>
          <p:cNvPr id="142" name="Google Shape;142;p26"/>
          <p:cNvSpPr txBox="1"/>
          <p:nvPr/>
        </p:nvSpPr>
        <p:spPr>
          <a:xfrm>
            <a:off x="497250" y="1303050"/>
            <a:ext cx="8343000" cy="3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0000"/>
                </a:solidFill>
              </a:rPr>
              <a:t>Objective:</a:t>
            </a:r>
            <a:r>
              <a:rPr lang="en" sz="2400" b="1" dirty="0"/>
              <a:t> Reduce Emergency Department (ED) usage  through </a:t>
            </a: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Care Coordination</a:t>
            </a: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Strategy:</a:t>
            </a:r>
            <a:r>
              <a:rPr lang="en" sz="2400" b="1" dirty="0"/>
              <a:t> Use Random Forest classifier to identify VP members likely to use the ED in an upcoming visit</a:t>
            </a: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</a:rPr>
              <a:t>Results:</a:t>
            </a:r>
            <a:r>
              <a:rPr lang="en" sz="2400" b="1" dirty="0"/>
              <a:t> Deployable model identifies members mostly likely to use an ED in an upcoming visit</a:t>
            </a:r>
            <a:endParaRPr sz="2400" b="1" dirty="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0" y="478825"/>
            <a:ext cx="91440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 dirty="0"/>
              <a:t>Objective</a:t>
            </a:r>
            <a:endParaRPr b="1"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0" y="1080725"/>
            <a:ext cx="91440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1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Prioritize Virginia Premier (VP) members for Care Coordination</a:t>
            </a:r>
            <a:r>
              <a:rPr lang="en" sz="2100" b="1" dirty="0">
                <a:solidFill>
                  <a:srgbClr val="FF0000"/>
                </a:solidFill>
              </a:rPr>
              <a:t>.</a:t>
            </a:r>
            <a:r>
              <a:rPr lang="en" sz="21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dirty="0">
              <a:solidFill>
                <a:srgbClr val="FF0000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142350" y="3475375"/>
            <a:ext cx="88593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Premise: Care coordination reduces Emergency Department (ED) visits 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Assumption: No resource constraints.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Guidance from VP: Look into chronic conditions and comorbidities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Challenges: HIPAA constraints, memory constraints, processing costs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6835"/>
            <a:ext cx="9144001" cy="186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0" y="63632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Average Cost of Treatment</a:t>
            </a:r>
            <a:endParaRPr b="1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900" y="1394460"/>
            <a:ext cx="6431043" cy="35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0" y="545378"/>
            <a:ext cx="9144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Members with a Chronic Condition</a:t>
            </a:r>
            <a:endParaRPr b="1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275" y="1114075"/>
            <a:ext cx="4865951" cy="38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0" y="1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Creating the Dataset</a:t>
            </a:r>
            <a:endParaRPr b="1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-75" y="1104750"/>
            <a:ext cx="9144000" cy="3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/>
              <a:t>clean_claims(data)</a:t>
            </a: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/>
              <a:t>get_chronic_condition(data, splits)</a:t>
            </a: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/>
              <a:t>get_upcoming_visits(data)</a:t>
            </a: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/>
              <a:t>impute_ccs(data, splits)</a:t>
            </a: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00" b="1" dirty="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-15175" y="1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Model Dataset</a:t>
            </a:r>
            <a:endParaRPr b="1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50" y="1303049"/>
            <a:ext cx="7829101" cy="17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Output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550" y="1460975"/>
            <a:ext cx="4818900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250"/>
            <a:ext cx="2047979" cy="60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0" y="308860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/>
              <a:t>ED Usage Ratios</a:t>
            </a:r>
            <a:endParaRPr b="1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8365" y="0"/>
            <a:ext cx="2221000" cy="7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94000" y="4807550"/>
            <a:ext cx="60852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Note: ED Usage Ratio = ED Usage / Outpatient Usage</a:t>
            </a:r>
            <a:endParaRPr sz="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1100808"/>
            <a:ext cx="8251031" cy="30845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618" y="1189944"/>
            <a:ext cx="8182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5%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40%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25%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28%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63%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39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50%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latin typeface="Arial Black" panose="020B0A04020102020204" pitchFamily="34" charset="0"/>
              </a:rPr>
              <a:t>45%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244</Words>
  <Application>Microsoft Office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Arial Black</vt:lpstr>
      <vt:lpstr>Simple Light</vt:lpstr>
      <vt:lpstr>Office Theme</vt:lpstr>
      <vt:lpstr>PowerPoint Presentation</vt:lpstr>
      <vt:lpstr>Executive Summary</vt:lpstr>
      <vt:lpstr>Objective</vt:lpstr>
      <vt:lpstr>Average Cost of Treatment</vt:lpstr>
      <vt:lpstr>Members with a Chronic Condition</vt:lpstr>
      <vt:lpstr>  Creating the Dataset</vt:lpstr>
      <vt:lpstr> Model Dataset</vt:lpstr>
      <vt:lpstr> Model Output</vt:lpstr>
      <vt:lpstr>ED Usage Ratios</vt:lpstr>
      <vt:lpstr>ED Costs by CC Diagnosis</vt:lpstr>
      <vt:lpstr>Preventable ED Visits</vt:lpstr>
      <vt:lpstr>Next Steps</vt:lpstr>
      <vt:lpstr>   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“Virginia Premier”</dc:title>
  <dc:creator>Ryan Hawkins</dc:creator>
  <cp:lastModifiedBy>Ryan Hawkins</cp:lastModifiedBy>
  <cp:revision>6</cp:revision>
  <dcterms:modified xsi:type="dcterms:W3CDTF">2019-04-19T16:49:13Z</dcterms:modified>
</cp:coreProperties>
</file>