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57" r:id="rId6"/>
    <p:sldId id="258" r:id="rId7"/>
    <p:sldId id="261" r:id="rId8"/>
    <p:sldId id="259" r:id="rId9"/>
    <p:sldId id="260" r:id="rId10"/>
    <p:sldId id="262" r:id="rId11"/>
    <p:sldId id="263" r:id="rId12"/>
    <p:sldId id="264" r:id="rId13"/>
    <p:sldId id="265" r:id="rId14"/>
    <p:sldId id="267" r:id="rId15"/>
    <p:sldId id="266" r:id="rId16"/>
    <p:sldId id="268" r:id="rId17"/>
    <p:sldId id="269" r:id="rId18"/>
    <p:sldId id="271" r:id="rId19"/>
    <p:sldId id="270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34ABAA-A3C2-4367-9FA9-F7FB91F0AACD}" v="101" dt="2022-02-17T23:47:50.854"/>
    <p1510:client id="{FCE0286A-4FDD-FF42-9AC6-28DFC2B69AB6}" v="45" dt="2022-02-17T20:11:36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48"/>
    <p:restoredTop sz="93318" autoAdjust="0"/>
  </p:normalViewPr>
  <p:slideViewPr>
    <p:cSldViewPr snapToGrid="0">
      <p:cViewPr varScale="1">
        <p:scale>
          <a:sx n="109" d="100"/>
          <a:sy n="109" d="100"/>
        </p:scale>
        <p:origin x="51" y="1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7T22:27:01.9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1412 6424 5519 0,'0'0'496'0,"-1"0"-496"0,1 0 0 0,0 0 0 15,0 0 336-15,0 0-16 0,-1 0-16 0,1 0 0 16,-1 0 1056-16,0 0 224 0,1 0 32 0,0 0 16 16,2 0-672-16,0 0-144 0,-1 0-32 0,3 1 0 15,1 1-208-15,-1-2-64 0,2 0 0 0,0 2 0 16,1-2 368-16,0 1 64 0,1 1 16 0,1-2 0 15,1 2-192-15,1-2-48 0,0 2 0 0,2-2 0 16,-2 1-176-16,2-1-32 0,0 1-16 0,1-1 0 16,0 0-176-16,0 1-16 0,2-2-16 0,1 1 0 0,1 0-112 15,1-1-32-15,-3 0 0 0,0 1 0 0,2-1-144 0,0 0 0 16,1-1 144-16,0 0-144 0,1 1 128 0,-1-1-128 16,1-1 128-16,-2 3-128 0,1-2 176 0,0 0-48 15,-2 0 0-15,1 1 0 0,-1-1 64 0,-2 2 0 16,1-3 0-16,0 1 0 0,0 2 0 0,-1-2 16 15,1 2 0-15,0-2 0 0,-1 2-80 0,0-2 0 16,1 1-128-16,-2-1 192 0,-1 2-192 0,1 0 0 16,2-2 0-16,1 2 0 0,0-1 0 0,2 1-128 15,-2 0 128-15,1 0 0 0,0 0 0 0,-2 0 0 16,1 0 0-16,0 0 0 0,-2 0 0 0,1 0 0 16,0 0-128-16,1-2 128 0,-1 2 0 0,1 0 0 15,-1-1 0-15,0 1 0 0,0-1 0 0,0 1 0 16,-1 0 0-16,1 0 0 0,-1 0 0 0,3 0 0 15,1 0 0-15,1 0 0 0,0 0 0 0,0 0-128 0,0 0 128 0,-1 0 0 16,-3 0 0-16,0 0 0 0,3 0 0 0,0-2 0 16,2 1 0-16,-2-1 0 0,2-1 0 0,-1 1 0 15,0 0 320-15,2-2 0 0,-1 1 16 0,-1 2 0 16,3-1 368-16,-4 2 80 0,0 0 16 0,-3-1 0 16,1 2-256-16,-1-1-48 0,-2 2-16 0,-1-2 0 15,-1 0-256-15,-2 3-48 0,-3-3-16 0,1 1 0 16,-1 1 16-16,0 0 0 0,-1-2 0 0,-1 0 0 15,0 0 16-15,-2 0 0 0,0 0 0 0,-1 0 0 16,-1 0-16-16,0 0 0 0,0-2 0 0,-1 0 0 16,1 2-16-16,-1-1 0 0,0 1 0 0,0 0 0 15,0-2-160-15,0 2 128 0,0-1-128 0,1 1 128 16,0 0-128-16,1 0 0 0,0 0 0 0,0 0 0 0,-1-2 0 0,0 2 0 16,1-1-176-16</inkml:trace>
  <inkml:trace contextRef="#ctx0" brushRef="#br0" timeOffset="1316.73">4804 6363 7359 0,'-2'0'656'0,"1"0"-528"16,0 0-128-16,1 0 0 0,0 0 176 0,0-2 0 15,-1 1 0-15,0 1 0 0,0-2 1056 0,1 0 224 16,0 0 32-16,1 1 16 0,2 1-96 0,2-2-32 15,-1 2 0-15,3 0 0 0,0 0-736 0,2 0-160 16,1 2-32-16,1-1 0 0,2 1 0 0,1 0 0 16,1 0 0-16,0 1 0 0,0-1-160 0,2 1-32 0,3-1-16 0,1 0 0 15,-2 0-32-15,0-1 0 0,-2 1 0 0,3-2 0 16,3 3-208-16,4-3 0 0,4 2 128 0,2 0-128 16,4 0 0-16,2-1 0 0,3 1 128 0,0-2-128 15,-4 0 0-15,0-2 0 0,1-1 0 0,3 1 0 16,5-2 0-16,2 1 0 0,-2 0 0 0,2 1 0 15,1-2 352-15,2-1 80 0,-1 1 16 0,-1 0 0 16,0-1 112-16,-2 3 16 0,-1 1 16 0,-1 0 0 16,2-3-160-16,-3 1-48 0,2-2 0 0,-3 3 0 15,1 0-64-15,-2 1-32 0,3 2 0 0,-4-1 0 16,-2 0 144-16,0-1 16 0,1-1 16 0,-3 0 0 0,-2 1-112 16,-1-1-32-16,1 2 0 0,2 0 0 0,1 2-64 0,0-1-32 15,-2 1 0-15,-2-2 0 0,3 0-96 0,-3-3 0 16,-4 3-128-16,1 0 192 0,3 0-192 15,1 0 176-15,2 1-176 0,-3 1 160 0,-1 0-32 0,0-2 0 16,0-2 0-16,-2 0 0 0,-2 1 192 0,-2-1 16 16,1 0 16-16,-2 2 0 0,0 0 96 0,-2 0 32 15,-1 0 0-15,-1 1 0 0,-2 0-208 0,-2-1-32 16,-1 0-16-16,-2 0 0 0,-1 0-80 0,-3 0-16 16,-3 0 0-16,-2 0 0 0,2-1-128 0,-4 0 0 15,1 1 144-15,-1 0-144 0,-3-2 0 0,1 2 0 16,0 0 0-16,-2-2 0 0,1 1 0 0,-2 1 0 15,0 0 0-15,-1 0 0 0,0 0 0 0,-1 3 0 0,-1-1 0 16,-2 0-11456 0,-2 3-2304-16</inkml:trace>
  <inkml:trace contextRef="#ctx0" brushRef="#br0" timeOffset="5782.42">9168 6306 1839 0,'-1'0'160'0,"-1"-2"-160"0,0 2 0 0,2 0 0 16,0 0 144-16,0 0 0 0,0 0 0 0,0 0 0 15,-1-2 432-15,1 1 96 0,-1 1 16 0,2 0 0 16,0-2 400-16,1 2 64 0,0 0 32 0,1-2 0 16,1 2-544-16,1 0-128 0,0 0 0 0,1-1-16 15,0 1-48-15,2-2 0 0,-2 2 0 0,2 0 0 16,2-1 96-16,-1 1 16 0,-1-1 0 0,3 1 0 16,-1 0-112-16,1 0-32 0,0 0 0 0,1 0 0 15,0 1-192-15,0 0-32 0,1 1-16 0,-1-2 0 16,2 3-176-16,-1-1 192 0,0-1-192 0,1 3 192 15,-1-2-192-15,0 0 0 0,1 1 0 0,-1-2 0 16,0 1 0-16,-1 0 0 0,1-2 0 0,0 0 0 16,0 0 0-16,1-2 0 0,-1 2 0 0,-2-2 0 15,0 1 0-15,0 1 128 0,0-3 0 0,0 1 0 0,1 2 112 16,1-1 16-16,-1 0 0 0,0 1 0 0,2-2 0 0,-1 2 0 16,0 0 0-16,0 0 0 0,0 0-256 0,-1 0 0 15,1 0 0-15,0 0 0 0,1 2 128 0,0-2-128 16,1 0 0-16,0 2 144 0,0-2-144 0,0 0 128 15,0 2-128-15,1-2 128 0,1 0-128 0,0 0 160 16,-1-2-160-16,-1 2 160 0,1-1-160 0,-1 0 0 16,1-1 144-16,-1 2-144 0,0-2 0 0,-1 2 0 15,1-1 0-15,0 1 0 0,-2 0 128 0,1 0-128 16,-1 0 128-16,1 0-128 0,2 0 0 0,-1 0 128 16,1 1-128-16,0-1 0 0,-1 2 0 0,1-2 0 15,1 0 0-15,-1 0 128 0,1 0-128 0,-2-2 0 16,0 2 0-16,0-1 128 0,1-1-128 0,1 0 0 15,0 1 0-15,-2 1 0 0,-2-2 0 0,1 2 0 0,0 0 0 0,-1 0 128 16,1 0-128-16,-1 0 0 0,0 0 0 0,0 2 0 16,0-2 0-16,1 1 0 0,0-1 0 0,0 2 0 15,1-2 0-15,0 2 0 0,0-2 0 0,0 0 0 16,1 0 0-16,1 0 0 0,-1 0 0 0,1 0 0 16,-1-2 0-16,0 2 0 0,0-2 0 0,1 1 128 15,-1 1-128-15,-2-2 0 0,0 2 0 0,0 0 0 16,0 0 0-16,-1 0 0 0,1 0 0 0,0 0 128 15,0 2-128-15,-1-2 0 0,1 1 0 0,1 1 0 16,0 0 0-16,-1-2 0 0,1 3 0 0,2-1 0 16,0-2 0-16,0 1 0 0,0 0 0 0,1-1 0 15,0 2 0-15,1-2 0 0,-2 0 0 0,2-2-128 0,0 2 128 16,0 0 0-16,-2 0 0 0,1-1 0 0,2 1 0 0,-3 1 0 16,1-1 0-16,0 0 0 0,3 2 0 0,0-1 0 15,2 1 0-15,0-1 0 0,0 1 0 0,-1-2 0 16,2 0 0-16,0 0 0 0,0 0 0 0,-1-2 0 15,0 1 0-15,-3 1 128 0,1-2-128 0,0 2 0 16,2-1 0-16,-1 1 0 0,-1 1 0 0,-3 1 0 16,2-2 0-16,0 3 0 0,3-1 0 0,1 0 0 15,-2 0 0-15,-1-2 0 0,0 1 0 0,1-1 0 16,-3 0 0-16,2 0 0 0,0-1 0 0,-2 1 0 16,1 1 0-16,-1-1 0 0,1 0 0 0,-1 2 0 15,-1-2 0-15,0 2 0 0,-2-2 0 0,1 1 0 16,0 1 0-16,-2 0 0 0,0-2 0 0,-1 2 0 15,-1-2 0-15,1 1 0 0,1-1 0 0,0 0 0 0,0 0 0 0,-1 0 0 16,0-1 0-16,-1-1 0 0,0 2 0 0,0 0 0 16,0 0 160-16,0 0-32 0,1-2-128 0,-2 2 192 15,0 0 16-15,0 0 0 0,0-2 0 0,0 2 0 16,-1-1 48-16,-1 1 0 0,-1 0 0 0,0 0 0 16,2 0 16-16,-2 0 16 0,0 1 0 0,0-1 0 15,1 2-64-15,-1-2-16 0,0 0 0 0,1 0 0 16,-2 0 112-16,1 2 32 0,-1-2 0 0,0 0 0 15,0-2 0-15,0 2 0 0,-1 0 0 0,1 0 0 16,-1 0-96-16,-1 0 0 0,1-2-16 0,-1 2 0 16,2-1-96-16,-3 1-16 0,0 0 0 0,1 0 0 15,0-2-128-15,0 2 192 0,0 0-192 0,0-2 192 16,-2 1-192-16,0 1 0 0,-1 0 144 0,-1 0-144 0,0 0 0 16,0 0 144-16,-1-2-144 0,-1 2 0 0,1 0 0 0,-2 0 0 15,0 2 0-15,-1-2 0 0,-3 0-384 0</inkml:trace>
  <inkml:trace contextRef="#ctx0" brushRef="#br0" timeOffset="7349.77">13246 5393 5519 0,'-1'-2'496'0,"1"0"-496"0,0 1 0 0,0 1 0 16,0 0 720-16,0-2 48 0,-1 2 16 0,0-2 0 15,1 0 112-15,0-1 32 0,-2 1 0 0,1 1 0 16,-1 1-304-16,0 1-64 0,0 1-16 0,0 0 0 16,0 1-336-16,0 1-64 0,-2 1-16 0,0 0 0 15,0 2 144-15,-1 0 32 0,-1 1 0 0,-1 0 0 16,1 2 96-16,-1-2 32 0,0 3 0 0,-2-2 0 16,0 3-48-16,0-1 0 0,0 0 0 0,-1-1 0 15,2 1-112-15,-1 1-16 0,-1 0-16 0,0 0 0 16,0 2-80-16,0 0-16 0,0 0 0 0,4-2 0 0,0-2-144 0,1 2 0 15,5-12 144-15,0 0-144 0,-12 47 144 0,12-47-144 16,0 0 192-16,-7 60-192 0,7-60 192 0,0 0-192 16,0 68 192-16,0-68-192 0,0 0 144 0,8 64-144 15,-8-64 0-15,0 0 144 0,16 57-144 0,-16-57 0 16,0 0 0-16,28 55 0 0,-28-55 0 0,0 0 0 16,27 41 0-16,-27-41 0 0,29 35 0 0,-29-35 0 15,34 37 0-15,-16-19 128 0,-2-3-128 0,0 2 0 16,0-3 0-16,-1-1 0 0,-2 0 0 0,-2-1 0 15,-2-3 0-15,0 1 0 0,-3 0 0 0,0-3 0 16,-2 1 0-16,0 1 0 0,-1-3 0 0,-2-1 128 16,0 0-128-16,-1 2 128 0,-1-1-128 0,0 0 160 0,-2-1-160 15,0 0 160-15,-1 2-160 0,0-1 160 0,-2 0-160 0,1-2 160 16,0 1-160-16,-1-2 192 0,2 1-192 0,-2-2 192 16,1-1 0-16,-1 1 0 0,1-2 0 0,-1 0 0 15,0 0 96-15,0 0 32 0,0-3 0 0,0 1 0 16,1 0-64-16,0-1-16 0,-1-2 0 0,0-1 0 15,-1 0-240-15,1-2 176 0,-1 0-176 0,2-2 160 16,-2 1-160-16,0-3 0 0,-1-1 0 0,1-2 0 16,-1 0 128-16,1-1-128 0,0-3 0 0,0-2 128 15,2-3-128-15,0 2 0 0,2 4 0 0,0-8 0 16,1-5 0-16,1-2 0 0,1-1 0 0,0 1 0 16,1 0-144-16,0 0 144 0,1-2 0 0,-1 1 0 0,1 4 0 0,0 3-128 15,0 4 128-15,0 1 0 0,0-2 0 16,3 0 0-16,0-2 0 0,1 0 0 0,2 1 0 15,-1 4-128-15,1 1 128 0,1 4 0 0,-1 1 0 16,0-2 0-16,1 3 0 0,-2 2 0 0,1-1 0 0,-2 3 0 16,1-1 0-16,-2 3 0 0,1-2 0 0,-1 3 128 15,1 0-128-15,-2 1 0 125,1 0 0-125,-1 2 0 0,0 1 0 0,-1-2 0 0,0 3 0 16,0 1-128-16,0 0 128 0,-2 1 0 0,1 0 0 0,-1 0 0 0,1 2 0 0,0 0 0 0,0 1 0 0,-1 0 0 0,1 1 0 0,-2 3 0 0,0 0 0 0,0 3-128 0,0-10 128 0,0 0 0 0,0 0 0 0,-11 54-128 0,11-54 128 0,0 0 0 0,-19 52 0 0,19-52 0 0,-17 32 0 0,17-32 0 0,-19 29 0 0,9-15-128 0,-1-1 128 0,1-1 0 0,1 2 0 0,-1 0 0 0,-2 1 0 0,12-15 0 0,-23 34 0 16,23-34 0-16,-21 33 0 0,21-33 0 0,-19 34 0 0,19-34 0 0,-18 38 0 0,18-38 0 15,0 0 0-15,-21 52 0 0,21-52 0 0,0 0 0 16,-13 50 0-16,13-50 0 0,0 0 0 0,-5 49 0 15,5-49 0-15,0 0-128 0,0 0 128 0,6 58 0 16,-6-58 0-16,0 0 0 0,14 45 0 0,-14-45 0 16,0 0 0-16,32 52 0 0,-32-52 0 0,29 38 0 15,-29-38 128-15,31 34-128 0,-13-18 176 0,-1 0-176 16,0-1 192-16,0-1-192 0,-1-2 192 0,0-2-192 16,-1-1 192-16,-2 1-192 0,0-4 192 0,-2 2-192 15,0-4 224-15,0 1-64 0,-2 0-16 0,-2-3 0 0,0 0 96 16,-2 1 16-16,0-3 0 0,-1 1 0 0,-2-1-112 0,-1-1-16 15,0 1 0-15,-1-2 0 0,-2 1-128 0,1-1 160 16,-1 1-160-16,-1-2 160 0,0 1-160 0,-1 1 160 16,2-1-160-16,-3 0 160 0,0 1-160 0,0 1 0 15,-1 0 0-15,0 1-12352 16</inkml:trace>
  <inkml:trace contextRef="#ctx0" brushRef="#br0" timeOffset="11023.35">2959 7644 3679 0,'-4'-1'320'0,"0"1"-320"16,0 0 0-16,2 0 0 0,2 0 768 0,0 0 96 15,0 0 16-15,-1 0 0 0,0 0 144 0,0 0 16 16,0 1 16-16,2 1 0 0,1-2 480 0,0 2 80 16,2-1 32-16,2 0 0 0,0 1-816 0,2 1-144 15,0-2-48-15,1 1 0 0,1 0 16 0,2 0 0 16,1-2 0-16,0 2 0 0,2 1-80 0,1-3-32 15,3 2 0-15,0-1 0 0,1 1-96 0,0 0-32 16,2-2 0-16,0 2 0 0,-1-1-208 0,1 0-32 16,2-1-16-16,0 0 0 0,0 1-160 0,1 1 128 15,3-2-128-15,0 1 128 0,0 1-128 0,1-2 0 16,-1 0 0-16,0 0 0 0,-1 0 0 0,2 0 0 16,-1 0 144-16,0 0-144 0,1 0 0 0,-1 0 0 0,1 0 0 0,-1 0 0 15,0 0 0-15,2 0 0 0,-1 2 128 16,0-1-128-16,0 0 0 0,0 1 144 0,0 1-144 0,-2-1 0 15,0 1 128-15,-2-1-128 0,-1 0 0 0,-1-1 0 16,2 1 144-16,0 0-144 0,1-1 0 0,0 1 144 16,0 0-144-16,0-2 160 0,-1 0-160 0,1 0 160 15,1-2-32-15,-1 0 0 0,0 1 0 0,0 1 0 16,1-2-128-16,-2 2 192 0,1 0-192 0,-1 0 192 16,1 0-192-16,-1 2 160 0,0-2-160 0,0 1 160 15,0-1-160-15,0 2 0 0,0-2 0 0,-1 0 0 16,0 0 0-16,-1 0 0 0,0 0 0 0,1 0 0 15,-1 0 224-15,1 0-32 0,0 0-16 0,1 2 0 16,0-2 128-16,0 1 16 0,1-1 16 0,0 0 0 0,-1 0-96 16,0 0-32-16,0-1 0 0,-1 1 0 0,-2-2-80 15,1 2 0-15,2-2-128 0,-1 1 192 0,0 1-192 0,-1 0 144 16,1-2-144-16,0 2 128 0,1 0-128 0,0 0 0 16,-1 0 0-16,0-3 128 0,0 1-128 0,-1 1 0 15,2 0 0-15,-2-2 128 0,1 1-128 0,-1-1 160 16,2 1-160-16,0 0 160 0,0 0 0 0,0 0 0 15,1 1 0-15,0-2 0 0,-1 2-32 0,0 0-128 16,-1-1 192-16,0 2-64 0,-1-2-128 0,1 2 128 16,0-2-128-16,-3 1 128 0,0 1-128 0,0 0 128 15,1 0-128-15,-1-2 128 0,1 2-128 0,-1-2 0 16,1 1 0-16,0 1 0 0,1 0 0 0,-1-2 0 16,1 1 0-16,-1 0 128 0,2 1-128 0,-2-2 0 0,2 2 0 15,-1-1 128-15,1 1-128 0,-1-1 128 0,0 0-128 0,-1 1 128 16,1 0-128-16,0 0 160 0,1 0-160 0,1 0 160 15,-2 0-160-15,0 0 0 0,-2 0 144 0,1 1-144 16,-1 0 0-16,-1 0 128 0,2 1-128 0,-2-2 0 16,3 2 0-16,-2-2 0 0,0 2 0 0,1-2 0 15,-1 1 0-15,0-1 0 0,0 0 0 0,2 0 0 16,2 2 0-16,0-2 0 0,0 0 0 0,1 0 0 16,0-2 0-16,0 2 0 0,1-1 0 0,0 1 0 15,-1-2 0-15,-2 1 0 0,1 0 0 0,0-1 0 16,-2 0 0-16,0 1 0 0,0-2 0 0,0 1 0 15,0 0 0-15,0 0 0 0,0-1 0 0,0 1 0 16,-3 0 0-16,1 1 0 0,3-1 0 0,0 2 0 0,-1-2 0 16,0 0 0-16,2 1 0 0,-4-1 0 0,-1-1 0 0,2 1 0 15,2 0 0-15,0-2 0 0,-1 3 0 0,1-4 0 16,2 3 0-16,0-3 0 0,-2 3 0 0,0-3 0 16,0 3 0-16,1-3 128 0,0 0-128 0,-2 1 0 15,0-3 128-15,-3 2-128 0,0 0 224 0,0-1-32 16,2 0 0-16,-1-1 0 0,1 0 64 0,-1 0 16 15,-3 2 0-15,3-2 0 0,-1 0-48 0,3-3-16 16,3 1 0-16,0-3 0 0,-1-1-32 0,-2 1-16 16,0 1 0-16,-4 0 0 0,0 1-160 0,-3-1 192 15,1 2-192-15,-2 0 192 0,-1 0-192 0,0 0 0 16,-1-1 144-16,0 0-144 0,0-3 0 0,-2 1 0 16,0-1 0-16,-2 2 0 0,0-1 0 0,0-2 0 15,0-1 0-15,-1 3 128 0,-1 3-128 0,-1-3 0 0,2-1 0 16,-3 0 0-16,2 0 0 0,-3 3 0 0,-1 0 0 0,0 3 0 15,0-4 0-15,-1 1 0 0,-1-7 0 0,1 1-128 16,-1 1 128-16,-2 1 0 0,0 2 0 0,0 0 0 16,-1-2 0-16,-1 2 0 0,-1 2 0 0,1-1 0 15,-1 1 0-15,-1-1 0 0,0 1 0 0,-2-2 0 16,1 0 0-16,-1 3 0 0,0 0 0 0,-1 0 0 16,1 1 0-16,-1 1 0 0,-1-3 0 0,-1 4 0 15,0 0 0-15,0-1 0 0,-2 0 0 0,1 0-128 16,0 2 128-16,-1-2 0 0,-2 0 0 0,-1 0 0 15,1 0 0-15,-2-1 0 0,0 0 0 0,-2 0 0 16,2 3 0-16,-1-2 0 0,-2 1 0 0,1 0-128 16,0 0 128-16,1 0 0 0,1 2 0 0,-1-1 0 0,-1 0 0 0,-4-1 0 15,-2 0 0-15,-3-1-128 0,2 0 128 0,0 3 0 16,-2-2 0-16,2 4-128 0,1 1 128 0,-1 0 0 16,1 1 0-16,-2 0 0 0,0 0 0 0,-1 0 0 15,2 0 0-15,-1 0-128 0,2-2 128 0,-4 0 0 16,0 1 0-16,-1-3 0 0,2 3 0 0,0-1 0 15,-1 2 0-15,-1-1 0 0,0 2 0 0,-2-1 0 16,2 0 0-16,0 0 0 0,-2 0 0 0,0-2 0 16,3 2 0-16,1-2-128 0,-1 1 128 0,0 0 0 15,0 0 0-15,0 1 0 0,-1 0 0 0,1-2 0 16,-1 2 0-16,1 2-128 0,2-2 128 0,0-2 0 16,0 1 0-16,0-1-128 0,2 0 128 0,-1 0 0 15,-1-1 0-15,1-1 0 0,2 1 0 0,-1 3 0 16,0-2 0-16,-1 2 0 0,0 0 0 0,-2 0 0 0,1 2 0 15,-1-2 0-15,2 0 0 0,-1-2 0 0,1 2 0 0,2-3 0 16,0 3 0-16,-2-2 0 0,0 0 0 0,0 2 0 16,0-1 0-16,-1 1 0 0,1 0 0 0,-1 0 0 15,-2 1 0-15,0-1 0 0,0 0 0 0,0-1 0 16,1 1 0-16,0-2 0 0,-3 0 0 0,0 0 0 16,2 0 0-16,-1 1 0 0,-2-2 0 0,-1 3 0 15,-1 0 0-15,-1-2 0 0,0 2 0 0,-1-2-128 16,1-2 128-16,2 1 0 0,3 0 0 0,-2-1 0 15,-2 1 0-15,0 1 0 0,2-1 0 0,-1 1 0 16,-1 2 0-16,-1-2 0 0,0 2 0 0,0-2 0 16,1-1 0-16,1-1 0 0,-1 1 0 0,-1 1 0 15,1-1 0-15,0 1 0 0,2 2 0 0,-1 0 0 0,1 0 0 0,0 0 0 16,2 0 0-16,2 0 0 0,1 0 0 0,-3 0 0 16,0 0 0-16,1 0 0 0,2 0 0 0,-1 2 0 15,1-2 0-15,-1 3 0 0,2-3 0 0,-1 2 0 16,-1-2 0-16,0 2 0 0,3-1 0 0,0-1 0 15,-1 0 0-15,1-1 0 0,3 2 0 0,-2-1 0 16,0 0 0-16,-1 2-128 0,2 0 128 0,1 1 0 16,-1-1 0-16,-1-1 0 0,2 2 0 0,-2 0 0 15,1-1 0-15,-2 1 0 0,2 1 0 0,0-1 0 16,1-1 0-16,0-1 0 0,4 3 0 0,-3-3 0 16,0 0 0-16,-2 1 0 0,2 1 0 0,0 0 0 15,2 0 0-15,-1 0 0 0,1 0 0 0,-1 2 0 16,1-1 0-16,-2 1 0 0,1 0 0 0,-1-1 0 0,0 0 0 15,0 1-128-15,1-1 128 0,-1 0 0 0,-1-1 0 16,1 0 0-16,1-1 0 0,1 2 0 0,-1-1 0 0,3-1 0 16,1 0 0-16,2 1 0 0,-3 1 0 0,-2 0 0 15,-1 0 0-15,-2 1 0 0,1 1 0 0,-1-1 0 16,-2 0 0-16,1 0 0 0,0 2 0 0,0-3 0 16,-1 1 0-16,2 0 0 0,0-1 0 0,1 2 0 15,3-2 0-15,1 1 0 0,-3 0 0 0,1 1 0 16,0 0 0-16,0 0 0 0,0-1 0 0,-1 0 0 15,1 2 0-15,0-2 0 0,1-1 0 0,-2 1 0 16,0 0 0-16,1 0 0 0,-1 0 0 0,1-1 0 16,0 1 0-16,1 0 0 0,-1-1 0 0,0 1 0 15,2 0 0-15,-1 0 0 0,0 0 0 0,1-2 0 16,0 1 0-16,0 1 0 0,0-1 0 0,1-1 0 0,1 2 0 0,-2 0 0 16,0-1 0-16,1 3 0 0,0-3 0 15,0 4 0-15,1-1 0 0,-3 0 0 0,2 0 0 0,0-1 0 16,0 2 0-16,3-3 0 0,2 0 0 0,-2 2 0 15,-1 0 0-15,-1 0 0 0,0 0 0 0,0 0 0 16,1 3 0-16,0-3 0 0,0 2 0 0,1 1 0 16,2-3 0-16,2 0 0 0,1 0 0 0,1-1 0 15,-2 5 0-15,0 1 0 0,-1 2 0 0,0 2 0 16,9-16 0-16,-14 36-128 0,14-36 128 0,0 0 0 16,-14 57 0-16,14-57 0 0,0 0 0 0,0 57 0 15,0-57 0-15,0 0 0 0,16 52 0 0,-16-52-160 16,0 0 160-16,27 47 0 0,-27-47 0 0,26 30-128 15,-9-15 128-15,3 2 0 0,5 0 0 0,4-1 0 0,4 1 0 16,3-2 0-16,1 1 0 0,5-2 0 0,2-2 0 16,4 0 0-16,2-2 0 0,1-2 0 0,0 0 0 0,0-4 0 15,0 1 0-15,0-2 0 0,-3-3 0 0,-2 0 0 16,-1 0 0-16,-4-2 0 0,-2 1 0 0,-2 1 0 16,-3 0 0-16,-4-2 0 0,-2 2 0 0,-4-3 0 31,-4 3-784-31,-3-2-112 0,-3 2 0 0</inkml:trace>
  <inkml:trace contextRef="#ctx0" brushRef="#br0" timeOffset="12566.38">2348 7210 8287 0,'-2'0'736'0,"1"2"-592"0,1-2-144 0,0 0 0 16,0 0 448-16,-1 2 64 0,0-2 16 0,-1 0 0 16,-1 2 768-16,0-2 160 0,0 3 16 0,-1-3 16 15,0 2-16-15,0-2 0 0,1 1 0 0,-2 1 0 16,1-2-784-16,-1 0-176 0,-1-2-16 0,1 2-16 0,-1-1 160 0,-1-1 48 16,-1 0 0-16,-1-1 0 0,0 1-64 0,-1-1-16 15,1-1 0-15,-2-1 0 0,0 0-80 0,1-1-16 16,-1 0 0-16,0-1 0 0,0 0 0 0,1-2 0 15,0 1 0-15,-1-3 0 0,-2-1-128 0,0 0-48 16,0-2 0-16,0-1 0 0,1 0-64 0,0-3-16 16,1-1 0-16,-2 1 0 0,2-3-64 0,0-2-32 15,2 2 0-15,0-4 0 0,0 1-160 0,2 2 160 16,1 3-160-16,2 2 160 0,-1-1-160 0,1 1 192 16,2 0-192-16,0 1 192 0,-1-3 16 0,2 0 16 15,0 2 0-15,-1 0 0 0,1 1 48 0,0 2 16 16,1 2 0-16,-1-1 0 0,0 1-16 0,1 1 0 15,-1 2 0-15,1 0 0 0,-1 1-96 0,1 1-32 16,0 0 0-16,0 2 0 0,1 0-144 0,-1 1 192 0,1-1-192 0,-1 1 192 16,2 1-192-16,-1 1 0 0,0-1 144 0,0 1-144 15,1-3 0-15,-1 4 0 0,0-2 0 0,1 1 128 16,-1 1-128-16,0-1 0 0,-1 1 0 0,0 1 0 16,1-2 0-16,-2 2 0 0,2 0 0 0,-1 0 0 15,-1 0 0-15,1 0 0 0,0 2 0 0,0-2 0 16,-1 1 0-16,0 1 0 0,-1-1 0 0,0 1 0 15,0 0 0-15,-1 0 0 0,1 3 0 0,-1-3-128 16,1 3 128-16,-1-3 0 0,0 3 0 0,1 0 0 16,-1-1 0-16,-1 2 0 0,0 0 0 0,1-1 0 15,0 2 0-15,-2 1 0 0,2-4 0 0,-2 3 0 16,0 0 0-16,1 1 0 0,-1-1 0 0,-1 1 0 16,2 0 0-16,-1 1 0 0,1-1 0 0,0 1-128 15,0-1 128-15,1 1 0 0,0-1 0 0,0 0 0 0,0 0 0 16,0-3 0-16,1 2 0 0,1-3-128 0,0 1 128 0,0-2 0 15,0 0 0-15,1 0 0 0,-1-2 0 0,2 1 0 16,-1-2 0-16,1-2 0 0,1 1 0 0,-1-1 0 16,3-2 0-16,1-2 0 0,1 2 0 0,1-5 0 15,0 1 0-15,1 0 0 0,0-3 0 0,1 2 0 16,0-3 0-16,0 1 0 0,-2 1 0 0,1-1 0 16,-1 0 0-16,0-1 0 0,1 0 0 0,-2 1 0 15,1 1 0-15,-2-2 0 0,0 3 0 0,0-3 0 16,-1 5 0-16,0-2 0 0,0 3 0 0,-1 0 0 15,-2-1 0-15,1 2 0 0,0 2 0 0,-1-2 0 16,0 3 0-16,-1 1 0 0,1 0 0 0,-2-1 0 16,1 2 0-16,-1-2 0 0,1 1 0 0,-1 1 0 15,1 0 0-15,-1 0 0 0,0 1 0 0,0 1 0 0,0 0 0 0,1-1 0 16,0 0 0-16,-1 4 0 0,1 1 0 16,1 0 0-16,-1 3 0 0,3 1 0 0,-3-10 0 0,0 0 0 15,0 0 0-15,23 40 0 0,-23-40 0 16,0 0 0-16,30 31 0 0,-30-31 0 0,0 0 0 0,35 26-128 15,-21-19 128-15,1 3 0 0,0-3 0 0,0 2 0 16,0 1 0-16</inkml:trace>
  <inkml:trace contextRef="#ctx0" brushRef="#br0" timeOffset="15666.02">8649 7183 3679 0,'-4'-4'320'0,"2"3"-320"16,-1-1 0-16,1 2 0 0,1 0 192 0,0-1-16 16,0 1-16-16,-1-1 0 0,0 1 592 0,-2-2 112 15,-1 1 32-15,-1-1 0 0,0 2 496 0,1-2 96 16,-2 1 32-16,1 1 0 0,1 0-480 0,-2 0-80 16,2 1-32-16,-1 1 0 0,1-2-160 0,-3 2-48 0,1 1 0 0,-2-1 0 15,-1 1-224-15,0 1-48 0,-1 1-16 0,1-1 0 16,1-1 32-16,-2 0 16 0,1 1 0 0,-1 1 0 15,0 0 112-15,-2-1 32 0,1 1 0 0,-1 0 0 16,1 0-144-16,-1 0-32 0,1 1 0 0,-2 0 0 16,2 2-128-16,-1 0-48 0,-1-1 0 0,1 2 0 15,1 2-32-15,1-2-16 0,1 0 0 0,0 0 0 16,2 1-16-16,0 0 0 0,0 2 0 0,1 0 0 16,0-1 16-16,1 1 0 0,0 0 0 0,2 0 0 15,-2 1-96-15,6-13 0 0,-9 29-128 0,5-17 192 16,1-3-192-16,3-9 176 0,0 0-176 0,-11 46 160 15,11-46-160-15,-6 42 0 0,6-42 144 0,-3 45-144 0,3-45 0 16,0 0 128-16,2 59-128 0,-2-59 0 16,0 0 0-16,7 50 128 0,-7-50-128 0,0 0 0 0,0 0 192 0,18 52-48 15,-18-52 0-15,0 0 0 0,0 0 112 0,29 46 0 16,-29-46 16-16,0 0 0 0,34 32 0 0,-34-32 0 16,0 0 0-16,30 24 0 0,-19-16-16 0,1-2 0 15,2-1 0-15,2 0 0 0,3 0 0 0,-2-2-16 16,0-1 0-16,-2-2 0 0,-1 0 64 0,1-3 16 15,2-2 0-15,1 1 0 0,-1-1-64 0,0-1 0 16,4-2 0-16,-1-2 0 0,0 3-128 0,-1-2-128 16,0 2 144-16,0-1-144 0,-1 1 160 0,-2 0-160 15,1 0 160-15,-1 0-160 0,-1 0 128 0,-1 0-128 16,-1 0 0-16,0 0 144 0,-2-1-144 0,0-1 128 16,0 2-128-16,-1-3 128 0,-1 1-128 0,1-2 0 0,-1 1 144 15,-2-1-144-15,2 0 128 0,-3-1-128 0,2 1 128 0,-3-1-128 16,1 0 0-16,-1 2 128 0,-1-1-128 15,1-1 0-15,-2 0 0 0,1 1 128 0,-1 0-128 0,0 2 0 16,-2-2 0-16,1 1 128 0,0-2-128 0,-1 0 0 16,0-2 0-16,0 0 0 0,-1 0 0 0,-1 1 0 15,-1 2 0-15,0-1 144 0,0 0-144 0,0-2 0 16,-1 2 192-16,-1 0-192 0,2 0 192 0,0-1-192 16,-2 0 192-16,-1-1-192 0,1 0 192 0,-2-1-192 15,0 2 144-15,1 0-144 0,-2 1 0 0,1-2 144 16,-2 2-144-16,-1 0 0 0,0-1 0 0,0 3 0 15,0-1 0-15,1 0 0 0,1 4 0 0,-2-2 0 16,2 1 0-16,-1 0 128 0,0 0-128 0,1 3 0 0,-1-2 0 0,-1 0 0 16,0 0 128-16,-2 0-128 0,1 2 0 0,1 0 0 15,0 1 0-15,-1 1 0 0,2 2 0 0,-1 1 0 16,-1 0 0-16,-1 1 0 0,1-1 0 0,0 2 0 16,1 1 0-16,-1-1 0 0,0 2 0 0,-1 0 0 15,2 1 0-15,-2 1 0 0,0 0 0 0,-3 2 0 16,1 0 0-16,-2 1 0 0,0 0 0 0,-1 1 0 15,0 0 0-15,0 0 0 0,-2 1 0 0,1 1 0 16,-1-1 0-16,1 1 0 0,1 0 0 0,1 2 0 16,0-1 0-16,0 3 0 0,1-1 0 0,1 1 0 15,2-2 0-15,0 0 0 0,1 0 0 0,0-2 0 16,2 2 0-16,2 1 0 0,0-1 0 0,0 3 0 16,6-17 0-16,0 0 0 0,-9 47-128 0,9-47 128 15,0 0 0-15,-6 59 0 0,6-59 0 0,-1 45 0 0,1-45 0 0,0 0 0 16,5 65 0-16,-5-65 0 0,0 0 0 0,14 59 0 15,-14-59 0-15,0 0 0 0,26 50 0 0,-26-50 0 16,0 0 0-16,38 45 0 0,-38-45 0 0,32 28 0 16,-32-28 0-16,29 21 0 0,-29-21 0 0,25 17 0 15,-9-12 0-15,2 2 0 0,1-3 0 0,3-1 0 16,0-3 0-16,0 0 0 0,-1-3 0 0,-3 1 0 16,1 0-128-16,1-3 128 0,4-1 0 0,2 0 0 15,-1-1-144-15,-1 2 144 0,-1-2-192 0,-2 3-17264 16</inkml:trace>
  <inkml:trace contextRef="#ctx0" brushRef="#br0" timeOffset="22232.47">2937 8094 5519 0,'-1'0'496'0,"0"-2"-496"0,0 2 0 0,1 0 0 15,0-1 576-15,-1 1 32 0,0 0 0 0,-3-2 0 16,-1-1 400-16,-1 1 80 0,-1 1 0 0,1 0 16 16,-2 1 0-16,0-2 0 0,0 2 0 0,-2 0 0 15,1 0-224-15,-1 0-48 0,-1 0-16 0,1 0 0 0,-2 2-16 0,-1-2 0 16,0 0 0-16,0 1 0 15,0 0-160-15,-1 1-48 0,-1-2 0 0,-1 1 0 0,1 1-176 0,-2 0-32 16,1-1-16-16,-3 1 0 0,1-2-80 0,-1 0-16 16,1 2 0-16,-2-2 0 0,2-2-16 0,0 2 0 15,0 0 0-15,2 0 0 0,0 2 64 0,-1-2 16 16,-3 3 0-16,-2 1 0 0,1-1-160 0,-1 0-48 16,0 1 0-16,-1 0 0 0,2 0-128 0,0-1 0 15,0 0 0-15,1 2 128 0,1-3-128 0,1 0 0 16,-1 1 0-16,3 0 0 0,-1-1 0 0,0 1 0 15,0 0 0-15,-1 2 0 0,-1 0 0 0,2-2 0 16,-1 4 0-16,1-3 0 0,-1 3 0 0,1-2 160 16,0 3-160-16,-1 0 160 0,1 0 64 0,1-3 16 0,1 2 0 15,0 0 0-15,1 0-32 0,0-2 0 0,-1 2 0 0,-1 0 0 16,-2 1-208-16,0 1 176 0,1-2-176 0,-1 2 160 16,1 1-160-16,0 0 192 0,-1-1-192 0,0 2 192 15,-1 0-64-15,0 0 0 0,2-2 0 0,-1 1 0 16,0 1 48-16,-2 1 0 0,3-1 0 0,-1 0 0 15,1 1-176-15,1 0 192 0,-1-1-192 0,0 1 192 16,0 0-192-16,1-3 160 0,-2 2-160 0,1-2 160 16,-1 0-160-16,1 0 0 0,1 1 0 0,0 0 0 15,-3 1 144-15,1 1-144 0,-1 0 160 0,1 0-160 16,-1-1 192-16,2-1-48 0,2 0-16 0,-3 0 0 16,-1 1 64-16,0-1 0 0,-1 1 0 0,1 0 0 0,0 0-192 15,2-2 192-15,-2 0-192 0,4 1 192 0,0 0-192 0,-1-1 128 16,1 0-128-16,0 1 128 0,0 2-128 0,1 0 0 15,1-3 144-15,-1 1-144 0,0 1 0 0,0-1 128 16,0 2-128-16,0-2 0 0,1 1 0 0,-1 1 128 16,1-2-128-16,-1 1 0 0,1 1 0 0,1 0 0 15,-1 0 0-15,1 2 0 0,-1-2 0 0,-1 2 128 16,2-2-128-16,2 0 0 0,1-2 0 0,-1 1 128 16,-2 4-128-16,0 1 0 0,1 3 0 0,-1-2 0 15,2 1 0-15,-2 4 0 0,3-3 0 0,-2 2 144 16,3 1-144-16,0-1 0 0,-1 1 0 0,1 1 0 15,0-1 0-15,-1 4 0 0,2-2 128 0,1-3-128 16,2 0 0-16,4-21 0 0,-9 45 0 0,9-45 0 16,-5 47 0-16,5-47 0 0,-1 46 0 0,1-46 0 15,1 44 0-15,-1-44 0 0,3 48 0 0,-3-48 0 16,0 0 0-16,8 59 0 0,-8-59 0 0,0 0 0 0,11 57-160 0,-11-57 160 16,0 0 0-16,11 46 0 0,-11-46 0 0,0 0 0 15,17 52 0-15,-17-52 0 0,0 0 0 0,21 61 0 16,-21-61 0-16,0 0 0 0,23 59 0 0,-23-59 0 15,0 0 0-15,23 54 0 0,-23-54 0 0,0 0 0 16,23 50 0-16,-23-50 0 0,0 0 0 0,21 46 0 16,-21-46 0-16,0 0 0 0,18 42 0 0,-18-42 0 15,0 0 0-15,20 50 0 0,-20-50 0 0,0 0 0 16,22 54 0-16,-22-54 0 0,0 0 0 0,22 56 0 16,-22-56 0-16,0 0 0 0,19 56 0 0,-19-56 0 15,0 0 0-15,19 48 0 0,-19-48 0 0,0 0 0 16,0 0 0-16,27 54 0 0,-27-54 0 0,0 0 0 0,28 40 0 0,-28-40 0 15,0 0 128-15,34 34-128 0,-34-34 144 16,0 0-144-16,45 33 160 0,-45-33-160 0,38 21 192 0,-38-21-64 16,45 19-128-16,-45-19 192 0,46 17-64 0,-46-17 0 15,48 14-128-15,-22-7 192 0,0 0-192 0,1-3 176 16,2 4-176-16,0-4 160 0,0 2-160 0,1-2 0 16,1 1 144-16,0 0-144 0,2-1 0 0,1 1 0 15,0 0 0-15,2-3 128 0,-2 3-128 0,1-3 0 16,2 1 0-16,0-1 128 0,0 0-128 0,0-2 0 15,0 1 0-15,0 0 0 0,1 2 0 0,-1-3 0 16,1 0 0-16,0 0 0 0,-1-3 0 0,3 0 128 16,0 2-128-16,0-3 0 0,-1 1 0 0,1 0 128 15,-1 1-128-15,2 0 0 0,2-3 128 0,-1 2-128 16,-2 0 128-16,0 0-128 0,-1-2 0 0,2 2 144 0,2-1-144 16,-2-1 0-16,1 0 128 0,-2 3-128 0,-1 0 0 15,1-1 0-15,0 0 0 0,0 0 0 0,0 0 128 0,-1-2-128 16,-1 2 0-16,0 1 0 0,3 0 0 0,-1-1 0 15,0 1 128-15,-2-1-128 0,-2 1 0 0,2 0 0 16,1 0 0-16,0 0 0 0,0 1 0 0,-3-1 0 16,0 2 0-16,0 0 0 0,0 0 0 0,-2 2 0 15,0-1 0-15,1 1 0 0,1-2 0 0,0 2 0 16,-1-2 0-16,1 0 0 0,0 2 0 0,-1-2 0 16,-2 2 0-16,0-1 0 0,-1 1 0 0,0-2 0 15,-2 2 0-15,3-2 0 0,2 0 0 0,-1-2 0 16,3 4 128-16,-2-2-128 0,0 3 0 0,-2-2 0 15,-2 2 0-15,1-2 0 0,0 1 0 0,1 0 0 0,0-1 0 0,-2 1 0 16,2 0 0-16,0-1 0 0,2 2 128 0,-2-2-128 16,-1 1 0-16,0-1 0 0,-1 1 0 0,-1 0 0 15,2-2 0-15,-2 0 0 0,-1 1 128 0,1 0-128 16,2-1 0-16,2 2 0 0,-1-2 0 0,1 3 128 16,1-1-128-16,-2-1 0 0,0 2 0 0,0-2 0 15,0 1 0-15,0-2 0 0,-1 3 128 0,1-3-128 16,-2 2 0-16,2-1 0 0,1 1 0 0,0 0 0 15,1 0 0-15,-3-2 0 0,1 2 0 0,2-2 0 16,-1 1 0-16,-1 1 0 0,1-2 0 0,0 1 0 16,1 1 0-16,0 0 0 0,1-2 0 0,-1 1 0 15,-2-1 0-15,1 0 0 0,0 0 0 0,0 0 0 16,0-1 0-16,1 1 0 0,1 0 0 0,1 0 0 0,0 0 0 16,0-2 0-16,0 2 0 0,-1-1 0 0,1 1 0 0,-2-2 0 15,1 2 0-15,-1-3 0 0,3 3 0 16,-3-2 0-16,1 2 0 0,0 0 0 0,1-1 0 0,-1 0 0 15,-1-1 0-15,-1 2 0 0,0-3 0 0,-1 1 0 16,0-1 0-16,1 1 0 0,-1 1 0 0,1 0 0 16,-1-1 0-16,1-1 0 0,2 1 0 0,-1 1 0 15,1-1 0-15,-2 0 0 0,-2 0 0 0,1 0 0 16,2-1 0-16,1 2 0 0,-1-1 0 0,1 0 0 16,0 2 0-16,-1-2 0 0,1 2 0 0,0 0 0 15,-1-2 0-15,-1 1 0 0,0-1 0 0,-1 0 0 16,1 1 0-16,0 1 0 0,1-2 0 0,-1 2 0 15,2 0 0-15,-3 0 0 0,0 0 0 0,1 0 0 16,-1 0 0-16,2-1 0 0,1 0 0 0,-2 1 0 16,1 0 0-16,-1 0 0 0,0 0 0 0,-1 0 0 0,2 0 0 15,-2 0 0-15,0 0 0 0,2-2 0 0,0 1 0 0,-1 1 0 16,-1 0 0-16,-1 0 0 0,1 0 0 0,1 0 0 16,0 0 0-16,2 0 0 0,-5 0 0 0,2-2 0 15,1 2 0-15,0-2 0 0,2 1 0 0,0-1 0 16,0 1 0-16,-1 0 0 0,1 1 0 0,-1-2 0 15,-1 2 0-15,-4 0 0 0,-3-2 0 0,4 1 0 16,4 1 0-16,4-2 0 0,-1-1 0 0,-1 1 0 16,-3 2 0-16,1-2 0 0,2 0 0 0,0-1 0 15,1 1 0-15,0-1 0 0,-2 1 0 0,0 0 0 16,-1-1 0-16,1 0 0 0,1 1 0 0,0 0 0 16,2 0 0-16,-3-1 0 0,-1-1 0 0,-1 1 0 0,-1 1 0 15,2-3 0-15,3 2 0 0,-1 1 0 0,-1 0 0 16,0-2 0-16,-1 1 0 0,1 0 0 0,2-1 0 15,-3 1 0-15,-3 1 0 0,4-1 0 0,4 1 0 0,1 2 0 16,-3 0 0-16,0 0 0 0,-1-1 0 0,-5 0 0 16,-6 1 0-16,3-2 0 0,7 0 0 0,3 1-144 15,-1 1 144-15,-1 1-160 0,0 1 160 0,-1-2-160 16,-2 0 160-16,0 2 0 0,1-2 0 0,-2 0 0 16,-4 0 0-16,0 0 0 0,3 0 0 0,4 1 0 15,3 0 0-15,3 1 0 0,-1 1 0 0,-3-1 0 16,-4-1 0-16,0 1-128 0,1 0 128 0,0-2 0 15,1 2 0-15,1-1-128 0,1 1 128 0,-2 1 0 0,1 1 0 16,-2-3 0-16,-3 0 0 0,0 1 0 0,2-1 0 16,2 1 0-16,-1 0 0 0,-1-2 0 0,2 3 0 0,0-2 0 15,0 0 0-15,-2 1 0 0,1 1 0 0,0-3 0 16,0 2 0-16,-3-1 0 0,-1-1 0 0,-1 2 0 16,2-2 0-16,1 0 0 0,4 2 0 0,-1-2 0 15,1 0 0-15,-1 0 0 0,-4 0 0 0,1 0 0 16,1 0 0-16,-1 0 0 0,-6 0 0 0,1 0 0 15,4-2 0-15,0 2 0 0,-1-2 0 0,0 1 0 16,1 1 0-16,-2-2 0 0,-4 2 0 0,1 0 0 16,3-2 0-16,1 1 0 0,-2-1 0 0,0 2 0 15,-1-1 0-15,-1 0 0 0,2 1 0 0,-1-2 0 16,1 1 0-16,-1 1 0 0,-3-2 0 0,2 2 0 16,2-3 0-16,-1 1 0 0,1 1 0 0,-2-2-208 15,-4 0 80-15,0-2 128 0,3 3-224 0,-2-3 80 0,-4 3 16 16,1-1 0-16,3 1 128 0,-1 0 0 0,-4 0 0 0,2-1-128 15,4-2 128-15,1 1 0 0,2-4 0 0,1 1-128 16,-2 0 0-16,-2 1 0 0,-1-2 0 0,-1 3 0 16,-1-2-80-16,-3 3-16 0,0-2 0 0,-2 2 0 15,1-1 16-15,-1-2 0 0,0 2 0 0,1 0 0 16,-1-1 208-16,-1-1 0 0,0 2 0 0,1-3 0 16,-3 2 0-16,0-2 0 0,0 2 0 0,-1-2 0 15,0 1 0-15,0-2 0 0,-2 1 0 0,1-1 0 16,0-1 0-16,-2 1 0 0,1-1 0 0,-2 1 0 15,0 0 128-15,1-1-128 0,2-2 0 0,1 0 0 16,-1 0 0-16,1 0 0 0,0 0 0 0,0-1 0 16,1 0 0-16,0 0 0 0,0 0 0 0,1 1 0 0,0-2 0 0,1-1 0 15,1 0 0-15,-1 0-144 0,0 1 144 0,0 0-192 16,0 0 192-16,-1 0-192 0,2 1 192 0,-1-1-128 16,-1 2 128-16,-1-2-128 0,1 0 128 0,-2 0 0 15,1 0 0-15,-1-2-128 0,0 1 128 0,0-2 0 16,0 3 0-16,-1-2 0 0,-1 4 0 0,0-3 0 15,2-2 0-15,0 0 0 0,0-1 0 0,1-1 0 16,-1 1 0-16,0 0 0 0,-1 2 0 0,-1-2 0 16,-2 0 0-16,-2 0 128 0,1-1-128 0,-2 0 0 15,1-1 0-15,-3-1 0 0,2 0 128 0,-2-3-128 16,-2 0 128-16,1 3-128 0,-2 0 128 0,0 0-128 16,0 4 128-16,-1-4-128 0,-2-1 192 0,-1-3-48 15,0 3 0-15,-2-2 0 0,-1 1-144 0,0-1 192 0,-3 2-192 16,-2-1 192-16,-2-3-192 0,0 0 0 0,-1 2 144 0,-1-2-144 15,-2 0 0-15,2 3 0 0,0 3 0 0,-2-1 0 16,-5-5 0-16,-2 2 0 0,0 2 0 0,-2 1 128 16,-1 2-128-16,-2 0 0 0,-2 2 0 0,-1-1 0 15,0-2 0-15,-1 2 0 0,-2 1 0 0,2 0 0 16,1 2 0-16,0 2 0 0,2 0 0 0,-2 1 0 16,-2-1 0-16,-3 3 0 0,-1-1 0 0,1 1 0 15,6 3 0-15,-2 0 0 0,0 1 0 0,-3 0 0 16,0 1 0-16,1-1 0 0,6 3 0 0,-3 0 0 15,-3 0 0-15,-2 0 0 0,1 0 0 0,-2-1-128 16,1 1 128-16,0-2 0 0,1 0 0 0,1 1 0 0,0 1 0 0,-1 1 0 16,1-1 0-16,1 1 0 0,0 2 0 0,1-2 0 15,2 0 0-15,3-1 0 0,2-1 0 0,0 1 0 16,0 1 0-16,-1-1 0 0,0 1 0 0,0 2 0 16,2 0 0-16,-2 0 0 0,1 2 0 0,-1-2 0 15,1 0 0-15,1 0 0 0,1 0 0 0,1-2 0 16,-1 2 0-16,2-3 0 0,1 3 0 0,0-2 0 15,0 2 0-15,-3-1 0 0,1 1 0 0,0 0 0 16,-1 1 0-16,0-1 0 0,-1 2 0 0,1-2 0 16,-1 1 0-16,0-1 0 0,4 0 0 0,-3 0 0 15,-1-1 0-15,2-1 0 0,1 1 0 0,-1 1 0 16,-2-1 0-16,-2 1 0 0,-1 1 0 0,0-1 0 16,-3 1 0-16,1 1 0 0,-2-1 0 0,0 1 0 15,5-2 0-15,-4-2 0 0,-1 1 0 0,2 1 0 16,3-2 0-16,-3 2 0 0,-1 0 0 0,-2 0 0 0,2 2 0 0,-3 1 0 15,0-1 0-15,-2-1 0 0,0 1 0 0,1-2 0 16,-1 0 0-16,2 0 0 0,1 1 0 0,-2 0 0 16,3 1 0-16,-2 1 0 0,1 2 0 0,0-3 0 15,0 0 0-15,4 0 0 0,4-2 0 0,-3-2 0 16,-4 2 0-16,0-2 0 0,3 2 0 0,0 0 0 16,-1-2 0-16,-1 2 0 0,-2 0 0 0,0 0 0 15,-1 0 0-15,1-2 0 0,6 1 0 0,-2-3 128 16,-4 1-128-16,1-1 0 0,-1 1 0 0,2 0 0 15,-1 1 0-15,0 1 0 0,-2 1 0 0,1-1 0 16,0-1 0-16,-2-1 0 0,2-2 0 0,-1-1 0 16,0 3 0-16,0-2 0 0,-1 1 0 0,-1 1 0 15,2 0 0-15,-3 1 0 0,-1 0 0 0,-1 0 0 0,1-3 0 0,-1 2 0 16,1-1 0-16,1-1 0 0,2 2 0 16,-3 1 0-16,-1 0 0 0,-1-2-128 0,1 3 128 0,-1-4 0 15,2 1 0-15,0-1 0 0,2-2 0 0,-2 0 0 16,2 2 0-16,-2-2 0 0,1 2 0 0,-1-2 0 15,0 0 0-15,1-1 0 0,2 2 0 0,1-2 0 16,0-1 0-16,2 2 0 0,2 0 0 0,-2-2 0 16,-2 1 0-16,0 1 0 0,2 0 0 0,-3-3 0 15,0 3 0-15,0-2 0 0,1 1 0 0,2 2 0 16,0-2 0-16,-1 0 0 0,2 1 0 0,-2-1 0 16,0 1 0-16,-1-1 0 0,3 2 0 0,-1-2 0 15,-2 2 0-15,1-2 0 0,-2-1 0 0,2 0 0 0,-1 1 0 16,2-1 0-16,5 4 0 0,-2 0 0 0,-4 0 0 0,-1 1 0 15,-2 1 0-15,0-2 0 0,-1-2 0 16,-1 0 0-16,1 1 0 0,0-2 0 0,0 3 0 0,0 0 0 16,1 1 0-16,-2 0 0 0,-1 0 0 0,0 1 0 15,2-2 0-15,0-1 0 0,-2 0 0 0,0 0 0 16,1 2 0-16,0-1 0 0,0 0 0 0,-2 3 0 16,-2-2 0-16,-1-1 0 0,1 1 0 0,0-2 0 15,-1 1 0-15,-1 1 0 0,1 1 0 0,-2 1 0 16,-1-1 0-16,0-1 0 0,-1 1 0 0,1-1 0 15,0 1 0-15,-1-1 0 0,0 1 0 0,0-2 0 16,3 3 0-16,-1-3 0 0,-1 0 0 0,-1 1 0 16,0-1 0-16,0 0 0 0,3 3 0 0,1-3 0 15,0 0 0-15,1 1 0 0,-1-1 0 0,-1 2-128 0,-3-1 128 16,1 0 0-16,-2 0 0 0,1 2 0 0,1 0 0 0,0-2 0 16,2 1 0-16,-1 0 0 0,4 1 0 0,-2 0 0 15,-2 0 0-15,2 0 0 0,6 1 0 0,-1 1 0 16,-3-2 0-16,0 1 0 0,1-1 0 0,1 2 0 15,0-1 0-15,2 0-128 0,1 1 128 0,-1 0 0 16,-1 0 0-16,-2 1 0 0,-1 0 0 0,0 1 0 16,-1-2 0-16,-1 3 0 0,1-2 0 0,2 1 0 15,2 1 0-15,-3 0 0 0,-3 0 0 0,-1 2 0 16,-3-3 0-16,1 2 0 0,1 0 0 0,-1 0 0 16,1 0 0-16,0 1 0 0,-2 0 0 0,0 0 0 15,0 0 0-15,-1-2 0 0,0 3 0 0,-1-1 0 16,4 0 0-16,-1 0-128 0,-1 1 128 0,-1-1 0 15,0 0 0-15,2-3 0 0,0 3 0 0,0-2 0 0,3 1 0 0,0-1 0 16,1 1 0-16,2 1 0 0,-1-1 0 0,1-1 0 16,3 0 0-16,1 1 0 0,1-2 0 0,2 1 0 15,4 2 0-15,0-3 0 0,1 3 0 0,-1 0 0 16,-2 1 0-16,2-1 0 0,1 0 0 0,1 0 0 16,2 0 0-16,0-1 0 0,3-1 0 0,0 2 0 15,2-2 0-15,1 0 0 0,0 2 0 0,-1 0-128 16,2 0 128-16,-1 2 0 0,2-3 0 0,0 4 0 15,1-4 0-15,0 2 0 0,0 0 0 0,-1-1-128 16,3 0 128-16,0-3 0 0,1 3 0 0,0-2 128 16,3 0-128-16,0 0 0 0,1 2 0 0,0-2-128 15,4 0-112-15,-1 1-16 0,0 1 0 0,0 1-15296 16</inkml:trace>
  <inkml:trace contextRef="#ctx0" brushRef="#br0" timeOffset="23586.6">10348 8433 8287 0,'-1'-1'736'0,"0"-1"-592"0,0 2-144 0,1 0 0 15,0 0 256-15,1 0 0 0,-1 0 16 0,1 0 0 16,1 0 368-16,0 0 64 0,1 2 0 0,0-2 16 15,1 0 512-15,2 0 112 0,-1 0 0 0,1 0 16 16,1-2-464-16,1 2-80 0,-1-1-32 0,1 0 0 16,1-1-240-16,-1-1-48 0,-1-1-16 0,2 1 0 15,-2 1 352-15,2-3 64 0,-2 0 0 0,0 1 16 16,2-3 64-16,-1 2 16 0,0-3 0 0,2 2 0 0,0-2-224 0,0-1-64 16,0 0 0-16,1 0 0 0,-2-2-96 0,0 2-32 15,-1-2 0-15,1 1 0 0,-3 0-128 0,2 0-16 16,-1-3-16-16,1 0 0 0,-1-2-64 0,-1-2-16 15,-1-1 0-15,-2 0 0 0,-1 1-144 0,-1-3-16 16,-3 0-16-16,-1-1 0 0,-2-1-160 0,-1-2 0 16,-3-1 0-16,0 3 0 0,1 3 0 0,-3-5 0 15,-2-3 0-15,-4-4 0 0,-1-2 0 0,-1-1 0 16,0 3 0-16,-2-3 0 0,1 4 0 0,-2-3 128 16,0 3-128-16,0-1 192 0,1 1 64 0,-1 0 32 15,0-1 0-15,-2 0 0 0,0 3-160 0,-1-3-128 16,-1 2 192-16,-1 1-192 0,1 2 0 0,0 0 0 15,1 0 0-15,-1 0 0 0,1 0 128 0,0 2-128 16,1 0 0-16,0 3 0 0,0-2 0 0,-2 1 0 16,0 0 0-16,1-2 0 0,-1 3 0 0,0-2 0 0,1-1 0 15,-1-1 0-15,-1 0 0 0,2 2 0 0,0 1 0 0,0 1 0 16,0-1 0-16,1 1 0 0,1 1 0 0,-1-2 0 16,0 5 0-16,-1-4 0 0,-1 4 0 0,1-2 0 15,-2 0 0-15,-1 0 0 0,0 1 0 0,0-1 0 16,1 2 0-16,-1 1 0 0,1 1 0 0,0 0 0 15,0-1 0-15,-1 2 0 0,1 1 0 0,0-1 0 16,1-1 0-16,1 0 0 0,1 1 0 0,-1-1 0 16,3 1 0-16,-1 2 0 0,2 1 0 0,-1 1 0 15,3-1 0-15,-2 1 0 0,0 2 0 0,2-1 0 16,0 1 0-16,1 0 0 0,-1 2 0 0,2-1 0 16,2 2 0-16,-1 1 0 0,1-1 0 0,-1 0 0 0,3 1 0 0,-1-1 0 15,0-1 128-15,0 0-128 0,1 3 0 0,2-1 0 16,0-1 0-16,1 1 0 0,0 1 0 0,0 2 128 15,1-2-128-15,0 0 0 0,0 0 144 0,-2 1-144 16,2 0 0-16,0 0 144 0,2 0-144 0,-1 1 0 16,2-1 144-16,-2 0-144 0,0 1 0 0,-1-1 0 15,1 0 0-15,1 0 0 0,-2 1 0 0,2-1 0 16,0 0 0-16,1 1 0 0,0-1 0 0,0 0 0 16,-1 0 0-16,1-1 128 0,-1 0-128 0,1 1 0 15,0 1 0-15,2-2 128 0,-2 1-128 0,2 1 128 16,0-1-128-16,-1 0 128 0,1 1-128 0,1 1 0 15,0 0 0-15,0-2 0 0,1 2 0 0,1 0 0 16,0 0 0-16,1 0 0 0,-1 2 0 0,1-2 0 16,0 1-144-16,1 1 144 15,0 0-1536-15,2 1-224 0</inkml:trace>
  <inkml:trace contextRef="#ctx0" brushRef="#br0" timeOffset="25666.98">8329 6358 7359 0,'-2'-1'656'0,"1"0"-528"16,0 1-128-16,1-2 0 0,1 1 400 0,-1 1 48 15,0-4 16-15,-1 1 0 0,2-1 272 0,-1-1 48 16,2 0 16-16,1 0 0 0,0 0 336 0,-1 3 64 0,0 0 16 0,1 0 0 16,0 0 160-16,0 1 32 0,0 1 16 0,-1 0 0 15,1 0-400-15,0 0-64 0,0 3-32 0,-2-3 0 16,1 2-288-16,0 0-64 0,-1 3-16 0,1 0 0 15,0-1-96-15,-1 4-16 0,1-2 0 0,-2-6 0 16,0 0-32-16,0 0-16 0,0 0 0 0,0 0 0 16,17 51-96-16,-17-51-32 0,0 0 0 0,0 0 0 15,19 48-64-15,-19-48-16 0,0 0 0 0,0 0 0 16,19 47 16-16,-19-47 0 0,0 0 0 0,0 0 0 16,0 0-32-16,22 44-16 0,-18-36 0 0,0-2 0 15,0-1-32-15,-1-2-128 0,1-1 192 0,-1-2-64 16,0 0 0-16,-1 0-128 0,0-2 192 0,0-1-64 0,1-2 112 0,-1 1 16 15,-1-3 0-15,0 0 0 16,0 0-256-16,-2 0 144 0,0-1-144 0,0-3 128 0,-1 3-128 0,-1-3 0 16,-1 1 0-16,1-2 0 0,-1 2 0 0,-1-1 0 15,1 1 0-15,-1 1 0 0,0-1 0 0,-1-2 0 16,0 1-144-16,0-2 144 0,-2 2 0 0,0-3 0 16,1 2-128-16,-2-2 128 0,2 2-288 0,-1 2 0 15,1-1 0-15,0 2 0 0,1 1 48 0,1 1 16 16,-1 0 0-16,1 3 0 0,2 1 224 0,0 1 0 15,0 1 0-15,0 1 0 0,1 0 0 0,0 1 0 16,0-1 0-16,0 0 0 0,0 2 0 0,0-2 0 16,1 0 0-16,-1 0 0 0,2 0 0 0,-1 0 0 15,0 0-128-15,0 0 128 0,0 2 0 0,1-2 0 0,-1 0 0 16,0 1 0-16,1-1 0 0,-1 0 0 0,1 0 0 0,0 0 0 16,1 0 0-16,0-1 0 0,0 1 0 0,0-2 0 15,1 0 144-15,-1 1-144 0,0-2 0 0,1 1 144 16,0 1-144-16,0 0 0 0,1-1 144 0,-1 0-144 15,0 1 128-15,1 1-128 0,0-2 160 0,1 2-160 16,-1-2 0-16,2 1 128 0,1 1-128 0,-2 0 0 16,2 0 0-16,0 0 0 0,3 0 0 0,0 0 0 15,1 0 0-15,1 0 128 0,0 0-128 0,2 0 0 16,2 0 0-16,0 0 0 0,0 0 0 0,0 0 0 16,0 0 0-16,0 1 0 0,1 1 0 0,-1-2 0 15,0 2 0-15,0-1 0 0,-2 1 0 0,2 0 0 0,-1-1 0 16,0 2 0-16,-1-2 0 0,-1 1 0 0,-1 1 0 15,0-1 0-15,-2 0 0 0,-1 0 0 0,0-2 0 0,-2 3 0 16,0-3 0-16,-1 0 0 0,-1 2 0 0,-1-2 128 16,-1 0-128-16,0 0 0 0,-1 0 0 0,0 0 0 15,-1 0 0-15,0 0 0 0,0 0 128 0,0 0-128 16,0-2 0-16,0 4 144 0,-1-2-144 0,1 0 0 16,0 0 0-16,0 0 128 0,0 0-128 0,1 0 0 15,-1 0 0-15,0 1 0 0,1-1 0 0,-1 0 0 16,0 0 0-16,1 2 0 0,-1-2 0 0,0 0 0 15,-1 0 0-15,1 2 0 0,-1-2 0 0,-1 0 0 16,1 0 0-16,0 0 0 0,-1 0 0 0,-1 2 0 16,0-2 0-16,0 1 0 0,1 1 0 0,-1 0 0 15,0 1 0-15,0-1 0 0,0 2 0 0,0-1 0 16,0-1 0-16,-1 3 0 0,0 0 0 0,-2 0 0 0,0 2 0 0,0 1 0 16,0 0 0-16,-1 0 0 0,0 2 0 0,-1 1 0 15,3-4 0-15,-2 2 0 0,1 2 0 0,-2 2 128 16,0 0-128-16,-1 0 0 0,2 1 0 0,0-2 0 15,-1 0 0-15,3 0 0 0,-1-2 0 0,1 1 0 16,0-4 0-16,1 1 0 0,0-2 0 0,0-1 0 16,1 0 128-16,0 0-128 0,0 0 0 0,0-1 128 15,-1-1-128-15,0 0 0 0,1 1 144 0,0-3-144 16,1 0 0-16,0 1 128 0,0-2-128 0,0 0 0 16,1-2 0-16,-1 1 0 0,0 0 0 0,0 1 0 15,1 0 0-15,-1-2 0 0,1 2 0 0,1-3 128 16,-1 1-128-16,0 1 0 0,1-1 0 0,0 0 0 15,0 0 0-15,1-1 0 0,1-2 0 0,0 2 0 16,0-1 0-16,1-3 0 0,-1 3 0 0,2-4 0 16,1 1 0-16,-1-1 0 0,3-1 0 0,-1-2-128 0,1 1 128 0,-1-1 0 15,1-1 0-15,1-4-128 0,2-1 128 0,2 0-192 16,-2-2 192-16,1 0-192 16,0-2-272-16,-1 4-64 0,0 0-16 0,-1 3 0 0,-1 2 112 0,-1 1 32 15,-1 1 0-15,0 1 0 0,-2 1 400 0,0 1 0 16,0 0 0-16,-1 2-128 0,-2 3 128 0,1-3 0 15,-1 3 0-15,0-1 0 0,-1 3 0 0,-1-2 0 16,0 2 0-16,0 0 0 0,0 2 0 0,0-2 128 16,-2 3-128-16,0-1 128 0,-1 3-128 0,0 0 0 15,-1 4 0-15,0-2 0 0,1 1 0 0,-2 1 0 16,1 3 0-16,-3-2 128 0,2 2-128 0,-2 1 0 0,1-1 0 0,-1 1 0 16,0 1 0-16,0 2 0 0,-2-2 0 15,3 0 0-15,0-2 0 0,-1 2 0 0,0 3 0 0,0 0 128 16,-1-1-128-16,0 1 0 0,1 2 0 0,-1-5 0 15,1 2 0-15,0-1 0 0,0-1 0 0,1-2 0 16,0 0 0-16,3-1 0 0,-1-1 0 0,1-2 0 16,2 0 0-16,0-4 128 0,2 0-128 0,0-3 0 15,0 0 0-15,0-1 128 0,1 0-128 0,1 0 0 16,1-2 160-16,0 0-32 0,1-1-128 0,2-2 192 16,1 1 16-16,2-4 0 0,1 1 0 0,-1-2 0 15,1-1-208-15,-1 1 0 0,0-3 128 0,-1 0-128 16,0 0 0-16,0-1 0 0,1-2 0 0,-1 0 0 15,-1 4 0-15,1-1 0 0,-1-2 128 0,1 0-128 0,-2 1 0 0,1-1 0 16,0-1 0-16,-1 0 0 0,0 1 0 0,-2 2 0 16,-1 2 0-16,-1 0 0 0,0 1 0 0,0 2 0 15,-2 2 0-15,0 0 0 0,-1 1 0 0,0 1 0 16,-1 1 0-16,0 0 0 0,1 1 0 0,-2-1 0 16,0 2 0-16,-1 0 0 0,1 0 0 0,-1 0 0 15,0 0 0-15,-1 0 0 0,0 0 0 0,-1 2 0 16,1-1 0-16,-1 1 0 0,0 0 0 0,-1 1 0 15,1-1-128-15,-2 0 128 0,2 1 0 0,-1 0 0 16,0 1 0-16,-1-2 0 0,1 0 0 0,0 1 0 16,-2 0 0-16,1 1 0 0,-2-1 0 0,1 1 0 15,1 1 0-15,1-3 0 0,0 1 0 0,3-1 128 16,-1 1-128-16,2-1 0 0,1 0 0 0,1-2 0 16,0 2 0-16,1-2 0 0,1 0 0 0,0 0 0 0,1-2 0 0,0 2 0 15,2-2 0-15,-1 0 0 0,2-1 0 0,2 1 0 16,-2-1 0-16,2 1 0 0,0 0 0 0,0-1 0 15,1-1 0-15,-1 3 0 0,0-2-128 0,-1 0 128 16,0 1 0-16,-1-1 0 0,1 2 0 0,0-2 0 16,-2 2 0-16,0-3 0 0,0 3 0 0,-2-1 0 15,1-1 0-15,-2 3 0 0,1-2 0 0,-2 2 0 16,1-1 0-16,-1 1 0 0,0 0 0 0,-1 0 0 16,0 1 0-16,-1-1 0 0,-1 3 0 0,1 1 0 15,-1-3 0-15,-2 3 0 0,2 0 0 0,-3 2 0 16,0 1 0-16,-2 2-128 0,-2 1 128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7T22:45:47.6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2850 4770 11967 0,'-4'-8'1072'0,"1"6"-864"16,1 0-208-16,0 2 0 0,1 0 2224 0,0 0 400 0,0 1 64 0,1 0 32 15,-3 4-1536-15,1 2-304 0,1 0-64 0,0 5-16 16,1-12 1696-16,0 0 320 0,0 47 80 0,0-47 16 16,1 43-2448-16,-1-43-464 0,4 52-128 0,-4-52-16 15,4 64 768-15,-1-30 144 0,-1 2 48 0,-2-36 0 16,3 61-304-16,-3-61-64 0,3 47-16 0,-3-47 0 15,2 43-288-15,-2-43-144 0,2 40 160 0,-2-40-160 16,0 0 0-16,2 40 0 0,-2-40 0 0,0 0 0 16,0 0 0-16,3 38 0 0,-3-33 0 0,-2 0-17456 15</inkml:trace>
  <inkml:trace contextRef="#ctx0" brushRef="#br0" timeOffset="210.13">2804 4492 30399 0,'-6'-7'2704'0,"1"2"-2160"15,2 4-544-15,1 0 0 0,1 1 0 0,1 0 0 16,0 0 0-16,0 0 0 0,0 0 0 0,0 1-272 15,3 0 16-15,1-1-13024 0</inkml:trace>
  <inkml:trace contextRef="#ctx0" brushRef="#br0" timeOffset="949.21">3322 4741 23951 0,'-4'0'2128'0,"2"0"-1696"16,1 0-432-16,0 0 0 0,0 0 1280 0,0 0 160 15,-2 0 32-15,-2 1 16 0,1 3 48 0,-1 0 0 16,2 4 0-16,1 1 0 0,2 3-976 0,0-12-192 16,0 0-48-16,6 47 0 0,-6-47 0 0,9 46-16 15,-9-46 0-15,11 44 0 0,-11-44-48 0,11 55-16 0,-11-55 0 0,13 60 0 16,-13-60-48-16,11 54-16 0,-11-54 0 0,10 43 0 16,-10-43-176-16,0 0 128 0,10 52-128 0,-10-52 128 15,0 0-128-15,7 42 0 0,-7-42 0 0,0 0 0 16,0 0 0-16,1 36 0 0,-2-29 0 0,0-2 0 15,0-3 0-15,0 0 0 0,0-1 0 0,-1-2 0 16,0-1 0-16,0 0 0 0,1-3 0 0,-1-2 0 16,0-3 0-16,1-2 0 0,-1-1-144 0,1-2 144 15,1 1 0-15,-1-5-128 0,2 0 128 0,0-5 0 16,0 1-192-16,0-3 192 0,-1-1-192 0,0-1 192 16,0 0-480-16,1-3 16 15,1 2 0-15,0 2 0 0,2 2-208 0,1 4-32 0,2 2-16 0,1 5 0 16,0 2 496-16,1 2 224 0,2 6-192 0,0-1 192 0,0 3 0 15,-1 4 0-15,-10-2 0 0,0 0 0 0,0 0 0 0,34 19 0 16,-34-19 0-16,0 0 0 0,0 0 0 0,32 47 0 16,-32-47 144-16,0 0-144 0,18 43 0 0,-18-43 128 15,11 39-128-15,-11-39 0 0,10 42 0 0,-10-42 144 16,5 45-144-16,-5-45 0 0,4 41 128 0,-4-41-128 16,0 0 0-16,4 46 0 0,-4-46 0 0,0 0 0 15,0 0 0-15,0 0 0 0,13 41 0 0,-9-38 0 16,2 0 0-16,0-3-15184 0</inkml:trace>
  <inkml:trace contextRef="#ctx0" brushRef="#br0" timeOffset="1414.98">4058 4729 24879 0,'-10'-2'1088'0,"2"0"256"0,0 2-1088 0,5 0-256 0,1 0 0 0,0 0 0 16,-2 0 1216-16,-1 0 192 0,-5 2 48 0,-2-2 0 15,0 0 480-15,2 2 112 0,1-2 0 0,0 0 16 16,2 1-1312-16,0 1-272 0,1 0-48 0,0-2-16 16,-1 2-240-16,0 1-48 0,0 0-128 0,1 1 192 15,-2 1-192-15,2 2 176 0,-2-3-176 0,1 4 160 16,0 1-160-16,-1 0 0 0,2 1 0 0,1 0 0 15,0-3 0-15,3 2 0 0,-1 1 0 0,1-3 0 0,1 2 0 0,1-9 0 16,0 0 0-16,0 0 0 0,0 0 0 0,7 38 0 16,-7-38 0-16,0 0 0 0,0 0 0 15,0 0 0-15,0 0 0 0,38 33 0 0,-38-33 0 16,0 0 0-16,32 17 0 0,-32-17 0 0,0 0 0 0,34 17 0 16,-34-17 0-16,0 0 0 0,33 23 0 0,-33-23 0 15,0 0 0-15,38 31 0 0,-38-31 0 0,0 0 0 16,29 38 0-16,-29-38 0 0,0 0 0 0,18 40 0 15,-18-40 0-15,0 0 0 0,5 36 0 0,-6-25 0 16,-2-2 0-16,0 0 0 0,-1 2 0 0,-2-4 0 16,-1 3 0-16,-1-3 0 0,3 0 0 0,-4-2 0 15,-1 2 0-15,-1-2 0 0,-1 2-128 0,0-5 128 0,0 3 0 16,0-3 0-16,1-1 0 0,-1-1 0 0,2-1-144 0,1-1-11568 16,2-1-2320-16</inkml:trace>
  <inkml:trace contextRef="#ctx0" brushRef="#br0" timeOffset="1915.35">4339 4831 21183 0,'-2'1'1888'0,"0"1"-1504"0,1 0-384 0,0-1 0 15,1 0 1376-15,0-1 208 0,-1 3 32 0,0 2 16 16,0-1 608-16,0 3 112 0,2-2 16 0,2 2 16 16,1-2-1296-16,0-1-256 0,2 0-48 0,1 0-16 0,1-2-480 0,-2 0-96 15,1 1-32-15,-1-3 0 0,2 2-160 0,1-2 128 16,1-2-128-16,0 0 128 0,1 1-128 0,0-2 0 16,1-1 0-16,0-1 0 0,-1 1 0 0,0-3 0 15,-3 2 0-15,0 0 0 0,0 0 0 0,-1-1 0 16,-1-2 0-16,0 1 0 0,-2-1 0 0,-1 0 0 15,-1 1-144-15,-1-1 144 0,-1 1-336 0,-2 0-16 16,-1 0 0-16,-1 0 0 16,0 0-432-16,-2 2-96 0,0 0-16 0,-2 1 0 0,0 1 544 0,-1 1 96 15,-1 2 32-15,0 0 0 0,1 0 224 0,-1 2 0 16,-1 3 0-16,-1 0 0 0,1 0 0 0,1 2 0 16,-1 0 160-16,0 4-160 0,0 1 144 0,0 2-144 0,-1 3 160 15,0 2-160-15,3-2 608 0,-1 2 32 0,1 5 0 0,-1 2 0 16,2 0 80-16,1 1 32 0,2 0 0 0,5-27 0 15,-3 54-480-15,3-54-80 0,6 43-32 0,-6-43 0 16,0 0-160-16,19 41 0 0,-19-41 0 0,0 0 0 16,33 26 0-16,-33-26 0 0,0 0 0 0,45 15 0 15,-45-15 0-15,35 6 0 0,-14-6 0 0,-1 0 0 16,1-3 0-16,-1 0 0 0,1 0 0 0,0-4-17744 16</inkml:trace>
  <inkml:trace contextRef="#ctx0" brushRef="#br0" timeOffset="2332.12">4726 4786 21183 0,'-5'2'1888'0,"0"-1"-1504"15,3 3-384-15,2-1 0 0,1-3 1536 0,-1 2 256 16,-1 3 32-16,0 2 16 0,1-7 176 0,0 0 32 15,0 0 16-15,8 52 0 0,-8-52-928 0,0 0-192 16,26 50-48-16,-26-50 0 0,20 38-496 0,-20-38-96 16,20 38-32-16,-20-38 0 0,0 0-96 0,28 53-32 15,-28-53 0-15,0 0 0 0,21 41-144 0,-21-41 0 16,0 0 0-16,0 0 0 0,0 0 0 0,22 46 0 16,-20-40 0-16,-1 0 0 0,0-2 0 0,-2-2 0 15,-1 1 0-15,0-3 0 0,-1 0 0 0,-1-3 0 0,1 1 0 0,-2-2 0 16,0-1 0-16,1 0 0 0,-1-2 0 0,0-2 0 15,1 0 0-15,-1-2 0 0,1-1 0 0,-1-2 0 16,0 0-144-16,1-2 144 0,0-3 0 0,0 0 0 16,1-1 0-16,0-3 0 0,0 2 0 0,0-3 0 15,2-4 0-15,0 2 0 0,2 2 0 0,1 0 0 16,2 2 0-16,0 4-128 0,4 1 128 0,1 0 0 16,1 3 0-16,2 2 0 0,2 1 0 0,0 3 0 15,0-1 0-15,0 2 0 0,1 2-128 0,-1 1 128 16,0 1-832-16,1 0-128 0</inkml:trace>
  <inkml:trace contextRef="#ctx0" brushRef="#br0" timeOffset="2732.97">5475 4412 18431 0,'-12'-8'1632'0,"3"4"-1312"16,2 1-320-16,1 3 0 0,3 0 1536 0,1 0 224 16,0 0 48-16,-4 0 16 0,-1 1 176 0,-3 2 48 15,0 3 0-15,1 1 0 0,2 3-768 0,0 2-128 0,7-12-48 0,-8 30 0 16,8-30-816-16,-5 38-160 0,5-38-128 0,-4 45 144 15,4-45-144-15,-2 55 160 0,2-55-160 0,-4 61 160 16,4-61 16-16,-3 62 0 0,3-62 0 0,-2 55 0 16,2-55 112-16,0 54 32 0,0-54 0 0,0 45 0 15,0-45-192-15,2 53-128 0,-2-53 192 0,7 49-192 16,-7-49 0-16,11 47 0 0,-11-47 0 0,18 40 0 16,-18-40 0-16,0 0 0 0,32 44 0 0,-32-44 0 15,0 0 0-15,40 28 0 0,-40-28 0 0,29 12 0 16,-29-12-128-16,30 9 128 0,-14-6 0 0,0-5-144 15,-2 1 144-15,2-3 0 0,0 1-144 0,0-2 144 16,-1-2-144-16,-1 0 144 0,-1 1-192 0,-2-2-16832 16</inkml:trace>
  <inkml:trace contextRef="#ctx0" brushRef="#br0" timeOffset="3006.09">5150 4826 23951 0,'-6'0'2128'0,"3"0"-1696"16,2 1-432-16,1-1 0 0,0 0 1728 0,0 0 272 0,0 0 48 0,-1 0 16 15,2 2-256-15,2-2-48 16,4-2-16-16,4 1 0 0,5-1-1040 0,3 1-192 0,4-2-64 0,2 0 0 15,2 0-256-15,1 1-48 0,1-2-16 0,0 1 0 16,-1-2-128-16,0 1 0 0,-3-1 0 0,0 0 0 16,1 3 0-16,-1-3 0 0,0 3 0 0,-2 2-17712 15</inkml:trace>
  <inkml:trace contextRef="#ctx0" brushRef="#br0" timeOffset="3708.53">6852 4680 23039 0,'-1'-3'2048'0,"0"0"-1648"15,0 3-400-15,0 1 0 0,1 1 672 0,-1-2 48 16,-1 0 16-16,-1 3 0 0,-1 0 544 0,0 5 128 16,1 2 0-16,3-10 16 0,0 0-384 0,2 45-80 15,-2-45 0-15,8 40-16 0,-8-40-496 0,9 48-112 16,-9-48-16-16,12 47 0 0,-12-47-128 0,11 43-16 16,-11-43-16-16,15 40 0 0,-15-40-160 0,0 0 0 15,28 52 0-15,-28-52 0 0,0 0-160 0,0 0 160 16,34 43 0-16,-34-43-144 0,0 0 144 0,0 0-192 0,0 0 192 0,32 9-10576 15,-26-11-2016 1</inkml:trace>
  <inkml:trace contextRef="#ctx0" brushRef="#br0" timeOffset="3890.1">6926 4464 4607 0,'-12'-10'400'0,"3"6"-400"0,1 1 0 0,4 3 0 16,3 0 4272-16,-3 0 768 0,1 0 144 0,1 1 48 15,-3 1-4096-15,-1 2-816 0,2-1-176 0,4 1-10672 16</inkml:trace>
  <inkml:trace contextRef="#ctx0" brushRef="#br0" timeOffset="4448.88">7148 4651 10127 0,'-11'-5'896'0,"6"4"-704"16,0 1-192-16,2 0 0 0,2 1 3824 0,0-1 720 0,0 2 160 15,-1 2 32-15,0 4-2752 0,0 2-560 0,2-10-96 0,0 0-32 16,6 42-208-16,-6-42-32 0,0 0-16 0,20 53 0 16,-20-53-640-16,17 45-128 0,-17-45-16 0,17 45-16 15,-17-45 16-15,17 50 16 0,-17-50 0 0,16 49 0 16,-16-49-80-16,0 0 0 0,18 56-16 0,-18-56 0 16,0 0-176-16,17 43 0 0,-17-43 0 0,0 0 128 15,0 0-128-15,0 0 0 0,0 0 0 0,0 0 0 16,0 0 0-16,0 0 0 0,0 0 0 0,0 0 0 15,0 0 0-15,0 0 0 0,15-6 0 0,-16-6 0 16,1-2-128-16,-1-1 128 0,1-1 0 0,0 2 0 16,-1 0 0-16,0-1-144 0,-1-1 144 0,1-3 0 15,0-3-144-15,-2-3 144 0,1 0 0 0,0-3-144 16,1 0-48-16,1 0 0 0,1 4 0 0,2 1 0 16,1 5-368-16,1 0-80 0,1 5 0 0,2 4-16 15,0 2 464-15,3 2 192 0,0 1-128 0,1 4 128 0,-1 2 0 0,1 0 0 16,-12-2 0-16,0 0 0 0,33 21 0 0,-33-21 0 15,0 0 0-15,35 38 0 0,-35-38 0 0,0 0 144 16,30 48-144-16,-30-48 0 0,16 40 128 0,-16-40-128 16,10 43 0-16,-10-43 0 0,8 45 208 0,-8-45-64 15,2 50-16-15,-2-50 0 0,2 48 64 0,-2-48 0 16,3 38 0-16,-3-38 0 0,0 0-192 0,8 42 0 16,-8-42 0-16,0 0 128 0,0 0-128 0,0 0 0 15,0 0 0-15,0 0-176 16,0 0-224-16,36 16-48 0</inkml:trace>
  <inkml:trace contextRef="#ctx0" brushRef="#br0" timeOffset="4733.04">7833 4310 26719 0,'-2'0'2368'0,"0"0"-1888"0,1 2-480 0,0-1 0 15,1 0 1088-15,-1 1 128 0,0 1 32 0,-2 3 0 16,0 2 224-16,0 2 32 0,3-10 16 0,0 0 0 16,3 43-720-16,-3-43-144 0,0 0-16 0,12 54-16 15,-12-54-272-15,12 45-48 0,-12-45-16 0,17 57 0 16,-17-57-32-16,18 67-16 0,-18-67 0 0,20 73 0 0,-20-73-240 0,19 68 176 16,-19-68-176-16,16 60 160 0,-16-60-160 15,13 50 0-15,-13-50 0 0,13 47 0 0,-13-47 0 0,11 43 0 16,-11-43 0-16,0 0 0 0,12 53 0 0,-12-53 0 15,0 0 0-15,8 41 0 0,-8-41-144 0,0 0 144 16,0 0 0-16,0 0-12192 16,0 0-2352-16</inkml:trace>
  <inkml:trace contextRef="#ctx0" brushRef="#br0" timeOffset="4971.81">7703 4686 28559 0,'-6'-2'1264'0,"1"2"272"0,2 0-1232 0,2 2-304 0,1-2 0 0,1 1 0 16,1 1 304-16,2-2 0 0,3 2 0 0,5-1 0 15,4 1 400-15,5-2 96 0,5-3 16 0,1-1 0 16,2 1-480-16,0-3-80 0,2 1-32 0,1 0 0 15,-2-2-224-15,-1 3 0 0,-2-2-144 0,-2 1-9712 16,-2 3-1952-16</inkml:trace>
  <inkml:trace contextRef="#ctx0" brushRef="#br0" timeOffset="5348.42">8418 4614 18431 0,'-9'-1'816'0,"1"1"160"0,2 1-784 0,0 1-192 16,3-2 0-16,-1 2 0 0,-1-2 1808 0,-2 2 320 16,-5 3 64-16,-5 1 16 0,0 2 240 0,0 1 48 15,1 1 16-15,2 0 0 0,2 2-1232 0,2 2-240 16,1-2-48-16,1 2-16 0,4 0-576 0,0-2-112 16,4-12-32-16,0 0 0 0,-3 48-256 0,3-48 128 15,0 0-128-15,8 55 0 0,-8-55 128 0,0 0-128 16,16 51 0-16,-16-51 0 0,0 0 0 0,25 42 0 15,-25-42 0-15,0 0 0 0,37 32 0 0,-37-32 0 16,31 14 0-16,-31-14 0 0,34 4 0 0,-15-4 0 0,0-2 0 0,1 0 0 16,-2-3 0-16,0 0 0 0,1-4 0 0,-1-1 0 15,-2 2 0-15,-1-3 0 0,1-1 0 0,0-2 0 16,-1 0 0-16,0-2 0 0,-2 1 0 0,-3 1 0 16,-2-1 0-16,-2-1 0 0,-3 2 0 0,-3-2 0 15,-2 2 0-15,-3-1 0 0,-4-3 0 0,-3 0 0 16,-4-1 0-16,-1 0 0 0,0 1 0 0,-1 3 0 15,0 1 0-15,-1 1 0 0,0 2 0 0,1 4-11840 16,-2 3-2384-16</inkml:trace>
  <inkml:trace contextRef="#ctx0" brushRef="#br0" timeOffset="5982.85">10149 4829 8287 0,'-5'-3'736'0,"1"1"-592"0,2 1-144 0,1 1 0 16,1 1 2016-16,0-1 368 0,1 2 80 0,-1-2 16 15,1 3-656-15,1-1-128 0,1 1-32 0,1-1 0 16,2 2 192-16,1-1 16 0,1-2 16 0,0 3 0 15,2-2-736-15,1 0-128 0,0-1-48 0,2 1 0 16,-1-2-464-16,0 0-80 0,2-2-32 0,1-1 0 16,0 1-208-16,0-3-64 0,-1 2 0 0,-1-3 0 15,1-1-128-15,0 0 0 0,0-1 0 0,-1 1 0 16,-1-2 0-16,-1 1 0 0,-1 0 0 0,0 0 0 16,-4-1 0-16,0 1-176 0,-2 1 176 0,-2-2-128 15,-2 2 128-15,-2-3 0 0,0 1 0 0,-3 2-128 16,-1-3 128-16,-2 3 0 0,-1-2 0 0,-3 1 0 0,0 1 0 0,-1 0 0 15,-2 2 0-15,0 0 0 0,-1 3 0 0,0 2 0 16,2 2 0-16,-2 1 0 0,1 2 0 0,-1 2 0 16,2 3 0-16,0 1 0 0,0 3 128 0,1 1-128 15,0 2 160-15,2 0-160 0,2-2 272 0,2 0-32 16,7-15-16-16,-12 37 0 0,12-37 96 0,-5 46 32 16,5-46 0-16,3 53 0 0,-3-53-112 0,12 51-32 15,-12-51 0-15,22 40 0 0,-22-40-208 0,33 34 0 16,-33-34 0-16,42 28 0 0,-42-28 0 0,49 19 0 15,-24-12 0-15,2-4 0 0,2-1-192 0,1-2 64 16,-1-2 128-16,-1-1-16896 0</inkml:trace>
  <inkml:trace contextRef="#ctx0" brushRef="#br0" timeOffset="6449.53">10958 4654 22111 0,'-10'-6'1968'0,"4"2"-1584"0,-2 2-384 0,3-1 0 15,0 3 1248-15,1-2 160 0,0 0 48 0,-5 1 0 16,-4-1 928-16,-3-2 192 0,-4 1 48 0,1-2 0 16,-1 3-1296-16,3 0-256 0,0 0-48 0,1 1-16 15,1 1-560-15,0 1-128 0,2 1 0 0,0 0-16 16,0 0-112-16,0 1 0 0,1 1-16 0,-1 1 0 0,1 0-176 0,1 2 0 15,4-3 144-15,-1 2-144 0,0 3 0 0,0 0 0 16,1 1 0-16,1 2 0 0,2-3 0 0,1 0 0 16,3-9 0-16,0 0 0 0,0 0 0 0,0 0 0 15,13 50 0-15,-13-50-128 0,0 0 128 0,30 26 0 16,-30-26 0-16,0 0-128 0,43 22 128 0,-26-17 0 16,4 2 0-16,-3-2-128 0,0 2 128 0,-1-3 0 15,2 4 0-15,-19-8 0 0,36 14 0 0,-36-14 0 16,34 18 0-16,-34-18 0 0,33 24 0 0,-33-24 0 15,32 27 0-15,-32-27 0 0,0 0 0 0,37 42 0 16,-37-42 0-16,0 0 0 0,22 43 0 0,-22-43 0 16,0 0 0-16,0 0 0 0,4 52 0 0,-4-52 0 0,0 0 0 0,-12 28 0 15,8-18 0-15,-3-3 0 0,1-1 0 0,-2 0 0 16,0-1 0-16,-1-2 0 0,-1 0 0 0,-1 0 0 16,2-3 0-16,-2 0 0 0,1-2 0 0,-1-1-128 31,0 1-400-31,1-3-80 0,1 0-16 0,1-2-17312 0</inkml:trace>
  <inkml:trace contextRef="#ctx0" brushRef="#br0" timeOffset="6725.83">11157 4276 23039 0,'-8'-4'2048'0,"5"2"-1648"0,0 4-400 0,0 0 0 0,1-2 1120 0,0 5 144 16,1 2 16-16,-1 0 16 0,2-7 272 16,0 0 48-16,-11 59 16 0,11-59 0 0,-2 55-192 0,2-55-32 15,4 59-16-15,-4-59 0 0,11 72-896 0,-11-72-176 16,14 87-48-16,-5-44 0 0,-9-43-272 0,15 79 160 16,-15-79-160-16,10 61 128 0,-10-61-128 0,8 61 0 15,-8-61 0-15,8 56 0 0,-8-56 0 0,6 51 0 16,-6-51 0-16,6 43 0 0,-6-43 0 0,0 0 0 15,7 52 0-15,-7-52 0 0,0 0 0 0,0 0 0 16,0 0 0-16,0 0-17728 0</inkml:trace>
  <inkml:trace contextRef="#ctx0" brushRef="#br0" timeOffset="6968.77">11454 4746 23951 0,'-4'7'1056'0,"2"-2"224"0,1-1-1024 0,0 1-256 0,0 0 0 0,1-3 0 15,-1 3 1472-15,1-5 256 0,0 0 32 0,-1 43 16 16,1-43 64-16,1 48 16 0,-1-48 0 0,4 49 0 16,-4-49-1040-16,6 43-208 0,-6-43-32 0,0 0-16 15,8 57-416-15,-8-57-144 0,0 0 0 0,8 49 144 16,-8-49-144-16,0 0 0 0,0 0 0 0,0 0 0 15,11 45 0-15,-10-42 0 0,1-2 0 0,-1 0-17472 16</inkml:trace>
  <inkml:trace contextRef="#ctx0" brushRef="#br0" timeOffset="7148.68">11470 4537 17503 0,'-6'-4'1552'0,"3"3"-1232"16,0-1-320-16,1 2 0 0,2 0 224 0,0 0-16 15,0 0 0-15,1 2 0 0,1-1 96 0,2 1 16 16,2 0 0-16,3 3 0 0,1-1-448 0</inkml:trace>
  <inkml:trace contextRef="#ctx0" brushRef="#br0" timeOffset="7698.76">11687 4724 20271 0,'-7'0'896'0,"3"0"192"0,0 0-880 0,2 1-208 0,1 1 0 0,0 0 0 15,1 1 1696-15,-1 1 288 0,1-4 64 0,0 0 16 16,0 0-80-16,7 52-32 0,-7-52 0 0,0 0 0 0,20 55-992 0,-20-55-208 16,0 0-48-16,24 61 0 0,-24-61-256 0,0 0-64 15,23 60-16-15,-23-60 0 0,0 0-160 0,21 55-16 16,-21-55-16-16,0 0 0 0,19 47-176 0,-19-47 128 16,0 0-128-16,0 0 128 0,0 0-128 0,0 0 0 15,21 38 0-15,-19-38 0 0,-2 0 0 0,1-2 0 16,-1-3 0-16,0 0 0 0,0 0 0 0,0-4 0 15,-1-1 0-15,0-2 0 0,0 0 0 0,-1-1 0 16,1 0 0-16,-1-1 0 0,-1-1 0 0,1-2 0 16,-1 2 0-16,0-3 0 0,1-2 0 0,-1-1 0 15,0-3 0-15,1-2 0 16,0 0-704-16,1 0 0 0,1 0-16 0,1 3 0 16,2 1-448-16,1 3-96 0,1 2-16 0,2 3 0 0,0 4 768 0,2 1 128 15,1 1 48-15,1 5 0 0,-2 2 208 0,2-1 128 0,2 4-160 0,-1 0 160 16,1 1 0-16,0 2 0 0,-1 1 0 0,-12-6 0 15,0 0 0-15,37 27 0 0,-37-27 160 0,0 0-160 16,29 43 0-16,-29-43 0 0,0 0 0 0,21 56 0 16,-21-56 176-16,0 0-48 0,12 60-128 0,-12-60 192 15,3 44-64-15,-3-44 0 0,0 50-128 0,0-50 192 16,-1 45-64-16,1-45 0 0,0 0-128 0,1 51 192 16,-1-51-192-16,0 0 128 0,0 0-128 0,0 0 0 15,12 44 0-15,-10-41 0 0,1-1 0 0,1-4-9584 16,0-1-1856-16</inkml:trace>
  <inkml:trace contextRef="#ctx0" brushRef="#br0" timeOffset="8049.88">12418 4348 23039 0,'-1'-3'1024'0,"0"3"192"0,1 0-960 0,0 0-256 16,0 0 0-16,0 1 0 0,0 3 1536 0,1 0 272 15,0 2 48-15,-1-6 16 0,0 0 16 0,0 0 0 16,9 54 0-16,-9-54 0 0,0 0-928 0,12 62-192 16,-12-62-48-16,8 44 0 0,-8-44-352 0,7 56-80 15,-7-56-16-15,8 69 0 0,-8-69-80 0,4 72-32 16,-4-72 0-16,4 69 0 0,-4-69-160 0,1 60 0 0,-1-60 144 0,0 64-144 15,0-64 0-15,1 54 0 0,-1-54 0 0,1 57 0 16,-1-57 0-16,3 52 0 0,-3-52 0 0,0 0 0 16,5 58 0-16,-5-58 0 0,0 0 0 0,0 0 0 15,8 49 0-15,-8-49 0 0,0 0 0 0,0 0 0 16,0 0 0-16,0 0 0 0,0 0 0 0,0 0-128 16,0 0 128-16,27 14 0 0,-22-21-144 0,-2 2-11888 15,0-2-2384-15</inkml:trace>
  <inkml:trace contextRef="#ctx0" brushRef="#br0" timeOffset="8334.86">12211 4798 19343 0,'-1'0'1728'0,"0"0"-1392"16,1 0-336-16,1 0 0 0,0 0 1232 0,1 0 176 15,1-2 48-15,3 0 0 0,4 1 640 0,4-1 128 16,4-1 16-16,3 1 16 0,3 0-768 0,2 0-144 16,3-1-48-16,2 1 0 0,2 1-528 0,0-1-128 15,0 1 0-15,-1 0-16 0,-3-1-448 0,-2-1-176 0,-4 1 128 0,-2-1-128 16,-3 1 0-16,-2 1 0 0,-1 2 0 0,-4 1-17664 15</inkml:trace>
  <inkml:trace contextRef="#ctx0" brushRef="#br0" timeOffset="10465.62">13432 4160 4607 0,'-4'-9'400'0,"0"4"-400"0,1 0 0 0,0 3 0 16,1 2 4048-16,1 2 736 0,-1-2 144 0,-1 1 16 16,-2 3-3088-16,-3-1-608 0,-1 4-128 0,-2 2-32 15,-1 3 0-15,0 3-16 0,1 3 0 0,-1 1 0 16,0 5-176-16,-1 7-48 0,-1 2 0 0,1 4 0 15,-1 1 80-15,2-2 16 0,2-5 0 0,-2 5 0 16,0 6-240-16,1 5-32 0,1 1-16 0,2 2 0 16,2-3-432-16,3-2-96 0,3-2 0 0,2-3-128 15,3-1 0-15,0 1 0 0,3 0 0 0,-8-40 0 16,20 76 0-16,-20-76 0 0,25 68 0 0,-25-68 0 16,28 60 0-16,-28-60 0 0,34 52 0 0,-34-52 0 0,33 43 0 15,-33-43 0-15,31 37 0 0,-31-37 0 0,30 31 0 0,-30-31 0 16,0 0 0-16,41 27-144 0,-41-27 144 0,0 0-128 15</inkml:trace>
  <inkml:trace contextRef="#ctx0" brushRef="#br0" timeOffset="10932.22">13882 4689 10127 0,'-1'2'896'0,"-1"-2"-704"15,0 1-192-15,1 1-4480 0</inkml:trace>
  <inkml:trace contextRef="#ctx0" brushRef="#br0" timeOffset="11350.32">13898 4708 26719 0,'-6'-7'1184'0,"2"4"240"0,0 1-1136 0,2 1-288 15,0 0 0-15,1 1 0 0,-1 1 592 0,0 0 64 16,-3 2 16-16,1 4 0 0,0 0 752 0,0 5 160 16,4-12 16-16,0 0 16 0,-2 49-528 0,2-49-128 15,3 43 0-15,-3-43-16 0,8 57-496 0,-8-57-112 16,8 64-16-16,-8-64 0 0,10 68-80 0,-10-68-32 16,10 64 0-16,-10-64 0 0,10 48-208 0,-10-48 144 15,8 40-144-15,-8-40 128 0,0 0-128 0,11 52 0 16,-11-52 0-16,0 0 0 0,0 0 0 0,0 0 0 15,9 46 0-15,-8-44 0 0,0 0 0 0,-1-4 0 16,0 0-128-16,0-3-17824 0</inkml:trace>
  <inkml:trace contextRef="#ctx0" brushRef="#br0" timeOffset="11773.17">14105 4708 23951 0,'-3'0'2128'0,"0"0"-1696"0,2 1-432 0,0 0 0 15,0-1 1024-15,-4 3 128 0,0 1 32 0,-2 1 0 16,-2 3 416-16,0 1 96 0,-1 0 16 0,1 2 0 16,2 0-752-16,-2 1-128 0,1-1-48 0,0 1 0 15,-2-3-544-15,1 1-112 0,-2 0-128 0,-2-1 176 16,0 0-176-16,-2-1 0 0,0-1 0 0,0 0 0 0,1-2 144 0,0 2-144 15,0-2 160-15,0 0-160 0,1 1 0 0,2-3 128 16,1 2-128-16,2-3 0 16,1 0 0-16,0 0 0 0,2 1 0 0,2-3 0 0,1 2 0 0,1-1 0 15,3 1-160-15,2-1 160 0,2 0-144 0,2 1 144 16,3-1-160-16,0 3 160 0,-11-4-128 0,28 9 128 16,-28-9 0-16,30 17-144 0,-30-17 144 0,34 24 0 15,-34-24 0-15,38 31 0 0,-38-31 0 0,35 36 0 16,-35-36 0-16,29 35-128 0,-29-35 128 0,0 0 0 15,37 43 0-15,-37-43 0 0,0 0 0 0,28 33 0 16,-28-33 0-16,0 0 0 0,0 0 128 0,28 31-128 16,-28-31 160-16,0 0-160 0,0 0 0 0,0 0 0 15,0 0 0-15,0 0 0 0,0 0 0 0,32 28 0 16,-29-28 0-16,-1-1-11136 16,1-2-2144-16</inkml:trace>
  <inkml:trace contextRef="#ctx0" brushRef="#br0" timeOffset="12248.99">14244 4945 24879 0,'-2'0'1088'15,"1"0"256"-15,1 0-1088 0,1 0-256 0,0 0 0 0,0 0 0 16,1-2 1056-16,1 2 160 0,2 0 16 0,4-1 16 15,2 1 560-15,1 0 112 0,2-2 32 0,1 1 0 0,0 0-1056 0,0-1-192 16,0-1-64-16,-2-2 0 0,0 3-400 0,-1-2-96 16,0 1-16-16,-3-2 0 0,1 1-128 0,-3-1 0 15,1 1 0-15,0-2 0 0,-2 1 0 0,0-1 0 16,-1 0 0-16,-1 2 0 0,0-3 0 0,-2 2 0 16,0 0 0-16,-1 0 0 0,-2-1 0 0,0 0-144 15,-2 0 144-15,-1 1 0 0,1-1-192 0,-3 0 192 16,-1 0-192-16,0 0 192 15,-1 1-784-15,-2 1-48 0,1 1-16 0,-3 1 0 0,0 0 528 0,-1 1 96 16,-1 2 32-16,0 1 0 0,2 0 192 0,-1 3 0 16,-1 0 0-16,0 2 0 0,1 2 224 0,1 1 32 15,0 1 16-15,0 4 0 0,1 2 112 0,0 4 0 0,-2 2 16 16,2 3 0-16,1 3 16 0,2-2 0 0,2 1 0 0,6-28 0 16,-3 52-160-16,3-52-48 0,0 0 0 0,16 54 0 15,-16-54-208-15,0 0 176 0,41 37-176 0,-41-37 160 16,37 16-160-16,-37-16 0 0,44 11 0 0,-20-8 0 15,0-1 0-15,0-2 0 0,-4-3 0 0,0 0 0 16,3-3 0-16,-2-2 0 0,1-3 0 0,0 2-17728 16</inkml:trace>
  <inkml:trace contextRef="#ctx0" brushRef="#br0" timeOffset="12799">14650 4798 20271 0,'-2'0'1792'0,"-2"0"-1424"16,1 0-368-16,2 2 0 0,0-2 1216 0,-1 1 192 15,-1 1 16-15,-4 1 16 0,0 2 656 0,-1 3 128 16,2 0 16-16,1 3 16 0,5-11-656 0,0 0-128 16,-3 43-16-16,3-43-16 0,0 0-928 0,10 47-176 15,-10-47-32-15,0 0-16 0,20 50-160 0,-20-50-128 16,0 0 192-16,32 38-192 0,-32-38 128 0,0 0-128 15,40 28 0-15,-40-28 0 0,28 9 0 0,-13-8 0 16,-2-1 0-16,1-1 0 0,-2-3 0 0,0-1 0 16,0-1 0-16,-3-4-144 0,1 1 144 0,-1 0 0 15,-1-1 0-15,2-1-128 0,-4 0 128 0,0 4 0 16,-3-2 0-16,0-1-128 0,0 0-160 0,-2-3-32 16,0 3 0-16,-3-2 0 0,0 0 160 0,-1 1 32 0,0 1 0 15,-1 1 0-15,0 4 128 0,0-2 0 0,0 4 0 0,0 1 0 16,0 0 0-16,1 2 0 0,-1 0 128 0,1 2-128 15,0 0 0-15,2 3 0 0,-1 0 0 0,0 2 128 16,2-7-128-16,0 0 0 0,0 0 128 0,0 0-128 16,0 47 0-16,0-47 128 0,0 0-128 0,7 50 0 15,-7-50 128-15,8 40-128 0,-8-40 128 0,8 48-128 16,-8-48 160-16,8 50-32 0,-8-50-128 0,8 42 192 16,-8-42-32-16,7 43-16 0,-7-43 0 0,6 49 0 15,-6-49-144-15,6 53 160 0,-6-53-160 0,8 54 160 16,-8-54-160-16,4 53 0 0,-4-53 0 0,1 47 0 15,-1-47 0-15,-3 38 0 0,3-38 0 0,-8 31 0 0,8-31 0 16,-12 24 0-16,6-15 0 0,-1 0 0 0,-1-1 0 16,-2-1 0-16,-2 0 0 0,-1-3 0 0,0-3 0 15,-1 1 0-15,-1-4 0 0,-3-1 0 0,1-2 0 16,-2-3 0-16,2 2-128 0,1-3 128 16,-3-1-688-16,0 0-64 0,2-4-16 0,-1 2-16192 15</inkml:trace>
  <inkml:trace contextRef="#ctx0" brushRef="#br0" timeOffset="13041.24">15337 5177 29951 0,'-7'1'656'0,"3"1"144"0,-1 2 32 0,1-1 0 0,1 0-672 0,1 1-160 0,-2 3 0 0,-4 2 0 16,-2 6 1408-16,-5 4 256 0,-1 5 64 0,0 0 0 15,1-1-704-15,1-2-128 0,2 1-16 0,0-4-16 16,2-1-704-16,0 0-160 0,0-1 0 0,-1-2 0 16,0-1 0-16,0 0 0 0,0-3 0 0</inkml:trace>
  <inkml:trace contextRef="#ctx0" brushRef="#br0" timeOffset="13699.83">15716 4849 24879 0,'0'-3'2208'16,"-1"0"-1760"-16,1 3-448 0,0 3 0 15,0-1 1312-15,-1-1 176 0,1 2 48 0,-1 0 0 16,0 4-448-16,1-7-96 0,0 0-16 0,0 0 0 0,3 50-448 0,-3-50-80 16,0 0-32-16,13 59 0 0,-13-59-144 0,13 43-16 15,-13-43-16-15,17 45 0 0,-17-45 400 0,0 0 96 16,28 57 16-16,-28-57 0 0,0 0-416 0,35 42-80 16,-35-42 0-16,0 0-16 0,32 29-240 0,-32-29 0 15,0 0 128-15,32 17-128 0,-23-15 0 0,-2-2 128 16,0-4-128-16,-1 0 0 0,1 0 384 0,-2-5-32 15,1 1 0-15,0-3 0 0,-1-1-224 0,0 0-128 16,0-2 128-16,-1-1-128 0,1-1 0 0,-2-2 0 16,1 1 0-16,-1-1 0 0,-1 0 0 0,0-1 0 15,-1 2 0-15,-2-2 0 0,0 0 0 0,0 1 0 16,-1-2 0-16,0-1 0 0,0 0 0 0,1-3 0 16,-1 3 0-16,1 4-128 0,1 3 128 0,-1 2-128 0,1 2 128 0,0 6-128 31,1 1-304-31,0 3-48 0,2 5-16 0,-3-5-17312 0</inkml:trace>
  <inkml:trace contextRef="#ctx0" brushRef="#br0" timeOffset="14286.18">16400 4907 15663 0,'-3'-3'688'0,"-1"1"144"0,0 0-656 0,2 0-176 0,1 2 0 0,0-3 0 16,0 3 800-16,-2-4 128 0,-1 1 32 0,-1-3 0 0,-1-1 448 0,1-1 80 15,-2 1 32-15,1-3 0 0,1 3-256 0,-1-2-48 16,0-1-16-16,0 3 0 0,1-2 80 0,-1 1 0 16,0 1 16-16,0 0 0 0,1 1-672 0,-1 0-144 15,-1 4-32-15,2-3 0 0,-1 3-448 0,1 0 0 16,0 2 0-16,0 2 0 0,0 0 0 0,0 3 0 15,0-1 0-15,-1 2 0 0,1 0 0 0,-1 4-160 16,0 0 160-16,-1 2-128 0,7-12 416 0,-14 32 96 16,14-32 0-16,-16 48 16 0,16-48-272 0,-15 51-128 15,15-51 128-15,-13 52-128 0,13-52 208 0,-8 49-32 16,8-49-16-16,-4 40 0 0,4-40 32 0,0 0 0 16,4 42 0-16,-4-42 0 0,0 0-192 0,0 0 192 15,0 0-192-15,25 35 192 0,-17-32 0 0,0-2 0 16,0 1 0-16,3-5 0 0,-1 1 0 0,1-2 0 0,1-3 0 0,0 0 0 15,-1-1-192-15,0-2 128 0,-1 1-128 0,1-3 128 16,-2 1-128-16,0-1 0 0,1 0 0 0,0-2 0 16,-2 0 0-16,0 0 0 0,0-1 0 0,-1 1 0 15,-1 2 0-15,-1-2 0 0,0 1 0 0,0-1 0 16,-1 0 0-16,0 2 0 0,-1 3 0 0,-1 2 0 16,0 2 0-16,-1 3 0 0,0 2 0 0,-1 5 0 15,0-5 0-15,0 0 0 0,0 0 0 0,-5 41 0 16,5-41 0-16,-3 37 0 0,3-37 0 0,-1 43 0 15,1-43 0-15,1 47 0 0,-1-47 0 0,5 42 0 16,-5-42 0-16,0 0 0 0,10 50 0 0,-10-50 0 16,0 0 0-16,0 0 0 0,27 46 0 0,-27-46 0 15,0 0 0-15,0 0 0 0,32 23 0 0,-24-20 0 0,2-1 0 16,-1-2 0-16,1-2 0 0,-1-1 0 16,-1 0-560-16,0-1 16 0</inkml:trace>
  <inkml:trace contextRef="#ctx0" brushRef="#br0" timeOffset="14593.32">16748 4495 21183 0,'-4'-4'944'0,"1"3"192"0,0-1-912 0,1 2-224 0,1 2 0 0,0-2 0 15,-1 2 1472-15,1 3 240 0,-3 2 48 0,4-7 16 16,0 0-256-16,-14 43-48 0,14-43-16 0,-5 46 0 16,5-46-336-16,2 53-64 0,-2-53-16 0,5 64 0 15,-5-64-224-15,6 64-48 0,-6-64-16 0,8 66 0 16,-8-66-448-16,6 60-96 0,-6-60-16 0,8 62 0 16,-8-62-192-16,8 54 0 0,-8-54 0 0,7 51 0 15,-7-51 0-15,0 0 0 0,11 56 0 0,-11-56 0 16,0 0 0-16,0 0 0 0,6 45 0 0,-6-45 0 15,0 0 0-15,0 0 0 0,0 0-128 0,0 0-17584 16</inkml:trace>
  <inkml:trace contextRef="#ctx0" brushRef="#br0" timeOffset="14982.75">17067 4836 16575 0,'-2'-2'1472'0,"0"2"-1168"16,1 2-304-16,0-1 0 0,0 0 1728 0,0 1 272 16,-2-1 64-16,-1 4 16 0,0-1-448 0,-1 3-96 15,0 3 0-15,-1 1-16 0,6-11-448 0,0 0-96 16,-8 32-16-16,8-32 0 0,0 0 352 0,-1 42 64 16,1-42 16-16,0 0 0 0,6 50-672 0,-6-50-128 15,0 0-16-15,16 54-16 0,-16-54-368 0,0 0-64 16,23 44 0-16,-23-44-128 0,0 0 0 0,27 31 0 0,-27-31 0 0,0 0 0 15,32 18 128-15,-21-16-128 0,0 1 0 0,0-3 0 16,0 0 0-16,0-2 0 0,2-1 0 0,-2 0 0 16,0-1 0-16,1-1 0 0,-1-1 0 15,-1-2 0-15,-1 1 0 0,0-3 0 0,-2 1 0 0,-1-1 0 16,0-1 0-16,-2-1 0 0,-2 1 0 0,0-2 0 16,0-4 0-16,-3-2 0 0,-1 1 0 0,-1-2 0 15,-1-1 0-15,-2 1 0 0,1-2 0 0,-2 5 0 16,2 0 0-16,-1 3 0 0,3 5-160 0,-1 1 160 15,2 2 368-15,-1 3 144 0,2 0 16 0,0 6-18944 16</inkml:trace>
  <inkml:trace contextRef="#ctx0" brushRef="#br0" timeOffset="15498.18">17567 4962 7359 0,'0'-2'656'0,"0"1"-528"16,1 1-128-16,0 0 0 0,0 0 1744 0,1 0 320 16,0 0 64-16,0 0 16 0,4 0 320 0,0 0 64 15,5 0 16-15,1 0 0 0,0-2-816 0,1-1-176 16,1 1-16-16,0 0-16 0,0-3-384 0,0 2-80 0,1-1-16 0,-1 0 0 15,0 1-288-15,-1-2-64 0,0 1-16 0,-1 1 0 16,-1-2-432-16,0 1-96 0,-1-1-16 0,0 0 0 16,-2 0-128-16,-1-2 0 0,0 2 0 0,-2-2 0 15,-1 3-176-15,0-4 176 0,-1 4-128 0,-2-4 128 16,0 2 0-16,-2-2 0 0,-2 1 0 0,-1-2-128 16,0 1 128-16,-4 0-128 0,1 0 128 0,-3-1-128 15,-1 2 128-15,0 1 0 0,-1 0 0 0,0 3 0 16,-1 1 0-16,-1 0-128 0,0 2 128 0,1 2 0 15,1 0 0-15,-2 3 0 0,-1 0 0 0,1 3 0 16,0 1 288-16,0 2-16 0,1-1 0 0,-1 4 0 16,-1 3-272-16,0 2 0 0,0 3 0 0,0 3 0 15,0 2 128-15,1 0-128 0,2 2 0 0,12-29 0 16,-13 54 288-16,13-54-48 0,-2 45-16 0,2-45 0 16,0 0 144-16,18 53 16 0,-18-53 16 0,0 0 0 0,39 37-144 0,-39-37-48 15,36 18 0-15,-16-12 0 0,2 1-16 0,1-4-16 16,-3-1 0-16,1 0 0 0,3-2-176 0,-2-2 0 15,-2 0 0-15,1-3 128 0,-2 0-128 0,-1-1 0 16,-3 0 0-16,-1-1 0 0,-2 0-208 0,0 0 16 16</inkml:trace>
  <inkml:trace contextRef="#ctx0" brushRef="#br0" timeOffset="16099.17">18146 4082 23951 0,'-1'-7'2128'0,"0"4"-1696"16,1 1-432-16,0 1 0 0,1 0 0 0,0 1 0 15,1 1 0-15,1 0 0 0,3 2 576 0,-6-3 96 16,0 0 16-16,36 25 0 0,-36-25 128 0,37 26 16 15,-37-26 16-15,42 34 0 0,-42-34-272 0,45 40-48 16,-45-40-16-16,49 54 0 0,-23-20 256 0,-1 2 64 0,-1 2 0 0,-3 4 0 16,-2 3-208-16,-2 2-48 15,-4 3 0-15,-3 5 0 0,-3 2-336 0,-5 0-80 0,-3 2-16 16,-5-5 0-16,-2 2-144 0,-7 4 0 0,-6 5 144 0,-4-2-144 16,-3-3 0-16,-2-8 0 0,0-2 0 0,-7 2 0 15,-2 3 128-15,-2 2-128 0,-1-3 128 0,1-3-128 16,2-7 192-16,3-1-16 0,1-3-16 0,0-1 0 15,2 0-160-15,3-1 0 0,0-2 0 0,1-1-16816 16</inkml:trace>
  <inkml:trace contextRef="#ctx0" brushRef="#br0" timeOffset="17732.6">4923 6308 14735 0,'0'0'1312'0,"0"2"-1056"16,0-2-256-16,0 1 0 0,1 1 320 0,0 1 16 16,-1 0 0-16,2 3 0 0,-2-6 528 0,0 0 96 15,0 0 32-15,18 40 0 0,-18-40 720 0,0 0 144 16,23 43 16-16,-23-43 16 0,0 0-672 0,40 55-144 16,-40-55-32-16,32 43 0 0,-32-43-352 0,37 44-80 0,-37-44-16 0,37 40 0 15,-37-40-80-15,36 36-32 0,-36-36 0 0,32 31 0 16,-32-31 96-16,0 0 0 0,44 47 16 0,-44-47 0 15,0 0-192-15,39 37-32 0,-39-37-16 0,0 0 0 16,0 0-160-16,40 29-48 0,-40-29 0 0,0 0 0 16,0 0 224-16,27 5 32 0,-23-7 16 0,0-3 0 15,0 1-32-15,-1-6-16 0,0 0 0 0,0-2 0 16,0-2-80-16,0 0-16 0,0-4 0 0,0-2 0 16,1 1-272-16,-1-2 0 0,-2-3 0 0,1 3 0 15,0 0 0-15,-1 1 0 0,-2 2 0 0,0-2 0 16,-1 2 0-16,0-1 0 0,-2 0 0 0,-1-3 0 0,1-1 0 15,0 4 0-15,0 2 0 0,2 5 0 16,2 3-704-16,1 0-32 0,3 4-16 0</inkml:trace>
  <inkml:trace contextRef="#ctx0" brushRef="#br0" timeOffset="18333.4">5939 6392 10127 0,'-9'-8'448'0,"3"6"96"16,1-2-544-16,1 1 0 0,1 2 0 0,1-1 0 0,0 0 960 0,-3-2 64 0,-2-1 32 0,-2-2 0 15,-1-1 1056-15,1-1 192 0,0 2 64 0,1-3 0 16,0 3-384-16,0 1-80 0,2 0-16 0,-2 1 0 15,0 3-544-15,0-2-96 0,-2 3-32 0,1-1 0 16,-1 2-384-16,-1-2-64 0,0 4-32 0,0 1 0 16,-1 0-368-16,2 0-80 0,0 2-16 0,0 1 0 15,0 1-32-15,0 1-16 0,2 2 0 0,0 0 0 16,-1 4 0-16,2 1 0 0,2-4 0 0,1 2 0 16,0 2-224-16,0 4 176 0,1 2-176 0,0 3 160 15,3-24-160-15,-3 46 0 0,3-46 0 0,2 47 128 16,-2-47-128-16,7 40 192 0,-7-40-192 0,0 0 192 15,17 44-192-15,-17-44 0 0,0 0 0 0,0 0 128 16,32 32-128-16,-32-32 0 0,0 0 0 0,34 9 0 16,-22-9 0-16,1-2 0 0,-1-3 0 0,1-2 0 0,-1-2 0 0,0-1 0 15,-1 1 0-15,0-2 0 0,1-2 0 0,0 1 0 16,-1-2 0-16,0 0 0 0,0-2 0 0,-2 1 0 16,-1 1 0-16,-1-1 0 0,-1 1 0 0,0 0 0 15,-1 4 0-15,-2-4 0 0,0 2 0 0,-2-3 0 16,0 0 0-16,-2 3 0 0,0 1-128 0,0 3 128 15,-1 3 0-15,0 1 0 0,1 3 0 0,-1 4 0 16,-1 1 0-16,0 6 0 0,-1 4 0 0,4-14 0 16,-3 40 0-16,3-40 0 0,1 52 0 0,-1-52 0 15,7 53 0-15,-7-53 0 0,9 49 0 0,-9-49 0 16,10 44 0-16,-10-44 0 0,12 42 0 0,-12-42 0 16,0 0 0-16,20 47 0 0,-20-47 0 0,0 0 0 15,0 0 0-15,0 0 0 0,35 39 0 0,-35-39 0 0,0 0 0 0,0 0 0 16,27 4 0-16,-20-8 0 0,0-2 0 0,0 2-17648 15</inkml:trace>
  <inkml:trace contextRef="#ctx0" brushRef="#br0" timeOffset="18633.46">6197 6090 23039 0,'-9'2'1024'0,"4"-1"192"0,0 3-960 0,2-1-256 16,1-2 0-16,0 0 0 15,0 4 864-15,-1 2 128 0,0 5 32 0,0 5 0 0,3-17 736 0,-2 47 160 16,2-47 16-16,7 50 16 0,-7-50-960 0,13 45-192 16,-13-45-32-16,14 50-16 0,-14-50-32 0,12 47 0 15,-12-47 0-15,11 54 0 0,-11-54-464 0,10 62-80 16,-10-62-32-16,8 59 0 0,-8-59-144 0,5 50 0 15,-5-50 0-15,3 40 128 0,-3-40-128 0,0 0 0 16,-1 43 0-16,0-31 0 0,0 0 0 0,0-5 0 16,0 1 0-16,0-4 0 0,2-1 0 0,0-1 0 15,2-5 0-15,-1-1-17664 0</inkml:trace>
  <inkml:trace contextRef="#ctx0" brushRef="#br0" timeOffset="19015.5">6434 6365 16575 0,'-5'-4'736'0,"2"3"160"0,0 1-720 0,1 0-176 0,1 0 0 0,1 1 0 16,0 1 1200-16,-2 1 208 0,1 3 32 0,-1 0 16 16,1 2 720-16,1 2 160 0,0-10 32 0,0 0 0 15,0 0-832-15,9 50-176 0,-9-50-16 0,0 0-16 16,16 47-368-16,-16-47-64 0,0 0 0 0,20 55-16 15,-20-55-448-15,0 0-96 0,26 56-16 0,-26-56 0 16,0 0-160-16,28 47-32 0,-28-47-128 0,0 0 192 16,32 39-192-16,-32-39 144 0,0 0-144 0,0 0 128 0,46 31-128 0,-46-31 0 15,0 0 0-15,46 10 0 0,-32-10 0 0,1-1 0 16,1-3 0-16,-1-1 0 0,0-2 0 0,0-3 0 16,-1-2 0-16,-1 1 0 0,-1-1 0 0,0 0 0 15,-1-3 0-15,-3 1 0 0,-1 0 0 0,-2 0 0 16,-2 0 0-16,-1-3 0 0,-2 0 0 0,-3 1 0 15,0 2 0-15,-3-3 0 0,-2 3 0 0,-1-1 0 16,-2-1 0-16,-1 2 0 0,2 2 0 0,-1 0 0 16,0 0-144-16,-1 5 144 15,2-2-896-15,1 4-112 0,2 0-16 0,3 4-10176 16,1 1-2016-16</inkml:trace>
  <inkml:trace contextRef="#ctx0" brushRef="#br0" timeOffset="19632.39">7095 6460 21183 0,'-9'-2'944'0,"5"-1"192"0,0 3-912 16,1-2-224-16,1 2 0 0,1 0 0 0,1 0 1088 0,0 0 192 15,-1 0 16-15,1 0 16 0,1 0 112 0,2-2 32 16,3 1 0-16,1-1 0 0,3 1-848 0,1 0-160 15,1-1-48-15,2-1 0 0,0-1-32 0,0 2-16 16,0-1 0-16,-1 0 0 0,-1-1-128 0,0 1-32 16,1-1 0-16,-1-1 0 0,-2 2-32 0,-1-1-16 15,0-1 0-15,0 0 0 0,1 0-144 0,-4 0 0 16,2 1 0-16,-3-1 128 0,0 0-128 0,-1 1 0 16,-1-1 0-16,-1 0 0 0,0 1 0 0,-1 1 0 15,-1 0 0-15,-1-1 0 0,-1 0 0 0,0 1 0 0,0 0 0 0,-3-1 0 16,0 1-160-16,-1 1 160 0,-1-1 0 0,-2 1-144 15,-1 2 144-15,-1-1 0 0,-1 1 0 0,0 1 0 16,0 1 0-16,0 1 0 0,0 2 0 0,-3-1 0 16,1 1 0-16,-2 2 0 0,2 0 0 0,0 1 0 15,-1 2 0-15,1 1 176 0,-1 2-48 0,1 2 0 16,1 2 208-16,0 0 48 0,2 2 0 0,0 2 0 16,3 0-144-16,2 1-32 0,2-1 0 0,4-21 0 15,-2 33-16-15,2-33-16 0,0 0 0 0,14 43 0 16,-14-43-176-16,0 0 192 0,0 0-192 0,40 44 192 15,-40-44-192-15,0 0 128 0,48 22-128 0,-48-22 128 16,43 10-128-16,-19-8 0 0,-1 0 0 0,2-3 0 16,1 0 0-16,1-4 0 0,-1-2-176 0,1 2-11232 15,-1-4-2256-15</inkml:trace>
  <inkml:trace contextRef="#ctx0" brushRef="#br0" timeOffset="20132.87">7830 6314 14735 0,'-6'-4'1312'0,"1"1"-1056"16,1 2-256-16,2-1 0 0,0 0 1344 0,0 2 192 16,-1-1 64-16,-1 1 0 0,-1-2 1232 0,-2 0 256 15,-1 1 48-15,0-2 16 0,-1 2-1008 0,1-2-208 16,1 1-32-16,0 0-16 0,0 1-1136 0,-2 1-240 15,0 0-32-15,-2 0-16 0,1 0-192 0,-2 0-32 0,-1 3-16 0,0-1 0 16,-2 1-96-16,1-1-128 0,-1 3 176 0,0 0-176 16,1-1 0-16,0 4 0 0,3-4 0 0,1 1 0 15,-1 2 0-15,3 0 0 0,0 0 0 0,2 1 0 16,0 1 0-16,2 0 0 0,2-1 0 0,2 1 0 16,0-9 0-16,0 0 0 0,0 0 0 0,0 0 0 15,19 41 0-15,-19-41 0 0,0 0-128 0,0 0 128 16,44 28 0-16,-44-28 0 0,31 9 0 0,-31-9 0 15,31 7 0-15,-17-5 0 0,2 1-128 0,0 0 128 16,-16-3 0-16,34 7 0 0,-17-3 0 0,-17-4 0 16,34 9 0-16,-34-9 0 0,33 12 0 0,-33-12 0 15,31 13 0-15,-31-13 0 0,0 0 0 0,44 23 0 16,-44-23 0-16,0 0 0 0,36 31 0 0,-36-31 0 16,0 0 0-16,0 0 0 0,33 43 0 0,-33-43 0 0,0 0 0 15,0 0 0-15,0 0 0 0,10 48 0 0,-13-37 0 0,-2-1 0 16,-2 0 0-16,0-2 0 0,-3-1 0 0,-1 1 0 15,-3-1 0-15,-1 1 0 0,1-2 0 0,1-1 128 16,1-3-128-16,0 3 0 0,-2-3 144 0,-4 1-144 16,-2-3 0-16,0 0 144 0,3-2-144 0,3-1 0 15,1 0 0-15,1 1-18448 0</inkml:trace>
  <inkml:trace contextRef="#ctx0" brushRef="#br0" timeOffset="21351.06">9056 5577 19343 0,'-3'0'1728'16,"1"0"-1392"-16,-1 0-336 0,1 0 0 15,1 1 272-15,-1-1-16 0,-2 0 0 0,-3 2 0 16,-1-1 320-16,-2 3 64 0,-1-1 16 0,2 1 0 16,0 2 96-16,0 0 16 0,-1 4 0 0,1-1 0 0,1 0 128 15,-2 1 16-15,0 4 16 0,0 3 0 0,0 2-64 0,-2 2-16 16,-1 5 0-16,-2 5 0 0,-1 5-144 0,-1 2-16 15,1 0-16-15,-1 0 0 0,0 4-160 0,2 1-48 16,2-3 0-16,1 5 0 0,-1 6-16 0,0 0-16 16,5 0 0-16,2-4 0 0,2 0-240 0,3-7-32 15,1-40-16-15,6 71 0 0,-6-71-144 0,24 79 0 16,-24-79 0-16,34 75 128 0,-34-75-128 0,40 57 128 16,-40-57-128-16,50 50 128 0,-50-50 160 0,50 40 32 15,-50-40 0-15,59 38 0 0,-26-20-128 0,-2-3-32 16,0-1 0-16,-1-2 0 0,-2-2-160 0,-2-2 0 15,-26-8 144-15,47 17-144 0,-47-17 0 0,35 13 0 16,-35-13 0-16,0 0 0 0,32 14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7T22:47:06.1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2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2-02-17T22:47:56.880"/>
    </inkml:context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9356 5478 11967 0,'-1'-2'1072'0,"0"2"-864"16,0-1-208-16,1 0 0 0,0 1 864 0,-1-2 128 16,0 1 32-16,-1-4 0 0,0 2 640 0,1-2 128 15,0 2 16-15,0 0 16 0,0 1-208 0,1 2-32 16,0 0-16-16,0-2 0 0,1 2-480 0,-1 2-80 15,1-2-32-15,-1 2 0 0,0 3-208 0,0-2-32 16,-1 1-16-16,1 3 0 0,0-2 0 0,-1 2 0 16,0 1 0-16,0 1 0 0,1 1-256 0,0 1-48 15,0-1-16-15,0 2 0 0,0 0-80 0,0 1-32 16,0 4 0-16,0-3 0 0,0 1-160 0,1-1-128 0,-1 0 144 0,0 0-144 16,1 0 144-16,-1 1-144 0,1-1 128 0,-1-2-128 15,2-3 0-15,-2 1 0 0,0 0 128 0,1-1-128 16,-1-2 0-16,1-2 0 0,-1 0 0 0,1-1 0 15,-1-2 0-15,0-2 0 0,0 3 128 0,0-3-128 16,1 0 0-16,-1-3 0 0,0 1 0 0,0-2 0 16,0 1 0-16,1-2 0 0,0-2 0 0,-1-2 0 15,1 1 0-15,0-3 0 0,1-1 0 0,-1 0 0 16,1-2 0-16,-2-1 0 0,2-1 0 0,0-1 0 16,0-2 0-16,-1-2 0 0,0 1 0 0,-1-1 0 15,0 3-128-15,-1-4 128 0,0 4 0 0,1 1 0 16,-1 0 0-16,1 3 0 0,-1 1 0 0,1 2 0 15,0 0 0-15,0 4 0 0,0 1 0 0,1 2 0 0,0-1 0 16,-1 3 0-16,1 0 0 0,-1 2 0 0,0 2 0 0,0 0 0 16,0 3 0-16,0-1 0 0,0 2 0 0,-1 0 0 15,1 2 0-15,-1 1 0 0,1 1 0 0,0 1 0 16,0 1 0-16,0 0 0 0,0 2 0 0,0 0 0 16,0 3 0-16,0-4 0 0,-1 1 0 0,1 3 0 15,-1 1 0-15,-1 2 0 0,1-2 128 0,-1 1 0 16,-1-3 0-16,1 3 0 0,-2 0 32 0,2 0 0 15,-1 0 0-15,0 0 0 0,0 0-32 0,0-3 0 16,2-1 0-16,0 0 0 0,-1-2-128 0,0-1 0 16,1-2 0-16,1-1 128 0,0-1-128 0,-1-2 0 15,2-1 0-15,-1 0 0 0,1-4 0 0,0 0 0 16,0-1 0-16,0-2 0 0,1 0-176 0,-1-3 48 16,2-1 0-16,0-3-18032 0</inkml:trace>
  <inkml:trace contextRef="#ctx0" brushRef="#br1" timeOffset="8866.84">10152 6157 17503 0,'-7'-7'1552'0,"3"4"-1232"16,1-1-320-16,0 3 0 0,2-1 240 0,0 2-16 16,1-2 0-16,-1 2 0 0,-1-3 992 0,1 1 208 15,-1-1 48-15,1 1 0 0,1 2-192 0,0 2-16 16,0-1-16-16,0 3 0 0,2 3-496 0,0 1-112 16,-2-8 0-16,0 0-16 0,8 42 208 0,-8-42 32 15,6 38 16-15,-6-38 0 0,6 38-128 0,-6-38-32 16,5 46 0-16,-5-46 0 0,5 37-272 0,-5-37-48 15,3 40-16-15,-3-40 0 0,4 48-112 0,-4-48-16 16,4 43-16-16,-4-43 0 0,3 37-80 0,-3-37-16 16,0 0 0-16,3 43 0 0,-3-43-144 0,0 0 0 0,0 0 0 0,0 0 0 15,7 39 0-15,-6-36 0 0,1-2 0 0,-1-1 0 16,0-1 0-16,0-2-144 0,1-3 144 0,1-3-11536 16,0-1-2224-16</inkml:trace>
  <inkml:trace contextRef="#ctx0" brushRef="#br1" timeOffset="9325.31">10471 6164 12895 0,'-2'0'576'0,"0"0"112"0,0 0-560 0,1 2-128 15,0-2 0-15,0 2 0 0,0-1 960 0,-1 3 176 16,0 3 16-16,-2 1 16 0,0 1 368 0,0 1 80 16,-1 0 16-16,-1-1 0 0,1 2-592 0,-1-2-112 15,1-1-32-15,-2 1 0 0,0-1-256 0,-2 1-64 16,0 0-16-16,0-2 0 0,-1 1 16 0,-2-1 16 16,3 1 0-16,-3-2 0 0,0 1-192 0,-1 0-32 15,0-2-16-15,0-1 0 0,1 1 16 0,0-2 0 16,2-1 0-16,0-2 0 0,1 2-144 0,2-2-32 15,1-2 0-15,2 1 0 0,1 0-192 0,1-2 176 16,2-1-176-16,3 1 160 0,1 1-160 0,0 0 0 16,2-1 0-16,-1 3 0 0,2-2 0 0,0 2 0 0,2 0 0 15,1 2 0-15,0-1-144 0,-10-1 144 16,0 0 0-16,32 13 0 0,-32-13 0 0,0 0 0 0,35 19 0 0,-35-19 0 16,0 0 0-16,0 0 0 0,38 34 0 0,-38-34 144 15,0 0 288-15,0 0 48 0,39 41 16 0,-39-41 0 16,0 0-96-16,0 0-16 0,36 37 0 0,-36-37 0 15,0 0-240-15,0 0-144 0,0 0 160 0,37 31-160 16,-37-31 0-16,0 0 0 0,0 0 0 0,0 0 0 16,0 0 0-16,0 0-240 0,0 0 80 0,0 0-16272 15</inkml:trace>
  <inkml:trace contextRef="#ctx0" brushRef="#br1" timeOffset="9783.7">10622 6363 23039 0,'-4'-2'1024'0,"2"2"192"0,1 0-960 0,0 0-256 16,1 0 0-16,0 0 0 0,1 0 1424 0,1 0 240 16,2 0 64-16,2 0 0 0,2-1-128 0,1-1 0 15,1 0-16-15,1-1 0 0,0 1-640 0,1-3-128 16,0 1-32-16,0-1 0 0,-1 0-432 0,0 0-96 15,-2 0 0-15,0-1-16 0,0 0-240 0,-1 2 0 16,-1-3 0-16,-2 2 0 0,1 0 0 0,-2-2 0 16,0 3 0-16,-1-1 0 0,-1 0 0 0,-2-2 0 15,1 2 0-15,-1 1 0 0,-1-2-128 0,0 2 128 0,-2-3 0 0,0 2 0 16,-1 1-144-16,-1-1 144 0,-2 2 0 0,1-1-144 16,-1-1 144-16,-1 2-208 0,0 1 80 0,-1 0 128 15,1 2-288-15,-1 0 64 0,-1 2 16 0,0 1 0 16,2 1 208-16,0 2 0 0,-2 2-160 0,2-1 160 15,0 3 0-15,-1 0 0 0,2 2 0 0,0 2 0 16,-1 2 0-16,3 0 0 0,-1 4 0 0,1-4 0 16,5-16 0-16,-4 34 0 0,4-34 0 0,2 32 128 15,-2-32 16-15,0 0 0 0,10 48 0 0,-10-48 0 16,0 0 240-16,24 36 64 0,-24-36 0 0,0 0 0 16,36 23-288-16,-36-23-160 0,0 0 192 0,44 10-192 15,-27-10 0-15,0 0 0 0,0-2 0 0,-2-1 0 16,1 1 0-16,-3-1 0 0,-1-1 0 0,0-1-11712 15,0 0-2304-15</inkml:trace>
  <inkml:trace contextRef="#ctx0" brushRef="#br1" timeOffset="10683.08">10829 6339 13823 0,'4'-4'1216'16,"-1"1"-960"-16,0 3-256 0,-2-2 0 15,0 2 1520-15,0-3 256 0,2-1 48 0,2-1 16 0,0-3 736 0,-1 0 160 16,-2 0 16-16,-3 3 16 0,-2-2-960 0,-2 3-192 16,-3 1-32-16,-3-1-16 0,-2 3-864 0,-4-1-192 15,-4 2-16-15,-2 2-16 0,-3-1-240 0,-3 3-48 16,-1-1-16-16,-4-1 0 0,1 2-48 0,-1-1-128 16,-1 2 192-16,0-1-64 0,1 2-128 0,1 2 0 15,4-2 144-15,-1 3-144 0,-1 0 0 0,2 1 0 16,2 0 0-16,3 1 128 0,3-4-128 0,4 3 0 15,4-3 0-15,2 0 0 0,4 1 0 0,3 0 0 16,3 0 0-16,3-3 0 0,-2-5 0 0,0 0 0 16,0 0-128-16,36 25 128 0,-36-25 0 0,31 3-160 15,-8-1 160-15,4-4 0 0,3-3 0 0,0 1 0 16,4-4 0-16,-2-1 0 0,-1 2 0 0,-1-3 0 0,3 1 0 16,1-3 0-16,3 0 0 0,-1-2 0 0,-2 0 0 0,-4 0 0 15,-2 1 0-15,-1-1 0 0,-2 0 0 0,-3 2 0 16,-2 1 0-16,-4 1 0 0,-3 3 0 0,-4-1 0 15,-2 2 0-15,-2-1 0 0,-3 3 0 0,-3 0 0 16,-2 0 0-16,-2 3 0 0,-3-1 0 0,-2 2 0 16,0 0 0-16,-5 2 0 0,-3 1 0 0,-4 2 0 15,-1-1 0-15,-3 4 0 0,-1-1 0 0,-2 1 0 16,0 0 0-16,0-1 0 0,-1 3 0 0,2-1 0 16,3-2 0-16,-1 3 0 0,-1-2 0 0,0 5 0 15,1 0 0-15,1 0 0 0,5-1 0 0,0 1 0 16,-2 3 0-16,2-1 176 0,2 0-176 0,4 0 160 15,3-1-32-15,2 0-128 0,3 0 192 0,4-2-64 0,2-12-128 16,0 0 0-16,0 0 144 0,0 0-144 0,28 33 0 0,-14-32 0 16,4-2 0-16,1-3 0 0,3-4 0 0,0 0 0 15,-1 0 0-15,2-2 0 0,-2 1 0 0,0-3 0 16,1 0 0-16,-2-2 0 0,-2 2 0 0,-2 0 0 16,-4 3 0-16,-2-1 0 0,-2 1 0 0,-3 0 0 15,-2 1 0-15,-3 1 0 0,-3 2 0 0,-1 1 0 16,-3 1-144-16,-1-1 144 15,-1 3-672-15,-4 1-64 0,-2 1-16 0,-1 3 0 16,1-1-1008-16,-2 2-208 0,-3 4-32 0</inkml:trace>
  <inkml:trace contextRef="#ctx0" brushRef="#br1" timeOffset="11300.55">10330 7074 4607 0,'-6'-10'400'0,"2"6"-400"0,1-3 0 0,0 2 0 0,1 3 1040 15,1-1 128-15,0-1 32 0,-2-1 0 16,0-3 976-16,-1-1 208 0,-1 0 48 0,2-1 0 0,0 3-128 0,1 2 0 16,1 3-16-16,0 0 0 15,1 2-608-15,-1 0-112 0,2 2-32 0,-1 3 0 0,1 2-656 0,0-2-144 16,0 4-32-16,0-1 0 0,-1-8 64 0,0 0 0 16,3 37 0-16,-3-37 0 0,0 0-224 0,7 45-32 15,-7-45-16-15,0 0 0 0,5 40-224 0,-5-40-32 16,0 0-16-16,7 38 0 0,-7-38-96 0,0 0 0 15,0 0-128-15,0 0 192 0,8 38-64 0,-7-33-128 16,1-2 176-16,-1-1-176 0,1-1 160 0,-1-1-160 16,-1-1 128-16,1-1-128 0,-1-1 128 0,1-2-128 15,0-2 0-15,-1-2 128 0,1-1-128 0,-1-1 0 16,1 1 0-16,0-2 128 0,2 0-128 0,-1-5 0 0,1 1 0 0,0 2 0 16,0 0-128-16,0-2 128 0,1 1-160 0,-1 0 160 31,1 1-576-31,0 0-32 0,0 2 0 0,2 3 0 15,-1-1-128-15,1 3-32 0,1 1 0 0,-1 0 0 16,3 4 240-16,-2 0 32 0,0 0 16 0,0 4 0 0,-7-2 240 0,0 0 48 0,0 0 16 0,0 0 0 16,0 0 176-16,37 28 0 0,-37-28 128 0,0 0-128 15,0 0 0-15,17 40 144 0,-17-40-144 0,0 0 0 16,7 37 384-16,-7-37-48 0,0 0 0 0,6 41 0 16,-6-41 368-16,0 0 80 0,4 39 16 0,-4-39 0 15,0 0-464-15,0 0-80 0,8 37-32 0,-8-37 0 16,0 0-224-16,0 0 0 0,0 0 0 0,0 0 0 15,0 0-192-15,0 0 32 0,0 0 0 0,0 0 0 16,0 0-2080-16,0 0-432 0</inkml:trace>
  <inkml:trace contextRef="#ctx0" brushRef="#br1" timeOffset="11716.18">10608 7036 10127 0,'1'2'448'0,"0"-2"96"0,0 1-544 0,-1 1 0 15,1-2 0-15,0 0 0 0,0 2 1760 0,1-2 240 16,2 3 48-16,1-1 16 0,1 1 624 0,1-1 128 16,0 0 32-16,0-1 0 0,1 1-624 0,-1-4-128 15,1 2-32-15,1-1 0 0,-2-1-1024 0,1 0-208 16,-1 1-32-16,1-2-16 0,0-1-416 0,0 0-96 16,-1 0-16-16,-1-1 0 0,1-1-256 0,-2 2 0 15,-1-1 128-15,0-1-128 0,-2 1 0 0,0 1 0 0,-1-2 0 0,-1 1 0 16,0 0 0-16,-2 1 0 0,0-1 0 0,-1 2 0 15,-1-1 0-15,-1-1-176 0,0 2 176 0,-2-1-160 16,1 1-112-16,-2-1-32 0,-1 3 0 0,0-1 0 16,1 2 64-16,-2 2 16 0,1-1 0 0,0 3 0 15,-1 3 224-15,-1 1 0 0,2-1 0 0,0 4-144 16,0 0 144-16,0 0 0 0,1 3 0 0,1-2 0 16,1 2 0-16,0 2 0 0,2-1 0 0,1 0 0 15,3-15 352-15,-2 26 0 0,2-26 0 0,0 0 0 16,0 0-16-16,10 43 0 0,-10-43 0 0,0 0 0 15,0 0-208-15,36 38-128 0,-36-38 128 0,0 0-128 16,40 15 0-16,-40-15 0 0,32 5 0 0,-15-7 0 0,1 0 0 16,1-1-128-16,-1-2 128 0,1-2-192 15,-2 0-1984-15,-1-2-416 16,1-3-80-16,-2 1-12016 0</inkml:trace>
  <inkml:trace contextRef="#ctx0" brushRef="#br1" timeOffset="12266.53">10970 6968 4607 0,'-4'-3'400'0,"1"3"-400"16,0-2 0-16,0 2 0 0,2 0 1984 0,0 0 320 16,-1 2 64-16,-3-1 16 0,0 3 752 0,-3 0 128 15,2 1 48-15,-1 2 0 0,3-2-944 0,-1 2-192 16,2-1-48-16,0 2 0 0,1 0-800 0,0-2-176 16,1 3-16-16,1-1-16 0,0 2-336 0,0-10-64 0,0 0-16 0,0 0 0 15,7 38-288-15,-7-38-64 16,0 0-16-16,0 0 0 0,0 0-96 0,20 43-32 0,-20-43 0 0,0 0 0 15,0 0-80-15,0 0-128 0,0 0 176 0,37 35-176 16,-37-35 128-16,0 0-128 0,0 0 0 0,32 7 0 16,-24-7 0-16,-1-1 0 0,0-2 0 0,-1 0 0 15,1-3 0-15,0 0 0 0,-1-1 0 0,0 2 0 16,0-4 0-16,-1 1 0 0,1-1 0 0,-3 1 0 16,1 2 0-16,0-1 0 0,-1-1-128 0,-2 2 128 15,1 1-192-15,0 0 0 0,-1 1 0 0,0 1 0 16,-1 1 48-16,0 2 16 0,-1 0 0 0,0 2 0 15,1 1 128-15,-1 1 0 0,0 1 0 0,0 0 0 16,0-1 0-16,1 4 0 0,0-2 0 0,0 2 0 16,2-1 0-16,0 0 0 0,-2-7 0 0,0 0 0 0,0 0 0 0,0 0 0 15,0 0 0-15,30 36 0 0,-30-36 0 0,0 0 0 16,0 0 0-16,0 0 0 0,36 7 0 0,-27-8 0 16,1-1 0-16,1 0 0 0,-1-2 176 0,1-1-48 15,-1 0 0-15,1 0 0 0,0-2 0 0,-1-3 0 16,0 3 0-16,-2-2 0 0,2-1-128 0,-4-1 128 15,1 3-128-15,-2-1 128 0,0-1-128 0,-2 1 0 16,-1 2 144-16,-1-3-144 0,-1 1 0 0,-1 2 128 16,-1-3-128-16,-2 1 0 0,-1 2 0 0,-1-3 0 15,-2 1 0-15,1 2 128 0,-2-1-128 0,-1-1 0 16,0 2 0-16,-1 0 0 0,1 2-176 0,1 1 176 16,0 1-208-16,2 3 80 15,1 0-496-15,0 2-80 0,1 1-32 0,1 1-11104 0,2 3-2208 16</inkml:trace>
  <inkml:trace contextRef="#ctx0" brushRef="#br1" timeOffset="12549.51">11447 6868 29487 0,'-8'2'1296'16,"4"-2"288"-16,0 2-1264 0,2-1-320 0,1 1 0 0,0 0 0 16,0 1 1040-16,0 1 160 0,0 4 16 0,1-8 16 15,0 0-32-15,4 38-16 0,-4-38 0 0,0 0 0 0,14 44-576 0,-14-44-112 16,0 0-32-16,14 48 0 16,-14-48-208-16,0 0-64 0,12 47 0 0,-12-47 0 0,0 0-192 0,10 42 144 15,-10-42-144-15,0 0 128 0,5 41-128 0,-5-41 0 16,0 0 0-16,2 38 0 0,-2-38 0 0,0 0-176 15,0 0 176-15,2 31-192 16,-1-26-1504-16,1-5-304 0</inkml:trace>
  <inkml:trace contextRef="#ctx0" brushRef="#br1" timeOffset="12967.11">11666 6847 26719 0,'-3'4'1184'0,"2"-4"240"0,0 1-1136 0,0 1-288 0,1 0 0 0,0 0 0 16,0 1 1472-16,0 2 256 0,0-5 32 0,0 0 16 15,0 0-304-15,2 42-48 0,-2-42-16 0,0 0 0 16,-1 37-848-16,1-37-176 0,-4 21-48 0,0-10 0 16,-1-4-336-16,-1 3 128 0,-2-4-128 0,-1 2 0 15,-1-1 0-15,0 0 0 0,0-2 0 0,-1 2 0 16,1-5 0-16,-1 3 0 0,0 0 0 0,1-3 0 15,-1 1 0-15,1-1 0 0,3-2 0 0,1 0 0 16,1 0-192-16,1-2 32 0,2 1 16 0,1-1 0 16,1 0-528-16,2-1-96 0,1-1-32 0,1 1 0 15,0 1 352-15,2 0 80 0,-1 0 16 0,3 1 0 16,-1 1 224-16,1 1 128 0,-2 1-160 0,1 0 160 0,-7-2 0 0,0 0 0 16,0 0 208-16,39 19-64 0,-39-19 496 0,0 0 112 15,0 0 16-15,38 31 0 0,-38-31-192 0,0 0-16 16,0 0-16-16,39 35 0 0,-39-35-224 0,0 0-32 15,0 0-16-15,33 27 0 0,-33-27-128 0,0 0-16 16,0 0-128-16,0 0 192 0,36 25-192 0,-30-25 0 16,-2 3 0-16,2-3 0 0,-2-2-256 0,1-1-64 15,1 0 0-15,-2-1-17536 0</inkml:trace>
  <inkml:trace contextRef="#ctx0" brushRef="#br1" timeOffset="13382.9">11914 7029 19343 0,'-3'1'848'0,"2"-1"192"0,0 0-832 0,1 0-208 0,0 0 0 0,1 0 0 16,1 0 1488-16,0 0 256 0,2 0 48 0,3 0 16 16,2-1 544-16,0-1 96 0,1-1 32 0,1 1 0 15,-2-2-1200-15,0 1-256 0,0-2-32 0,0 3-16 16,0-3-592-16,-2 0-128 0,-1 1-32 0,-1-1 0 15,-1 0-224-15,-1 0 0 0,0 0 0 0,-1-1 0 16,-2 0 0-16,-1 2 0 0,0-3 0 0,-2 2 0 16,0 0 0-16,0-2 0 0,-2 3 0 0,-1-3-160 15,1 2 160-15,-2 0 0 0,1 2-144 0,-2-1 144 16,0 2-160-16,-1-1 160 0,0 3-208 0,0 0 80 16,0 0 128-16,-1 3 0 0,0 1-144 0,1 1 144 0,-1 2 0 15,0 0 0-15,1 0 0 0,-1 4 0 0,2 0 0 0,0-2 0 16,2 3 0-16,-1 0 0 0,3 0 144 0,-2 2 0 15,3 0 0-15,0 0 0 0,0 3 96 0,3-17 16 16,0 30 0-16,0-30 0 0,0 0 0 0,8 46 0 16,-8-46 0-16,0 0 0 0,21 40-64 0,-21-40 0 15,0 0 0-15,37 38 0 0,-37-38-192 0,0 0 0 16,48 21 128-16,-48-21-128 0,35 5 0 0,-35-5 0 16,38 0 0-16,-18-4 0 15,0 1-1152-15,0-2-112 0,-1-2-16 0,-1 0-15760 0</inkml:trace>
  <inkml:trace contextRef="#ctx0" brushRef="#br1" timeOffset="14033.87">12210 6965 24879 0,'-6'1'1088'0,"2"-1"256"0,1 2-1088 0,1-2-256 0,0 0 0 0,0 0 0 16,0 2 1776-16,-1-1 288 0,-1 2 64 0,-2 2 16 15,1 0-352-15,1 2-64 0,1-1 0 0,1 1-16 16,1 1-928-16,0 2-176 0,1-10-32 0,0 0-16 16,0 0-64-16,8 42-16 0,-8-42 0 0,0 0 0 15,0 0-144-15,16 43-16 0,-16-43-16 0,0 0 0 16,0 0-144-16,24 34-32 0,-24-34 0 0,0 0 0 0,0 0-128 0,0 0 0 16,36 28 0-16,-36-28 0 0,0 0 0 0,26 2 0 15,-16-4 0-15,-1-3 0 0,-1 3-272 0,-1-5 64 16,2 0 16-16,0-3 0 15,-1 1-320-15,-2-1-64 0,0-1-16 0,-1 1 0 0,-1-2 176 0,-1 2 32 16,0 1 16-16,-3 0 0 0,1-1 160 0,-2 0 16 16,-1 1 16-16,-1 2 0 0,1 0 176 0,0 1-208 15,-2 0 80-15,1 3 128 0,-1 1 0 0,2 0 0 16,-1 2 0-16,0 0 0 0,1 1 0 0,-1 0 0 16,2 2 0-16,-1 0 0 0,0 2 0 0,0-1 0 15,1 3 0-15,1-2 128 0,0 4 0 0,1-2-128 16,0 0 192-16,-1-7-64 0,0 0 80 0,0 0 16 15,13 40 0-15,-13-40 0 0,0 0-16 0,15 40 0 0,-15-40 0 16,0 0 0-16,20 55 48 0,-20-55 0 16,16 43 0-16,-16-43 0 0,17 42-64 0,-17-42-16 0,18 43 0 0,-18-43 0 15,18 43-176-15,-18-43 192 0,18 47-192 0,-18-47 192 16,17 45-192-16,-17-45 0 0,10 36 0 0,-10-36 0 16,4 34 0-16,-4-34 0 0,-1 30 0 0,1-30 0 15,-7 26 0-15,0-14 0 0,0 0 0 0,-2-3 0 16,1-2 0-16,-1-1 0 0,-2 0 0 0,1-3 0 15,0 2-208-15,0-3 16 0,-1-2 16 0,0 0 0 16,0-3-144-16,2-2-48 0,0 1 0 0,1-5 0 16,-1 1 80-16,1-1 16 0,0-1 0 0,0-4 0 15,1 0-32-15,-1 0 0 0,4 0 0 0,-1 2 0 16,3-2 128-16,1-1 32 0,2 1 0 0,1 0 0 16,2 2 144-16,1 0 0 0,2 0 0 0,0 3 0 15,1-1 0-15,-1 1 0 0,3 2 0 0,0-3 0 16,2 3-448-16,-1 0 0 0,1 0 0 0,1 0-16048 15</inkml:trace>
  <inkml:trace contextRef="#ctx1" brushRef="#br0">18460 7297 0,'0'0'0,"0"0"0,-42 22 16,15-6-16,-1-1 15,-2-1 1,30-14-16</inkml:trace>
  <inkml:trace contextRef="#ctx0" brushRef="#br0" timeOffset="51301.34">12844 5752 19343 0,'-2'0'1728'0,"1"0"-1392"16,0 0-336-16,1-1 0 0,0 1 1136 0,0 0 144 16,-1 0 48-16,0 0 0 0,-1 0 320 0,1 0 64 15,1 0 16-15,0 1 0 0,1 1-384 0,1 1-80 16,-1 0-16-16,2 2 0 0,-1 0-544 0,1 2-96 16,-2 2-32-16,-1-9 0 0,0 0 16 0,8 34 0 15,-8-34 0-15,0 0 0 0,6 40-208 0,-6-40-32 16,4 29-16-16,-3-13 0 0,0-4-80 0,-1 0 0 0,1 2-16 0,-1-1 0 15,1-2-48-15,-1 1-16 0,0 0 0 0,0 0 0 16,0-2-176-16,0-1 192 0,1 0-192 0,-1 0 192 16,0-1-192-16,0-2 0 0,0 0 0 0,0-2 0 15,0 1 0-15,0-3 0 0,0-1 0 0,0-1 0 16,-1 0 0-16,1-1 0 0,0 1 0 0,-1-4 0 16,0 1 0-16,1-1 0 0,0-2 0 0,-1 0 0 15,0-1-128-15,0 0 128 0,0-3 0 0,0-1 0 16,0-2 0-16,1 1-144 0,0-2 144 0,-1-4 0 15,1 1-352-15,-1 0 32 0,0-4 16 0,-1 2 0 16,0-1-144-16,-2 0-48 0,1-1 0 16,0 3 0-16,0 1-208 0,0 3-32 0,0 0-16 0,1 5 0 15,1 2 304-15,0 2 48 0,1 2 16 0,0 3 0 16,0 0 384-16,0 1 0 0,1 1 0 0,-1 3 0 0,1-3 0 16,-1 5 0-16,0 0 0 0,1 1 0 0,0 3 0 15,-1-11 0-15,0 0 0 0,3 34 128 0,-2-18-128 0,0-2 0 16,-1-14 0-16,3 24 0 0,-3-12 0 0,1-3 0 15,0 2 0-15,0-3-10304 16,-1-3-2128-16</inkml:trace>
  <inkml:trace contextRef="#ctx0" brushRef="#br0" timeOffset="52100.97">13361 7221 12895 0,'-5'-2'1152'0,"1"0"-928"0,2 1-224 0,1 1 0 15,1 0 1920-15,0 0 320 0,0 1 80 0,0 1 16 16,1-2-880-16,1 3-176 0,1 2-48 0,0-1 0 16,-3-4-16-16,0 0 0 0,0 0 0 0,0 0 0 0,26 38-272 0,-26-38-64 15,0 0-16-15,0 0 0 0,18 43-144 0,-16-31-16 16,-1 1-16-16,-1-1 0 0,-2 0-176 0,-2 0-16 15,1-2-16-15,-3 1 0 0,-1 0-160 0,-4 0-48 16,0-1 0-16,-1 1 0 0,-1-1-96 0,-1 0-32 16,-1-1 0-16,1 0 0 0,0 0-144 0,-1 1 0 15,1-3 0-15,3-2 0 0,2-3 0 0,2 1-272 16</inkml:trace>
  <inkml:trace contextRef="#ctx0" brushRef="#br0" timeOffset="53183.62">14291 5746 18431 0,'-2'0'1632'0,"-1"0"-1312"15,1 0-320-15,1 0 0 0,1 0 1056 0,-1 0 144 16,-2 0 16-16,0 1 16 0,-1 1 256 0,-1 0 48 16,3 3 16-16,-1-1 0 0,1 1-320 0,2 2-64 15,0 1-16-15,1-1 0 0,0 4-416 0,-1-11-96 16,0 0 0-16,6 39-16 0,-6-39-32 0,0 0 0 15,8 45 0-15,-8-45 0 0,4 32-16 0,-4-32-16 16,5 36 0-16,-5-36 0 0,4 36-240 0,-4-36-64 16,2 34 0-16,-2-34 0 0,3 30-32 0,-3-30-16 0,2 28 0 15,-2-28 0-15,0 0-208 0,3 34 176 0,-3-27-176 0,1 0 160 16,-1-2-160-16,0 0 0 0,0-1 0 0,0-3 0 16,1-1 0-16,-2-1 0 0,1-1 0 0,0-1 0 15,0-2 0-15,1-1 0 0,-1-2 0 0,0 1 0 16,-1-2 0-16,1-1 0 0,0 0 0 0,0 1 0 15,0-3 0-15,0-2 0 0,1 0-144 0,-1-1 144 16,1-1-320-16,-1 0-16 0,1 2 0 0,-1-1 0 16,0-4-544-16,-1 3-96 0,0-1-32 15,-1 0 0-15,0 2-352 0,0 0-80 0,1 0-16 0,-1 2 0 16,1 3 448-16,1 0 96 0,0 3 16 0,-1 2 0 16,2 3 640-16,-1 0 128 0,1 4 128 0,-1-1-192 15,1 2 192-15,-1 2 0 0,1 2 0 0,-1 1 0 16,0-1 144-16,0 2-144 0,0 1 192 0,-1-1-192 0,1 0 240 0,0 1-64 15,0 0-16-15,1-3 0 0,0 2-160 0,1-2 0 16</inkml:trace>
  <inkml:trace contextRef="#ctx0" brushRef="#br1" timeOffset="73283.67">14965 6723 16575 0,'-2'-2'1472'0,"0"0"-1168"0,1 1-304 0,1 1 0 16,0 0 1056-16,-1 0 160 0,0-2 16 0,-1 1 16 15,1 0-64-15,-1-3-16 0,1 4 0 0,0 0 0 16,4 1-400-16,-2 2-64 0,1-1-32 0,1 0 0 16,0 3 64-16,1 0 16 0,0 0 0 0,0 2 0 15,1 0-32-15,-2 0 0 0,-3-7 0 0,0 0 0 16,0 0-144-16,20 45-16 0,-20-45-16 0,0 0 0 16,16 39-160-16,-16-39-48 0,0 0 0 0,0 0 0 15,17 39-144-15,-14-34-16 0,0 2-16 0,0-2 0 16,-2-3-160-16,2 1 128 0,-1-1-128 0,0-4 128 15,0 1-128-15,0-3 0 0,-2-1 0 0,1-2 128 16,0 0-128-16,0-2 0 0,0-1 0 0,-1-2 0 16,0 0 0-16,1 0 0 0,-1-2 0 0,1-2 0 15,0-1-128-15,-1 0 128 0,1 1-160 0,0-1 160 0,0 0-384 0,0 3 32 16,1 0 0-16,-1 2 0 16,1 1-160-16,2 3-48 0,0-1 0 0,0 2 0 0,2 2 272 0,0 0 48 15,2 1 16-15,0 1 0 0,0 3 224 0,-1 0-176 16,1 2 176-16,0 1-160 0,0 0 160 0,0 1 0 15,-8-4 0-15,0 0-128 0,0 0 128 0,0 0 0 16,32 38 0-16,-32-38 0 0,0 0 192 0,0 0-48 16,19 45 0-16,-19-45 0 0,0 0 496 0,10 40 112 15,-8-27 16-15,-1-1 0 0,1 1-192 0,-1-4-16 16,0 3-16-16,1-2 0 0,-1 0-304 0,0-4-64 16,0 2-16-16,1-4 0 0,-1 1-160 0,0-2 0 15,1-1 0-15,-1-2 0 0,1 0 0 0,-1-2 0 16,1-1-192-16,1-2 192 15,-2 1-1968-15,3-4-272 0</inkml:trace>
  <inkml:trace contextRef="#ctx0" brushRef="#br1" timeOffset="73716.16">15410 6643 12895 0,'-2'0'576'0,"0"-1"112"0,1 1-560 0,0 0-128 0,0 0 0 0,0 1 0 16,1-1 1584-16,0 2 272 0,-1 0 64 0,0-1 16 15,1 2 464-15,0 0 96 0,1 0 0 0,0-1 16 16,3 1-912-16,-1-1-176 0,2 0-32 0,-1 0-16 16,2 1-528-16,-2-2-96 0,2 1-32 0,0-2 0 15,-1 0-336-15,1 0-80 0,-1-3-16 0,1 1 0 16,-1 1-32-16,1-3-16 0,0 2 0 0,-2-3 0 16,2 0-240-16,-2 1 176 0,0-2-176 0,0 2 160 15,-1-1-160-15,1-2 0 0,-1 2 0 0,0 0 0 0,-1-1 0 16,-1 0 0-16,-1 2-144 0,0-1 144 0,0 0-128 0,-1 1 128 15,0-1-192-15,-2 2 192 0,0 0-288 0,-1 2 48 16,1 1 16-16,-2 0 0 0,0 1 64 0,-1 0 16 16,0 4 0-16,1-2 0 0,-2 3 144 0,1-1 0 15,-1 2 0-15,1 1-128 0,-1-2 128 0,1 4 0 16,0 0 0-16,1 1 0 0,-1 1 0 0,1 0 0 16,-1 2 0-16,1 1 128 0,2-1 144 0,0 0 48 15,0 2 0-15,2 1 0 0,0-5 0 0,1-12 16 16,0 0 0-16,7 38 0 0,-7-38-192 0,0 0-144 15,0 0 192-15,0 0-192 0,31 36 0 0,-23-32 0 0,-8-4 0 16,0 0 0-16,29 5 0 0,-17-7 0 0,0-1 0 0,0-2 0 31,0 1-1408-31,-1-4-176 0,1 0-32 0,-1-1-9040 0,0 0-1808 0</inkml:trace>
  <inkml:trace contextRef="#ctx0" brushRef="#br1" timeOffset="74283.92">15652 6616 15663 0,'-7'3'688'0,"4"-3"144"0,-1 2-656 0,1 1-176 0,0-3 0 0,3 2 0 15,-2-2 1792-15,-1 3 320 0,-2 1 64 0,0 3 0 16,0 0 16-16,0 1 0 0,2 1 0 0,0-1 0 16,0 3-672-16,2-2-144 0,0 1-32 0,2 0 0 0,-1 1-416 0,2 1-96 15,-1-2 0-15,1-1-16 0,0 1-432 0,0-4-96 16,1 2-16-16,0-3 0 0,1 2-80 0,0-2-32 15,2 0 0-15,0 0 0 0,0-2-160 0,1 0 0 16,-1-1 144-16,1-1-144 0,-1-1 0 0,1-1 0 16,0-1 0-16,-1-1 128 0,2 0-128 0,-1-3 0 15,0 1 0-15,0-2 0 0,0-1 0 0,-1 0 0 16,1 1 0-16,-2-3 0 0,1 0 0 0,-2 1 0 16,1 2 0-16,-2-3-128 0,0 1 128 0,-1 2-128 15,0 0 128-15,-1 2-128 0,0 0-80 0,-1 0-16 16,0 1 0-16,0 2 0 0,-1-1 96 0,0 3 128 15,-1 0-208-15,1 0 80 0,0 3 128 0,-1-1 0 0,1 0 0 16,-2 3 0-16,1 0 0 0,0-1 0 16,1 1 0-16,0 1 0 0,1 0 0 0,-1 1 0 0,1 3 0 15,1-1 0-15,-1-2 0 0,1 3 0 0,1-3 0 0,1 1 0 16,-3-8 0-16,0 0 144 0,0 0-144 0,0 0 160 16,0 0-16-16,38 35 0 0,-38-35 0 0,0 0 0 15,0 0 16-15,38 7 0 0,-27-7 0 0,-1-1 0 16,0 1-32-16,0-3 0 0,3 0 0 0,-2-3 0 15,-2 2-128-15,1-3 160 0,0 1-160 0,-1-3 160 16,0 0-160-16,0 0 0 0,-2-1 0 0,0-1 0 16,-2 3 0-16,0-3 0 0,-2 2 128 0,0-1-128 15,-1 2 0-15,-1 0 0 0,-1-1 0 0,-1 3 0 16,-1-2 0-16,0 1 0 0,0 0 0 0,-3 1 0 16,0 0 0-16,0 0 0 0,-1 0 0 0,0 0 0 15,-1 0-384-15,2 2 32 0,-1-1 16 0,1 1 0 16,2 1-736-16,0 2-144 0,2 0-16 0,2 1-15440 15</inkml:trace>
  <inkml:trace contextRef="#ctx0" brushRef="#br1" timeOffset="76769.62">16235 6335 20271 0,'-2'-3'1792'0,"0"3"-1424"0,1-2-368 0,0 2 0 16,1 0 496-16,-1-2 16 0,-1 1 16 0,-1-3 0 16,0 1 576-16,0 1 112 0,1 0 32 0,2 2 0 15,1 0-352-15,0 2-80 0,2 0-16 0,-1 3 0 16,2 0-416-16,0 2-64 0,-4-7-32 0,0 0 0 15,0 0 144-15,23 41 16 0,-23-41 16 0,0 0 0 16,21 43 16-16,-21-43 0 0,17 39 0 0,-17-39 0 0,16 43-32 16,-16-43-16-16,15 49 0 0,-15-49 0 0,15 50-64 0,-15-50-16 15,17 48 0-15,-17-48 0 0,17 43-48 0,-17-43-16 16,0 0 0-16,25 54 0 0,-25-54-288 0,0 0 0 16,22 40 128-16,-22-40-128 0,0 0 0 0,0 0 0 15,32 41 0-15,-32-41 0 0,0 0 0 0,0 0 0 16,0 0 0-16,0 0 0 0,0 0 0 0,0 0 208 15,38 0-32-15,-36-10-16 0,1-2 160 0,0-2 16 16,1 0 16-16,-1-5 0 0,1 0-208 0,0-2-144 16,-1 2 192-16,2-4-192 0,0-2 0 0,0-1 0 15,1-5 0-15,1-2 0 0,0 0 0 0,-2 2 0 16,1-2 0-16,-1-3 0 0,1-4 0 0,0-1 0 16,-2 3 0-16,0 3 0 0,1 4 0 0,0 5 0 15,1 5 0-15,0 4 0 0,0 3-208 0,-2 4 48 0,1 4 16 0,-1 0-11568 16,0 4-2304-16</inkml:trace>
  <inkml:trace contextRef="#ctx0" brushRef="#br1" timeOffset="77537.32">16859 6709 6447 0,'-1'-2'272'0,"0"1"80"0,0 1-352 0,1 0 0 16,0 0 0-16,0 0 0 0,0 0 720 0,0-2 80 0,0 2 16 0,0-2 0 15,1 0 544-15,-1 0 112 0,1-1 32 0,-1 1 0 16,0-1-128-16,-1 3-32 0,0-4 0 0,-1 1 0 15,0 0-64-15,-1 1-32 0,0 1 0 0,-1 0 0 16,-1-3-160-16,1 3-48 0,-2-2 0 0,0 3 0 16,2 0-272-16,-2 0-48 0,2 0-16 0,-2 3 0 15,1-2-240-15,1 3-48 0,-1 0-16 0,1 1 0 16,0 0-208-16,0-2-32 0,0 4-16 0,1-1 0 16,-1 2-144-16,-1 1 0 0,3-1 0 0,-3 5 0 31,2-1 0-31,0 2 0 0,1-2 0 0,0 1 128 0,1 0-128 0,1-1 0 0,0 0 128 15,2-1 0-15,0 0 0 0,1-4 0 0,-3-7 0 16,0 0 80-16,0 0 16 0,0 0 0 0,0 0 0 0,0 0 64 16,37 33 16-16,-29-33 0 0,-1-2 0 0,0-1-48 0,0-2-16 15,0-1 0-15,1 0 0 0,-1-2-96 0,1 0-16 16,-1-1 0-16,0 0 0 0,-2 1-128 0,2-4 0 16,-2 2 0-16,1-1 0 0,-3 2 0 0,1 0 0 15,1-2 0-15,-1-1 0 0,0 0 0 0,0 1 0 16,0 2 0-16,-2 1 0 0,1 1-144 0,-1 2 144 15,0 1 0-15,-1 2 0 0,0 1 0 0,0 1-128 16,0 3 128-16,0-1 0 0,-1 2 0 0,0 4 0 16,0-1 0-16,1 0 0 0,0 3 0 0,0 1 0 15,-1-11 0-15,0 0 0 0,5 34 0 0,-5-34 0 16,0 0 144-16,5 34-144 0,-5-34 320 0,0 0 0 16,0 0-16-16,12 41 0 0,-12-41-32 0,0 0 0 15,0 0 0-15,0 0 0 0,0 0-272 0,0 0 0 0,28 36 128 0,-23-36-128 16,0 0 0-16,-1 0 0 0,2-4 0 0,-1 1-11424 15,2-2-2192-15</inkml:trace>
  <inkml:trace contextRef="#ctx0" brushRef="#br1" timeOffset="77849.12">17138 6342 18431 0,'-3'3'1632'15,"-1"0"-1312"-15,2 0-320 0,1-1 0 0,2-2 1280 0,-2 3 192 16,0 4 48-16,-2 4 0 0,1 4 144 0,1 2 48 16,1-17 0-16,5 36 0 0,-5-36-432 0,11 38-96 15,-11-38-16-15,14 42 0 0,-14-42-480 0,14 45-112 16,-14-45 0-16,11 46-16 0,-11-46-112 0,8 49 0 15,-8-49-16-15,5 44 0 0,-5-44-176 0,2 39-16 16,-2-39-16-16,2 40 0 0,-2-21-224 0,0-3 0 16,0-16 128-16,1 26-128 0,0-16 0 0,0-2 0 15,0 0 0-15,0-3 0 16,0-1-464-16,0-3-48 0,0-1 0 0</inkml:trace>
  <inkml:trace contextRef="#ctx0" brushRef="#br1" timeOffset="78232.58">17326 6617 18431 0,'-7'2'816'0,"4"-2"160"15,-1 0-784-15,2 2-192 0,1-2 0 0,0 1 0 0,1 1 1152 0,-1 0 192 0,0 1 48 0,1 2 0 16,0 1 336-16,1 2 80 0,1-1 16 0,1 0 0 15,-3-7-480-15,0 0-80 0,0 0-32 0,0 0 0 16,14 42-336-16,-14-42-64 0,0 0 0 0,7 34-16 16,-7-34-256-16,0 0-48 0,11 36-16 0,-11-36 0 15,0 0-256-15,0 0-48 0,19 44-16 0,-19-44 0 0,0 0-48 0,0 0 0 16,0 0 0-16,35 34 0 0,-35-34-128 0,0 0 160 16,0 0-160-16,37 6 160 0,-28-8-160 0,0 0 0 15,1-1 0-15,0-2 0 0,0-1 0 0,-2-2 0 16,1-1 0-16,-1 0 0 0,-1 1 0 0,0-2 0 15,-2 1 0-15,1-3 0 0,-3 1 0 0,1-1 0 16,-2 0 0-16,-1 0 0 0,-1 2 0 0,-1-1 0 16,-2 2-144-16,-2 1 144 0,0-2-208 0,-1 1 16 15,-2 0 0-15,1 1 0 16,-1 1-208-16,2 0-48 0,0 0 0 0,1 2 0 16,1 3-1216-16,1-3-240 0,1 3-48 0</inkml:trace>
  <inkml:trace contextRef="#ctx0" brushRef="#br1" timeOffset="78766.12">17694 6683 20271 0,'-2'0'1792'0,"1"2"-1424"0,1-2-368 0,1 0 0 16,0 0 1136-16,-1 0 144 0,1 0 48 0,1 1 0 15,1-1 352-15,1 0 80 0,2 0 16 0,0-1 0 16,2 1-640-16,-1 0-128 0,0 0-32 0,0-2 0 16,0 2-368-16,-1-2-80 0,1 1-16 0,-1 1 0 15,1-2 16-15,-2 2 0 0,1-2 0 0,-1 0 0 16,0-1-240-16,0 0-48 0,0 1-16 0,0 0 0 0,-1-3-96 0,1 0-128 16,0 2 176-16,-1-1-176 0,1-1 0 0,1 1 0 15,-2-1 0-15,0 0 0 16,1 1 0-16,-2-1 0 0,-1 0 0 0,0 1 0 0,0-1 0 0,-2 2 0 15,1-1 0-15,-2-1 0 0,0 0-272 0,-1 1 32 16,-1-1 16-16,0 2 0 16,-1-1-240-16,-2 1-48 0,1-2-16 0,-2 3 0 0,0 0 144 0,-2-1 48 15,0 1 0-15,-1 0 0 0,1 1 208 0,-1 1 128 16,-1 0-160-16,0 1 160 0,1 3 0 0,0-1 0 16,1 1 0-16,-2 1 0 0,1 1 0 0,1 0 0 15,0 1 0-15,-1 3 0 0,4-3 128 0,-2 4-128 0,2 1 144 16,0 0-144-16,3 2 208 0,0 0-48 0,1 3-16 0,1 0 0 15,1-17 16-15,1 36 0 0,-1-36 0 0,6 35 0 16,-6-35 96-16,0 0 0 0,16 50 16 0,-16-50 0 16,0 0 64-16,32 41 16 0,-32-41 0 0,0 0 0 15,42 23-160-15,-42-23-48 0,0 0 0 0,49 8 0 16,-49-8-16-16,32-3-128 0,-15 0 192 0,-3-2-64 16,0-2-128-16,-1 0 0 0,-1-2 144 0,0 0-144 15,-2-1 0-15,-1 0 0 0</inkml:trace>
  <inkml:trace contextRef="#ctx1" brushRef="#br1" timeOffset="28919.94">10081 13072 0,'0'0'0,"35"22"16</inkml:trace>
  <inkml:trace contextRef="#ctx0" brushRef="#br0" timeOffset="83416.86">18818 5934 18431 0,'-2'-2'1632'16,"0"1"-1312"-16,2 1-320 0,0 0 0 0,0 0 880 0,-1 0 96 15,0-2 32-15,-2 2 0 0,0-2 240 0,0 2 48 16,2 0 16-16,0 2 0 0,1 0-416 0,0 1-64 16,0 1-32-16,0 1 0 0,1 2-16 0,-1 3 0 15,0-10 0-15,0 0 0 0,0 0-64 0,1 45-16 16,-1-45 0-16,-1 35 0 0,1-35-112 0,-1 38-16 15,1-38-16-15,0 38 0 0,0-38-112 0,0 0-32 16,1 48 0-16,-1-48 0 0,0 0-144 0,2 35-16 16,-2-35-16-16,0 0 0 0,0 0-112 0,0 0-128 15,0 0 176-15,0 0-176 0,0 0 128 0,0 0-128 16,0 0 0-16,0 0 0 0,0 0 0 0,0 0 128 16,18 0-128-16,-16-11 0 0,0-1 128 0,1 0-128 15,0-2 0-15,1-1 0 0,-1-1 0 0,0 1 0 0,1-1 0 16,0 2 0-16,-2 2 0 0,-1-2 0 0,1-1 0 0,0-2 0 15,0 0 0-15,-1 2-144 0,0-2 144 0,0 5 0 16,0 0-160-16,0 3 160 0,0 2-192 0,-1 4 192 16,2 1-144-16,-1 2 144 0,1 2 0 0,0 5-144 15,-1 0 144-15,-1-7 0 0,0 0 0 0,0 0 0 16,5 44 0-16,-5-44 0 0,0 0 0 0,2 44 0 16,-2-44 0-16,1 33 0 0,-1-33 0 0,0 0 0 15,0 43 0-15,0-43 0 0,0 0 0 0,0 0 0 16,2 34 0-16,-2-28 128 0,1-1-128 0,-1-2 0 15,1-1 0-15,0 0 0 0</inkml:trace>
  <inkml:trace contextRef="#ctx0" brushRef="#br0" timeOffset="84450.28">19277 5836 1839 0,'-11'-7'160'0,"4"2"-160"0,0 1 0 0,3 0 0 15,1 3 2960-15,2-1 560 0,-1 2 128 0,-1-3 0 16,-1 1-1792-16,-2-3-352 0,1 0-80 0,2 1-16 16,0-1 64-16,3 2 0 0,2 0 0 0,0 2 0 15,4 1-448-15,1 0-64 0,2 2-32 0,0 3 0 16,-9-5-256-16,0 0-48 0,35 26-16 0,-35-26 0 0,0 0-48 0,43 41-16 16,-43-41 0-16,30 35 0 0,-30-35-64 0,30 40-16 15,-30-40 0-15,34 51 0 0,-34-51-256 0,33 58-48 16,-33-58-16-16,35 78 0 0,-17-32-144 0,-3-2 0 15,-1 3 0-15,-3 2 0 0,-1 3 0 0,-3 0 0 16,-1 2-144-16,-1 1 144 0,-4-2 0 0,0-1 0 16,-2 0-128-16,-3-2 128 0,-3-1 0 0,-1-2 0 15,-2-1 0-15,-1-2 0 0,0-1 0 0,-2-5 0 16,0-4 0-16,-1-1 0 0,0-3 320 0,1-4 32 16,1 0 0-16,0-3 0 0,1 0 272 0,1-2 48 15,1-2 16-15,0-5 0 0,0 2-352 0,2-4-64 16,0 0-16-16,1-4 0 0,-1-1-96 0,1 0-32 15,1-3 0-15,1-1 0 0,0-1-128 0,-1-2 192 0,2-2-192 16,-1-1 192-16,0-1-192 0,1-1 0 0,-1 0 0 0,1 1-11968 16,1-3-2336-16</inkml:trace>
  <inkml:trace contextRef="#ctx0" brushRef="#br0" timeOffset="207415.99">10367 7646 9215 0,'-2'0'816'0,"1"0"-656"16,0 0-160-16,1 0 0 0,-1 0 528 0,0 0 80 15,-1 0 16-15,-1-2 0 0,-3 2 1696 16,3 0-1104-16,0 0 16 0,2 2-384 0,1-2-80 16,0 0 0-16,0 0-16 0,0 2-288 0,1-2-48 15,1 0-16-15,0 1 0 0,0 0 256 0,0-1 48 16,1 0 16-16,-1 0 0 0,1 0-16 0,1 0-16 16,0 0 0-16,0 0 0 0,1 0-240 0,-1 0-64 15,1 0 0-15,0 0 0 0,1 0-96 0,1 0-32 16,0 0 0-16,1 0 0 0,0 0-64 0,0 2-32 15,1-2 0-15,-1 0 0 0,0 0-160 0,1 0 192 0,0 0-192 16,0 1 192-16,1-1-192 0,1 2 0 0,1-2 0 16,0 0 0-16,0-2 0 0,1 1 0 0,0 1 0 0,0-2 0 15,0 2 0-15,-1-1 0 0,0 1-144 0,0-1 144 16,0 1 0-16,0-2 0 0,1 2 0 0,-1-2 0 16,1 1-144-16,-1 1 144 0,-1 0 0 0,1 0-144 15,0 0 144-15,-1 0 0 0,-1 0 0 0,0 1 0 16,0 1 0-16,0-2 0 0,1 0 0 0,1 0 0 15,-2 0 0-15,0 2 0 0,1-2 0 0,-1 1-128 16,1 0 128-16,1-1 0 0,0 0 0 0,0 2 0 16,0-2 0-16,1 0 0 0,0 0 0 0,0 1-128 15,0-1 128-15,0 2 0 0,0-2 0 0,-1 0 0 16,1 0 0-16,-1 0 0 0,0 0-144 0,0 0 144 16,2-2 0-16,-2 1 0 0,0 1 0 0,0 0 0 0,0 0 0 15,0-2 0-15,-1 1 0 0,0 0 0 0,0 1 0 0,1 0 0 16,1-2 0-16,-1 2 0 0,1-2 0 0,-1 1 0 15,0-1 0-15,1 2 0 0,1-2 0 0,-1 2 0 16,2-1 0-16,1 1 0 0,-1-2 0 0,1 2 0 16,-1 0 0-16,0-1 0 0,0 1 0 0,0 0 0 15,0 0 0-15,0-1 0 0,0 1 0 0,0 0 0 16,0 0 0-16,1 0 0 0,-2 0 0 0,1 0 0 16,1-2 0-16,0 1 0 0,1 1 0 0,-2-2 0 15,0 0 0-15,1 1 0 0,0-1 0 0,0 1 128 16,0 0-128-16,0-1 0 0,1 2 0 0,0-3 0 15,-1 3 0-15,1-2 0 0,-1 1 0 0,-1 0 0 16,1 1 0-16,-1-1 0 0,-1 1 0 0,0 0 0 0,1 0 0 16,-1 0 0-16,-2 0 0 0,0 0 0 0,0 0 0 15,1 0 0-15,-1 0 0 0,0 0 0 0,0 0 0 0,0-1 0 16,0 1 0-16,0 0 0 0,0 0 0 0,1 0 0 16,-1 0 0-16,1 0 0 0,1 0 0 0,-1 0 0 15,0-1 0-15,0 1 0 0,1 0 0 0,0 0 128 16,0 0-128-16,-1 0 0 0,0-2 0 0,-1 2 0 15,2 0 0-15,0-2 0 0,0 1 0 0,-1 1 0 16,-1 0 0-16,0 0 0 0,0-2 0 0,-1 2 0 16,0-2 0-16,0 2 0 0,2-1 0 0,-1 1 0 15,0 0 0-15,0 0 128 0,0 0-128 0,0-2 0 16,-1 2 0-16,2 0 0 0,-2 0 0 0,1 0 0 16,0 0 0-16,0-1 0 0,0 1 0 0,0-1 128 15,1 1-128-15,-1 0 0 0,0 0 0 0,-1-2 0 16,-1 1 128-16,1-1-128 0,1 2 0 0,-3-2 128 0,0 1 0 0,0-1-128 15,1 0 192-15,-2 0-64 0,-1 0 80 0,0-1 16 16,0 1 0-16,0-1 0 0,0 1 64 0,0-1 16 16,-2-1 0-16,1 1 0 0,-1-1 720 0,0-2 128 15,-1 3 48-15,0-3 0 0,0 1-912 0,-1-2-288 16,1-1 160-16,-1-2-160 16,1 0-656-16,-1-2-224 0,1 0-32 0,-2 0-16 0,0 3 928 0,0-3 0 15,1-2 0-15,-1-3 176 0,0-2-176 0,-1-2 0 16,-1 2 0-16,-1-3 128 0,0 1-128 0,-1-2 0 15,-1 1 0-15,1 1 0 0,0 0 0 0,0 1 0 16,0 2 0-16,-1-4 0 0,0 1 0 0,0-3 0 16,0 3 0-16,-1-1 0 0,1 4 0 0,-1-1 0 0,1 2 0 15,-3-1 0-15,1 1 0 0,-1 0 128 0,0 0-128 16,-1-3 192-16,1 2 64 0,0-1 32 0,-1 1 0 0,2 1 0 16,-1 3-32-16,1-1 0 0,-2 0 0 0,2 2 0 15,-1-3-80-15,0 3-32 0,1-3 0 0,-1 1 0 16,1 2-144-16,0 0 0 0,2 1 144 0,-1-2-144 15,0 3 0-15,1 1 0 0,1-1 0 0,-2 1 0 16,1 2 0-16,0-1 0 0,0 0 0 0,0-1 0 16,0 3 0-16,-1 0 0 0,2-3 0 0,-2 1 0 15,0 0 0-15,-1 1 0 0,2-1 0 0,-2 2-128 16,1-1 128-16,0 0 0 0,-1 0 0 0,1-1 0 16,-1 2 0-16,0-1 0 0,1 2 0 0,-2-2 0 15,1 1 0-15,0 1 0 0,0 0 0 0,0 1 0 0,-2 1 0 16,2-1 144-16,-2 0-144 0,1-1 160 0,0 3-160 0,-1-1 0 15,-1 1 144-15,0-2-144 0,-2 0 0 0,-1-1 128 16,3 3-128-16,0 0 0 0,-2 1 0 0,-1-3 0 16,-1 1 0-16,-1 1 0 0,-1 1 0 0,0-1 0 15,0 1 0-15,-3-3 128 0,-3 3-128 0,-4-3 0 16,-1 0 0-16,-1-1 128 0,-1 1-128 0,1 0 0 16,1 0 0-16,-1-1 0 0,1 1 0 0,-2 2 0 15,0-2 0-15,0 3 0 0,0 0 0 0,-1 1 0 16,-1-1 0-16,-1 2 128 0,-3-2-128 0,1-1 0 15,0 2 0-15,3-2 0 0,0 1 0 0,-3 1 0 16,0-2 0-16,-1 3 0 0,4 0 0 0,-3 1 0 16,0 1 0-16,-3 1 0 0,3-1 0 0,-1-2 0 15,2 0 0-15,0 0 0 0,1 0 0 0,2 0 0 0,3 1 0 0,-2 0 0 16,0 1 0-16,-1 1 0 0,0-1 0 0,-1 1 0 16,-1-1 0-16,1-2 0 0,2 2 0 0,1-2-128 15,0 0 128-15,-1-2 0 0,1 2 0 0,-1-2 0 16,-1 2 0-16,1 0 0 0,1 0 0 0,-1 0 0 15,-1 2 0-15,0-2 0 0,-3 2 0 0,1-2 0 16,4 0 0-16,0 0 0 0,2 0 0 0,1-2 0 16,1 2 0-16,0 0 0 0,-1 0 0 0,0 2 0 15,-1 1 0-15,-1-1 0 0,1 1 0 0,1 0 0 16,0 0 0-16,-2 0 0 0,2 0 0 0,0 1 0 16,1-2 0-16,0 3 0 0,-1-2 0 0,6 0 0 15,2 0 0-15,1 1 0 0,-1 1 0 0,-1 1 0 16,0 1 0-16,-1 0 0 0,1 2 0 0,0 1 0 0,3 0 0 15,-1-1 0-15,1 1 0 0,1 1 0 0,0 0 0 0,2 0 0 16,1 1 0-16,0 0 128 0,1 2-128 0,1 0 0 16,-1-1 0-16,3 2 0 0,5-15 0 0,0 0 0 15,-11 49 0-15,11-49 0 0,0 0 0 0,-7 46 0 16,7-46 0-16,0 0 0 0,-2 50 0 0,2-50 0 16,0 0 0-16,0 0 0 0,0 59 0 0,0-59 0 15,0 0 0-15,3 60-128 0,-3-60 128 0,0 0 0 16,3 62 0-16,-3-62 0 0,5 47 0 0,-5-47 0 15,0 0 0-15,3 67 0 0,-3-67 0 0,0 0 0 16,1 56 0-16,-1-56 0 0,0 0 0 0,1 54 0 16,-1-54 0-16,0 0 0 0,0 0 0 0,4 60 0 15,-4-60 0-15,0 0 0 0,5 54 0 0,-5-54 0 16,0 0 0-16,8 55 0 0,-8-55 0 0,0 0 0 16,7 50 0-16,-7-50 0 0,0 0 0 0,0 0 0 0,16 60 0 0,-16-60 0 15,0 0 0-15,0 0 0 0,22 53 0 0,-22-53 0 16,0 0 0-16,0 0 0 0,28 48 0 0,-20-38 0 15,0 1 0-15,2-1 0 0,2 1 0 0,2 0-128 16,1 0 128-16,2-2 0 0,2 1 0 0,2-3 0 16,3 0 0-16,0 0 0 0,3 0 0 0,-1-2 0 15,3-1 0-15,1-1 0 0,2 0 160 0,1-3-160 16,-1 2 272-16,3-4-32 0,1-1-16 0,2-1 0 16,2 1-32-16,1-2 0 0,5 0 0 0,-3 1 0 15,-5 1-64-15,3-2-128 0,2 2 176 0,-2 2-176 16,-3-1 128-16,-1-1-128 0,2 3 0 0,-4 0-11168 15,-3 3-2272-15</inkml:trace>
  <inkml:trace contextRef="#ctx0" brushRef="#br2" timeOffset="-198829.15">3777 9412 13823 0,'-2'0'1216'0,"-2"0"-960"0,3 0-256 0,1 0 0 15,0 0 320-15,0 1 32 0,-1 0 0 0,-2 1 0 16,0-1 880-16,2 4 176 0,-1 1 48 0,1 2 0 16,2-1-368-16,1 2-64 0,-2-9 0 0,0 0-16 15,0 0-304-15,19 48-64 0,-19-48-16 0,0 0 0 16,22 44 224-16,-22-44 48 0,0 0 16 0,0 0 0 16,28 51-208-16,-28-51-32 0,0 0-16 0,0 0 0 15,0 0-208-15,0 0-32 0,30 37-16 0,-27-36 0 16,-1 1-80-16,0-2-32 0,-1 0 0 0,0-2 0 15,-1 1 32-15,0-1 0 0,0-3 0 0,-1 0 0 16,1 1 112-16,-1-4 16 0,0 2 16 0,0-4 0 16,0 0-464-16,1 1 0 0,0-2 0 0,0 1 0 15,-1-1 0-15,1-2 0 0,-1 3 0 0,0-2 0 0,0 3-176 16,0-2 176-16,-1 2-160 0,0-1 160 0,1 2-304 16,-1-1 48-16,1-1 0 0,1 3 0 15,0 0-512-15,0 0-80 0,1 2-32 0,0 3 0 0,4-5 192 16,-1 5 416-16,-2 2 0 0,1 2 272 0,0-2-128 15,2 3 128-15,-1 1 0 0,2 0 0 0,-1 1 0 16,2 2 0-16,-7-7 0 0,0 0 0 0,0 0 0 16,32 38 0-16,-32-38 0 0,0 0 0 0,0 0 0 15,30 52 0-15,-30-52 0 0,0 0 160 0,0 0-160 16,23 53 160-16,-23-53-160 0,0 0 544 0,0 0 16 16,13 47 0-16,-11-37 0 0,0-1-160 0,0-2-16 0,0 1-16 15,-1-1 0-15,1 0-368 0,0-1 0 0,-1-2 0 16,1 0 128-16,0-2-128 0,0 0 0 0,0-2-128 0,1 0-15520 15</inkml:trace>
  <inkml:trace contextRef="#ctx0" brushRef="#br2" timeOffset="-198364.51">4127 9495 17503 0,'-7'-3'768'0,"4"1"176"16,0 2-752-16,1 0-192 0,1 0 0 0,1-1 0 0,0 1 384 15,1-1 32-15,-1 1 16 0,1 0 0 0,2 0 1424 0,1 0 272 16,0-2 64-16,2 2 16 0,1 0-1056 0,2-1-192 16,0 1-64-16,0-1 0 0,1 0-640 0,0 1-128 15,-1-2-128-15,0 1 192 0,0 1-192 0,0-2 0 16,-1 0 0-16,0 0 128 0,-1 0-128 0,-1 1 0 15,1-3 0-15,-2 1 0 0,-1 1 0 0,1-3 0 16,-1 0-144-16,-1 1 144 0,0-2 0 0,-1 2-160 16,-1-1 160-16,-1 1-128 0,-1 0-64 0,-1 0 0 15,-1-1 0-15,0 3 0 16,-2 0-576-16,0 0-128 0,0-1-32 0,-2 1 0 16,0 2 208-16,-2 0 32 0,2 2 16 0,-2-1 0 0,-1 3 448 0,0 0 96 15,1 1 128-15,0 0-208 0,-1 3 208 0,1-1 0 16,1 4 0-16,-1-1 0 0,2 2 224 0,1 0-16 0,0 2 0 0,2 0 0 15,1 2 1024-15,1-2 208 0,2-1 32 0,0-13 16 16,0 0-320-16,0 0-64 0,13 51-16 0,-13-51 0 16,0 0-528-16,0 0-112 0,28 38-32 0,-28-38 0 15,0 0-256-15,0 0-160 0,39 24 192 0,-27-22-192 16,3 1 0-16,0-3 0 0,1-3 0 0,0-1 0 16,-1-3-240-16,1 1-48 0,0-2-16 0,-1 1-15056 15</inkml:trace>
  <inkml:trace contextRef="#ctx0" brushRef="#br2" timeOffset="-197814.51">4435 9422 9215 0,'-8'2'816'0,"5"0"-656"0,-1 0-160 0,1 1 0 0,1-1 960 0,1-1 176 15,1 1 16-15,-2 2 16 0,-2 4 432 0,0-1 64 16,1 4 32-16,0 1 0 0,1 0 672 0,2 0 144 15,1-2 32-15,1-1 0 0,-2-9-1040 0,0 0-208 16,0 0-32-16,0 0-16 0,23 45-368 0,-23-45-80 16,0 0-16-16,0 0 0 0,0 0-288 0,39 28-64 15,-30-25-16-15,-1-1 0 0,3-1-272 0,-2 1-144 16,-1-2 160-16,2-2-160 0,0 1 0 0,0-3 0 16,-1 0 0-16,0 0 0 0,-2-3 0 0,0 0 0 15,0 0 0-15,-2-2 0 0,1 2 0 0,-1-1 0 16,-3-1 0-16,0-1 0 0,0 2 0 0,-1 0-128 0,-1 1 128 0,-1 0 0 15,0 2-256-15,0 0 48 0,-1 0 16 0,0 1 0 32,0-3-208-32,-2 4-48 0,1 3 0 0,1 0 0 0,-2 0 256 0,0 3 64 0,1-1 0 0,0 3 0 15,0-1 128-15,0 2 0 0,1 0 0 0,0 4-128 16,1-1 128-16,1 0 0 0,0-9 0 0,0 0 0 16,0 0 128-16,5 43-128 0,-2-36 128 0,1 1-128 15,-4-8 304-15,0 0-16 0,0 0 0 0,0 0 0 16,38 28 64-16,-29-26 16 0,2 0 0 0,0-2 0 15,0 0-112-15,1-2 0 0,-1 0-16 0,2-2 0 16,-1-1-80-16,1 0-16 0,-1-2 0 0,-1 0 0 16,0-1-144-16,0 1 160 0,-1-2-160 0,-1-1 160 15,0 1-160-15,-3-1 0 0,0-1 0 0,-1 1 0 0,-1 0 0 16,-2 1 0-16,0 0 0 0,-1-1 0 0,-1 3 0 0,-1 0 0 16,-1-1 0-16,-2 2 0 0,0-1 0 0,-2 2 0 15,-1-2 0-15,-2 2 0 0,1 1-208 0,-2-1 80 16,-1 2 128-16,-1-2-208 15,0 3-496-15,2-1-112 0,0 0-16 0,1 0 0 16,1 3-1616-16,2-3-336 0</inkml:trace>
  <inkml:trace contextRef="#ctx0" brushRef="#br2" timeOffset="-197329.72">4787 9182 13823 0,'-6'0'1216'0,"2"0"-960"0,2 2-256 0,2 0 0 15,2 1 0-15,1-1-128 0,0 1 128 0,1 4-208 16,-4-7 560-16,0 0 112 0,35 41 32 0,-35-41 0 16,30 40 1216-16,-30-40 240 0,33 40 48 0,-33-40 16 15,31 38-672-15,-31-38-144 0,29 38-32 0,-29-38 0 16,29 38-208-16,-29-38-64 0,26 40 0 0,-26-40 0 0,0 0-224 0,36 52-48 16,-36-52-16-16,0 0 0 0,33 45-256 0,-33-45-48 15,0 0-16-15,0 0 0 0,38 41-160 0,-38-41-128 16,0 0 192-16,0 0-192 0,0 0 144 0,35 23-144 15,-31-20 0-15,-1-5 144 0,0 1 80 0,-1-1 16 16,-1-3 0-16,0 0 0 0,-1-2 400 0,1-2 64 16,-1-1 32-16,0-2 0 0,-1-2-352 0,0 0-80 15,0-1-16-15,-1-2 0 0,0 0-288 0,-1-1 0 16,-1-2 0-16,0 0 0 0,0 4 0 0,0-3 0 16,0 2 0-16,-1-8-144 0,-1-2 144 0,-1-3-128 15,2 1 128-15,-1 2-128 0,1 1 0 0,1 5 0 16,2 2 0-16,0 3 0 15,1 2-448-15,1 4-64 0,1 0-32 0,0 3 0 16,1 0-1248-16,0 5-240 0</inkml:trace>
  <inkml:trace contextRef="#ctx0" brushRef="#br2" timeOffset="-196729.64">5424 9400 12895 0,'-7'-4'576'0,"2"1"112"0,3 1-560 0,0 1-128 16,1-1 0-16,0 1 0 0,1 0 640 0,-1-1 112 15,-2-3 16-15,0 1 0 0,0-2 816 0,-1-1 160 16,0 2 48-16,1 0 0 0,0 1-832 0,1 2-176 15,0-1-16-15,-1 1-16 0,1 2-752 0,-1 0 0 16,-1 2 0-16,-1-1 0 0,1 3 0 0,-1-2 0 16,1 1 0-16,1 2 0 0,-2 1-144 0,-1 2 144 15,1-1 0-15,-1 2-144 0,2 3 144 0,-1 0 0 16,0 1 0-16,2 1 0 0,3-14 0 0,0 0 176 16,-5 45-48-16,5-45 0 0,0 0 256 0,7 51 64 15,-7-51 0-15,0 0 0 0,0 0 192 0,24 52 64 16,-24-52 0-16,0 0 0 0,0 0-64 0,36 27-16 15,-25-25 0-15,0 0 0 0,0-2-144 0,1-1-32 16,-1 0 0-16,0-4 0 0,0 2-160 0,0-3-32 0,-1-4-16 16,1 3 0-16,-1 0-240 0,0-3 128 0,-2 1-128 0,0-1 0 15,2 1 0-15,-3-4 0 0,-1 2 0 0,-2-1 0 16,0 3 0-16,-1-2-128 0,0 1 128 0,-2 0 0 16,-1 1 0-16,0 2-192 0,-1-1 192 0,0 1-160 31,-1 0-240-31,-1 1-48 0,0 2-16 0,0 0 0 15,1 2-240-15,-2 0-64 0,1 2 0 0,0 2 0 0,1 2 512 0,-1 1 80 0,0 0 32 0,0 2 0 16,0 1 144-16,1 3 0 0,0-1 0 0,0 1 0 16,2-11 0-16,0 0 0 0,0 0 0 0,-1 43 128 15,1-43 96-15,0 0 32 0,0 0 0 0,2 42 0 0,0-32 208 16,1-3 48-16,0-1 16 0,1 0 0 16,0-1-320-16,0-3-64 0,2 1-16 0,-1 1 0 15,0-4-128-15,2 0 0 0,-1 0 0 0,1-2-9472 16,1-1-1792-16</inkml:trace>
  <inkml:trace contextRef="#ctx0" brushRef="#br2" timeOffset="-196429.37">5694 9224 10127 0,'-5'0'896'0,"0"0"-704"0,2 3-192 0,1-1 0 16,2 1 1392-16,1-2 240 0,-1 2 48 0,0 3 16 16,1 3-544-16,-1-9-96 0,0 0-32 0,2 45 0 15,-2-45 1088-15,0 0 192 0,9 53 64 0,-9-53 0 16,0 0-992-16,12 47-192 0,-12-47-32 0,0 0-16 16,15 56-400-16,-15-56-80 0,0 0-16 0,13 52 0 15,-13-52-288-15,0 0-64 0,13 44-16 0,-13-44 0 16,0 0-272-16,0 0 0 0,0 0 128 0,23 46-128 15,-19-41 0-15,0-2 0 0,0-1 0 0,-2-1 0 16,3-1-480 0,-1-1 0-16,0-1 0 0,1-3-14944 0</inkml:trace>
  <inkml:trace contextRef="#ctx0" brushRef="#br2" timeOffset="-196064.2">5842 9390 12895 0,'-8'5'1152'0,"4"-2"-928"16,0-1-224-16,2 1 0 0,2-1 928 0,-1 0 144 15,1 1 16-15,-1 1 16 0,0 2-96 0,0 5-32 16,1-11 0-16,0 0 0 0,1 40 1184 0,-1-40 224 16,0 0 48-16,0 0 16 0,18 57-1120 0,-18-57-240 15,0 0-32-15,0 0-16 0,32 48-304 0,-32-48-64 16,0 0-16-16,0 0 0 0,38 30-32 0,-28-24-16 15,1-2 0-15,-1-2 0 0,2 0-224 0,1-1-64 0,0-2 0 0,0-1 0 16,1 1-160-16,-1-2-32 16,0-3-128-16,-2 2 192 0,1-3-192 0,-1 0 0 0,-1-1 0 15,2-1 0-15,-3-2 0 0,-1 1 0 0,1-2 0 0,-4-1 0 16,0 2 0-16,-2 0 0 0,-2 1-128 0,-1 0 128 16,0-1 0-16,-1 1-192 0,-2 0 192 0,-1 1-160 31,-1 2-288-31,-1-3-48 0,-1 2-16 0,-1 0 0 15,-1-2-512-15,-1 3-128 0,2 0 0 0,2 3-16 16,-2-2-480-16,1 3-80 0,1 0-32 0,2 0-6816 0,0 1-1344 0</inkml:trace>
  <inkml:trace contextRef="#ctx0" brushRef="#br2" timeOffset="-195563.65">6236 9420 6447 0,'-4'-4'576'0,"2"2"-576"16,2 0 0-16,1 2 0 0,0-2 2688 0,1 2 416 16,1 0 96-16,0-2 0 0,1 1-1184 0,3-1-240 15,1-1-48-15,1 1-16 0,1 2 400 0,-1-2 64 16,0 0 32-16,1 1 0 0,1 1-1440 0,-1-2-304 15,1 2-48-15,1 0-16 0,-1-2-400 0,0 1 128 16,0-1-128-16,0 2 0 0,-1-2 0 0,-1 0 0 16,-1 0 0-16,0-1 0 0,-1 0 0 0,1 1-144 0,-3 0 144 15,0-3 0-15,-1 0-160 0,-2 0 160 0,1 0-128 0,-3-1 128 32,-1 1-672-32,-1 0-48 0,0-2-16 0,-3 2 0 15,0 1-256-15,0-2-48 0,-2 2-16 0,1-3 0 16,-3 2 176-16,2 3 48 0,-1-1 0 0,-1-1 0 0,0 1 368 0,-1 2 80 0,1 0 0 0,-1 1 16 15,1 2 128-15,-1 0 32 0,1 1 0 0,2 0 0 16,-1 3 208-16,-1-1 0 0,2 2-160 0,0 1 160 16,-1-1 0-16,1 2 0 0,-2 1 0 0,3 1 0 15,0-3 256-15,0 3 80 0,0 1 16 0,1 2 0 16,5-14 832-16,-7 32 160 0,7-32 48 0,0 0 0 16,-2 49-32-16,2-49 0 0,0 0 0 0,13 43 0 15,-13-43-368-15,0 0-80 0,0 0-16 0,37 40 0 0,-37-40-384 0,26 13-64 16,-10-9-32-16,0 0 0 0,3-4-256 0,0 0-160 15,1 0 192-15,1-4-192 0,0-1 0 0,-1 0 0 16,1-2 0-16,-2 2-16736 16</inkml:trace>
  <inkml:trace contextRef="#ctx0" brushRef="#br2" timeOffset="-195113.22">6741 9256 23951 0,'-2'-3'2128'0,"0"1"-1696"16,2 2-432-16,2 0 0 0,0 2 1472 0,1-2 192 15,1-2 64-15,1 1 0 0,4 1-1408 0,2 0-320 16,1 1 0-16,1 1 0 0,1 3 320 0,1-3 16 16,1 1 16-16,2-1 0 0,0 1-352 0,0-1-160 15,2-2 16-15,-2 0-9072 16,0 2-1824-16</inkml:trace>
  <inkml:trace contextRef="#ctx0" brushRef="#br2" timeOffset="-194887.75">6775 9400 19343 0,'-10'-5'1728'0,"5"3"-1392"0,1-1-336 0,2 1 0 16,3 2 1360-16,1 0 208 0,1-1 32 0,1 0 16 16,2 1-144-16,2-2-16 0,5 0-16 0,0 1 0 15,3-1 48-15,1 2 16 0,1 0 0 0,0 0 0 16,2 2-1120-16,2-1-208 0,0 1-48 0,0 0-16144 16</inkml:trace>
  <inkml:trace contextRef="#ctx0" brushRef="#br2" timeOffset="-191464.59">7554 8686 11055 0,'-2'1'976'15,"1"-1"-784"-15,1-1-192 0,0 1 0 16,0 1 944-16,-1-1 144 0,1 0 16 0,-1 0 16 0,-1 0 1072 0,1 0 224 16,0 2 32-16,1-2 16 0,0 2-1120 0,-1-2-240 15,1 3-32-15,0-1-16 0,-1 0-128 0,1 3-32 16,-1 0 0-16,1 2 0 0,0 0 0 0,0 3 0 15,0-10 0-15,0 0 0 0,3 33-256 0,-3-33-48 16,0 0-16-16,4 42 0 0,-4-42-96 0,0 0-32 16,8 38 0-16,-8-38 0 0,0 0-64 0,0 0-32 15,12 50 0-15,-12-50 0 0,0 0-176 0,0 0-48 16,9 40 0-16,-9-40 0 0,0 0 0 0,0 0-128 16,0 0 192-16,9 38-64 0,-6-33-128 0,-1 0 128 15,0-3-128-15,-1 1 128 0,0-3-128 0,0 0 0 16,0-2 0-16,0-1 0 0,1 0 0 0,0-4 0 15,1 0 128-15,-1 0-128 0,-2 0 0 0,2-3 0 16,0-1 0-16,0-1 0 0,-1 0 0 0,1 0 0 0,-1-2 0 0,0-1 0 16,-1 1 0-16,-1-2 0 0,0-1-144 0,-2 1 144 15,0 1 0-15,0-1 0 0,-2 2 0 0,-1 0 0 16,2 4-144-16,-2 0 144 0,1 3 0 0,-1 2-144 16,0 1 144-16,1 1-160 0,0 1 160 0,2 2-160 15,-1 2 160-15,0 1-128 0,1-1 128 0,2 3-128 16,0 2 128-16,1-3 0 0,1 4 0 0,-1-3-11728 15,0-5-2288-15</inkml:trace>
  <inkml:trace contextRef="#ctx0" brushRef="#br2" timeOffset="-181996.94">14734 5836 5519 0,'-1'-2'496'0,"1"2"-496"16,0 0 0-16,0 0 0 0,0 0 608 0,-1-1 32 16,1 0 0-16,-1-1 0 0,1 0 704 0,0 1 128 15,0-2 48-15,1 1 0 0,0 0-560 0,0 2-96 16,0-2-32-16,0 2 0 0,0-2-176 0,-1 2-32 0,1 0-16 0,-1 2 0 15,0 0 240-15,-1-1 48 0,0 0 16 0,-1 2 0 16,0 0-96-16,0 1-32 0,0 1 0 0,0 0 0 16,1 1-96-16,0 0-32 0,-1 2 0 0,0 0 0 15,1-1 16-15,1 1 0 0,0-1 0 0,-1 2 0 16,1-9-80-16,0 0-16 0,0 0 0 0,4 40 0 16,-4-40-80-16,0 0-32 0,0 0 0 0,3 45 0 15,-3-45-96-15,0 0-32 0,0 0 0 0,4 45 0 16,-4-45-80-16,0 0 0 0,0 0-16 0,9 49 0 15,-9-49-48-15,0 0-16 0,9 46 0 0,-9-46 0 16,0 0 16-16,8 40 0 0,-8-40 0 0,0 0 0 0,0 0-192 0,0 0 192 16,11 43-192-16,-10-38 192 0,1-1-192 0,-1-2 160 15,0 1-160-15,-1-3 160 16,1 0-32-16,-1 0-128 0,1-3 192 0,-1 1-64 0,2 0 64 0,-1-3 16 16,0-2 0-16,1 0 0 0,1 0-208 0,-2-3 144 15,1 1-144-15,-1-1 128 0,0-1-128 0,-1 1 0 16,0-3 0-16,0 1 0 0,0-1 0 0,-1 0 0 15,0 2 0-15,-1-1 0 0,0 0-128 0,-1-4 128 16,0 2 0-16,-1-5 0 0,0 1 0 0,0 0 0 16,-1 1-144-16,0 1 144 0,1 2 0 0,-1 0 0 15,0-1 0-15,0 2 0 0,-1 1 0 0,2 0 0 16,-2 2 0-16,1 0 0 0,2 1 0 0,-1 2 0 16,0 0 0-16,2 2 0 0,-1 1 0 0,1-1 0 15,0 2 0-15,0 1 0 0,1 0 0 0,0 2-128 0,1 0 128 0,0 0 0 16,1 0 0-16,0 2 0 0,0-1 0 0,0 0 0 15,0 4 0-15,0 0 0 0,1 0 0 0,-1 4 0 16,-1-9 0-16,0 0 0 0,0 0 0 0,8 39 0 16,-8-39 0-16,0 0 0 0,0 0 0 0,11 51 0 15,-11-51 0-15,0 0-128 0,10 46 128 0,-10-46 0 16,0 0 0-16,10 51 0 0,-10-51 0 0,0 0 0 16,8 47 0-16,-8-47 0 0,6 36 0 0,-6-36 0 15,0 0 0-15,8 48 128 0,-8-48-128 0,0 0 0 16,7 40 0-16,-7-40 0 0,0 0 0 0,0 0 0 15,0 0 0-15,0 0 0 0,0 0 0 0,8 39 0 16,-7-39 128-16,-1-1-128 0,1-1 0 0,-1-1 144 16,0-4 48-16,2 2 0 0,0-3 0 0,1-1 0 15,-1-2-192-15,1-1 128 0,-1 0-128 0,1 0 128 0,0-1-128 16,0 0 0-16,-1-1 0 0,-1-3 0 0,0 3 0 0,0-2 0 16,-1-3 0-16,-1 0 0 0,0-1 0 0,-1-1 0 15,0-2 0-15,-1-1 0 0,0 2-192 0,1 2 16 16,0 5 16-16,0 0 0 0,0 4-176 0,0 2-48 15,0 3 0-15,0 0 0 0,0 1 384 0,1 2 0 16,-1 1 0-16,0 2 0 0,1 2 0 0,-2 3 0 16,-1 1 0-16,1 1 0 0,-1 2 0 0,-1 2 0 15,2 0 0-15,0 0 0 0,0 1 128 0,0-1-128 16,2-1 0-16,0 2 128 0,1-12-128 0,0 0 0 16,-2 37 0-16,2-37 0 0,0 0 0 0,0 0 0 15,6 47 0-15</inkml:trace>
  <inkml:trace contextRef="#ctx0" brushRef="#br2" timeOffset="-172662.81">18967 8499 7359 0,'-1'1'656'15,"0"1"-528"-15,1-2-128 0,0 0 0 16,0 0 656-16,0 0 112 0,-1 0 0 0,0 2 16 0,1-2 1136 0,-1 0 240 15,2 0 32-15,0-2 16 0,2 2-688 0,-2 0-144 16,2-3-32-16,0 3 0 0,1-2-320 0,-2 1-64 16,2 1 0-16,0-2-16 0,0 1 96 0,0 0 32 15,0-1 0-15,0-1 0 0,0 1-208 0,0-1-32 16,0 0-16-16,-1 0 0 0,2 0-256 0,0-2-48 16,-1 3-16-16,1-3 0 0,0 0-176 0,0-1-16 15,2 0-16-15,-2 0 0 0,2-2-160 0,-2 1-128 16,2-1 192-16,-1-1-192 0,1 0 0 0,0-2 0 15,0 2 0-15,-1 0 0 0,-1 0 0 0,0 0 0 16,1-1 128-16,-1-2-128 0,0 1 144 0,0-1-16 16,-1 2-128-16,1-1 192 0,0 1 16 0,0-2 0 0,1-1 0 15,-1 1 0-15,1 1-48 0,0-1-16 0,0 0 0 0,0 3 0 16,-1-3-144-16,1 1 128 0,-2 1-128 16,1-2 128-16,0 0-128 0,0 0 0 0,0-2 0 0,-1 2 0 15,1-2 0-15,0 0 0 0,-2 0 0 0,1 0 0 16,1 2 128-16,-2-2-128 0,0 2 128 0,0 1-128 15,-1 0 208-15,1 0-32 0,-1 1-16 0,-1 0 0 16,1 1-160-16,0 0 128 0,0 1-128 0,-1-1 128 16,1-1-128-16,0 3 192 0,-2-2-192 0,2-1 192 15,0 1-192-15,0 0 160 0,1 0-160 0,-1 0 160 16,0 1-160-16,-1 0 160 0,2-1-160 0,0 2 160 16,-1-1-160-16,1 1 0 0,0-1 0 0,1-1 128 15,0 1-128-15,-1 0 0 0,-1 1 0 0,1 0 0 0,1-3 0 16,-1 3 0-16,-1-2 0 0,1 1 0 0,0-1 0 0,0 1 0 15,-1-1 0-15,1 1 0 0,1 0 0 0,-1-1 0 16,0 1 0-16,-1 0 0 0,1 0 128 0,1 1-128 16,-1 0 0-16,-1 2 128 0,1-3-128 0,0 4 0 15,0-3 144-15,0 1-144 0,-2 0 0 0,2 1 128 16,-1 1-128-16,-1-1 0 0,1 0 0 0,-1 1 0 16,0 1 0-16,-1 0 128 0,0 0-128 0,-1 0 0 15,1 1 0-15,-1 1 128 0,0-2-128 0,-1 3 0 16,1-2 0-16,-1 2 0 0,1 0 0 0,-1-1 144 15,1 1-144-15,0 0 0 0,-1 1 128 0,0-1-128 16,0 2 0-16,-1-2 0 0,1 1 128 0,0 1-128 16,0 1 0-16,-1-1 0 0,-1 0 0 0,1 0 0 15,-1 3 0-15,-1-2 0 0,2 2 0 0,-2 2 0 0,0-3 0 16,2 4 0-16,-2-1 128 0,0 2-128 0,0-2 0 0,0 2 0 16,0 1 128-16,1 0-128 0,-1-1 0 0,1 0 0 15,-1 1 144-15,0-2-144 0,1 0 0 0,-2 1 144 16,1-1-144-16,0-1 0 0,-1 0 0 0,1-2 0 15,-1 2 0-15,1-4 0 0,-1 1 128 0,0-1-128 16,1 0 0-16,-1-1 0 0,2 0 0 0,0-2 0 16,1 1 0-16,0-1 0 0,1 0 128 0,0 0-128 15,0-1 0-15,2-1 0 0,-1 0 0 0,2 1 0 16,0-3 0-16,1 1 0 0,1-2 0 0,-1 0 0 16,1 1 0-16,1-3 0 0,0 2 0 0,2-2 0 15,0 0 0-15,-1-1 0 0,2-1 0 0,-1 2 0 16,1-3-128-16,-1 2 128 0,1 1 0 0,-1-1 0 15,1 1 0-15,-1 0 0 0,0 2 0 0,-2 0 0 0,2 0 0 0,-2 1 0 16,0-1 0-16,0 0 0 0,0 1 0 0,-1 1 0 16,0 0 0-16,-1 0 0 0,0 0 0 0,0 1 0 15,-1 1 0-15,0-1 0 0,0-1 0 0,0 3 0 16,1-2 0-16,-1 2 0 0,0 0 0 0,0-2 0 16,1 2 0-16,0-2 0 0,-1 1 0 0,1 1 0 15,1-2 0-15,0 0 0 0,0 1 0 0,-1-1 0 16,0 1 0-16,0 0 0 0,1-1 0 0,-1 0 0 15,0 1 0-15,0 1 0 0,-1 0 0 0,0-2 0 16,1 2 0-16,-1 0 0 0,1 2 0 0,-1-2 0 16,1 1 0-16,-1 1 0 0,1 1 0 0,-1 0 0 15,1 0 0-15,0 2 0 0,0-1 0 0,0 1 0 16,1 2 0-16,-1 0 0 0,-2-7 144 0,0 0 0 0,0 0 0 16,0 0 0-16,21 50 48 0,-21-50 0 0,0 0 0 0,0 0 0 15,26 50-32-15,-26-50 0 0,0 0 0 0,0 0 0 16,30 45-160-16,-30-45 192 0,0 0-192 0,0 0 192 15,29 36-192-15,-29-36 0 0,0 0 0 0,0 0 128 16,0 0-128-16,29 35 0 0,-24-30 0 0,-1-1 0 16,1 1 0-16,-2-1-224 0,-2-1 48 0,0 0-19376 15</inkml:trace>
  <inkml:trace contextRef="#ctx0" brushRef="#br2" timeOffset="-165281.04">7831 8942 8287 0,'-1'-2'736'0,"0"2"-592"0,1-1-144 0,0 0 0 16,0 1 768-16,0 0 112 0,-1-2 16 0,0 1 16 16,1-3 928-16,0 1 176 0,0 1 32 0,1 0 16 15,0-1-720-15,0-1-128 0,0 3-48 0,1-1 0 16,0 0-128-16,1-1-16 0,-2 1-16 0,1-1 0 15,0 1 16-15,0 0 0 0,0 0 0 0,-1 0 0 16,0 1-128-16,0 1-32 0,0-2 0 0,-1 1 0 16,0 1-32-16,0 0-16 0,1 0 0 0,0 0 0 15,1 0-368-15,0 0-64 0,0 0 0 0,1 0-16 0,0 3-144 0,1-3-32 16,1 2 0-16,-1 1 0 0,3-1-48 0,-2 0-16 16,2 3 0-16,0-2 0 0,0 1-128 0,0 1 160 15,-7-5-160-15,0 0 160 0,0 0-160 0,0 0 0 16,36 27 0-16,-36-27 128 0,0 0-128 0,0 0 0 15,0 0 144-15,38 37-144 0,-38-37 0 0,0 0 144 16,0 0-144-16,0 0 0 0,25 41 128 0,-25-41-128 16,0 0 0-16,0 0 0 0,19 47 128 0,-19-47-128 15,0 0 0-15,9 43 0 0,-9-43 0 0,0 0 0 16,6 49 0-16,-6-49 0 0,2 36 160 0,-2-36-160 16,1 35 128-16,-1-35-128 0,1 34 128 0,-1-34-128 15,-1 38 0-15,1-38 128 0,-3 38-128 0,3-38 0 16,-2 35 144-16,2-35-144 0,-4 38 0 0,4-38 0 0,-3 36 0 0,0-17 128 15,-1-1-128-15,0-1 0 0,1 0 0 0,-2-1 0 16,0 1 0-16,0-3 0 0,-1-2 0 0,1 0 128 16,-2-1-128-16,2-1 0 0,-2-2 0 0,1 1 128 15,-3-1-128-15,1 0 192 0,1-1-64 0,-3 1 0 16,2-2-128-16,0 2 192 0,-1-4-64 0,1 2 0 16,0 0-128-16,-1-1 128 0,1 0-128 0,-1-1 128 15,-1 1-128-15,1-1 0 0,-1 2 0 0,1-1 128 16,1-2-128-16,0 1 0 0,0 1 0 0,0-1 0 15,2-1 0-15,0 1 0 0,-1-1 0 0,2-1 128 16,1 0-128-16,1-2 0 0,1 1 0 0,0 1 0 16,1-2 0-16,1 0 0 0,0 2 0 0,1-2 0 15,0 0 0-15,2 0 0 0,2 1-192 0,-5-1-18496 16</inkml:trace>
  <inkml:trace contextRef="#ctx0" brushRef="#br3" timeOffset="-151597.68">2655 10758 22111 0,'-1'-2'1968'0,"0"1"-1584"15,1 1-384-15,1-1 0 0,0 1 720 0,0 0 64 16,1-2 16-16,-1-1 0 0,1 3 144 0,0-2 16 15,-1 4 16-15,1 3 0 0,-2-5 448 0,0 0 96 16,0 0 16-16,0 0 0 0,15 42-688 0,-15-42-128 16,0 0-16-16,11 44-16 0,-11-44-144 0,0 0-32 15,11 51 0-15,-11-51 0 0,0 0-192 0,12 46-64 0,-12-46 0 0,0 0 0 16,13 40-256-16,-13-40 128 0,0 0-128 0,0 0 0 16,0 0 0-16,29 40 0 0,-29-40 0 0,0 0 0 15,0 0 0-15,23 2 0 0,-17-7 0 0,-1-1 0 31,-2-4-624-31,1 0-128 0</inkml:trace>
  <inkml:trace contextRef="#ctx0" brushRef="#br3" timeOffset="-151446.33">2571 10584 24879 0,'-8'2'1088'0,"6"0"256"0,-1-1-1088 0,2 0-256 15,1 1 0-15,1-2 0 16,1 3-384-16,0-1-128 0,-2-2-16 0</inkml:trace>
  <inkml:trace contextRef="#ctx0" brushRef="#br3" timeOffset="-150907.75">2877 10697 11055 0,'-5'0'976'16,"2"0"-784"-16,2 0-192 0,2 0 0 0,0 2 976 0,-1-2 160 0,-1 1 16 0,-1 2 16 15,0 1 624-15,1 3 128 0,0 0 32 0,1-7 0 16,0 0 160-16,0 0 16 0,0 0 16 0,20 49 0 15,-20-49-864-15,0 0-160 0,0 0-32 0,29 49-16 16,-29-49-304-16,0 0-64 0,28 41-16 0,-28-41 0 16,0 0-320-16,27 39-64 0,-27-39-16 0,0 0 0 15,0 0-288-15,31 37 160 0,-31-37-160 0,0 0 128 16,0 0-128-16,0 0 0 0,0 0 0 0,0 0 128 16,0 0-128-16,0 0 160 0,0 0-160 0,0 0 160 15,23 3 112-15,-26-10 32 0,1-1 0 0,-1 0 0 16,0 0-304-16,0-2 0 0,0-1 128 0,-1 1-128 0,1 1 0 0,0-1 0 15,-1 0 0-15,1-1 0 0,-1 1 0 0,1-3 0 16,-1 0 0-16,-1-3 0 0,3 2-208 0,0 1 48 16,1 0 16-16,2 3 0 0,1 0-208 0,0 3-32 15,4 3-16-15,0-1 0 0,2 5 240 0,0 0 160 16,1 2-192-16,-9-2 192 0,0 0 0 0,0 0 0 16,39 21 0-16,-39-21 0 0,0 0 0 0,0 0 0 15,39 38 0-15,-39-38 0 0,0 0 0 0,25 36 144 16,-25-36-16-16,0 0 0 0,0 0 192 0,24 45 48 15,-24-45 0-15,0 0 0 0,0 0-160 0,13 40-16 16,-13-40-16-16,0 0 0 0,0 0-176 0,0 0 0 16,0 0 0-16,0 0 128 0,0 0-128 0,0 0 0 15,0 0 0-15,0 0 0 16,0 0-768-16,0 0-176 0</inkml:trace>
  <inkml:trace contextRef="#ctx0" brushRef="#br3" timeOffset="-150479.71">3416 10680 11055 0,'-10'-4'976'0,"4"1"-784"0,0 1-192 0,4 2 0 16,0 0 2368-16,1-2 448 0,-1 2 64 0,-3 0 32 16,-2 0-1056-16,-2 0-192 0,-2 0-64 0,1 2 0 15,1 0 448-15,0-2 64 0,1 3 32 0,2-1 0 16,-1 0-1312-16,2 0-256 0,-1 1-48 0,1 2-16 15,-1-3-144-15,0 3-48 0,1 1 0 0,0 0 0 0,1-1-48 0,1 1-16 16,0-2 0-16,1 2 0 0,1 1-112 0,1 0-16 16,1 1-128-16,0-2 192 0,-1-6-192 0,0 0 0 15,0 0 128-15,0 0-128 0,0 0 0 0,24 38 0 16,-19-33 0-16,0 0 0 0,-5-5 0 0,0 0 0 16,0 0 0-16,35 16 0 0,-35-16 0 0,0 0 0 15,31 12 0-15,-31-12 0 0,0 0 0 0,0 0 0 16,39 18 0-16,-39-18 0 0,0 0 0 0,0 0 0 15,0 0 0-15,36 32 0 0,-36-32 0 0,0 0 0 16,0 0 0-16,0 0 0 0,8 40 0 0,-10-32 0 16,-1-1 0-16,-2 0 0 0,-2 1 0 0,-3 0 0 15,-1 2 0-15,-1-3 0 0,1 0 0 0,-2 0 0 16,0-2 144-16,0 0-144 0,-1 0 128 0,1-3-128 16,0-1 0-16,0-1 128 0,1 1-128 0,0-3 0 0,0 0 0 15,1-1 0 1,4-2-576-16,1 1-32 0,2-4-16 0</inkml:trace>
  <inkml:trace contextRef="#ctx0" brushRef="#br3" timeOffset="-150030.39">3611 10787 25791 0,'-9'5'1152'0,"4"-3"224"15,1 0-1104-15,1-2-272 0,2 1 0 0,1 1 0 0,-1-2 576 0,0 0 48 16,-1 2 16-16,1 1 0 0,0-1 1216 0,2 0 256 16,2-1 64-16,2 1 0 0,2-2-1280 0,3 0-256 15,1-2-64-15,0 1 0 0,1-1-192 0,0-2-32 16,1 1-16-16,0-2 0 0,-1 3-208 0,-1-3-128 16,1-1 128-16,-2 1-128 0,0 0 0 0,-2 1 0 15,0-2 0-15,-1 0 0 0,-1 0 0 0,-1-1 0 16,-1 2 0-16,-2-2 0 0,-1 1 0 0,-2 0 0 15,1 0 0-15,-2 0 0 0,-2 2-272 0,-2-1 16 16,0 2 16-16,-2-1 0 16,-2-1-208-16,0 2-32 0,0 1-16 0,-1 1 0 0,-1 1 352 0,1 1 144 15,-1 0-128-15,2 3 128 0,1-1 0 0,-1 1 0 16,0 3 0-16,-1 0 0 0,4-1 0 0,-1 2 0 16,2 2 0-16,0 0 128 0,1 2 208 0,1-1 48 0,1 1 16 0,3-12 0 15,0 0 48-15,-1 36 0 0,1-36 0 0,0 0 0 16,0 0-192-16,13 43-48 0,-13-43 0 0,0 0 0 15,0 0-208-15,30 28 128 0,-30-28-128 0,0 0 0 16,41 16 0-16,-41-16 0 0,32 5 0 0,-15-5 0 16,0-2 0-16,-1-1 0 0,1-1-128 0,-1-1-11856 15,-4 2-2368-15</inkml:trace>
  <inkml:trace contextRef="#ctx0" brushRef="#br3" timeOffset="-149681.04">3840 10699 18431 0,'-7'3'1632'0,"2"-2"-1312"0,3 0-320 0,1 2 0 0,2 1 704 0,0-4 80 16,0 3 16-16,1 1 0 0,-2-4 352 0,0 0 64 16,0 0 0-16,19 48 16 0,-19-48 1072 0,0 0 224 15,21 38 32-15,-21-38 16 0,0 0-1168 0,0 0-256 16,30 42-32-16,-30-42-16 0,0 0-672 0,0 0-144 15,0 0-32-15,28 41 0 0,-28-41-128 0,0 0-128 16,0 0 192-16,0 0-192 0,0 0 0 0,0 0 0 16,0 0 0-16,0 0 0 0,0 0 0 0,0 0 0 15,0 0 0-15,6-1 0 0,-10-5 0 0,1-2 0 16,-1 1 0-16,-1-2 0 0,2-1 0 0,-2-1 0 16,1 1 0-16,0-1 0 0,0 1 0 0,0-1 0 15,0 0 0-15,1-1-144 0,0 0-48 0,1-2-16 0,0-1 0 16,1 0 0-1,2-2-272-15,1 2-48 0,3 1-16 0,0 0 0 16,4 0-32-16,1 2 0 0,-2 3 0 0,3 2 0 16,2-1-192-16,1 1-64 0,1 2 0 0,1 1-9088 0,0-1-1840 0</inkml:trace>
  <inkml:trace contextRef="#ctx0" brushRef="#br3" timeOffset="-149360.12">4260 10441 22111 0,'-8'2'976'0,"4"1"208"0,1-1-944 0,0-2-240 16,2 2 0-16,0 1 0 0,-1 0 1376 0,0 3 224 16,2-6 64-16,0 0 0 0,-9 40 736 0,9-40 160 15,-2 43 16-15,2-43 16 0,4 47-1584 0,-4-47-320 16,9 53-64-16,-9-53-16 0,10 52-240 0,-10-52-48 15,10 45-16-15,-10-45 0 0,0 0-112 0,11 48 0 16,-11-48-16-16,0 0 0 0,12 44-176 0,-12-44 192 16,0 0-192-16,0 0 192 0,18 46-192 0,-18-46 0 15,0 0 0-15,0 0 0 0,0 0 0 0,30 38 0 16,-30-38 0-16,0 0 0 0,0 0 0 0,32 9 0 16,-25-12 0-16,1 1 0 0,2-2 0 0,-1-4 0 15,0 1 0-15,0 0 0 16,-1-3-992-16,-1 2-128 0</inkml:trace>
  <inkml:trace contextRef="#ctx0" brushRef="#br3" timeOffset="-149140.68">4105 10685 23039 0,'-10'-5'2048'0,"6"3"-1648"0,0 0-400 0,3 2 0 16,3 0 1408-16,0-2 208 0,2 1 48 0,1 1 0 16,4-2-64-16,5-1 0 0,3 1 0 0,3 1 0 15,3 0-304-15,0-2-64 0,2 1-16 0,1 0 0 0,1-1-960 0,0 1-256 16,1 0 0-16,-2 0-17360 16</inkml:trace>
  <inkml:trace contextRef="#ctx0" brushRef="#br3" timeOffset="-148690.04">5155 10700 25791 0,'0'2'2304'15,"-1"-2"-1856"-15,1 1-448 0,0 0 0 0,0 1 352 0,-1 1-32 16,0 0 0-16,-1 5 0 0,2-8 1472 0,0 0 304 16,-3 43 48-16,3-43 16 0,0 0-1104 0,3 53-224 15,-3-53-32-15,0 0-16 0,9 54-448 0,-9-54-80 16,0 0-32-16,10 45 0 0,-10-45-224 0,0 0 0 15,0 0 0-15,0 0 0 0,0 0 0 0,12 40 0 16,-12-41-144-16,0-2-16848 16</inkml:trace>
  <inkml:trace contextRef="#ctx0" brushRef="#br3" timeOffset="-148519.89">5122 10508 21183 0,'-5'-3'944'0,"1"0"192"0,2 3-912 0,2 0-224 0,2 0 0 0,0 0 0 15,-1 0-176-15,1 0-80 0,2 3 0 0,1 2-16 16,-5-5-112-16,0 0 0 0</inkml:trace>
  <inkml:trace contextRef="#ctx0" brushRef="#br3" timeOffset="-148030.62">5356 10626 23039 0,'-7'0'1024'0,"4"0"192"0,1 0-960 0,0 0-256 15,1 0 0-15,1 0 0 0,0 1 1104 0,-1 2 176 16,1 2 48-16,0-5 0 0,0 0 608 0,0 0 128 15,12 45 32-15,-12-45 0 0,0 0-1184 0,23 46-224 16,-23-46-48-16,0 0-16 0,29 49-176 0,-29-49-16 16,0 0-16-16,22 39 0 0,-22-39-224 0,0 0-32 15,21 38-16-15,-21-38 0 0,0 0-144 0,0 0 192 16,0 0-192-16,0 0 192 0,0 0-192 0,0 0 0 16,0 0 0-16,0 0 0 0,0 0 0 0,0 0 0 15,0 0 128-15,0 0-128 0,0 0 0 0,7-6 0 16,-9-5 0-16,1 1 128 0,0 1-128 0,0-1 0 15,1-2 0-15,0 2 0 0,0-3 0 0,0 0-176 16,0 0 176-16,0 0-128 16,0-1-384-16,0-2-64 0,-1 0 0 0,2 1-16 15,-1 0-656-15,2 4-128 0,1 1-32 0,1 1 0 16,0 4 560-16,2 2 96 0,1 1 32 0,-1 2 0 0,1 3 576 0,-7-3 144 0,0 0 0 0,0 0 0 16,30 29 0-16,-30-29 0 0,0 0 0 0,0 0 128 15,27 46 272-15,-27-46 64 0,0 0 16 0,0 0 0 16,19 44 464-16,-19-44 80 0,0 0 32 0,0 0 0 15,0 0-288-15,15 47-64 0,-15-47-16 0,0 0 0 16,0 0-368-16,0 0-64 0,0 0 0 0,0 0-16 16,0 0-240-16,0 0 0 0,0 0 0 0,0 0 0 15,0 0-464-15,32 19-144 0</inkml:trace>
  <inkml:trace contextRef="#ctx0" brushRef="#br3" timeOffset="-147788.49">5791 10450 23039 0,'-6'1'2048'0,"3"1"-1648"15,2 0-400-15,0 1 0 0,2-1 1008 0,-1-1 112 16,0 2 32-16,0 2 0 0,0-5 176 0,0 0 32 16,0 0 16-16,4 51 0 0,-4-51 352 0,6 47 64 15,-6-47 0-15,8 51 16 0,-8-51-1040 0,12 56-192 16,-12-56-64-16,13 49 0 0,-13-49-208 0,11 43-48 15,-11-43-16-15,0 0 0 0,13 52-240 0,-13-52 0 16,0 0 128-16,14 39-128 0,-14-39 0 0,0 0 0 0,0 0 0 0,0 0 0 16,0 0 0-16,0 0-192 0,0 0 192 0,0 0-12288 15,0 0-2352 1</inkml:trace>
  <inkml:trace contextRef="#ctx0" brushRef="#br3" timeOffset="-147595.36">5683 10642 15663 0,'-2'-4'1392'0,"1"1"-1120"0,1 1-272 0,1 0 0 0,1 1 912 0,0 1 128 16,1-2 32-16,1 0 0 0,4 0 400 0,2-4 96 15,3 3 16-15,1-2 0 0,0 2-576 0,2-2-112 16,-1 3-32-16,2-1-12944 15</inkml:trace>
  <inkml:trace contextRef="#ctx0" brushRef="#br3" timeOffset="-147296.18">5987 10600 14735 0,'-6'4'640'0,"2"1"160"0,1-2-640 0,2 0-160 15,0-2 0-15,0 2 0 0,1 0 1520 0,-2 3 272 16,2-6 48-16,0 0 16 0,-5 38 816 0,5-38 160 15,0 0 48-15,0 45 0 0,0-45-912 0,0 0-176 16,9 39-48-16,-9-39 0 0,0 0-880 0,0 0-176 0,18 46-48 0,-18-46 0 16,0 0-272-16,0 0-64 0,30 38-16 0,-30-38 0 15,0 0-96-15,0 0-32 0,30 15 0 0,-21-13 0 16,0-5-160-16,0 0 0 0,1-2 144 0,1-1-144 16,0-1 0-16,-2-2 0 0,-1 0 0 0,1-1 0 15,0-1 0-15,-2-1 0 0,-2 2 0 0,-1-1 0 16,-2 0-144-16,-1-1 0 0,-2 0 0 0,-3 1 0 15,-1-3-432-15,-3-1-64 0,-2 1-32 0,-4-2 0 16,-2-1-1056-16,-2 0-192 0,-1 3-64 16,-1 0-13408-16</inkml:trace>
  <inkml:trace contextRef="#ctx0" brushRef="#br3" timeOffset="-146613.37">7220 10700 22111 0,'-2'0'1968'16,"1"0"-1584"-16,2 0-384 0,0 0 0 0,0 0 416 0,1-1 0 15,0 1 0-15,1-2 0 0,2-1 960 0,2 1 192 16,2-2 32-16,1 1 16 0,1-1-208 0,1 1-64 15,1-1 0-15,-1-1 0 0,1 1-976 0,-1-1-208 16,-1-1-32-16,0 2-128 0,0-1 192 0,-2 0-192 16,-1 0 192-16,0-2-192 0,-2 3 0 0,-2-2 0 15,0 0 0-15,-3 1 0 0,-1-1 0 0,0 0 0 16,-1 1 0-16,-3 1-144 0,-1-1 144 0,-1 0-208 16,-3 3 80-16,-1-1 128 15,-2 1-672-15,-1-1-16 0,1 3 0 0,-2 0 0 0,-1 1 320 0,-1 3 64 16,0-1 16-16,1 1 0 0,0 4 288 0,2-4 0 15,1 4 0-15,0 1 0 0,-1 0 128 0,1 3 16 16,2 2 16-16,1 0 0 0,2 3 608 0,1-2 128 16,6-15 32-16,-6 29 0 0,6-29-32 0,0 0-16 15,0 0 0-15,12 51 0 0,-12-51-432 0,0 0-96 0,28 33-16 0,-28-33 0 16,0 0-160-16,41 21-48 0,-41-21 0 0,32 9 0 16,-15-8-128-16,1 1 0 0,5-4 0 0,0 1 0 15,0-3 0-15,-2 0-144 0,1 1 144 0</inkml:trace>
  <inkml:trace contextRef="#ctx0" brushRef="#br3" timeOffset="-146178.03">7745 10557 911 0,'-11'-6'0'0,"2"3"0"0,2 1 0 0,2 1 0 0,3 1 4176 15,-1 0 752-15,-1 0 160 0,-14 0 2560 0,4 0-5632 16,-1 0-96-16,-1 0-32 0,1 0 736 0,0 1 128 16,1 1 48-16,1 0 0 0,2 0-1696 0,1 0-336 15,1 2-64-15,0 0 0 0,3-2-288 0,-1 3-48 16,3-2-16-16,0 1 0 0,1 1-144 0,1 0-16 16,1 1-16-16,1-1 0 0,1 0-176 0,1 2 0 15,-2-7 144-15,0 0-144 0,0 0 0 0,0 0 0 16,32 26 0-16,-32-26 0 0,0 0 0 0,34 15 0 15,-34-15 0-15,30 9 0 0,-30-9 0 0,29 9 0 16,-29-9 0-16,29 10 0 0,-29-10 0 0,26 12 0 16,-26-12 0-16,25 10-128 0,-25-10 128 0,0 0 0 15,0 0 0-15,36 23 0 0,-36-23 0 0,0 0 0 0,0 0 0 16,0 0 0-16,0 0 0 0,0 0 0 0,0 0 0 0,0 0 0 16,0 44 0-16,-8-41 0 0,1 2 0 0,-4-2 0 15,-1 1 0-15,-1-1 0 0,-3 2 0 0,-1-3 0 16,0 0 0-16,3 0 0 0,-1 1 0 0,-1-3 0 15,0 0 0-15,-1 0 0 0,2-2 0 0,2 1 0 16,2-2 0-16,1 0-160 0,4 0 160 0,1 0-160 31,2 0-1344-31,2 0-272 0</inkml:trace>
  <inkml:trace contextRef="#ctx0" brushRef="#br3" timeOffset="-145854.92">7876 10401 17503 0,'-5'-1'1552'0,"1"1"-1232"15,3 0-320-15,1 1 0 0,0 1 1472 0,0-2 256 16,-2 2 32-16,-1 2 16 0,-1 2 432 0,0 3 96 15,4-9 0-15,0 0 16 0,-2 38-496 0,2-38-96 16,0 0-32-16,11 55 0 0,-11-55-1088 0,14 47-224 16,-14-47-32-16,14 48-16 0,-14-48-112 0,12 47-32 15,-12-47 0-15,10 41 0 0,-10-41-64 0,0 0 0 0,12 49-128 0,-12-49 192 16,0 0-192-16,0 0 0 0,14 44 0 16,-14-44 0-16,0 0 0 0,0 0 0 0,0 0 0 0,0 0 0 15,0 0 0-15,0 0-128 0,0 0 128 0,0 0-12064 16,0 0-2320-16</inkml:trace>
  <inkml:trace contextRef="#ctx0" brushRef="#br3" timeOffset="-145635.99">8069 10624 17503 0,'-2'2'1552'15,"1"0"-1232"-15,1 1-320 0,1-1 0 16,0 0 1216-16,-1 1 176 0,0 2 32 0,0-5 16 15,0 0 1104-15,0 0 208 0,-1 51 64 0,1-51 0 0,0 0-960 0,0 0-192 16,9 52-48-16,-9-52 0 0,0 0-1040 0,0 0-224 16,17 41-32-16,-17-41-16 0,0 0-304 0,0 0 128 15,0 0-128-15,0 0 0 0,0 0 0 0,0 0 0 16,0 0 0-16,0 0 0 16,27 24-384-16,-23-29-64 0</inkml:trace>
  <inkml:trace contextRef="#ctx0" brushRef="#br3" timeOffset="-145487.22">8070 10486 13823 0,'-3'2'608'0,"1"-2"128"0,1 2-592 0,1-2-144 0,0 1 0 0,0-1 0 15,1 2 0-15,0-1 192 0,1 3-192 0</inkml:trace>
  <inkml:trace contextRef="#ctx0" brushRef="#br3" timeOffset="-144947.54">8192 10576 24879 0,'-7'-2'1088'0,"4"2"256"16,1 0-1088-16,1 0-256 0,1 0 0 0,0 0 0 0,0 2 1136 0,1-2 160 15,1 3 48-15,-1 2 0 0,-1-5 256 0,0 0 64 16,0 0 16-16,22 38 0 0,-22-38-848 0,0 0-192 16,25 38-16-16,-25-38-16 0,0 0-160 0,26 42-48 15,-26-42 0-15,0 0 0 0,0 0-160 0,24 40-48 16,-24-40 0-16,0 0 0 0,0 0-32 0,0 0-16 15,0 0 0-15,0 0 0 0,22 42-144 0,-21-41 128 16,-1 1-128-16,0-2 128 0,0 0-128 0,-1-3 0 16,0 1 0-16,-1 0 0 0,1-3 0 0,0-2 0 15,0 2 0-15,0-2 0 0,0 0 0 0,-1 0 0 16,1 0 0-16,0 0 0 0,1-1 0 0,0 0 0 0,0 0 0 16,0-2 0-16,0 1 0 0,-1-2 0 0,1-3-144 0,-1 1 144 15,0-1-160-15,1-1 32 0,1 1 0 0,0 0 0 31,2 2-640-31,1 1-112 0,1 4-16 0,2-1-16 16,1 2 192-16,1 3 32 0,1 0 16 0,-2 1 0 0,-1 2 352 0,0 0 80 0,3 2 16 0,-10-2 0 16,0 0 224-16,34 15 0 0,-34-15 0 0,0 0 0 15,31 26 0-15,-31-26 0 0,0 0 128 0,24 37-128 16,-24-37 304-16,0 0 0 0,18 42 0 0,-18-42 0 16,0 0 384-16,6 42 80 0,-6-42 0 0,0 0 16 15,0 0-256-15,0 0-48 0,4 42-16 0,-3-36 0 16,0 0-288-16,0-3-176 0,1 1 192 0,-1-1-192 15,1-1 0-15,0-2 0 0,1-2 0 0,0-1-11712 16,0 1-2400-16</inkml:trace>
  <inkml:trace contextRef="#ctx0" brushRef="#br3" timeOffset="-144638.25">8692 10374 20271 0,'-3'0'1792'0,"2"1"-1424"16,1 1-368-16,1 0 0 0,0 1 688 0,-1-1 64 15,1 0 16-15,-2 6 0 0,1-8 1296 0,0 0 272 16,0 0 48-16,0 47 16 0,0-47-544 0,0 0-96 16,5 49-32-16,-5-49 0 0,8 43-944 0,-8-43-192 0,9 45-32 0,-9-45-16 15,8 50-176-15,-8-50-48 0,9 48 0 0,-9-48 0 16,0 0-128-16,11 50-16 0,-11-50-16 0,0 0 0 15,13 41-160-15,-13-41 0 0,0 0 0 0,0 0 128 16,0 0-128-16,0 0 0 0,17 41 0 0,-16-38 0 16,0-3 0-16,1 0 0 0,0-2 0 0,0-1 0 15,0-1 0-15,0-1-144 0,0 0 144 0,-1-2 0 16,1 2-1328-16,-1-2-144 0,-1 0-48 0,0-1-15376 16</inkml:trace>
  <inkml:trace contextRef="#ctx0" brushRef="#br3" timeOffset="-144405.54">8524 10543 18431 0,'-3'0'1632'0,"2"0"-1312"15,2 0-320-15,1 0 0 0,1 0 1856 0,-1 0 288 16,2 0 64-16,3 0 16 0,2 0 528 0,5 0 96 15,2 0 32-15,3 0 0 0,2 2-1520 0,2-2-288 16,0 0-64-16,1 0-16 0,1 1-688 0,1-1-144 16,-2 0-32-16,-1 0 0 0,0 2-128 0,-3-2 0 15,-1 2 0-15,0-2 0 0,-1 1-240 0,-2 0-80 16</inkml:trace>
  <inkml:trace contextRef="#ctx0" brushRef="#br3" timeOffset="-143496.54">9568 10154 10127 0,'-5'0'896'0,"1"2"-704"16,0 0-192-16,2 1 0 0,0 0 912 0,0-1 160 16,-5 3 16-16,-4 4 16 0,-4 5 112 0,-2 3 32 15,0 2 0-15,0 3 0 0,2 1 544 0,2 0 96 0,3-1 32 0,1 0 0 16,1-1-752-16,8-21-144 0,-11 50-16 0,11-50-16 15,-5 49-272-15,5-49-48 0,-1 53-16 0,1-53 0 16,5 63-304-16,-5-63-64 0,13 57-16 0,-13-57 0 16,20 47-80-16,-20-47-32 0,0 0 0 0,38 53 0 15,-38-53 32-15,30 29 16 0,-30-29 0 0,0 0 0 16,46 35-208-16,-46-35 0 0,35 14 128 0,-17-11-128 31,-1 0-400-31,0-2-128 0</inkml:trace>
  <inkml:trace contextRef="#ctx0" brushRef="#br3" timeOffset="-143204.34">9763 10434 19343 0,'-5'-2'1728'0,"2"4"-1392"16,1-1-336-16,2 0 0 0,1 1 1280 0,-2 1 176 16,0 0 32-16,-2 3 16 0,0 4 352 0,3-10 64 15,-4 31 0-15,4-31 16 0,2 42-192 0,-2-42-32 16,10 41-16-16,-10-41 0 0,14 42-1024 0,-14-42-208 16,0 0-32-16,23 55-16 0,-23-55-256 0,0 0-160 15,17 41 192-15,-17-41-192 0,0 0 0 0,0 0 0 16,0 0 0-16,0 0 0 0,0 0 0 0,23 40 0 0,-22-40 0 0,-1-3 0 31,1 1-960-31,0-1-192 0</inkml:trace>
  <inkml:trace contextRef="#ctx0" brushRef="#br3" timeOffset="-142814.4">9964 10453 19343 0,'-4'2'1728'0,"2"-1"-1392"0,0 1-336 0,1-2 0 16,0 2 288-16,-1-2-16 0,-3 2 0 0,-2 3 0 15,-3 1 1712-15,-2 2 352 0,0-1 64 0,0 1 16 16,1 1-768-16,-1-2-160 0,2 0-16 0,0 0-16 0,0 1-1024 0,0-2-208 16,0 2-32-16,2-2-16 0,0 0-176 0,0-2 0 15,1 1 0-15,1-3 128 0,2 1-128 0,-1-1 0 16,3-2 0-16,1 0 0 0,0 0 0 0,2 0 0 15,0-2 0-15,1 2 0 0,1-3 0 0,0 1 0 16,1 2-176-16,1-2 176 0,1 1-128 0,1 1 128 16,0 3-128-16,2-1 128 0,-1 1 0 0,-8-3 0 15,0 0 0-15,32 19 0 0,-32-19 0 0,0 0 0 16,40 34 0-16,-40-34-128 0,0 0 128 0,42 39 144 16,-42-39-16-16,0 0-128 0,39 33 560 0,-39-33 0 15,0 0 0-15,33 21 0 0,-33-21-224 0,0 0-32 16,31 15-16-16,-23-13 0 0,2 1-288 0,-3-1 0 0,-2-2 128 0,2 0-128 15,-2 0-128-15,-1 0-96 0,1-2-16 0,-1 0-16416 16</inkml:trace>
  <inkml:trace contextRef="#ctx0" brushRef="#br3" timeOffset="-142397.22">10138 10605 19343 0,'0'-1'848'0,"-1"1"192"16,1 0-832-16,0 0-208 0,1 0 0 0,-1-2 0 15,1 2 1728-15,2 0 320 0,0-1 48 0,3 0 16 16,1-2 576-16,1 1 112 0,3-1 16 0,-2 1 16 0,2 0-1856 0,-1 0-368 16,2-1-80-16,-1-1-16 0,-1 1-384 0,1 1-128 15,0-1 0-15,-1-2 0 0,-1 1 0 0,-1-1 0 16,-1-1 0-16,-1 0 0 0,-1 1 0 0,-1-1 0 15,-1 0 0-15,-1 2 0 0,-2-3 0 0,-1 2-256 16,0-2 80-16,-2 2 16 16,-1-1-432-16,-1 0-96 0,-2-1-16 0,-1 0 0 15,-1 3 112-15,-2-1 16 0,1 2 0 0,-1 1 0 0,-1 2 320 0,0 0 80 16,0 1 16-16,0 0 0 0,1 2 160 0,0 1 0 16,-1 3 0-16,1-1 0 0,4-1 0 0,-1 2 0 15,1 2 160-15,0 3-160 0,0 2 736 0,2 2 48 16,5-16 16-16,-5 36 0 0,5-36 0 0,0 0 0 15,5 49 0-15,-5-49 0 0,0 0-480 0,20 44-80 0,-20-44-32 16,0 0 0-16,32 32-208 0,-32-32 0 0,0 0 128 0,40 17-128 16,-26-14 0-16,2 0 0 0,1-2 0 0,0-2 0 15,-1 0-144-15,1-2-80 0,-1 1-16 0</inkml:trace>
  <inkml:trace contextRef="#ctx0" brushRef="#br3" timeOffset="-141880.81">10450 10514 13823 0,'-8'-2'1216'0,"2"0"-960"0,2 2-256 0,1 0 0 0,2 0 784 0,0 0 112 0,1 0 32 0,-2 2 0 0,-1 0 1168 0,0 1 224 16,-1 2 48-16,1 1 16 0,1 2 208 15,0 1 32-15,2-9 16 0,0 0 0 0,0 0-1312 0,0 0-272 16,7 50-48-16,-7-50-16 0,0 0-512 0,0 0-96 15,17 48-32-15,-17-48 0 0,0 0-192 0,0 0-32 16,0 0-128-16,32 35 192 0,-25-33-192 0,0-2 0 16,-1 1 0-16,2-1 0 0,-1-1 0 0,1-1 0 15,0-2 0-15,-1-2 0 0,1 2 0 0,-1-4 0 16,1-1 0-16,-2 0 0 0,1-2-144 0,-2 0 144 16,-1 2-208-16,-1-1 80 15,0 2-304-15,-2-2-48 0,-1 2-16 0,0-1 0 16,0 2 0-16,-1 0 0 0,-1 0 0 0,-1 2 0 0,0 0 320 0,0 2 176 15,1 1-192-15,-1 1 192 0,0 2 0 0,-1 1 0 16,1 1 0-16,-1 2 0 0,0-1 272 0,0 4 64 0,2 1 16 16,2-9 0-16,0 0 192 0,-6 33 32 0,6-33 16 0,0 0 0 15,0 0-288-15,7 55-64 0,-7-55-16 0,0 0 0 16,13 52-224-16,-13-52 128 0,0 0-128 0,13 47 0 16,-13-47 0-16,0 0 128 0,11 50-128 0,-11-50 0 15,0 0 0-15,9 57 0 0,-9-57 0 0,0 0 0 16,5 57 0-16,-5-57 0 0,-2 36 0 0,2-36 0 15,-7 33 0-15,7-33 0 0,-11 28 0 0,3-16 0 16,-1-2 0-16,-2-1 0 0,0-4 0 0,-1 0 0 16,-1-2 0-16,0-2 0 0,1-1 0 0,0-2 0 15,0 0 0-15,-1-4 0 0,1 2 0 0,0-3 0 16,0 0-992-16,1-1-192 0,0-1-32 0,2 0-15584 16</inkml:trace>
  <inkml:trace contextRef="#ctx0" brushRef="#br3" timeOffset="-141604.71">10785 10763 23039 0,'-2'0'1024'0,"1"3"192"0,1-1-960 0,0 1-256 0,1-1 0 0,0 0 0 15,0 1 576-15,-1 1 80 0,0-4 16 0,0 0 0 16,0 0 1280-16,-5 52 256 0,5-52 48 0,-11 31 16 16,11-31-1488-16,-13 24-288 0,6-15-64 0,-3 1-16 15,0-2-416-15,-2 0 0 0,0-2-144 0,-1-2-15392 16</inkml:trace>
  <inkml:trace contextRef="#ctx0" brushRef="#br3" timeOffset="-141147.15">10954 10537 15663 0,'-2'1'688'0,"1"1"144"0,0-1-656 0,1 1-176 16,0 0 0-16,1-1 0 0,0 3 944 0,0-2 144 15,-1-2 48-15,0 0 0 0,0 0 1344 0,16 48 272 16,-16-48 48-16,0 0 16 0,23 54-1248 0,-23-54-240 16,0 0-48-16,28 52-16 0,-28-52-304 0,0 0-64 0,27 41-16 15,-27-41 0-15,0 0-368 0,0 0-64 0,30 35 0 0,-30-35-16 16,0 0-240-16,0 0-64 0,0 0 0 0,0 0 0 16,32 19-128-16,-29-21 0 0,0 0 144 0,-1-1-144 15,1-1 176-15,-1-2-48 0,-1 0 0 0,1-4 0 16,-1 3-128-16,1-2 160 0,-1-1-160 0,0 0 160 15,-1 1-160-15,0 0 0 0,1-2 0 0,-1 0 0 16,-1 1 0-16,0-1 0 0,-1 0 0 0,0 1 0 16,-1-4-144-16,0 2 144 0,-2-3 0 0,1 3 0 15,1-2-640-15,-1 2-32 0,1 1 0 16,1 1 0-16,1 0-1808 0,2 3-352 0</inkml:trace>
  <inkml:trace contextRef="#ctx0" brushRef="#br3" timeOffset="-140396.15">11430 10552 6447 0,'-9'-1'576'0,"3"0"-576"16,1 1 0-16,1-2 0 0,1 0 912 0,2 2 80 15,-2-1 16-15,-2-1 0 0,-2-1 864 0,-3 1 176 16,-1-2 48-16,0 1 0 0,2 0 64 0,0 0 16 15,0 0 0-15,2 1 0 0,0 1-976 0,0 1-192 16,0 0-48-16,-1 3 0 0,2 0-240 0,-1 0-48 16,1 2-16-16,-1 2 0 0,1 1-160 0,-1-1-48 15,2 4 0-15,-1 1 0 0,6-12 208 0,0 0 48 0,-9 43 0 0,9-43 0 16,0 0-48-16,-2 47 0 0,2-47 0 0,0 0 0 16,0 0-240-16,10 50-48 0,-10-50-16 0,0 0 0 15,0 0-192-15,0 0-32 0,27 38-128 0,-20-35 192 16,0 1-64-16,1-3-128 0,2-1 176 0,-1-1-176 15,1-1 160-15,-1-3-160 0,2 1 128 0,-2-3-128 16,0 2 0-16,-1-3 0 0,1-1 128 0,-2 2-128 16,1-3 0-16,-2 3 0 0,0-2 0 0,-1-1 0 15,0 1 0-15,-1-1 0 0,-1 2 0 0,-1-2 0 16,-1 2 0-16,-1 1 0 0,-1 0 0 0,0 1 0 16,-1 1-128-16,0 2 128 0,-1 0 0 0,-1 3 0 15,1 0 0-15,-1 3 0 0,0 2 0 0,0 1 0 16,1 2 0-16,3-8 0 0,0 0 0 0,0 0 0 0,-6 45 0 0,6-45 0 15,0 0 0-15,0 0 0 0,13 45 0 0,-13-45 0 16,0 0 0-16,0 0 128 0,32 26 0 0,-22-22 0 16,0 0 0-16,2-2 0 0,-1-2-128 0,1-2 192 15,0 1-192-15,0-4 192 0,-1 3-192 0,1-5 160 16,1 1-160-16,-1-3 160 0,1 1-160 0,-2 0 0 16,0-2 144-16,-2 1-144 0,0 0 0 0,0-3 0 15,-2 2 0-15,1-2 0 0,-3 1 0 0,-1 1 0 16,0-2 0-16,-2-2 0 0,1 2 0 0,-2 0 0 15,0-2 0-15,-2 0 0 0,1-1 0 0,-3-1 0 16,0 0 0-16,0-4-128 0,-2 0-112 0,0 0-16 16,-2-1 0-16,1 3 0 15,1 0-192-15,-1 4-32 0,1 5-16 0,0-1 0 0,2 6 128 0,0 1 32 0,0 3 0 16,-1 2 0-16,2-1 336 0,0 3 0 0,-1 4 0 0,0 1 0 16,3-9 0-16,0 0 160 0,-5 42-160 0,5-42 160 15,0 0 224-15,2 56 64 0,-2-56 0 0,4 46 0 16,-4-46-176-16,5 53-16 0,-5-53-16 0,10 49 0 15,-10-49-64-15,0 0-16 0,16 53 0 0,-16-53 0 16,0 0-16-16,22 38 0 0,-22-38 0 0,0 0 0 16,0 0-144-16,33 32 0 0,-25-27 144 0,-1 0-144 15,-1-5 0-15,1 2 0 0,-2-2-192 0,-1 0-18112 16</inkml:trace>
  <inkml:trace contextRef="#ctx0" brushRef="#br3" timeOffset="-140030.41">11805 10548 16575 0,'-7'-3'736'0,"2"1"160"0,1 0-720 0,2 1-176 16,2 1 0-16,0 0 0 0,0 0 1696 0,-1 1 304 15,0 1 64-15,-1 0 16 0,1 3 912 0,-1-1 176 16,2-4 32-16,0 0 16 0,0 0-1680 0,0 0-320 15,6 53-80-15,-6-53-16 0,0 0-576 0,12 45-112 16,-12-45-32-16,0 0 0 0,0 0-64 0,20 52-16 16,-20-52 0-16,0 0 0 0,0 0-80 0,26 34-32 15,-18-28 0-15,0-1 0 0,-1-2-80 0,2-1-128 16,0 0 176-16,-1-2-176 0,0-2 128 0,2 0-128 0,0-1 0 0,0-2 0 16,0 1 0-16,0-1 0 0,-2 0 0 0,0 0 0 15,2-2 0-15,-2 0 0 0,-1-2 0 0,0 1 0 16,-2-1 0-16,-3 2 0 0,0-3 0 0,-1 1 0 15,-1 0-192-15,-3-2 16 0,1 0 0 0,-1-1 0 32,-1 3-256-32,-1-1-48 0,1-1-16 0,-3-3 0 0,1 2-528 15,-2 0-128-15,3 2 0 0,-2 1-16 16,0 2-2224-16,1-1-448 0</inkml:trace>
  <inkml:trace contextRef="#ctx0" brushRef="#br3" timeOffset="-139597.68">12100 10612 8287 0,'-3'2'736'0,"2"-1"-592"15,0 0-144-15,1-1 0 0,1 2 2288 0,-1-2 416 16,1 0 96-16,1 3 16 0,0-2 400 0,2 1 96 16,0 0 16-16,1 0 0 0,1 0-1184 0,2-2-224 15,-1 1-64-15,2-1 0 0,2 0-1040 0,-1-1-224 16,1 1-32-16,1-2-16 0,0 1-384 0,0 0-160 15,1-4 128-15,-2 2-128 0,0-1 0 0,0 0 0 16,-2-2 0-16,0 0 0 0,0 0 0 0,-2 0 0 16,-1-1 0-16,0 2 0 0,0-3 0 0,-2 0 0 15,0 0 0-15,-2-2 0 16,-1 3-416-16,-1-1-16 0,-1 0 0 0,-3-1 0 16,0 1-944-16,-1 1-192 0,-1 1-32 0,-1 0-16 15,-2 2 336-15,0 1 64 0,0 3 0 0,2-1 16 0,3 1 960 0,-3 1 240 0,1 1 0 0,-4 1 0 16,-2 2 0-16,-2 4 0 0,-1 0 0 0,1 1 0 15,1 0 320-15,2 1-64 0,1 1 0 0,1 1 0 16,9-13 736-16,-14 30 144 0,14-30 16 0,0 0 16 16,-10 47-80-16,10-47 0 0,0 0-16 0,0 0 0 15,11 51-336-15,-11-51-64 0,0 0-16 0,0 0 0 16,31 32-336-16,-20-26-80 0,1-1-16 0,1-2 0 16,3 0-224-16,1-1 144 0,1-2-144 0,1 0 128 15,-1 0-128-15,0-4 0 0,0 1-192 0,0-1-17504 16</inkml:trace>
  <inkml:trace contextRef="#ctx0" brushRef="#br3" timeOffset="-139131.15">12405 10064 22111 0,'2'0'976'0,"0"1"208"0,2 2-944 0,0 1-240 0,1 0 0 0,-1 0 0 16,-4-4 1296-16,0 0 224 0,35 31 32 0,-35-31 16 16,48 48 512-16,-19-17 96 0,-1 2 32 0,0 1 0 15,-2-1-1168-15,-2-1-224 0,-24-32-48 0,41 60-16 16,-41-60-496-16,33 59-80 0,-33-59-32 0,23 59 0 15,-23-59-144-15,15 62 0 0,-15-62 0 0,4 62 128 0,-4-62-128 16,-4 57 128-16,4-57-128 0,-12 48 128 0,12-48 96 16,-19 38 16-16,19-38 0 0,-22 35 0 0,6-19 0 15,2-2 0-15,1-1 0 0,-2-2 0 0,-1 3-240 0,-3-4 0 16,1-3 128-16,1 0-128 0,2-3-160 0</inkml:trace>
  <inkml:trace contextRef="#ctx0" brushRef="#br3" timeOffset="-135597.75">13377 10520 13823 0,'-7'-8'1216'0,"2"4"-960"0,0 1-256 0,3 1 0 15,1 1 1744-15,1 1 304 0,0 0 64 0,0 0 16 16,-1-2-880-16,-1 2-176 0,1-1-48 0,0 1 0 16,2 1 624-16,0 1 112 0,-1-2 32 0,0 0 0 15,0 0-992-15,0 0-192 0,32 34-32 0,-32-34-16 16,0 0 112-16,36 40 32 0,-36-40 0 0,27 33 0 16,-27-33 0-16,30 29 0 0,-30-29 0 0,28 26 0 15,-28-26-336-15,27 21-64 0,-27-21-16 0,0 0 0 16,37 22-96-16,-28-17-32 0,1 0 0 0,-2-2 0 0,-1-3-160 0,-1 0 160 15,-2-2-160-15,0 0 160 0,0-2 0 0,-1-1 0 16,-1 0 0-16,0-3 0 0,0-1 80 0,0 0 16 16,-1-1 0-16,-1 0 0 0,1-1-256 0,-1 1 128 15,1-1-128-15,-1 1 0 0,0-2 0 0,0 2 0 16,-1 1 0-16,1 0 0 0,-1-1 0 0,1 3 0 16,-2-2 0-16,0-1 0 0,0 0-256 0,-1-1 48 15,0 1 16-15,-1 2 0 16,2 2-1136-16,1 0-208 0,0 1-64 0,1 2-15168 0</inkml:trace>
  <inkml:trace contextRef="#ctx0" brushRef="#br3" timeOffset="-135029.75">13998 10545 11967 0,'-8'-5'528'0,"2"3"112"0,-1 1-512 0,2 0-128 0,4-1 0 0,-1 1 0 16,0 1 160-16,-3-4 0 0,-1 1 0 0,-4-1 0 16,0-1 1904-16,0 0 384 0,2-2 80 0,0 2 16 15,4 3-304-15,-1-3-48 0,1 0-16 0,0 1 0 16,0-1-960-16,1 0-192 0,-1 1-32 0,2 1-16 16,-1 1-176-16,-1 1-32 0,0 1-16 0,1 0 0 15,-1 0-400-15,0 0-80 0,1 3-16 0,-2 0 0 0,1 0-128 0,0 1-128 16,-2 3 192-16,1-3-192 0,0 4 192 0,-1-2-64 15,6-6 0-15,0 0-128 0,-12 26 272 0,12-26-48 16,0 0-16-16,0 0 0 0,-9 43 48 0,9-43 0 16,0 0 0-16,0 0 0 0,6 50-128 0,-6-50 0 15,0 0-128-15,0 0 192 0,21 40-192 0,-21-40 176 16,0 0-176-16,0 0 160 0,30 20-160 0,-22-18 0 16,1 0 0-16,0-4 128 0,1 1-128 0,0-2 0 15,1 0 0-15,-1-2 0 0,1-2 0 0,1 0 0 16,-1 0 0-16,-1-3 0 0,1 0 0 0,-2 1 0 15,1 0 0-15,-2-2 0 0,-1 2 0 0,-1 0 0 16,-1 0 0-16,0 1 0 0,0-1 0 0,-3 2 0 16,0 0 0-16,-1 0 0 0,-1 0 0 0,-1 2 0 15,0 1-128-15,0 1 128 0,-1 0-160 0,0 1 160 0,0 2-208 16,0 2 80-16,0 1 128 0,0 2 0 0,2-5 0 0,0 0 0 16,0 0 0-16,-1 40 0 0,1-40 0 0,0 0-128 15,0 0 128-15,8 52 0 0,-8-52 0 0,0 0 0 16,0 0 0-16,14 50 144 0,-14-50-144 0,0 0 0 15,0 0 192-15,0 0-64 0,26 35 0 0,-22-32-128 16,2-1 128-16,0 0-128 0,-2-2 0 0,2 0 0 16,-2 0 0-16,2-2 0 0,-1 1 0 0,-1-2-11792 15,0 0-2384-15</inkml:trace>
  <inkml:trace contextRef="#ctx0" brushRef="#br3" timeOffset="-134747.47">14198 10292 24879 0,'-12'-5'1088'0,"3"2"256"0,3 1-1088 0,2 2-256 16,3 2 0-16,1-2 0 0,-1 3 272 0,0 0 0 15,-1 3 0-15,2-6 0 0,0 0 1744 0,0 0 352 16,-5 52 64-16,5-52 0 0,0 0-896 0,14 52-192 15,-14-52-48-15,16 43 0 0,-16-43-816 0,0 0-160 16,23 64-48-16,-23-64 0 0,17 55-80 0,-17-55 0 16,14 45-16-16,-14-45 0 0,0 0-176 0,18 53 128 15,-18-53-128-15,0 0 128 0,0 0-128 0,18 44 0 16,-18-44 0-16,0 0 0 0,0 0 0 0,0 0 0 16,0 0 0-16,0 0 0 15,0 0-768-15,13 2-48 0,-11-8 0 0</inkml:trace>
  <inkml:trace contextRef="#ctx0" brushRef="#br3" timeOffset="-134397.25">14393 10493 13823 0,'-2'-2'1216'0,"-1"2"-960"0,1 2-256 0,1-2 0 0,1 0 1264 0,0 0 208 0,0 0 32 0,-2 1 16 15,0 1 1216-15,1 0 240 0,-2 0 48 0,1 3 16 16,1-2-608-16,0 1-128 0,1-4-32 0,0 0 0 0,0 0-1424 0,0 0-272 15,0 0-64-15,18 51-16 0,-18-51-112 0,0 0 0 16,0 0-16-16,23 49 0 0,-23-49-80 0,0 0-16 16,0 0 0-16,28 44 0 0,-28-44-80 0,0 0 0 15,0 0-16-15,33 25 0 0,-25-21-176 0,2-1 0 16,-2-1 144-16,1-2-144 0,1 0 0 0,-2-4 0 16,0 1 0-16,0-1 0 0,-1-1 0 0,1-1 0 15,-2 2 0-15,0-4 0 0,-1-1 0 0,0 1 0 16,-1-1 0-16,-3 0 0 0,0 2 0 0,-2-3-128 15,1-1 128-15,-1 2 0 0,-2 1-160 0,-1-2 160 16,-2 1-192-16,-1-2 192 0,0 1-384 0,-1-2 48 16,0 0 0-16,0 2 0 15,2 4-176-15,-1-2-48 0,0 2 0 0,1 1 0 16,0 2-624-16,3 2-128 0,1 1-32 0,1 1-9536 0,3 1-1904 0</inkml:trace>
  <inkml:trace contextRef="#ctx0" brushRef="#br3" timeOffset="-133980.43">14741 10550 17503 0,'-4'1'768'16,"0"-1"176"-16,1 1-752 0,2-1-192 0,1 0 0 0,0 0 0 16,0 0 1600-16,0 0 304 0,0 0 48 0,0 0 16 15,1 0 816-15,2 0 160 0,2 0 48 0,0 0 0 16,3-1-1648-16,1 0-320 0,1-1-64 0,1-1 0 15,1 1-592-15,-1-1-112 0,-2 0-32 0,0-1 0 0,1 0-224 16,1-1 128-16,0-2-128 0,0 2 0 0,-2-2 0 0,-1 0 0 16,0 0 0-16,-2 0 0 0,0-1 0 0,-4-1 0 15,1 2 0-15,-3-1 0 0,0 0 0 0,-2 0 0 16,-1 1 0-16,-2 0 0 0,-1 0-256 0,-1 0 48 16,-1 2 16-16,-2-1 0 0,0 1-144 0,-1 2-32 15,0 1 0-15,-1 1 0 0,0 2 192 0,1 1 48 16,1 0 0-16,-2 3 0 0,1-1 128 0,-1 4 0 15,2 1 0-15,2 0 0 0,-1 1 0 0,9-10 0 16,-12 24 0-16,12-24 0 0,0 0 224 0,-7 42-32 16,7-42 0-16,0 0 0 0,4 50 208 0,-4-50 48 15,0 0 0-15,13 45 0 0,-13-45-256 0,0 0-32 16,28 33-16-16,-28-33 0 0,26 17-144 0,-11-12 0 16,1-1 0-16,1-1 128 0,-1-3-128 0,2 0 0 15,1-3 0-15,0-1 0 16,-1-1-480-16,-2 0-80 0</inkml:trace>
  <inkml:trace contextRef="#ctx0" brushRef="#br3" timeOffset="-133564.05">15256 10394 12783 0,'-7'-5'272'0,"0"2"64"0,1 1 16 0,3 2 16 0,1-2-368 0,0 2 0 16,0 0 0-16,-2 0 0 0,-4-2 2640 0,-1 1 464 16,-1 1 96-16,-1 0 0 0,1 0-480 0,0 1-96 15,2 1-32-15,-1 1 0 0,2-1-1408 0,0 2-288 16,-1-1-48-16,1 0-16 0,-1 0-192 0,1 0-64 16,-1 2 0-16,2-1 0 0,0-1-320 0,1 2-64 15,0-2 0-15,1 0-16 0,2 2-176 0,0-1 128 16,1 0-128-16,1-4 128 0,0 0-128 0,0 0 0 15,0 0 0-15,0 0 0 0,0 0 0 0,24 40 0 16,-24-40 0-16,0 0 0 0,0 0 0 0,31 19 0 16,-31-19 0-16,26 12 0 0,-26-12 0 0,31 14 0 15,-31-14 0-15,29 14 0 0,-29-14-128 0,25 16 128 16,-25-16 0-16,0 0 0 0,26 27 0 0,-26-27 0 0,0 0 0 16,0 0 0-16,17 43 0 0,-17-43 0 0,0 0 0 0,0 0 0 15,-12 40 0-15,3-31 0 0,0-2 0 0,-1 1 128 16,-1-1 16-16,2 0 0 0,1-3 0 0,0-1 0 15,3 2-144-15,0-2 0 0,2-2 0 0,-1 1 0 16,0-2 0-16,1 0 0 0,0 0 0 0</inkml:trace>
  <inkml:trace contextRef="#ctx0" brushRef="#br3" timeOffset="-131914.12">15826 9981 20271 0,'-3'2'1792'0,"0"-2"-1424"15,1 0-368-15,1 0 0 0,1 0 544 0,-2 3 32 0,-2-1 16 0,-1 0 0 16,-3 6 1024-16,-1 1 208 0,0 3 32 0,1 2 16 16,-1 1-704-16,9-15-144 0,-15 38-16 0,7-15-16 15,-1 3-112-15,0 5-32 0,-1 2 0 0,1 0 0 16,0 3 48-16,1-3 16 0,1-1 0 0,7-32 0 16,-11 59-464-16,11-59-112 0,-6 49-16 0,6-49 0 15,2 49-48-15,-2-49-16 0,10 51 0 0,-10-51 0 16,20 49-64-16,-20-49-32 0,28 45 0 0,-28-45 0 15,36 36-160-15,-36-36 128 0,43 33-128 0,-43-33 128 16,51 31-128-16,-23-17 0 0,0-2 0 0,-1 2 0 16,-2-5 0-16,1 1 0 0,0 0 0 0,-2-1-12384 15,-2-2-2528-15</inkml:trace>
  <inkml:trace contextRef="#ctx0" brushRef="#br2" timeOffset="-125314.73">3742 8339 16575 0,'-3'0'1472'0,"1"0"-1168"16,1 1-304-16,1-1 0 0,0 0 192 0,-1 0 0 15,-1 2-16-15,-1 1 0 0,0-1 1392 0,0 3 288 16,3 2 48-16,0 2 16 0,0-9-864 0,0 0-160 16,0 0-48-16,20 48 0 0,-20-48-176 0,0 0-32 15,24 46-16-15,-24-46 0 0,0 0 256 0,23 43 48 16,-23-43 16-16,0 0 0 0,0 0-368 0,24 41-64 15,-24-41 0-15,0 0-16 0,0 0-240 0,0 0-32 16,0 0-16-16,0 0 0 0,0 0 16 0,0 0 0 0,0 0 0 0,0 0 0 16,0 0 224-16,0 0 32 0,-1 11 16 0,-2-19 0 15,0-1-368-15,1 0-128 0,-1-1 0 0,1 0 0 16,1-1 0-16,-1 1 0 0,0 0 0 0,0 0-160 16,1-3 32-16,0 0 0 0,0 1 0 0,0-2 0 31,1 2-608-31,-1 1-112 0,1-1-32 0,0 1 0 15,1 3-208-15,1 1-32 0,1 2-16 0,1 0 0 0,-1 1 432 16,3 1 64-16,0 2 32 0,2 0 0 0,0-1 464 0,1 2 144 0,0 0 0 0,0 2 0 16,1 0 0-16,0 0 0 0,0 3 0 0,-10-5 0 15,0 0 0-15,0 0-128 0,38 25 128 0,-38-25 0 16,0 0 0-16,0 0 0 0,32 49 128 0,-32-49-128 16,0 0 576-16,20 43 0 0,-20-43 16 0,0 0 0 0,0 0 176 0,16 45 16 15,-16-45 16-15,0 0 0 0,0 0-320 0,0 0-64 16,6 42-16-16,-5-36 0 0,-1 0-272 0,0-3-128 15,0 0 128-15,0-2-128 0,0 1 0 0,0-2 0 16,0-2 0-16,1 0-15360 16</inkml:trace>
  <inkml:trace contextRef="#ctx0" brushRef="#br2" timeOffset="-124879.73">4069 8390 14735 0,'-6'-2'1312'0,"1"-1"-1056"0,3 3-256 0,0 0 0 15,2 0 1232-15,0 0 192 0,1 0 48 0,0 0 0 16,0 1 128-16,0 1 16 0,4 0 16 0,1-2 0 16,0 2 352-16,2-1 80 0,3 1 16 0,-1-2 0 15,0 0-1312-15,-1 0-272 0,1 0-48 0,0 0-16 16,-1-3-240-16,0 1-64 0,1 0 0 0,-2-1 0 15,-1-2-128-15,1 2 0 0,-1 0 0 0,-1-3 0 16,-1 0 0-16,1 1 0 0,-2-2 0 0,0 0 0 16,0 2 0-16,-1-3-144 0,-1 2 144 0,0-2 0 15,1 4-384-15,-2-3 16 0,0 3 16 0,-2-2 0 16,0 1-816 0,-1 2-176-16,-1 0-16 0,1 0-16 15,-2 3 224-15,-2 0 64 0,1 0 0 0,-3 2 0 0,2 1 672 0,-2-1 144 0,-1 3 16 0,0 0 16 16,0 1 240-16,-1 2 0 0,1-1 0 0,1 2 0 0,-1 3 640 0,2-1 80 15,1 2 16-15,0-1 0 0,1 2 480 0,2-1 80 16,1 0 32-16,1 1 0 0,1-14-336 0,0 0-64 16,0 0-16-16,8 45 0 0,-8-45-464 0,0 0-80 15,0 0-32-15,0 0 0 0,35 33-336 0,-25-28 0 16,2-2 0-16,1-2 0 0,1-2 0 0,0-1 0 16,1-1 0-16,1-2-16080 15</inkml:trace>
  <inkml:trace contextRef="#ctx0" brushRef="#br2" timeOffset="-124313.43">4332 8322 9215 0,'-6'2'816'0,"3"0"-656"0,1-2-160 0,1 2 0 15,1-1 1264-15,-1 1 208 0,-2 1 64 0,-1 3 0 16,-1 1 800-16,0 3 160 0,2 1 48 0,2-1 0 15,1-10 32-15,0 0 16 0,0 0 0 0,17 46 0 16,-17-46-1344-16,0 0-272 0,0 0-48 0,32 35-16 16,-32-35-272-16,0 0-48 0,0 0-16 0,37 21 0 15,-28-18-320-15,0-1-64 0,0 0 0 0,0-2-16 16,-1-2-176-16,1 0 0 0,-1-1 144 0,0 1-144 16,1-3 0-16,-3 0 0 0,2-1 0 0,-2 0 0 15,1-1 0-15,-2-1 0 0,0 0 0 0,-1 3 0 16,-1-4 0-16,0 4 0 0,-2-3 0 0,0 2 0 0,-1-2 0 0,-1 2 0 15,0 1-144-15,-1 0 144 16,0 0-464-16,-1 0-32 0,-1 3 0 0,0-2 0 16,0 3 0-16,-1-1 0 0,0 2 0 0,2 0 0 0,-1 2 368 0,1 1 128 15,0 0 0-15,1 0-144 0,-1 3 144 0,0-2 0 16,1 3 0-16,1 0 0 0,1 1 0 0,1-1 0 16,1 2 0-16,1-1 0 0,0 0 208 0,2-2-16 15,2 0-16-15,-1 0 0 0,2 0 208 0,0-1 32 16,0-2 16-16,2 0 0 0,1 0-64 0,-1-3-16 15,0 0 0-15,1-2 0 0,1 1-208 0,-1-2-144 16,0-2 192-16,1 0-192 0,-1-2 0 0,-1 0 0 16,0-1 0-16,-2 2 0 0,1-2 0 0,-3-1 0 15,1 2 0-15,-3-3 0 0,1 3 0 0,-2 0 0 0,0 0 0 0,-2 0 0 16,-1 0 0-16,-2 2 0 0,-1 0 0 0,-1-2 0 16,0 3 0-16,-2-2 0 0,0 2 0 0,-3-1 0 15,1 0 0-15,-1 1 0 0,-1-1 0 0,0 0 0 16,1 1-288-16,0 1-16 0,0-2 0 0,2 2 0 31,0 2-1424-31,2-2-304 0,1 3-48 0,1 0-12720 0</inkml:trace>
  <inkml:trace contextRef="#ctx0" brushRef="#br2" timeOffset="-124053.22">4818 8179 17503 0,'-7'5'1552'16,"4"-1"-1232"-16,-1 1-320 0,2-2 0 0,2 1 1424 0,0-2 240 15,1 4 32-15,-1 0 16 0,0-6 368 0,0 0 80 16,5 52 16-16,-5-52 0 0,9 46-288 0,-9-46-48 16,0 0-16-16,20 57 0 0,-20-57-1152 0,0 0-224 15,25 50-64-15,-25-50 0 0,0 0-240 0,20 42-144 16,-20-42 160-16,0 0-160 0,0 0 0 0,0 0 128 15,17 45-128-15,-17-40 0 0,0 0 0 0,-2-1 0 16,0-3 0-16,-1 1 0 0,0-2-240 0,0 0-32 16,-1-2-16-16,0 1-17088 0</inkml:trace>
  <inkml:trace contextRef="#ctx0" brushRef="#br2" timeOffset="-123663.22">4988 8202 14735 0,'-2'0'1312'0,"1"0"-1056"0,1 0-256 0,0 0 0 15,0 1 1520-15,0 1 240 0,-1-1 48 0,0 3 16 16,0 0 368-16,1 4 80 0,-1-3 16 0,1 4 0 16,0-9-512-16,0 0-112 0,0 0 0 0,-2 36-16 15,0-25-1248-15,0-3-240 0,-1 2-160 0,-2-1 192 16,0 0-192-16,-3-2 0 0,1 1 0 0,-2-2 0 15,0 1 0-15,0-3 0 0,-1-1 0 0,0 2 0 0,-1-2 0 0,2-1 0 16,0-2-128-16,0 1 128 0,3-2 0 0,0 1-144 16,2 0 144-16,1-2 0 0,1 0-368 0,1 1 48 15,1 1 0-15,1-2 0 16,2 2-288-16,1 0-48 0,2 0-16 0,1 2 0 0,0-1 464 0,2 3 208 16,1-2-192-16,-1 3 192 0,1 1 0 0,-1 0 0 15,1-1 0-15,-10-5 0 0,0 0 320 0,0 0 64 16,39 28 32-16,-39-28 0 0,0 0 320 0,0 0 64 15,34 24 16-15,-28-19 0 0,2 0-432 0,-3-1-96 16,2 1-16-16,-2-2 0 0,1 1-272 0,-1-2 0 16,-1 0 0-16,-1-1 0 15,1 1-432-15,-2 0-80 0,0-1-32 0,0 1-15344 0</inkml:trace>
  <inkml:trace contextRef="#ctx0" brushRef="#br2" timeOffset="-123230.9">5176 8366 11055 0,'0'-1'976'0,"0"0"-784"0,1-1-192 0,1 0 0 15,0 1 2304-15,-1 1 400 0,2-2 96 0,1 0 16 16,2 1-480-16,5-3-96 0,0 1 0 0,1-1-16 15,0 1-640-15,0 1-128 0,-1-2-32 0,0 1 0 0,-2 0-976 0,1 1-208 16,0-3-48-16,-3 0 0 0,0 2-192 0,-2-1 0 16,0-1 0-16,-1 1 0 0,-1-1-144 0,0 0 144 15,-2 1 0-15,-1-3-144 0,0 3 144 0,-1-1-192 16,-2-1 192-16,0 2-192 16,-1-1-336-16,-1 0-80 0,-1 1-16 0,-2-1 0 15,1 2-192-15,-1 2-32 0,-3 0-16 0,1 1 0 0,1 1 528 0,0 0 96 16,-1 4 32-16,0-2 0 0,1 3 208 0,0 0 0 15,-2 1 0-15,2 4 0 0,0 0 304 0,2 2 48 16,0-1 16-16,2 2 0 0,2-1 592 0,3-13 128 16,0 0 32-16,-1 41 0 0,1-41-352 0,0 0-64 15,0 0 0-15,16 49-16 0,-16-49-288 0,0 0-48 16,0 0-16-16,33 30 0 0,-23-25-336 0,0-2 128 16,1 0-128-16,-1-3 0 0,1 1 0 0,-1-2 0 0,0 1 0 15,1-3-11072-15,2 0-2224 16</inkml:trace>
  <inkml:trace contextRef="#ctx0" brushRef="#br2" timeOffset="-122597.11">5517 8217 22111 0,'-4'-5'976'0,"0"4"208"15,0 0-944-15,1 1-240 0,2 0 0 0,0 0 0 16,1 1 896-16,-3 0 128 0,0 2 16 0,-2 2 16 0,2 1 1376 0,-1 2 288 16,3 1 48-16,1-9 16 0,0 0-1472 0,0 0-288 15,6 50-64-15,-6-50-16 16,0 0-528-16,0 0-96 0,22 55-32 0,-22-55 0 0,0 0-32 0,0 0-16 16,31 47 0-16,-31-47 0 0,0 0-240 0,0 0 144 15,39 33-144-15,-28-29 128 0,-1-1-128 0,1 0 0 16,-1-3 0-16,0 0 0 0,0-3 0 0,-1 0 0 15,0-1 0-15,0-3 0 0,0 0-240 0,-1-3 80 16,-1 1 16-16,0-1 0 16,-1 1-368-16,-1 1-64 0,0-3 0 0,-2 1-16 15,-1 1-368-15,-1-3-64 0,0 2 0 0,-2-1-16 16,1 4 144-16,-2-3 48 0,0 1 0 0,-1 2 0 16,0-1 176-16,0 4 32 0,0-1 16 0,-2 0 0 0,1 1 256 0,-1 2 48 0,0 1 16 0,1 1 0 15,1 0 304-15,0 1 0 0,0 1 176 0,0 1-176 16,1 0 512-16,0 2 0 0,1 0 0 0,1-1 0 15,1 2 336-15,0 0 64 0,2 2 16 0,-3-8 0 16,0 0-256-16,0 0-48 0,0 0-16 0,28 50 0 16,-28-50-144-16,0 0-16 0,0 0-16 0,31 49 0 15,-31-49-48-15,0 0-16 0,23 41 0 0,-23-41 0 16,0 0-224-16,22 44-144 0,-22-44 192 0,0 0-192 16,20 43 160-16,-20-43-160 0,0 0 128 0,12 44-128 15,-12-44 0-15,0 0 0 0,2 49 128 0,-2-49-128 16,0 0 0-16,-8 48 0 0,8-48 0 0,-12 32 0 15,4-18 0-15,-3-2 0 0,-2 0 0 0,0-2 0 16,-1-3 0-16,-2-2 0 0,0-1 0 0,-1-3 0 16,3-1 0-16,-2-3-192 0,1 1 64 0,1-1 128 15,1-4-704-15,0 1-32 0,0-2 0 0,2-2 0 16,1-1-16-16,1-1 0 0,3-2 0 0,1 1 0 0,2-1 400 0,1-1 80 16,1-3 16-16,1-1 0 0,3 3-16 0,0-1 0 15,3 0 0-15,0 2 0 16,3 1-272-16,0 1-48 0,1 2-16 0,1 0-8512 15,0 4-1696-15</inkml:trace>
  <inkml:trace contextRef="#ctx0" brushRef="#br2" timeOffset="-122156.22">6187 8202 29487 0,'0'0'2624'0,"1"0"-2112"15,1-2-512-15,1 2 0 0,0-1 0 0,1 0-256 16,2-1 32-16,4-1 0 0,5-2 608 0,3 1 128 16,1 1 32-16,0-1 0 0,-1 3 208 0,0 1 32 15,1 0 16-15,-1 0 0 16,-2 1-1504-16,0 3-288 0</inkml:trace>
  <inkml:trace contextRef="#ctx0" brushRef="#br2" timeOffset="-121936.33">6203 8351 22111 0,'0'0'1968'0,"0"0"-1584"0,0 0-384 0,0 0 0 15,2-1 624-15,1 1 32 0,1-2 16 0,2 1 0 16,4-3 1552-16,3 1 304 0,1 1 64 0,2-2 16 15,3 0-1264-15,0 2-256 0,2 0-64 0,0 0 0 16,-1-1-816-16,0 3-208 0,-1-2 0 0,-1 2-11104 16,-1 0-2272-16</inkml:trace>
  <inkml:trace contextRef="#ctx0" brushRef="#br2" timeOffset="-119880.28">6932 7797 9215 0,'-1'-4'816'0,"1"3"-656"16,0-1-160-16,0 2 0 0,0-1 832 0,-1 0 128 15,0-1 16-15,0-3 16 0,-1 2 1056 0,0-1 224 16,0 1 32-16,0-1 16 0,1 3-400 0,1 1-96 15,0 0-16-15,-1 3 0 0,0-1-928 0,0 3-192 16,0 0-48-16,0 2 0 0,1 0-32 0,-1 2-16 16,0-1 0-16,1 1 0 0,0-2 112 0,0 0 0 15,0 0 16-15,0 1 0 0,0-4-240 0,1 1-48 16,-1 0-16-16,0-3 0 0,1 1-192 0,-1-1-32 16,0 0-16-16,1 1 0 0,-1-3-176 0,1 0 0 15,0 0 0-15,0-3 0 0,0 1 0 0,1-3 0 16,0 3 0-16,1-3 0 0,0-1 0 0,0 0 0 15,1-1-128-15,0 0 128 0,0 1 0 0,-1-2-176 0,2 1 176 16,-1-1-128 0,-1-1-400-16,1 2-80 0,0-1-16 0,-1-1 0 15,-2 2-288-15,1 0-64 0,0 2-16 0,0-1 0 0,0 2 480 0,-1 0 80 0,0 4 32 0,-1-2 0 16,1 2 400-16,-1 0-128 0,0 0 128 0,0 2 0 16,0 3 0-16,1 2 0 0,-1-2 0 0,1 3 0 15,0 0 128-15,1-1 48 0,-2-7 16 0,0 0 0 16,0 0 480-16,0 0 96 0,9 48 32 0,-7-41 0 15,0 0-48-15,-1-2-16 0,1 2 0 0,0-5 0 16,-1 1-144-16,0-1-16 0,0 0-16 0,0-1 0 16,1-1-224-16,0-1-32 0,0-1-16 0,0 0 0 15,-1-1-160-15,2 1-128 0,-1-2 144 0,2 0-144 16,0 0 0-16,-1-3 0 0,0 2 0 0,1-2 0 16,1 1 0-16,-2 0 0 0,1-1 0 0,-1 0 0 15,0 1 0-15,-1 0 0 0,0-1-160 0,-1 0 160 16,1 2-512-16,-2 0-32 0,0 0 0 0,-1 2 0 15,0 2-240-15,0-1-48 0,-1 2-16 0,0 0 0 0,-1 2 448 0,0 0 80 16,-1 3 32-16,0 0 0 0,0-1 288 0,-1 4 0 16,0-2 0-16,1 3 0 0,0-1 0 0,2-1 0 15,0-1 0-15,1 0 0 0,0 1 0 0,2 0 0 16,1-1 0-16,-1 0 0 16,0 2-384-16,2-4-112 0</inkml:trace>
  <inkml:trace contextRef="#ctx0" brushRef="#br2" timeOffset="-118680.65">8089 7724 10127 0,'-2'0'896'0,"0"0"-704"16,1 1-192-16,1 0 0 0,0-1 1360 0,0 2 240 15,0 1 64-15,-2 2 0 0,1 0 240 0,-1 4 48 16,2 0 16-16,-1 1 0 0,1-10-240 0,0 0-32 16,0 0-16-16,8 45 0 0,-8-45-992 0,0 0-208 15,0 0-32-15,0 0-16 0,0 0-208 0,21 42-32 16,-19-37-16-16,1-4 0 0,0 1-32 0,-1-2 0 15,1 0 0-15,-2-3 0 0,2-1-144 0,0 1 0 16,0-3 0-16,-1 0 128 0,1 0-128 0,-1 0 0 16,0-3 0-16,0 2 0 0,0-5-192 0,-1 2 192 15,0 1-160-15,-1 0 160 16,1-1-624-16,0 1-16 0,-1 0-16 0,1 1 0 16,-2-1-240-16,1 1-64 0,-1 1 0 0,0 0 0 15,1 0 320-15,-2 2 48 0,0 0 16 0,1 3 0 0,0 0 384 0,0 2 192 0,1 2-160 0,-1 0 160 16,1 1 0-16,0 2 0 0,0-1 0 0,0 4 0 15,0-1 160-15,2 2 32 0,-2-9 0 0,0 0 0 16,0 0 816-16,0 0 160 0,11 52 48 0,-11-52 0 16,0 0 16-16,0 0 16 0,0 0 0 0,16 49 0 15,-12-41-352-15,-1-2-64 0,0 0 0 0,1-1-16 16,-1-1-352-16,1-1-64 0,0 0-16 0,-1-1 0 16,-1-2-176-16,2 0-32 0,-1 0-16 0,0-3 0 15,-1 1-160-15,0-3 192 0,2 3-192 0,0-5 192 0,0 2-192 16,0 0 0-16,1-2 0 0,-1 0 0 0,1 0 0 0,0-3 0 15,-1 3 0-15,0-1 0 0,0-1 0 0,-1 3-144 16,-1-2 144-16,0 1 0 0,0-1-416 0,0-1 32 16,-1 1 0-16,-1 0 0 15,1 2-576-15,-1 0-128 0,1 2 0 0,-1 1-16 16,1 3 416-16,-2 0 96 0,1 1 16 0,0 3 0 0,-2 1 448 0,1 2 128 16,0 2 0-16,-1-1 0 0,2 2 0 0,-1 1 0 15,1-11 160-15,0 0-160 0,0 0 720 0,3 47 48 16,-3-47 0-16,0 0 0 0,0 0-96 0,0 0-16 15,10 52 0-15,-7-45 0 0,0 1-432 0,-1-1-96 16,0 0 0-16,0 0-16272 0</inkml:trace>
  <inkml:trace contextRef="#ctx0" brushRef="#br2" timeOffset="-116756.05">7404 8084 24879 0,'-1'-1'2208'0,"1"1"-1760"16,1 0-448-16,-1 0 0 0,2 0 320 0,1 0-32 15,1 0 0-15,1 0 0 0,5 0 432 0,4 0 96 16,2 1 16-16,7-1 0 0,2 2-432 0,4-1-80 16,5 1 0-16,4-2-9072 15,4 0-1808-15</inkml:trace>
  <inkml:trace contextRef="#ctx0" brushRef="#br3" timeOffset="-106947.39">16226 9815 14735 0,'-5'-7'1312'0,"3"3"-1056"0,-1 1-256 0,1 0 0 15,2 1 848-15,0 2 112 0,0 0 32 0,0-4 0 16,0 1 416-16,0-2 96 0,1 1 16 0,-1-1 0 15,2 2 416-15,0 1 96 0,0 0 16 0,0 0 0 16,1 4-1232-16,-2 0-240 0,1 0-64 0,-1 4 0 16,0 0 0-16,-1-6-16 0,0 0 0 0,0 0 0 15,1 51 112-15,-1-51 32 0,0 0 0 0,0 51 0 16,0-51-80-16,0 0-16 0,1 52 0 0,-1-52 0 16,0 0-272-16,2 40-48 0,-2-40-16 0,0 0 0 15,0 0-208-15,0 0 176 0,7 49-176 0,-5-43 160 16,0 0-160-16,-1-3 0 0,2 2 0 0,-1-4 0 15,1 1 0-15,-2-1 0 0,1-1 0 0</inkml:trace>
  <inkml:trace contextRef="#ctx0" brushRef="#br3" timeOffset="-105481.02">16496 9746 6447 0,'-3'-2'576'0,"1"0"-576"16,1 2 0-16,2 0 0 0,-1 0 736 0,1 0 32 0,-1-2 16 0,-1 1 0 15,1-1 560-15,1 1 96 0,0 1 32 0,1 1 0 16,0 1 64-16,2 3 32 0,-1-1 0 0,2 2 0 15,-1 1-400-15,-4-7-80 0,0 0 0 0,0 0-16 16,24 54 160-16,-24-54 48 0,0 0 0 0,21 57 0 16,-21-57-224-16,0 0-32 0,19 60-16 0,-19-60 0 15,0 0-368-15,14 56-80 0,-14-56-16 0,0 0 0 16,8 48-160-16,-8-48-16 0,0 0-16 0,0 0 0 16,5 52-192-16,-5-52-32 0,0 0-128 0,0 0 192 15,0 0-192-15,5 45 0 0,-2-38 0 0,0-3-16000 16</inkml:trace>
  <inkml:trace contextRef="#ctx0" brushRef="#br3" timeOffset="-100706.5">16868 10811 12895 0,'1'2'1152'0,"-1"1"-928"15,1-1-224-15,-1 0 0 0,1 3 672 0,0-3 96 16,-1 3 0-16,0-5 16 0,0 0 1104 0,0 0 224 16,6 52 32-16,-6-52 16 0,0 0 400 0,2 46 64 15,-2-46 32-15,0 0 0 0,0 0-1552 0,-9 54-304 16,9-54-64-16,-17 30-16 0,4-13-480 0,-6 0-112 15,-2-1 0-15,-9 6-16096 16</inkml:trace>
  <inkml:trace contextRef="#ctx0" brushRef="#br3" timeOffset="-96914.55">17493 9841 9215 0,'-1'-2'816'0,"0"1"-656"0,2-1-160 0,-1 1 0 16,1 1 864-16,-1-1 144 0,0-1 16 0,1-1 16 16,0-2 1072-16,1 1 224 0,-1-1 32 0,1 2 16 15,0 0-208-15,0 2-32 0,1 1-16 0,0 1 0 16,-1 0-880-16,2 4-176 0,-1 0-48 0,0-1 0 16,-3-4 64-16,0 0 0 0,0 0 0 0,0 0 0 15,15 55-256-15,-15-55-64 0,0 0 0 0,0 0 0 16,9 55-320-16,-9-55-64 0,0 0 0 0,0 0-16 0,7 45-160 0,-7-45-16 15,0 0-16-15,0 0 0 0,0 0-176 0,0 0 160 16,0 0-160-16,10 45 160 0,-8-41-160 0,-1-1 0 16,1 2 0-16,-2-3 0 15,0 0-432-15,-1 1-16 0</inkml:trace>
  <inkml:trace contextRef="#ctx0" brushRef="#br3" timeOffset="-87830.94">15045 7292 3679 0,'-1'-4'320'0,"-1"1"-320"0,0 1 0 0,1 2 0 0,1-2 320 0,0 2 0 15,0 0 0-15,-1-1 0 0,0 1 416 0,-1-2 80 16,1 2 16-16,-1-2 0 0,2 2 160 0,0-2 32 16,0 2 16-16,1 0 0 0,1 0-592 0,0-1-112 15,1 1-16-15,-1 0-16 0,1-2 0 0,-1 2 0 16,1 0 0-16,0-2 0 0,0 1 288 0,-1 1 64 15,2 0 16-15,-1-2 0 0,1 2 96 0,-1 0 0 16,2-1 16-16,0 0 0 0,-1 1-192 0,2 0-32 16,0 0-16-16,3 0 0 0,0 0-160 0,0 0-16 15,2 0-16-15,0 0 0 0,1 0-192 0,0 0-32 16,1 0-128-16,-1 0 192 0,1 0-192 0,-1 0 0 16,1 0 128-16,1-2-128 0,0 2 0 0,1 0 176 15,0 0-176-15,-1 0 160 0,2 0 32 0,0-2 0 0,-1 1 0 16,0-1 0-16,1 1 0 0,-1 1 0 0,1-2 0 15,-2 1 0-15,1 0-192 0,0-1 192 0,0 0-192 0,1 1 192 16,-1 1-64-16,2-2 0 0,-1 0 0 0,0 1 0 16,-1-1 48-16,1 2 0 0,2-1 0 0,-1 0 0 15,2-1 80-15,-1 1 0 0,0-1 16 0,0 2 0 16,-1-3 112-16,2 1 32 0,0 1 0 0,2 0 0 16,0-1-112-16,0 2-32 0,0-2 0 0,0 1 0 15,4 1-48-15,-1-2-16 0,0 2 0 0,0 0 0 16,0 0-16-16,0 0-16 0,0 0 0 0,0 0 0 15,1 2-32-15,-1-2 0 0,0 0 0 0,0 3 0 16,1-3-144-16,-2 0 0 0,2 2 0 0,-1-2 128 16,0 1-128-16,0 0 0 0,0-1 0 0,-1 2 0 0,1-2 0 15,-1 0 0-15,-1 1 0 0,-1-1 0 0,1 0 0 0,-2 2 0 16,0-2 128-16,-2 2-128 0,1-2 0 0,0 0 0 16,1 1 144-16,0-1-144 0,0 2 0 0,0-2 0 15,1 0 0-15,-1 0 0 0,1 1 0 0,-1 0 0 16,0-1 0-16,0 0 0 0,2 0 0 0,0 0 0 15,-1 0 0-15,2 0 0 0,1 0 0 0,0 0 0 16,-2-1 0-16,2 1 0 0,2-1 0 0,1 1 0 16,1 1 0-16,1 0 0 0,-3 1 0 0,1-2 0 15,2 1 0-15,0 1 0 0,0-2 0 0,-2 2 0 16,1-2 0-16,-1 0 0 0,0 0 0 0,-1 0 0 16,2 0 0-16,-1-2-128 0,1 2 128 0,-1 0 0 15,0-2 0-15,0 1 0 0,-1 1 0 0,0 0 0 16,-1-2 0-16,0 2 0 0,-1 0 0 0,1-1 0 15,-1 0 128-15,1 1-128 0,1 0 224 0,-4 0-32 0,0 0 0 16,-1 0 0-16,-1 0 16 0,-3 0 0 0,0 1 0 0,-1 0 0 16,-1-1-80-16,-1 0-128 0,-1 0 176 0,-2 0-176 15,-1 2 192-15,-2-4-192 0,1 2 192 0,-3 0-192 16,0 0 240-16,-2 0-64 0,-1 0-16 0,0 0 0 16,-1 0-32-16,-1 0 0 0,0 0 0 0,-1 0 0 15,1 0-128-15,-2 2 0 0,1-2 0 0,-2 3 0 16,0-1 0-16,-1 1 0 0,0 1 0 0,-1-1-15472 15</inkml:trace>
  <inkml:trace contextRef="#ctx0" brushRef="#br3" timeOffset="-78714.48">7404 9429 2751 0,'-4'-3'256'0,"0"1"-256"0,1-1 0 0,1 2 0 15,2 0 528-15,0 1 64 0,0-2 16 0,-1 1 0 16,0-1 288-16,-2 0 48 0,-1 0 16 0,1-3 0 16,-1 2 208-16,-1 1 48 0,1-2 16 0,-1 1 0 15,1 1 48-15,0 1 0 0,1-1 0 0,-1 1 0 16,0 0-336-16,2-1-64 0,-1 2-16 0,0-3 0 16,1 1-64-16,-1 1-16 0,1-1 0 0,1 1 0 15,0-2-16-15,0 1-16 0,1-1 0 0,0 0 0 16,1-1-112-16,1-1-32 0,1-1 0 0,1 0 0 0,1 1-112 0,-1-1-32 15,2 0 0-15,-1-2 0 0,2 2-160 0,0-1-48 16,2 0 0-16,0 0 0 0,0 0 736 0,1 0 144 16,2 0 16-16,-2 2 16 15,0-2-1792-15,0 0-352 0,0 2-80 0,1 0-16 0,-1-2 800 0,-1 2 272 16,0 0-192-16,0-1 192 0,-1 1 0 0,-2 0 0 16,-1 0 0-16,0 0 0 0,-2 2 0 0,0-2 0 15,-1 2 0-15,-1 0 0 0,1 1 0 0,-2 2-144 16,0-2 144-16,-1 0 0 0,1 1 0 0,-2 1 0 15,0 0 0-15,0-2 0 0,0 4 0 0,-1-2-128 16,0 1 128-16,-1 1 0 0,1 0 0 0,-1-2-160 16,-1 2 160-16,1 0 0 0,0 1-128 0,0-1 128 15,1 1 0-15,-2-1 0 0,1 3 0 0,0-2 0 16,0 1 0-16,-1-2 0 0,1 3 0 0,0-2 0 16,0 1 0-16,-1 1 0 0,1-2 0 0,-1 1 0 15,1 1 0-15,0-3 0 0,-1 1-128 0,1-1 128 0,-1 0 0 0,-1 1 0 16,0 0 704-16,-1 1 256 0,2-2 64 0,-2 1 0 31,1 1-1664-31,0-3-320 0,1 1-64 0,-2 0 0 0,2-2 832 0,-2 3 192 0,2-1 0 0,-1 0 0 16,1-2 0-16,1 1 0 0,0 1 0 0,1-2 0 15,1 0 0-15,1 0 0 0,1 2 0 0,0-2 0 16,0-2 0-16,0 2 0 0,0 0 0 0,2 0 0 16,0 0-192-16,0-2 64 0,1 1 128 0,1 1-208 15,-1-2-16-15,2 0 0 0,0 1 0 0,1-1 0 16,1 2-80-16,0-4-16 0,-1 3 0 0,2-3 0 15,0 0 128-15,1 1 32 0,0 0 0 0,0-2 0 0,-1 3 160 16,1-3-208-16,-1 1 80 0,0 1 128 0,-1-1-352 0,0-1 48 16,2 2 16-16,-1-1 0 0,0-2 48 0,-2 2 16 15,0 2 0-15,1-3 0 0,-1 2 64 0,-2-1 16 16,0 1 0-16,-1 1 0 0,-1-1 144 0,-1 1-128 16,1 0 128-16,-1 0-128 0,0 0 128 0,-1 1 0 15,0 1 0-15,-1-2 0 0,0 2 0 0,0 0 0 16,0 2 0-16,-1-2 0 0,-1 3 0 0,-2-1 0 15,0 2 0-15,-3 0 0 0,2 2 0 0,-2-1 128 16,0 2-128-16,1 0 0 0,-1 0 0 0,1 1 128 16,-2 1-128-16,1-2 0 0,1 1 160 0,-1 1-32 15,1 0-128-15,-2-1 192 0,2 0 32 0,-1 2 0 16,-1 0 0-16,1 0 0 0,1 1-48 0,0-2-16 0,1-1 0 0,2-2 0 16,-2 2-160-16,0 1 0 0,-1-2 144 0,1 3-144 15,-2-3 0-15,2 2 144 0,-2-3-144 0,2 0 0 16,0-1 0-16,2 0 0 0,-2-3 0 0,2 0 0 15,1 1 192-15,0-1-192 0,2-2 192 0,1 0-192 16,0-2 144-16,1 0-144 0,1 1 0 0,1-2 144 16,0-1-144-16,1-1 0 0,1 1 144 0,-1-1-144 15,1 0 128-15,1 1-128 0,0-4 128 0,1 2-128 16,0-2 0-16,1 1 0 0,2-2 0 0,0-2 0 16,0 1 0-16,0 0 0 0,1-1 0 0,-1 1 0 15,0 0 0-15,0 0 0 0,-2 1 0 0,1 0-128 16,-2-2 128-16,0 2-128 0,0 3 128 0,-1-2-128 15,1 1-80-15,-1 0-16 0,-1 3 0 0,0-1 0 16,-2 2 48-16,0 1 16 0,0 2 0 0,-2 0 0 0,0 0 160 0,-2 0 0 16,-1 2 0-16,-1-1 0 0,1 3 0 0,-3-1 0 15,-1 1 0-15,0 1 0 0,0 0 0 0,0 0 0 16,-2 2 0-16,1-1 0 0,-1 0 0 0,-1 3 0 16,1-2 0-16,-1 0 128 0,-1 0-128 0,0 3 0 15,-1-1 0-15,0 1 128 0,0 1-128 0,0 1 144 16,1-2-144-16,1 0 160 0,-2 1 16 0,0 1 0 15,-1 2 0-15,0-1 0 0,-1-1-48 0,2-1-128 16,-1-1 192-16,0 0-64 0,2-2 0 0,0-1-128 16,2 1 192-16,0-2-64 0,1-2-128 0,1 0 0 15,1 0 0-15,0-3 0 0,0 1 128 0,3 0-128 16,-1-1 0-16,2-1 128 0,1 0-128 0,0-1 0 16,0 1 0-16,1-2 0 0,2 0 0 0,-1 1 0 15,1-1 0-15,1 1-176 0,0 0 0 0,0-1 0 16,0 0 0-16,0 1 0 15,-1 1-1232-15,1 0-256 0</inkml:trace>
  <inkml:trace contextRef="#ctx0" brushRef="#br3" timeOffset="-76220.81">17830 9847 911 0,'-1'-3'0'0,"0"1"0"16,1 1 0-16,0 1 0 0,0 0 480 0,0-2 16 15,0 1 0-15,0-2 0 0,0-2-352 0,1 2-144 16,0-2 128-16,0 1-128 0</inkml:trace>
  <inkml:trace contextRef="#ctx0" brushRef="#br3" timeOffset="-75380.66">17953 9806 6447 0,'-2'-3'576'0,"0"0"-576"0,1 2 0 0,1 0 0 16,1 1 1408-16,-1 0 160 0,-1-2 32 0,0-2 16 16,0 1 0-16,0-2 0 0,0 0 0 0,1 0 0 15,-1 3 0-15,2 0 0 0,-1 0 0 0,1-1 0 16,-1 3-848-16,0 0-160 0,1 0-32 0,-1 1-16 16,1 1-224-16,0 1-32 0,-1 0-16 0,1 0 0 0,-1 2 64 15,1-1 16-15,0 1 0 0,0 2 0 0,0 1 176 0,0-1 32 16,-1-7 16-16,0 0 0 0,0 0 16 0,0 0 0 15,5 49 0-15,-5-49 0 0,0 0 32 0,0 0 16 16,0 0 0-16,4 53 0 0,-4-53-128 0,0 0-16 16,0 0-16-16,0 0 0 0,4 47-176 0,-3-40-48 15,1 0 0-15,-2-2 0 0,2 2-128 0,-1-4-16 16,0 1-128-16,0 1 192 0,0-3-48 0,0 0-16 16,0 1 0-16,1-1 0 0,-1-1-128 0,0 1 160 15,0-2-160-15,-1 0 160 0,0 0-160 0,1-2 0 16,0 2 144-16,-1-1-144 0,1-1 0 0,0 0 0 15,-1-1 0-15,1 1 0 0,-1-3 0 0,1 0 0 16,-1 1 0-16,0-1 0 0,0-2 0 0,0 0 0 16,-1 0 0-16,1-1 0 0,0-4 0 0,0 1 0 0,0-1 0 15,-1 0 0-15,1-2 0 0,-2-1 0 0,0-1 0 0,0 2 0 16,-2 0-240-16,0 2 48 0,1 0 0 0,-1 0 0 16,0 2-32-16,0 1 0 0,2 2 0 0,-1 2 0 15,1 0 224-15,-1 1 0 0,0 1 0 0,2 3 0 16,-1-2 0-16,0 2 0 0,1 2 0 0,-1-1 0 15,1 2 0-15,-1 1 0 0,1 3-128 0,0-3 128 16,1 4 0-16,0-1 0 0,0-7 0 0,0 0 0 16,0 0 0-16,0 0 0 0,8 60 128 0,-8-60-128 15,0 0 256-15,6 49-16 0,-6-49 0 0,0 0 0 16,10 45 32-16,-10-45 16 0,0 0 0 0,0 0 0 16,15 47-96-16,-15-47 0 0,0 0-16 0,0 0 0 15,0 0-176-15,21 40 192 0,-17-34-192 0,-2-1 192 16,1-2-192-16,-1 0 0 0,-1-1 0 0,0-2 128 0,0 0-128 0,0 0 0 15,0-2 0-15,-1 0 128 0,1 1-128 0,-1-2 0 16,1 0 0-16,-1 0 0 0,1-1 0 0,-1 1 0 16,0-2 0-16,0 0 0 0,0 1 0 0,0-1 0 15,-1 0 0-15,0 1 0 0,-1-1-240 0,0 0 32 16,0 3 0-16,-2-3 0 16,1 2-992-16,-1 1-192 0,-1 0-32 0,-1 0-14800 0</inkml:trace>
  <inkml:trace contextRef="#ctx0" brushRef="#br3" timeOffset="-71529.31">7498 10182 12895 0,'-2'0'1152'0,"0"0"-928"0,2 0-224 0,0 0 0 16,0 0 688-16,-1 0 80 0,0-2 32 0,-2 2 0 15,0 0 1312-15,0-1 272 0,1 0 48 0,2 1 16 16,-1-2-944-16,0 1-192 0,2-1-32 0,0 2-16 16,1-3-496-16,2 1-112 0,1 0-16 0,0-3 0 15,2 0-32-15,1 1-16 0,0-3 0 0,1 2 0 16,-3 0-144-16,3-2-48 0,2-3 0 0,1-2 0 15,1 1-16-15,-1-1-16 0,2 0 0 0,-1 0 0 16,0 0-112-16,0-2 0 0,-1 0-16 0,0 2 0 16,-1 0-80-16,-1 1-16 0,0 1 0 0,0-1 0 0,-1 0-144 15,-2 2 128-15,-1 2-128 0,-1-3 128 16,0 4-128-16,-1 0 0 0,-1 0 0 0,-2 0 128 0,1 2-128 16,-1-1 192-16,-1 3-192 0,0-3 192 0,-1 4-32 0,0 0 0 15,0-1 0-15,0 1 0 0,0-1-160 0,-1 2 160 16,-1-2-160-16,1 2 160 0,-1-1-160 0,1 1 0 15,1 0 144-15,-2 0-144 0,1 0 0 0,0 0 0 16,0 0 0-16,0 0 0 0,0 0 0 0,0 0 0 16,0 0 0-16,-1 0 128 0,0 0-128 0,1 0 0 15,0 0 0-15,-2 0 0 0,1 0 0 0,0 1 0 16,-1-1 0-16,0 2 0 0,0-2 0 0,0 2 0 16,-1 1 0-16,0-1 128 0,-1 1-128 0,0 1 0 15,0-1 0-15,-1-1 0 0,0 2 0 0,0-1 0 16,-2 2 0-16,1-3 0 0,-1 1 0 0,-2 1 0 0,1-1 0 0,-1 1 0 15,0-1 0-15,-1-1 0 0,1 1 0 0,-1 0 0 16,0-2 0-16,1 1 0 0,2 1 0 0,1-1 0 16,0-1 0-16,2-1 0 0,0-1 0 0,3 1 0 15,0 0 0-15,1-2 0 0,2 2 0 0,1-3 0 16,2 1 0-16,0 0 0 0,2-2 0 0,2 1 0 16,2-2 0-16,0 1 0 0,2-1 0 0,0 0 0 15,2 0 0-15,-1-2 0 0,1 2 0 0,0-2-128 16,-1 5 128-16,1-3 0 0,0 0 0 0,0 1 0 15,-1-1 0-15,1 0 0 0,0 1 0 0,-1 1 0 16,-1-2 0-16,0 3 0 0,0-2 0 0,-1 0 0 16,-1 2 0-16,0 0 0 0,-2 0 0 0,-1-1 0 15,-1 3 0-15,-1-2 0 0,0 2 0 0,-1 0 0 0,-2 0 0 16,0 0 0-16,1 2 0 0,-1-1 0 0,0 1 0 0,0 1 0 16,0 0 0-16,0 1 0 0,0 0 0 0,1 1 0 15,-1 4 0-15,1-2 0 0,0 2 0 0,1 0 0 16,-1 2 0-16,0-2 128 0,-2-9 16 0,0 0 16 15,0 0 0-15,7 43 0 0,-6-33 32 0,-1 1 16 16,1-4 0-16,0 3 0 0,0-1-64 0,0 0-16 16,0 0 0-16,0-1 0 0,1 0-128 0,1 1 0 15,-3-9 0-15,0 0 0 0,0 0 0 0,0 0 0 16</inkml:trace>
  <inkml:trace contextRef="#ctx0" brushRef="#br3" timeOffset="-68630.78">18162 9820 5519 0,'0'-2'496'16,"-1"1"-496"-16,1 1 0 0,0 0 0 15,1 0 720-15,-1 0 48 0,0-2 16 0,0 2 0 0,0-3 1120 16,0 1 208-16,0 1 64 0,1 0 0 15,0-1-320-15,1-1-48 0,-1 3-16 0,0-2 0 0,0 1-208 0,0 1-48 16,0-1-16-16,0 1 0 0,0 0-208 0,0-1-32 16,0 1-16-16,0 1 0 0,1-1-432 0,0 1-64 15,1 2-32-15,0-2 0 0,-1 1-176 0,2 1-48 16,1 0 0-16,0 2 0 0,2-1-80 0,0 2-32 16,1-1 0-16,0 1 0 0,-8-6-160 0,0 0-48 15,0 0 0-15,37 34 0 0,-37-34-192 0,0 0 144 16,34 34-144-16,-34-34 128 0,0 0-128 0,36 42 0 15,-36-42 0-15,0 0 0 0,35 40 0 0,-35-40 0 16,0 0 0-16,36 50 0 0,-36-50 0 0,0 0 0 16,34 55 0-16,-34-55 0 0,23 43 0 0,-23-43 0 15,21 46 0-15,-21-46 0 0,20 49 0 0,-20-49 0 16,19 53 0-16,-19-53 0 0,16 55 0 0,-16-55 0 16,11 52 0-16,-11-52 0 0,6 52 0 0,-6-52 0 15,1 51 0-15,-1-51 0 0,-3 54 0 0,3-54 0 0,-8 54 0 0,8-54 0 16,-13 58 0-16,5-30 0 0,-1 0 0 0,-1-2 0 15,-1-1 0-15,-2 0 0 0,1-1 0 0,-2-1 0 16,-1 1 0-16,0-1 0 0,0-1 0 0,0-3 0 16,-1-2 0-16,1-1 0 0,0-2 0 0,1-2 128 15,2-2-128-15,0-1 160 0,2-2-160 0,1-2 160 16,2 0-160-16,2-3 192 0,1-2-192 0,3 0 192 16,1-2-192-16,1-2 0 0</inkml:trace>
  <inkml:trace contextRef="#ctx0" brushRef="#br2" timeOffset="-19360.59">8507 9113 8287 0,'-2'-2'736'0,"1"2"-592"0,1 0-144 0,0 0 0 16,0 0 560-16,0-2 80 0,-1 1 0 0,1-1 16 15,-1 2 1056-15,0-2 208 0,0 0 32 0,1 1 16 16,1-1-368-16,0 0-80 0,0 1-16 0,0-1 0 16,1 1-720-16,0 0-144 0,-1 1-16 0,0-2-16 15,0 2 160-15,-1 0 16 0,0-2 16 0,1 2 0 0,-1-1-128 0,0 1-32 16,0 0 0-16,-1 0 0 0,0 0-64 0,-1 0-32 15,0 1 0-15,0 1 0 0,0 0-128 0,-1-1-32 16,0 0 0-16,-1 4 0 0,2-3-48 0,-1 3-16 16,0-3 0-16,0 3 0 0,0 0 0 0,1-1 0 15,0 1 0-15,1 0 0 0,0-2-32 0,0 1-16 16,1 1 0-16,0-3 0 0,1 1-96 0,0 0-32 16,1-1 0-16,0 0 0 0,0 0-144 0,0-2 192 15,1 2-192-15,1-2 192 0,-2 0-192 0,1 0 160 16,0 0-160-16,1-2 160 0,-1 2-160 0,1-1 0 15,0 0 0-15,1-1 128 0,-2-1-128 0,2 0 0 16,-1 1 0-16,0 0 0 0,1 0 0 0,-1-3 0 16,1 2-144-16,-1 0 144 0,-1-1 0 0,-1 2 0 15,0-3 0-15,0 3 0 0,-1 0 0 0,-1-1-128 16,0 1 128-16,-1 0 0 0,0-1 0 0,0 3 0 0,-1-2 0 0,0 2 0 16,-1 0 0-16,-1 0 0 0,0 0 0 0,0 0 0 15,0 2 0-15,-1 0 0 0,0-1 0 0,-1 3 0 16,1-1 0-16,-1 1 0 0,1 1 0 0,-1 0 0 15,2-3 0-15,0 3 0 0,1 2 128 0,-1-3-128 16,2 2 288-16,0-2-32 0,0 1-16 0,0 0 0 16,1-1-32-16,0-1 0 0,1 2 0 0,-1-3 0 15,2 0-64-15,-1 0-16 0,1 1 0 0,1-2 0 16,0 1 0-16,0 0-128 0,1-2 192 0,1 0-64 16,0 0-128-16,0-2 128 0,2 0-128 0,0-1 128 15,2 0-128-15,-1 1 0 0,1-2 144 0,-1 1-144 16,0-2 0-16,1 3 0 0,-2-3 0 0,0 0 0 15,-1 1 0-15,-1-2 0 0,0 2 0 0,-1-1 0 16,-1 1 0-16,-1 1 0 0,0 1 0 0,-1-2 0 0,0 3 0 0,-1-2 0 16,0 1 0-16,-1 0 0 0,-1 2 0 0,0-2 0 15,0 2 0-15,-1 0-128 0,-1 0 128 0,-1 2 0 16,1-1 0-16,-2 0-128 0,1 1 128 0,-1 1 0 16,0-2 0-16,1 0 0 0,-2 2-128 0,3-2 128 15,-1 0-128-15,1 1-11952 16,3 1-2384-16</inkml:trace>
  <inkml:trace contextRef="#ctx0" brushRef="#br2" timeOffset="-18847.65">8472 9566 16575 0,'0'-2'1472'0,"1"2"-1168"16,1 0-304-16,0 0 0 0,-1 0 320 0,2-2 16 15,1 1 0-15,2-1 0 0,4-1 1760 0,0 1 336 16,1 1 80-16,0 0 16 0,-1 2-416 0,1 0-96 16,-11-1-16-16,0 0 0 0,0 0-752 0,35 19-160 15,-35-19-16-15,0 0-16 0,0 0-368 0,0 0-80 16,29 47-16-16,-29-47 0 0,0 0-256 0,0 38-48 16,-4-26-16-16,-4 3 0 0,-3 2-96 0,-4 1-32 0,-3 4 0 15,-8 2 0-15,-6 6-144 0,-7 3 0 0</inkml:trace>
  <inkml:trace contextRef="#ctx0" brushRef="#br3" timeOffset="-12114.18">18992 10232 8287 0,'-1'-1'736'0,"1"0"-592"16,0 1-144-16,0-2 0 0,1 2 832 0,-1 0 128 15,0-2 16-15,1 1 16 0,0-1 224 0,0-1 64 16,1-1 0-16,-1 1 0 0,1 3 352 0,0-2 80 15,-1-1 16-15,0 3 0 0,0-2-912 0,-1 2-176 16,0-1-48-16,0 1 0 0,0 0 160 0,-1 0 16 16,-1 1 16-16,0-1 0 0,-1 0-16 0,0 2 0 15,-1-2 0-15,0 1 0 0,-2 1-64 0,1 0 0 16,-1 1-16-16,0-1 0 0,-1 3-48 0,0-3 0 16,-1 3 0-16,2-3 0 0,0 3-112 0,0-3-16 15,0 2-16-15,2-1 0 0,-1 2-128 0,1-2-32 16,2 1 0-16,0-1 0 0,0 2-96 0,2-3-32 0,1 2 0 0,0-1 0 15,2 0-208-15,-1 1 144 0,2-4-144 0,0 2 128 16,1 1-128-16,1-1 0 0,0-2 0 0,1 0 128 16,0 0-128-16,1-2 0 0,0 2 144 0,-1-3-144 15,1 1 0-15,0 0 0 0,0 0 0 0,0-1 0 16,-2 0 0-16,2 1 0 0,-2 0 0 0,0-2 0 16,-1 1 0-16,-2 0 0 0,0 1 0 0,0 0 0 15,-1-1 0-15,-2 1 0 0,0-1 0 0,-1 1 0 16,0 0 0-16,-1-1 0 0,1 1 0 0,-2 0 0 15,1 1 0-15,0 1 0 0,-2 0 0 0,-1 0-128 16,0 0 128-16,-1 0 0 0,0 0 0 0,-1 3 0 16,-1-3 0-16,0 2 0 0,0-1 0 0,1 1 0 15,-2 0 0-15,2 0 0 0,0-1 0 0,1 1 0 0,0 0 0 0,2-1 0 16,-1 1 0-16,2-2 0 0,1 2 0 0,-1-1 0 16,1 0 0-16,0 1 0 0,0 1-128 0,-1 2 128 15</inkml:trace>
  <inkml:trace contextRef="#ctx0" brushRef="#br3" timeOffset="-11631">18950 10761 21183 0,'2'0'1888'0,"0"0"-1504"16,1 0-384-16,-1 0 0 0,0 2 864 0,1-1 96 15,0 1 32-15,4 2 0 0,-7-4 1056 0,0 0 224 16,31 24 32-16,-31-24 16 0,0 0-976 0,32 43-192 15,-32-43-32-15,0 0-16 0,26 54-608 0,-26-54-128 16,0 0-32-16,10 62 0 0,-10-62-80 0,-4 40 0 16,4-40-16-16,-17 38 0 0,4-20-240 0,-4 0 176 15,0-3-176-15,-6 3 160 0,-1-4-160 0,-2 1 128 16,-3 1-128-16,0-2 128 0,-4-1-128 0,-3 3 0 16</inkml:trace>
  <inkml:trace contextRef="#ctx0" brushRef="#br2" timeOffset="1152.83">9431 8939 19343 0,'-5'-1'1728'0,"2"1"-1392"0,0 1-336 0,2 0 0 16,1 1 384-16,0-1 16 0,1 1 0 0,0 3 0 15,-1 1 64-15,1 2 16 0,-1-8 0 0,0 0 0 16,0 0 816-16,11 50 176 0,-11-50 16 0,0 0 16 16,15 49-640-16,-15-49-128 0,0 0-32 0,18 56 0 15,-18-56-128-15,0 0-48 0,15 61 0 0,-15-61 0 16,0 0 176-16,8 50 48 0,-8-50 0 0,0 0 0 16,0 0-240-16,8 49-32 0,-8-49-16 0,0 0 0 0,0 0-176 0,0 0-32 15,0 0-16-15,2 41 0 0,-2-37-32 0,-1-2 0 16,1-2 0-16,-1 0 0 0,0 0-48 0,-1-2-16 15,0 0 0-15,0-2 0 0,-1 0 32 0,0-2 0 16,-1 1 0-16,-2-2 0 0,1-1-176 0,-2 0 0 16,1 0 0-16,-2-2 0 0,0 1 0 0,0 0 0 15,-1-1 0-15,-2 0 0 0,1 2 0 0,0 0 0 16,0-1 0-16,0 2 0 0,0 1-160 0,1 0 160 16,0 3 0-16,-1 1-144 0,3 0 144 0,-1 2-192 15,-1 2 192-15,1 1-192 0,0 1 192 0,-3 0-208 16,2 4 80-16,-1-1 128 0,2 2 0 0,-2 1 0 15,3-1 0-15,-1 1 0 0,2-1 0 0,1 1 0 16,1 0 0-16,1-1 0 0,1 2 0 0,2-2 0 16,0-9 0-16,0 0 0 0,0 0 128 0,0 0-128 0,28 44 0 0,-28-44 128 15,0 0 16-15,33 17 0 0,-21-13 0 0,3-2 0 16,4 1 32-16,2 0 0 0,1-1 0 0,1 0 0 16,2-2-176-16,-2-2 0 0,-2 2 0 0,0-3 128 15,-2-2-128-15,0 2 0 0,-2-1 0 0,-3-1-11872 16,0 1-2368-16</inkml:trace>
  <inkml:trace contextRef="#ctx0" brushRef="#br2" timeOffset="1635.58">9678 9203 25791 0,'-6'0'1152'0,"3"0"224"0,0 0-1104 0,3-2-272 16,0 2 0-16,0 0 0 0,0 0 864 0,1 0 112 15,2-2 32-15,1 2 0 0,1-1 800 0,3 1 176 16,1 0 16-16,2 0 16 0,0-2-1248 0,2 2-256 16,1-1-64-16,-1 0 0 0,1-1-256 0,-1 0-48 15,-1 1-16-15,-1-2 0 0,0 0-128 0,-2 0 160 16,0-2-160-16,-2 0 160 0,0 1-160 0,-1-2 0 15,-1 2 0-15,-1-3 0 0,0 0 0 0,-2 0 0 16,-1 2 0-16,0 0 0 0,-2-1 0 0,-1 0 0 16,1 1-144-16,-2-1 144 0,-1 1 0 0,-1 1 0 0,-1 1-128 0,-2-2 128 15,1 2 0-15,-2 1-192 16,0 0 192-16,-1 2-160 0,1-2 160 0,-2 4-160 0,-1-2 160 0,1 3-160 16,0 0 160-16,-1 1 0 0,1 2 0 0,-1 1-128 15,2 1 128-15,0 2 0 0,0 1 0 0,1 1 0 16,2 0 0-16,-1 2 0 0,4-2 0 0,4-12 0 15,0 0 128-15,-8 41-128 0,8-41 160 0,0 0-160 16,0 0 288-16,13 51-32 0,-13-51-16 0,0 0 0 16,0 0-80-16,37 40-16 0,-37-40 0 0,29 17 0 15,-11-10-144-15,0-2 0 0,2 0 0 0,-1-2 128 16,1 0-128-16,-2-2 0 0,0-2 0 0,0-1 0 16,0 0 0-16,-1-3-144 0,0-2 144 0,-2 2-17728 15</inkml:trace>
  <inkml:trace contextRef="#ctx0" brushRef="#br2" timeOffset="1882.07">10049 8990 19343 0,'-4'4'1728'0,"1"1"-1392"16,2 0-336-16,1-3 0 0,1 1 800 0,-1 2 96 15,0 2 0-15,0-7 16 0,0 0 1232 0,-4 54 240 16,4-54 48-16,3 50 16 0,-3-50-480 0,8 47-112 16,-8-47 0-16,0 0-16 0,17 60-1232 0,-17-60-240 0,0 0-48 0,18 43-16 15,-18-43-304-15,0 0 160 16,0 0-160-16,21 45 128 0,-21-45-128 0,0 0 0 0,0 0 0 0,0 0 0 16,0 0 0-16,24 40 0 0,-21-38 0 0,-1 0-11696 15,0-2-2288-15</inkml:trace>
  <inkml:trace contextRef="#ctx0" brushRef="#br2" timeOffset="2318.85">10243 9221 16575 0,'-2'-1'736'0,"1"1"160"15,1 0-720-15,0 0-176 0,0 0 0 0,2 0 0 16,0 0 800-16,1 1 128 0,3-1 32 0,0 1 0 0,4-1 2048 15,0 0 400-15,3 0 96 0,0 0 16 0,1-1-1792 0,1 0-336 16,0-1-80-16,0 0-16 0,0-1-912 0,-1 0-176 16,0 1-32-16,-1 0-16 0,0-3-160 0,-1 0 0 15,-2 1 0-15,-2-1 0 0,-1 1 0 0,0 1-176 16,-2-2 176-16,-2 0-128 0,0 0 128 0,-2 0-160 16,0-1 160-16,-2 0-160 15,-1 2-384-15,-1-3-80 0,0 2-16 0,-3 0 0 16,1 0-416-16,-3 2-96 0,-2-2 0 0,-2 2-16 15,1-2 336-15,-1 3 64 0,-1-1 0 0,0 3 16 0,0-2 496 0,0 4 112 16,0-1 16-16,0 3 0 0,1-2 128 0,0 3 0 16,1 2 0-16,0 0 128 0,2 1-128 0,1 2 144 15,0 1-144-15,3 1 160 0,5-12 560 0,0 0 112 16,-9 38 32-16,9-38 0 0,0 0 208 0,0 0 32 16,4 48 16-16,-4-48 0 0,0 0-288 0,0 0-64 0,21 46-16 0,-21-46 0 15,0 0-240-15,28 24-32 0,-28-24-16 0,27 12 0 16,-13-7-256-16,1-3-48 0,0 1-16 0,1-1 0 15,-1 0-144-15,2-3 0 0,2 0 0 0,-2-1 0 16,-1-1 0-16,0-1 0 0,-1 1-144 0,-2-2-17648 16</inkml:trace>
  <inkml:trace contextRef="#ctx0" brushRef="#br2" timeOffset="2619.09">10689 8938 19343 0,'-6'1'848'0,"2"0"192"0,0 1-832 0,3-1-208 16,0 1 0-16,1 0 0 0,-1 1 1488 0,1 1 256 16,0-4 48-16,0 0 16 0,0 0 976 0,3 52 192 15,-3-52 32-15,0 0 16 0,20 60-1760 0,-20-60-368 16,18 42-64-16,-18-42 0 0,17 41-512 0,-17-41-112 15,0 0-16-15,22 55 0 0,-22-55-32 0,0 0-16 16,19 42 0-16,-19-42 0 0,0 0-144 0,0 0 0 16,19 40 0-16,-19-40 128 0,0 0-128 0,0 0 0 15,0 0 0-15,0 0 0 0,0 0 0 0,16 45 0 16,-16-44 0-16,1 1 0 0,-1 0-384 0,0-4 64 16,0 2 0-16,-1-3-17520 0</inkml:trace>
  <inkml:trace contextRef="#ctx0" brushRef="#br2" timeOffset="2843.09">10573 9132 29487 0,'-2'0'2624'16,"1"0"-2112"-16,1 0-512 0,1 0 0 15,1 0 528-15,0 0 0 0,2 0 0 0,2 0 0 16,5 0 480-16,3-1 80 0,2 1 32 0,3-1 0 0,3 1-352 0,1-2-64 16,1 1 0-16,1 0-16 15,0 0-688-15,-2 1 0 0,-1-2-176 0,-1 1-16544 16</inkml:trace>
  <inkml:trace contextRef="#ctx0" brushRef="#br2" timeOffset="3269.6">10954 9147 11967 0,'-2'0'1072'0,"0"0"-864"16,2 0-208-16,0 0 0 0,1 0 1776 0,-1 0 304 16,1 1 64-16,0 0 16 0,2 1 1360 0,1-2 288 15,3 1 48-15,0 1 16 0,2 0-1760 0,1-1-368 0,1 0-64 16,-1-1-16-16,0 2-1136 0,0-2-224 0,1 0-48 0,-2 0-16 15,0-2-112-15,-1 2-128 0,1-2 176 0,-2 0-176 16,2-1 0-16,-2-2 0 0,0 3 0 0,0-3 0 16,-2 0 0-16,1 1 0 0,-2-1 0 0,-1-1 0 15,0 1 0-15,-1-1 0 0,-1 2 0 0,-1-4-144 16,-1 4-288-16,0-4-48 0,-1 4-16 16,-1-3 0-16,-1 2-656 15,-1 0-128-15,-1 0-16 0,-1 1-16 0,0 0 352 0,-1 1 80 0,0 1 16 0,-1 1 0 16,-1 1 544-16,-1 0 128 0,1 3 0 0,0-1 16 15,-1 3 176-15,1-1 0 0,0 1 0 0,1 0 128 16,1 3-128-16,-1 1 192 0,0 2-64 0,1-1 0 0,1 3 544 0,1 0 112 16,6-13 32-16,-10 31 0 0,10-31 288 0,0 0 64 15,-6 45 16-15,6-45 0 0,0 0-528 16,0 0-96-16,10 51-32 0,-10-51 0 0,0 0-240 0,0 0-48 16,33 41-16-16,-33-41 0 0,26 17-224 0,-11-12 144 15,0 0-144-15,2-1 128 0,2-1-128 0,1-3 0 16,0 0 0-16</inkml:trace>
  <inkml:trace contextRef="#ctx0" brushRef="#br2" timeOffset="3846.62">11978 8942 6447 0,'0'-2'576'15,"0"1"-576"-15,0 0 0 0,0 1 0 0,0 0 1232 0,0 0 144 16,0-3 32-16,-1-1 0 0,-1 0 352 0,-1-2 80 16,-1 1 16-16,0-2 0 0,-2 2 96 0,1-1 32 15,-2 1 0-15,0 1 0 0,-2 1-1024 0,0-2-192 16,0 2-32-16,-1-1-16 0,1 1-160 0,-1 1-48 15,0 2 0-15,0 0 0 0,0 0-64 0,0 2 0 16,1 1-16-16,0-1 0 0,0 3-128 0,0 0-32 16,1 1 0-16,-1 2 0 0,1 1 192 0,0 0 48 15,3 1 0-15,0 1 0 0,5-11-176 0,0 0-16 16,-8 41-16-16,8-41 0 0,0 0-128 0,0 50-32 16,0-50 0-16,0 0 0 0,9 64 128 0,-9-64 32 15,11 50 0-15,-11-50 0 0,13 45 144 0,-13-45 16 16,0 0 16-16,19 55 0 0,-19-55-160 0,0 0-48 0,0 0 0 0,20 52 0 15,-20-52-112-15,0 0-32 0,0 0 0 0,0 0 0 16,19 45-128-16,-19-45 0 0,0 0 0 0,0 0 0 16,0 0 0-16,0 0 0 0,0 0 0 0,0 0 0 15,0 0 0-15,0 0 0 0,0 0 0 0,0 0-17792 16</inkml:trace>
  <inkml:trace contextRef="#ctx0" brushRef="#br2" timeOffset="4076.03">11677 9154 16575 0,'-7'-6'1472'0,"3"4"-1168"16,0 2-304-16,2 0 0 0,2 0 1184 0,0 0 176 15,2 0 48-15,0 0 0 0,3 0 976 0,2 0 208 16,4 0 32-16,3 0 16 0,2 2-464 0,2-2-80 15,2 0-32-15,0-1 0 0,2 0-1488 0,-1 1-320 16,1 0-48-16,0-2-16 0,-2 2-336 0,0-2-80 16,0 2-16-16,-2-2-16976 0</inkml:trace>
  <inkml:trace contextRef="#ctx0" brushRef="#br2" timeOffset="4418.84">11990 9137 9215 0,'-2'0'816'0,"0"2"-656"0,2-2-160 0,0 0 0 16,1 1 1184-16,-1 1 208 0,0 0 32 0,0 1 16 15,0 4 1312-15,2-1 272 0,-2-6 48 0,0 0 16 16,0 0-304-16,0 0-64 0,25 50-16 0,-25-50 0 16,0 0-1296-16,0 0-256 0,30 46-48 0,-30-46-16 15,0 0-560-15,0 0-112 0,0 0-32 0,25 44 0 16,-25-44-128-16,0 0-48 0,0 0 0 0,0 0 0 15,0 0-208-15,0 0 176 0,0 0-176 0,0 0 160 16,0 0-160-16,0 0 0 0,0 0 0 0,0 0 0 16,0 0 0-16,0 0 0 0,0 0 0 0,0 0 0 15,-2 1 0-15,-2-9 0 0,1 0 0 0,0 0 0 0,1-2 0 0,0 1 0 16,0-2 0-16,0 0 0 0,1-1 0 0,-1-1 0 16,1 0 0-16,1-2 0 0,0 0-192 0,1-1 192 15,0 3-192-15,2 0 192 16,1 3-816-16,0 0-32 0,1 3-16 0,0 0 0 15,3 2-1568-15,0 2-304 0,1 1-64 0,-1 1-11248 16</inkml:trace>
  <inkml:trace contextRef="#ctx0" brushRef="#br2" timeOffset="4802.42">12308 9076 7359 0,'-4'-1'320'0,"1"1"80"0,1-2-400 0,1 2 0 15,-1 0 0-15,1 0 0 0,0 0 1920 0,-2 0 320 0,-1-2 48 0,-1 2 16 16,-2 0 544-16,2 2 112 0,-1-2 32 0,1 2 0 16,1 1-912-16,-1-1-176 0,1 2-48 0,-1-1 0 15,1 3-672-15,0 0-144 0,-1 1-16 0,-1 0-16 16,2 2-288-16,-1 1-48 0,5-10-16 0,0 0 0 16,-10 38-288-16,10-38-64 0,0 0-16 0,0 0 0 15,-5 52 48-15,5-52 16 0,0 0 0 0,0 0 0 16,0 0-32-16,13 45-16 0,-13-45 0 0,0 0 0 15,0 0-96-15,25 24-16 0,-16-19 0 0,0-3 0 16,0 0-192-16,2-2 128 0,0 0-128 0,2-2 0 16,0 0 0-16,2-3 128 0,0 0-128 0,-2-2 0 15,-1 2 0-15,0-2 0 0,1-1 0 0,-1 0 0 0,-1 1 0 16,-1-1 0-16,-4-1 0 0,0 2 0 16,-4-3-144-16,-1 1 144 0,-2-1 0 0,-5 1-144 0,-1-1-112 15,-4 1 0-15,-3-3-16 0,-2 0 0 0,-2-2-32 0,0 2 0 16,-1 0 0-16,0 1 0 0,0 2-64 0,0-1-16 15,0 3 0-15,1 1 0 16,4 2-544-16,2-1-112 0</inkml:trace>
  <inkml:trace contextRef="#ctx0" brushRef="#br2" timeOffset="5969">12505 9064 18431 0,'-4'-1'1632'0,"0"-1"-1312"0,3 2-320 0,1 0 0 15,0 0 656-15,0 0 64 0,-1 0 16 0,-2 0 0 16,0 0 864-16,3 2 160 0,0 2 32 0,2 2 16 16,-2-6-528-16,0 0-96 0,0 0-32 0,28 40 0 15,-28-40-512-15,0 0-128 0,30 43 0 0,-30-43-16 16,0 0 80-16,28 45 32 0,-28-45 0 0,0 0 0 16,0 0-96-16,28 45 0 0,-28-45-16 0,0 0 0 0,0 0-112 0,0 0-32 15,0 0 0-15,0 0 0 0,0 0-160 0,26 33-16 16,-25-32-16-16,-2-1 0 0,1-1-32 0,0 1-128 15,-1-2 192-15,0-1-64 0,0-1 0 0,-2 1-128 16,1-2 192-16,-1-1-64 0,1 0-128 0,0 0 0 16,-1-2 0-16,1 2 0 0,-1-2 0 0,0 1 0 15,2-2 0-15,-3-1 0 0,1 0 0 0,-2-1 0 16,2-1 0-16,-2-2 0 0,0 2 0 0,3-2 0 16,-1 2-144-16,1 2 144 0,1 2-144 0,1 0 144 15,1 3-208-15,0 0 80 0,2 3 0 0,0-1 0 16,0 3 0-16,2 0 0 0,-1 0 128 0,2 3-160 15,1-1 160-15,0 3-160 0,1-1 160 0,1 2 0 0,-9-6 0 0,0 0 0 16,0 0 0-16,35 30 0 0,-35-30 0 16,0 0 0-16,0 0 0 0,33 37 0 0,-33-37 0 0,0 0 0 15,0 0 0-15,0 0 0 0,30 32 0 0,-26-27 0 16,-2-1 0-16,1-3 144 0,0 1-144 0,-1 0 0 16,0-2 192-16,0 0-192 0,-1 0 192 0,0-2-192 15,0-1 192-15,0 1-64 0,1-2 0 0,-1 1-128 16,1-2 128-16,1-1-128 0,-1 0 0 0,2 0 0 15,0-2 0-15,0 1 0 0,1-2 0 0,1-1 0 16,-1 0 0-16,1 1 0 0,0-3 0 0,0 1 0 16,0-1-288-16,1 0-64 0,-1 2-16 0,0 1 0 15,-1 4-960-15,1 0-192 0,1 3-32 0,-2 0-16 16,1 4 752-16,-2 0 160 0,2 3 16 0,-2 0 16 0,-4-5 624 0,0 0 0 16,0 0 0-16,16 45 0 0,-16-45 192 0,0 0 128 15,10 50 0-15,-10-50 16 0,0 0 816 0,5 47 144 16,-5-47 48-16,0 0 0 0,0 0-480 0,6 47-96 15,-6-47 0-15,0 0-16 0,0 0-464 0,0 0-96 16,0 0 0-16,0 0-16 0,0 0-176 0,17 43 0 16,-14-43 0-16,-1 1 0 0,2-1-128 0,-1 0-64 15</inkml:trace>
  <inkml:trace contextRef="#ctx0" brushRef="#br2" timeOffset="6568.39">13578 9165 6447 0,'-5'-4'576'0,"2"3"-576"0,-1-1 0 0,2 2 0 16,1-1 1232-16,0 1 144 0,1-1 32 0,-2 1 0 0,-2-2 1184 0,0 2 240 16,2-2 48-16,0 1 16 15,2 1-160-15,1-2-48 0,1 4 0 0,3-2 0 16,1 0-1296-16,3 1-272 0,0 1-48 0,2 0-16 0,2-2-224 0,0 0-32 15,1 0-16-15,0 0 0 0,1-2-384 0,-1 2-80 16,0-3 0-16,0 0-16 0,-1 1-304 0,0 0 160 16,-1-3-160-16,-1 0 128 0,-1 2-128 0,-2-1 0 15,1-1 0-15,-2 1 0 0,-1-1 0 0,-2 0 0 16,-1-1 0-16,-1 0 0 0,-1 2 0 0,-2-3 0 16,-1 2 0-16,-1 0 0 0,0 0 0 0,-1 1 0 15,-3-1-144-15,1-1 144 0,-2 0 0 0,-2 1-128 16,0 1 128-16,0-1 0 0,0 0-144 0,-1 3 144 15,1-3 0-15,-1 2-144 0,0 3 144 0,1-2 0 16,0 2 0-16,0 2 0 0,0-1 0 0,0 2 0 16,0 1 0-16,0 0 0 0,-1 2 0 0,1 1 0 0,1 2 0 15,0 0 0-15,2 1 0 0,1 2 0 0,6-12 0 0,0 0 0 16,-13 42 0-16,13-42 144 0,0 0-144 0,-3 41 160 16,3-41 0-16,0 0 0 0,0 0 0 0,17 45 0 15,-17-45-32-15,0 0 0 0,27 28 0 0,-27-28 0 16,0 0-128-16,36 24 128 0,-23-19-128 0,1 0 128 15,1-1-128-15,-1-1 0 0,1-1 0 0,0-2 0 16,1-2-144-16,-1-1-16 0,2 1 0 0,0-1-17696 16</inkml:trace>
  <inkml:trace contextRef="#ctx0" brushRef="#br2" timeOffset="7018.22">14112 9029 9215 0,'-4'-3'816'15,"1"3"-656"-15,0-2-160 0,1 1 0 0,1-1 1696 0,1 1 304 16,-2 1 64-16,-1 0 16 0,-1-2 736 0,-2 0 160 16,-2 0 32-16,1 0 0 0,-1 1-752 0,-1 1-144 15,1-2-16-15,-1 2-16 0,2 0-1200 0,0 0-240 16,-2 0-64-16,0 2 0 0,0-2-16 0,-1 1-16 15,1 1 0-15,2 0 0 0,0-1-304 0,1 0-64 16,1 2-16-16,1 0 0 0,1 1-160 0,1-2 128 16,0 1-128-16,2 1 128 0,0-1-128 0,0 1 0 15,2 1 0-15,-1 0 0 0,1-1 0 0,0 1 0 0,1 0 0 0,0 0 0 16,2 2 0-16,0-3 0 0,1 2 0 0,0-2 0 16,3 3-128-16,-1-2 128 0,1 2 0 0,1-1 0 15,-1 0 0-15,0 1 0 0,-9-7 0 0,0 0 0 16,0 0 0-16,30 31 0 0,-30-31 0 0,0 0 0 15,0 0 0-15,0 0 0 0,0 0 0 0,17 43 0 16,-16-37 0-16,-3 0 0 0,1 0 0 0,-3-1 0 16,0-1 0-16,0 0 0 0,-2 1 0 0,-2-1 0 15,-1 0 0-15,-1-1 0 0,-1 0 0 0,-1-1 0 16,0-2 0-16,0 0 0 0,-1 0 0 0,1 0 0 16,1-2 0-16,0-1 0 0,3 0 0 0,0 1 0 15,-1 0-240-15,3-2 32 0,0 1 0 0</inkml:trace>
  <inkml:trace contextRef="#ctx0" brushRef="#br2" timeOffset="7684.92">14261 9268 17503 0,'-6'-1'768'0,"3"-1"176"16,0 2-752-16,1-2-192 0,2 1 0 0,1 1 0 0,0-2 960 0,0 1 176 16,1-2 16-16,0 0 16 0,3-2 1072 0,2 3 224 15,3-5 32-15,0 2 16 0,1-2-1264 0,1 1-256 16,0-3-48-16,0 0-16 0,-1-2-624 0,0-1-128 0,0 0-32 0,-3-2 0 16,1-1 64-16,-1-1 16 0,-2 1 0 0,-1 0 0 15,-1 2-224-15,-1-1 144 0,-1-2-144 0,-1 1 128 16,-2-3-128-16,-2-2 0 0,0-4 0 0,-3-2 0 15,0 3 0-15,-1 1 0 0,0 3 0 0,-2 2-176 16,2 3 176-16,-1 3 0 0,0 2 0 0,1 3-128 16,0 2 128-16,1 1 0 0,0 3-144 0,1 0 144 15,1 3 0-15,-1 1 0 0,1 2 0 0,0 2 0 16,4-8 0-16,0 0 0 0,0 0 0 0,-9 46 0 16,9-46 0-16,0 0 0 0,1 47 0 0,-1-47 0 0,0 0 0 15,7 53 0-15,-7-53 0 0,10 44 0 0,-10-44 304 16,13 45-32-16,-13-45 0 0,0 0 0 0,24 55 272 0,-24-55 48 15,0 0 16-15,29 38 0 0,-29-38-224 0,0 0-32 16,30 28-16-16,-21-23 0 0,1 0-112 0,0-3-32 16,1 0 0-16,0-2 0 0,-1-2 0 0,1 0-16 15,-1-3 0-15,1 0 0 0,0-2-176 0,1 1 192 16,-3 0-192-16,-1-2 192 0,0-1-192 0,-1 1 0 16,0 0 0-16,-1-2 0 0,0 2 0 0,-2 0 0 15,1-2 0-15,-1-1 0 0,-3 1 0 0,0 1 0 16,0-1 0-16,-1 1 0 0,2 2-160 0,-3-1 160 15,0 4 0-15,0-1-144 0,0 3 144 0,0 1-208 16,-1 4 80-16,-1-1 128 0,1 1-128 0,-1 2 128 16,1 2 0-16,0 2 0 0,2-9 0 0,0 0 0 15,0 0 0-15,-7 43 0 0,7-43 0 0,0 0 0 0,0 0 0 16,0 0 0-16,9 52 0 0,-5-45 0 0,1 0 0 0,-1-2 0 16,2 0 0-16,0-1 0 0,1-2 144 0,-1 1-144 15,-1-2 0-15,1-1 128 0,0 0-128 0,1-1 0 16,0 1 0-16,0-3 0 0,-1 0 0 0,1 0 0 15,-1-2-192-15,-1 0-64 0,-1 0-16 0,-1 0-17648 16</inkml:trace>
  <inkml:trace contextRef="#ctx0" brushRef="#br2" timeOffset="7864.22">14589 8828 16575 0,'-6'-2'736'0,"3"1"160"0,0 1-720 0,1 0-176 15,2 0 0-15,0 0 0 0,0 0 720 0,0 1 112 16,1-1 32-16,1 2 0 0,3 1-496 0,0 0-112 16</inkml:trace>
  <inkml:trace contextRef="#ctx0" brushRef="#br2" timeOffset="8403.27">14764 8980 8287 0,'-3'-2'736'0,"0"2"-592"0,1 0-144 0,1 0 0 16,2 0 1248-16,0 2 224 0,-1 1 32 0,1-1 16 16,0 3 416-16,2 2 96 0,-3-7 16 0,0 0 0 15,0 0 384-15,16 47 64 0,-16-47 32 0,0 0 0 16,24 49-1040-16,-24-49-208 0,0 0-32 0,25 49-16 16,-25-49-352-16,0 0-80 0,19 42-16 0,-19-42 0 15,0 0-256-15,0 0-48 0,0 0-16 0,20 45 0 16,-17-38-288-16,-1-2-176 0,0-2 192 0,-1-1-192 15,0-2 128-15,-1 0-128 0,0 0 0 0,-1-2 0 0,0-1 0 16,-1-2 0-16,1 1 128 0,-1-1-128 0,0-1 0 0,1 0 0 16,-1-1 0-16,0-3 0 0,-1 2 0 0,1 0 0 15,0-2 0-15,1-1 0 0,0-1 0 0,-1 0 0 16,0 0 0-16,0-2 0 16,0 0-656-16,1 1-48 0,0 2 0 0,2-1 0 15,1 3-704-15,1-1-160 0,2 1-32 0,0 4 0 16,2-2 576-16,0 3 128 0,-1 1 0 0,3 3 16 0,-1 0 560 0,1 0 128 15,1 2 0-15,-1 0 16 0,1 3 176 0,0 0 0 16,-10-5 0-16,0 0 0 0,28 24 0 0,-28-24 144 16,0 0-16-16,0 0-128 0,30 41 544 0,-30-41 0 15,0 0 0-15,0 0 0 0,16 47 240 0,-16-47 48 16,0 0 16-16,0 0 0 0,0 0 64 0,1 46 16 0,-2-38 0 16,0-3 0-16,1 2-368 0,-1-3-80 0,1-1-16 0,0 0 0 15,0-1-336-15,0 0-128 0,1-2 0 0,0 0 144 16,0-2-432-16,0 0-96 0,1-1 0 0</inkml:trace>
  <inkml:trace contextRef="#ctx0" brushRef="#br2" timeOffset="8741.66">15261 8724 11967 0,'0'0'1072'16,"0"0"-864"-16,0 0-208 0,1 2 0 0,-1 1 1792 0,0-2 320 15,1 3 64-15,0 1 16 0,-1-5 368 0,0 0 64 16,0 0 0-16,10 55 16 0,-10-55-736 0,0 0-160 16,11 60-16-16,-11-60-16 0,0 0-752 0,12 62-160 15,-12-62-32-15,0 0 0 0,7 64-288 0,-7-64-64 16,0 0-16-16,8 60 0 0,-8-60-144 0,0 0-16 15,8 56-16-15,-8-56 0 0,0 0-224 0,0 0 144 16,12 52-144-16,-12-52 128 0,0 0-128 0,0 0 0 16,0 0 0-16,0 0 0 0,0 0 0 0,0 0 0 15,0 0 0-15,0 0 0 0,0 0 0 0,0 0 0 16,0 0 0-16,0 0 0 0,0 0-304 0,0 0 16 16,0 0 0-16,0 0-17504 0</inkml:trace>
  <inkml:trace contextRef="#ctx0" brushRef="#br2" timeOffset="9020.81">15153 8973 28559 0,'-8'-7'1264'0,"2"3"272"0,1 1-1232 0,5 3-304 16,0-2 0-16,0 2 0 0,2 0 1040 0,2-1 160 15,2 1 16-15,1-2 16 0,4 1 416 0,3 0 80 16,3-3 0-16,2 3 16 0,1-3-1008 0,1 3-208 16,2-1-32-16,1 0-16 0,3-1-480 0,0 1 0 15,1 2 0-15,-3-2 0 0,-1 4 0 0,-4 0-192 16</inkml:trace>
  <inkml:trace contextRef="#ctx0" brushRef="#br3" timeOffset="42402.28">18801 5711 911 0,'-6'2'0'0,"2"-1"0"15,1 1 0-15,1 0 0 0,0-2 368 0,0 0-16 16,0 1 0-16,-2 0 0 0,0 1-128 0,-4 1-32 16,1 2 0-16,-1-1 0 0,0-1-192 0,0 2 176 0,0-1-176 0,2 1 160 15,-2 1 64-15,2-2 16 16,0 3 0-16,0-2 0 0,1 4 80 0,1-2 0 0,-2 0 16 0,1 1 0 15,1 1-96-15,-1-1-32 0,0 0 0 0,-1 0 0 16,1 1-208-16,0-1 176 0,-1 0-176 0,1 1 160 16,0-1-160-16,0 1 160 0,0 1-160 0,-1 0 160 15,2 0-160-15,-2 1 0 0,1-2 0 0,0 3 128 16,0 0-128-16,1 0 0 0,-1-2 0 0,1 1-176 16,2-1 176-16,-1-1 0 0,0 2 0 0,0 0 0 15,1-4 0-15,0 2 0 0,1 2-192 0,0 0 64 16,0-1 128-16,1 1 0 0,0-1 0 0,1 1-128 15,1 0 128-15,-1 0 0 0,3-2 0 0,-1 0 0 16,-3-9 0-16,0 0 192 0,0 0-32 0,0 0-16 16,21 48 128-16,-16-41 32 0,-5-7 0 0,0 0 0 0,0 0-80 0,0 0-16 15,30 38 0-15,-23-32 0 0,-7-6-32 16,0 0-16-16,0 0 0 0,0 0 0 0,39 27 32 0,-31-22 0 16,1-2 0-16,-1 1 0 0,1-2 240 0,0 3 48 15,0-2 16-15,0-1 0 0,-1 0 48 0,2 0 16 16,-2 1 0-16,1-2 0 0,0 1-304 0,-1 0-48 15,-1-1-16-15,2 0 0 0,-3 1-192 0,2-2 176 16,-2 1-176-16,2-1 160 0,-2 0-160 0,2 2 0 16,-2-2 0-16,1 0 0 0,-2-2 0 0,1 2 0 15,0-1 0-15,0 1 0 0,-1-2 0 0,1 1 0 16,-1 0 0-16,2-1 0 0,-2-1 0 0,2 0 0 16,0 0 0-16,0 0 128 0,0-2-128 0,0 2 128 0,0-1-128 0,0 1 128 15,0-2 16-15,1 1 0 0,-2 0 0 16,1-1 0-16,0 2-144 0,-1-2 0 0,1-2 0 0,-2 3 128 15,2-2-128-15,-1 0 0 0,1-2 0 0,-1 2 0 16,1-2 144-16,-1 1-144 0,2 0 160 0,-3-3-160 16,0 3 144-16,1-1-144 0,-3-2 128 0,2 2-128 15,-1 0 144-15,-1-1-144 0,0 1 160 0,1-1-160 16,-1 0 128-16,0 0-128 0,0 0 0 0,-1 1 144 16,0-1-144-16,0 2 160 0,-1 0-160 0,0 0 160 15,-1-1 0-15,0-1 0 0,0 2 0 0,-2-3 0 16,0-2 48-16,-2-1 16 0,0 3 0 0,-1-2 0 15,-1 1 32-15,1 1 16 0,-3 0 0 0,1-1 0 16,-1 1 112-16,0 1 0 0,0-1 16 0,-1-2 0 16,0 2-144-16,0-1-48 0,-1-1 0 0,-1 0 0 15,-1-2-208-15,-1-1 0 0,0 1 128 0,1 0-128 0,0 2 0 0,0 0 0 16,-1 0 0-16,1 1 0 0,1 2 128 0,0 1-128 16,1 1 0-16,0 2 0 0,-1-1 0 0,1 3 0 15,-1 0 0-15,0 1 0 0,-1 2-192 0</inkml:trace>
  <inkml:trace contextRef="#ctx0" brushRef="#br3" timeOffset="44352.24">19350 5512 4607 0,'-2'0'400'16,"-1"0"-400"-16,1 1 0 0,1-1 0 15,-1 1 400-15,0-1 0 0,-1 2 0 0,-4-1 0 16,0 3 400-16,-2 1 80 0,2-1 16 0,1 2 0 0,-1 0-512 0,1 2-80 16,0-3-32-16,0 4 0 0,0-2-32 0,-1 2-16 15,1 1 0-15,-1-3 0 0,-1 2 112 0,1 1 32 16,-1 2 0-16,0 0 0 0,0 0-96 0,-2 0-16 15,1 2 0-15,1 0 0 0,-1 0-48 0,1 0-16 16,1 3 0-16,-1 0 0 0,3-1 0 0,-2 1-16 16,2 0 0-16,0 1 0 0,1 1-176 0,0-1 128 15,4-18-128-15,-8 39 128 0,8-39-128 0,-7 38 128 16,3-19-128-16,1-4 128 0,0-1-128 0,1 0 0 16,-1 2 0-16,-1 3 0 0,4-19 0 0,-4 38 0 15,4-38 176-15,-4 39-176 0,4-39 144 0,-3 40-144 16,3-40 128-16,-3 40-128 0,3-40 176 0,-3 39-48 15,3-39-128-15,-5 39 192 0,5-39-192 0,-7 38 144 0,7-38-144 16,-6 38 128-16,2-22-128 0,0 1 0 0,0 2 0 0,-1 0 0 16,1 0 0-16,0 0 0 0,0-2 0 0,0 1 0 15,1-1 0-15,-1 0 0 0,0-1 0 0,1-1 0 16,0 2 160-16,-1-1-160 0,4-16 192 0,0 0-192 16,-5 45 336-16,5-45-32 0,0 0-16 0,-4 45 0 15,4-45-96-15,0 0-32 0,-2 40 0 0,2-40 0 16,0 0 32-16,1 43 16 0,-1-43 0 0,0 0 0 15,4 49-32-15,-4-49-16 0,1 39 0 0,-1-39 0 16,4 43-160-16,-4-43 0 0,4 43 0 0,-4-43 128 16,5 39-128-16,-5-39 0 0,0 0 0 0,6 52 0 15,-6-52 0-15,0 0 0 0,9 43 0 0,-9-43 0 16,0 0 0-16,0 0 192 0,15 47-192 0,-15-47 192 16,0 0 48-16,0 0 16 0,0 0 0 0,25 46 0 15,-25-46 144-15,0 0 48 0,0 0 0 0,0 0 0 0,30 41 0 16,-30-41 0-16,0 0 0 0,0 0 0 0,0 0-80 0,37 41-16 15,-37-41 0-15,0 0 0 0,0 0-64 0,0 0-16 16,35 41 0-16,-35-41 0 0,0 0-80 0,0 0 0 16,0 0-16-16,36 46 0 0,-36-46-176 0,0 0 0 15,0 0 144-15,0 0-144 0,38 39 128 0,-38-39-128 16,0 0 128-16,0 0-128 0,34 28 0 0,-34-28 128 16,0 0-128-16,0 0 0 0,35 26 0 0,-35-26 128 15,0 0-128-15,0 0 0 0,34 24 128 0,-24-19-128 16,-2-2 128-16,1 0-128 0,1 0 128 0,0-2-128 0,-2 1 128 15,2-2-128-15,0 0 128 0,0-2-128 0,-1 1 128 16,0-1-128-16,1 0 0 0,0 0 0 0,0-3 0 0,1 2 128 16,-3 1-128-16,3-3 0 0,-1 3 0 0,0-3 0 15,-1 0 0-15,1 0 0 0,1 1 0 16,-1-1 0-16,1 0 0 0,1-1 0 0,-1 0 0 0,0 2 0 16,1-1 0-16,0-2 0 0,-1 2 0 0,0-2 0 15,-1 1 0-15,0-2 0 0,-1 1 0 0,0-3 0 16,0 2 0-16,-1-3 0 0,1 0 0 0,-2 1 0 15,1-4 0-15,-1 2-128 0,0-2 128 0,-1 2-128 16,1-2 128-16,-2 0 0 0,1-1-144 0,-2 1 144 16,0 0-640-16,0-2-48 0,0-2-16 0,1-2 0 15,1 0 0-15,-2 1 0 0,2-1 0 16,-2 0 0-16,1 1 400 0,-1 0 80 0,-1 0 16 0,1-2 0 0,0 3 208 0,-1 0 0 16,-1-1 0-16,0 0 160 0,0 0-160 0,0 1 0 15,0 0 0-15,0 1 0 0,0 0 0 0,-1-1 0 16,2-3 0-16,-1 1 128 0,1 0-128 0,0 1 0 15,0-3 0-15,0 2 128 0,0 5-128 0,-1-4 0 16,1 0 0-16,-2-1 0 0,1 0 0 0,0 1 0 16,-1-3 0-16,0 2 0 0,-1 0-176 0,0 1 48 15,0-2 0-15,-1 2 0 0,0 0-144 0,-1-2-32 16,-1 4 0-16,2-2 0 0,-1 0 304 0,0 1 0 16,-1 0 0-16,0 2 0 0,1-1 0 0,-1 1 0 15,0 1 0-15,0-1 0 0,0 2 0 0,2-2 0 16,-1 1 128-16,1 0-128 0,-1-1 128 0,1 2-128 15,0 0 0-15,-1 2 0 0,1 0 0 0,-1-2 128 16,1 2-128-16,0 0 0 0,0 2 0 0,-1-1 128 0,1-1-128 16,-2 0 0-16,1-2 192 0,0 2-48 0,0 0-16 15,-1 0 0-15,0 1 128 0,-1 1 32 0,2-1 0 0,-2 1 0 16,-1 2 0-16,2-1 0 0,-1-1 0 0,-1 1 0 16,2-1-144-16,-1 1-16 0,-1-1-128 0,1-2 192 15,0 3-64-15,-1-3-128 0,1 0 176 0,0 1-176 16,-1 1 128-16,0-2-128 0,0 2 0 0,-1 1 0 15,1 0 0-15,-1-1 160 0,1 3-160 0,-1 0 128 16,1-3-128-16,-2 3 160 0,2 0-160 0,-2 0 160 16,1 0-160-16,1 0 192 0,-1 1-192 0,0-2 192 15,-2 1-192-15,-1-3 128 0,1 0-128 0,-1 1 128 16,-1 2-128-16,1-3 160 0,0 1-160 0,-1 2 160 0,-1-3-160 16,0 3 192-16,0-2-192 0,1 1 192 15,-1 0-192-15,0 0 160 0,0 2-160 0,-1-1 160 0,0 1-16 16,-1-1 0-16,1 2 0 0,-1-2 0 0,2 3-144 0,-2 1 192 15,0-1-192-15,0 2 192 0,0 1-64 0,0 1-128 16,-1 0 192-16,-1 1-64 0,1 1-128 0,-3 2 192 16,0 2-192-16,1 0 192 0,0 3-192 0,-1 1 0 15,-1 2 0-15,1 0 128 0,1 3-128 0</inkml:trace>
  <inkml:trace contextRef="#ctx0" brushRef="#br2" timeOffset="59834.57">15762 8874 11967 0,'-2'0'1072'0,"0"0"-864"15,2-2-208-15,0 1 0 0,0 1 464 0,0 0 48 16,-1-2 16-16,0 0 0 0,-1 1 832 0,0-2 176 16,1 2 16-16,1-1 16 0,0 0-480 0,1 1-112 15,1 1-16-15,-1-3 0 0,1 2-400 0,-1 0-96 16,0 1-16-16,0-1 0 0,-1 0 576 0,0 1 128 0,0 0 0 0,-1-2 16 15,-1 2-176-15,0 0-32 0,0 0-16 0,-1 0 0 16,0 0-336-16,-1 2-64 0,0 0-16 0,-1-1 0 16,2 3-144-16,-2-1-48 0,1 1 0 0,1-1 0 15,-1 2 0-15,0-1 0 0,2 1 0 0,-1 0 0 16,1-1-64-16,-1-1-16 0,2 1 0 0,0-1 0 16,2 1 0-16,0-1-16 0,1-1 0 0,0 1 0 15,1-1-240-15,-1-2 176 0,3 2-176 0,0-2 160 16,0 0-160-16,1 0 0 0,0 0 0 0,0 0 128 15,-1 0-128-15,1-2 0 0,0 2 0 0,-1-2 0 16,1-1 0-16,-1-1 0 0,0 1 128 0,0 1-128 16,1-1 0-16,-1 1 0 0,-1-3 0 0,1 3 0 15,-1 0 0-15,-2-1 0 0,1 1 0 0,-1-1 0 16,-1 1-128-16,-1 1 128 0,-1-2 0 0,-1 2 0 0,0-1 0 0,-1 2 0 16,-1 0 0-16,0 0 0 0,0 0 0 0,-1 0 0 15,0 0 0-15,-1 0 0 0,-2 2 0 0,1 1 0 16,0-1 0-16,0 0 0 0,1 1 0 0,0 2 0 15,0-1 0-15,2-1 0 0,-1 2 0 0,2-1 192 16,1-2-192-16,1 3 192 0,-1 0-192 0,2-3 192 16,0 3-192-16,0-2 192 0,2 1-192 0,0-2 128 15,0 1-128-15,2 0 128 0,1-1-128 0,0 0 0 16,2-2 0-16,0 2 128 0,1-2-128 0,-1 0 0 16,0 0 0-16,1-2 0 0,-1 1 0 0,1 0 0 15,-2-2 0-15,0 1 0 0,-2-1 0 0,0 1 0 16,0 0 0-16,-2-2 0 0,-1 3 0 0,-1-2 0 15,-1 1 0-15,-1 0 0 0,-1 2 0 0,-1-2 0 0,0 2 0 0,-3 0 0 16,1 2 0-16,-2-2 0 0,1 2 0 0,0 0 0 16,0 1-176-16,0 2-16 0,3 0 0 15</inkml:trace>
  <inkml:trace contextRef="#ctx0" brushRef="#br2" timeOffset="60251.75">15716 9329 4607 0,'-1'-3'400'0,"0"1"-400"0,1 0 0 0,0 2 0 0,0-2 1120 0,0 2 144 16,0-2 16-16,1 1 16 0,0-2 624 0,1 0 128 16,1 0 32-16,-2-2 0 0,2 2 160 0,1 1 16 15,-1 0 16-15,-1 0 0 0,2 1-688 0,-1 1-144 16,1-2-32-16,-1 2 0 0,1 2 0 0,1-2 0 15,-1 3 0-15,2 1 0 0,0-1-384 0,0 4-96 16,-6-7-16-16,0 0 0 0,0 0-448 0,24 33-80 0,-24-33-32 0,0 0 0 16,0 0-160-16,10 53-16 0,-10-53-16 0,0 0 0 15,-13 52-160-15,3-36 0 0,-3 4 144 0,-4 0-144 16,-3 2 0-16,-3-1 0 0,-2-2 0 0,-3 2 0 16,-2 0-144-16</inkml:trace>
  <inkml:trace contextRef="#ctx0" brushRef="#br2" timeOffset="63736.28">16380 8971 12895 0,'-2'0'1152'0,"1"0"-928"15,1 0-224-15,0 0 0 0,0 0 832 0,0 0 128 16,-1-2 32-16,0 1 0 0,1 1 1248 0,0 0 240 16,1-2 48-16,2 2 16 0,2-1-928 0,0 0-176 15,4 1-32-15,-1-2-16 0,3 0-560 0,0 1-128 16,3-2 0-16,1 1-16 0,2 0 0 0,-1 0 0 15,2-1 0-15,-1-1 0 0,2 3-224 0,-1-1-32 16,-1 0-16-16,0 0 0 0,0 1-208 0,-2-1-32 16,-2-1-16-16,-1 1 0 0,-2 2-160 0,-2-2 0 15,0 2 0-15,-4-2 128 0,1 2-128 0,-3 0 0 16,0 0 0-16,-2 0 0 0,-1 0 0 0,-1 0 0 16,-2 0 0-16,-1 0 0 0,0 0 0 0,-3 0 0 0,0 2 0 0,-2-2 0 15,-2 0 0-15,-1 0 0 0,-1 1 0 0,1-1 0 16,-1 0 0-16,0 0 0 0,-2 0 0 0,0 1 0 15,0-1 0-15,0 0 0 0,0 2 0 0,2-1 0 16,-1 1-144-16,2 0 144 0,2-1 0 0,-1 1 0 16,2-1 0-16,2 0 0 0,1-1 0 0,4 2 0 15,1-2-176-15,1 0 176 0,3 0-160 0,2 1-16448 16</inkml:trace>
  <inkml:trace contextRef="#ctx0" brushRef="#br2" timeOffset="64601.61">17049 8942 9215 0,'-5'0'816'0,"2"-2"-656"16,1 2-160-16,1 0 0 0,1-1 1200 0,0 1 208 15,-1-1 32-15,1 1 16 0,-1-2 720 0,0 1 128 16,1-1 48-16,1-1 0 0,1 3-96 0,2-2-16 16,2 1 0-16,1 0 0 0,1 1-1248 0,2-2-256 15,2 2-48-15,1 0-16 0,2-3-160 0,-1 3-16 16,0-3-16-16,3 1 0 0,3 2-112 0,0-2-32 0,1 0 0 0,0 0 0 15,-1 1-128-15,0-1-16 0,-2 2-16 0,0 0 0 16,0-2-176-16,0 1 0 0,-1 1 0 0,-3 0 0 16,-1-2 0-16,-1 2 0 0,-3 0 0 0,-2-1 0 15,-1 0 0-15,-3 1 0 0,-1-2 0 0,-1 1 0 16,-1 0 0-16,-1 0 0 0,-1 1 0 0,-1 0 0 16,-2 0 0-16,0-2 0 0,-2 2 0 0,-1 0 0 15,-2-1 0-15,0 1 0 0,-1 0 0 0,-1 0 128 16,-2 0-128-16,0 0 0 0,-1 0 0 0,0 0 128 15,-1 0-128-15,0 0 0 0,-1 1 0 0,1 1 128 16,-1 0-128-16,1-1 0 0,2 1 144 0,1-1-144 16,1 0 0-16,1 1 0 0,2 1 0 0,1-3 128 15,0 2-128-15,4-1 0 0,0-1 0 0,2 2 0 0,2-2 0 0,3 0 0 16,3 0-128-16</inkml:trace>
  <inkml:trace contextRef="#ctx0" brushRef="#br3" timeOffset="71635.53">19928 10304 22111 0,'-3'0'1968'0,"2"0"-1584"16,0 2-384-16,0-2 0 0,1 1 128 0,-1 0-128 15,-1 1 0-15,-1 1 128 0,-1 4 1264 0,0 0 240 16,4-7 48-16,0 0 16 0,-9 38-400 0,9-38-80 0,0 0 0 0,0 52-16 16,0-52-720-16,0 0-144 0,6 64-16 0,-6-64-16 15,7 45 320-15,-7-45 64 0,6 43 16 0,-6-43 0 16,0 0-224-16,10 57-32 0,-10-57-16 0,0 0 0 16,10 45-176-16,-10-45-48 0,0 0 0 0,0 0 0 15,0 0-64-15,0 0-16 0,12 46 0 0,-11-45 0 16,-1 1-128-16,0-2 128 0,0 0-128 0,-1-2 128 15,0 0 0-15,0-2-128 0,0-1 192 0,-1 0-64 16,0-2-128-16,-1 0 160 0,1-1-160 0,-2-1 160 16,0 0-160-16,-1-1 0 0,0-2 0 0,-2 0 0 15,1 0 0-15,-2 0-144 0,-1 1 144 0,1 1 0 16,-2-1-464-16,-1 2 16 0,1 3 0 0,0 1 0 16,1 1-160-16,-1 2-32 0,-1 2 0 0,1 0 0 0,-1 4 432 15,0-2 80-15,1 4 128 0,-1 0-208 0,0 4 208 0,1-1 0 16,2 0 0-16,0 3 0 0,8-12 0 0,-13 24 0 15,13-24 128-15,0 0-128 0,-10 40 160 0,10-40-32 16,0 0 0-16,0 0 0 0,10 49 240 0,-10-49 32 16,0 0 16-16,0 0 0 0,31 29-64 0,-19-23-16 15,2-3 0-15,1 0 0 0,2-2-144 0,1-1-48 16,2 2 0-16,-1-2 0 0,0-2-144 0,-1 1 0 16,2-1 0-16,-3 0 0 0,3 0 0 0,-2-1-256 15,0-1 64-15,0 1-17120 0</inkml:trace>
  <inkml:trace contextRef="#ctx0" brushRef="#br3" timeOffset="72087.14">20138 10605 26719 0,'-2'-5'1184'0,"0"2"240"0,2 1-1136 0,0 0-288 0,2 2 0 0,-1 0 0 16,1 0 384-16,1 0 0 0,1 0 16 0,2-1 0 16,1 1 1392-16,2 0 288 0,2 0 48 0,-1 0 16 15,2 0-976-15,0 0-192 0,1-2-32 0,-1 2-16 16,0-1-736-16,0 0-192 0,-1-1 0 0,-1-1 0 16,0-2 0-16,-2 3 0 0,-1-3 0 0,-1 0 0 15,-1 1 0-15,-2-1 0 0,-1 0 0 0,-1 1 0 0,0-1 0 0,-3-1 0 16,0 0 0-16,0 1 0 0,-2 1-256 0,0-3 64 15,-1 4 0-15,-2-4 16 16,0 2-288-16,-2 3-64 0,0-2-16 0,0 1 0 0,-1 2 160 0,-1 1 48 16,0 1 0-16,0 1 0 0,2 1 336 0,-1-1 0 15,0 2 0-15,0 2 0 0,0 1 0 0,1 2 0 16,0 0 0-16,2 3 0 0,0-2 0 0,7-10 0 16,0 0 128-16,-11 42-128 0,11-42 448 0,0 0 0 15,1 48 0-15,-1-48 0 0,0 0 32 0,15 43 16 16,-15-43 0-16,0 0 0 0,29 35-240 0,-29-35-32 15,25 19-16-15,-10-14 0 0,1 2-208 0,0-3 176 16,0-1-176-16,1 2 160 0,-1-4-160 0,1 0 0 16,1-1 0-16,-2-1 0 0,0 0-128 0,0-4-16 0,0 0 0 0,-1 1-17456 15</inkml:trace>
  <inkml:trace contextRef="#ctx0" brushRef="#br3" timeOffset="72326.1">20529 10398 26719 0,'-6'-1'1184'0,"1"1"240"0,1 1-1136 0,2 1-288 0,1-1 0 0,1 1 0 16,0 1 256-16,-1 1-16 0,-1 4 0 0,2-8 0 16,0 0 1408-16,-6 42 272 0,6-42 64 0,0 0 16 15,5 54-640-15,-5-54-128 0,0 0-16 0,14 57-16 16,-14-57-880-16,0 0-192 0,18 57-128 0,-18-57 192 0,0 0-192 0,20 48 0 15,-20-48 0-15,0 0 0 0,21 35 0 0,-21-35 0 16,0 0 0-16,0 0 0 16,27 26-528-16,-19-23-144 0,-2-1-32 0,0-2-16128 15</inkml:trace>
  <inkml:trace contextRef="#ctx0" brushRef="#br3" timeOffset="72725.78">20720 10592 16575 0,'1'-2'736'0,"0"0"160"0,0 0-720 0,0 2-176 16,1 0 0-16,0 0 0 0,0-2 1168 0,0 2 208 16,3 0 32-16,2 0 16 0,3 0 1264 0,1 2 240 0,0-2 48 0,0 0 16 15,1 2-1376-15,0-2-272 0,0 0-48 0,-1 0-16 16,0 0-672-16,-1-2-144 0,0 2-16 0,-2-3-16 16,2 1-272-16,-3 0-160 0,-1-1 192 0,0 1-192 15,0-1 0-15,-3-2 0 0,1 1 0 0,-1-1 0 16,-2-1 0-16,-1 0-176 0,-1-1 176 0,-1 2-160 31,-1-2-256-31,-1 0-48 0,-1 2-16 0,-1-2 0 16,-1 0-144-16,-2 3-16 0,1-2-16 0,-1 0 0 0,-1 1 336 0,-1-1 80 0,-1 2 16 0,2 0 0 15,-1 3 224-15,1-1 0 0,1 2 0 0,-2 2 0 16,2-1 0-16,1 3 0 0,0-1 0 0,0 2 160 16,1 2-32-16,-1 2 0 0,8-9 0 0,0 0 0 15,-16 33 576-15,16-33 96 0,0 0 32 0,-9 45 0 0,9-45-144 16,0 0-32-16,6 45 0 0,-6-45 0 0,0 0-320 0,17 38-64 15,-17-38-16-15,0 0 0 0,31 31-64 0,-31-31-32 16,26 14 0-16,-11-9 0 0,1 0-160 0,-1-3 0 16,2-1 0-16,0-1 128 0,-1-1-128 0,2-1 0 15,0-3 0-15,-2 1 0 16,1-2-448-16,-2 0-80 0,0-1-16 0</inkml:trace>
  <inkml:trace contextRef="#ctx0" brushRef="#br3" timeOffset="72986.83">21136 10282 24879 0,'-8'-2'1088'0,"3"2"256"16,1 2-1088-16,2 1-256 0,2 1 0 0,0 1 0 0,1-1 0 0,-1-4 0 0,0 0 128 0,0 0-128 15,7 58 2064-15,-7-58 368 0,9 49 64 0,-9-49 0 16,12 53-704-16,-12-53-160 0,16 54-32 0,-16-54 0 15,15 50-976-15,-15-50-208 0,16 45-32 0,-16-45-16 16,0 0-176-16,20 57-16 0,-20-57-16 0,0 0 0 16,18 40-160-16,-18-40 0 0,0 0 0 0,0 0 0 15,0 0 0-15,23 33 0 0,-19-30 0 0,-2-3 0 16,0-2-256-16,0 1-64 0,-1-3-32 0,-1 1-17824 16</inkml:trace>
  <inkml:trace contextRef="#ctx0" brushRef="#br3" timeOffset="73211.81">21114 10476 23039 0,'-4'-4'1024'0,"0"1"192"0,2 1-960 0,1 0-256 15,1 1 0-15,1 1 0 0,0 0 1600 0,1-2 288 16,1 2 48-16,1-1 16 0,3 0 448 0,2-1 96 15,3 2 0-15,2 0 16 0,2-2-1792 0,2 2-352 16,0-1-80-16,1 1-16 0,-1 0-272 0,2-2 0 16,-2 1 0-16,1 1 0 15,-2-1-608-15,0 0-80 0,0 1-16 0,-3 0-16352 0</inkml:trace>
  <inkml:trace contextRef="#ctx0" brushRef="#br3" timeOffset="73602.05">21450 10503 17503 0,'-1'-1'768'0,"1"1"176"0,0 1-752 0,0 1-192 0,1-2 0 0,1 0 0 16,0 0 992-16,0 2 160 0,1-1 48 0,3 1 0 15,0 0 1872-15,3 0 384 0,1 1 80 0,1-1 16 16,1-1-1648-16,2 1-336 0,-1-2-64 0,1 0-16 16,1 0-800-16,-1-3-176 0,0 3-16 0,-1-2-16 15,-1-1-224-15,0 1-64 0,0-2 0 0,-1 1 0 0,-2-2-192 0,1 3 0 16,-2-3 0-16,-2 0 0 0,1-2 0 0,-2 0 0 15,-1 0 0-15,-2 0 0 0,0 0-128 0,-2 0 128 16,-1-1 0-16,-1 2 0 0,-2-2-208 0,-1 1 64 16,-2-1 16-16,0 0 0 0,-1 3-144 0,-3-3-32 15,1 4 0-15,-2 0 0 0,-1 3 144 0,0-1 32 16,-1 2 0-16,-1 2 0 0,2 1 128 0,-1 1 0 16,1 1 0-16,0 2 0 0,0 3 0 0,1-1 0 15,0 1 0-15,12-10 0 0,-16 26 0 0,16-26 0 16,-12 35 0-16,12-35 0 0,0 0 272 0,-2 53 48 15,2-53 0-15,0 0 0 0,20 51 96 0,-20-51 32 16,27 29 0-16,-8-17 0 0,2 0-192 0,3-1-48 16,3-3 0-16,1-1 0 0,1-2-208 0,2-2 0 15,2-2 0-15,1-1 0 0,-1 0-224 0,0-2-144 0</inkml:trace>
  <inkml:trace contextRef="#ctx0" brushRef="#br3" timeOffset="74518.03">7034 11589 16575 0,'-7'-3'1472'0,"1"1"-1168"16,3 0-304-16,0 1 0 0,1 1 0 0,-3-2 128 15,-4-3-128-15,-5 1 0 0,-4-3 1408 0,-3 2 192 16,2 0 16-16,0 0 16 0,4 4-480 0,2 0-80 16,0-1-32-16,1 1 0 0,2 2-96 0,1 1-32 15,1 0 0-15,0 0 0 0,2 1-16 0,-1 0 0 16,3 2 0-16,-2 1 0 0,1 0-208 0,2 3-48 16,0 0-16-16,3-9 0 0,0 0-416 0,0 0-80 15,0 49 0-15,0-49-128 0,0 0 144 0,14 50-144 16,-14-50 0-16,0 0 144 0,18 64 0 0,-18-64 0 0,14 46 0 0,-14-46 0 15,13 42 208-15,-13-42 32 0,11 45 16 0,-11-45 0 16,0 0 16-16,11 57 0 0,-11-57 0 0,0 0 0 16,5 54-224-16,-5-54-32 0,0 0-16 0,-4 48 0 15,4-48-144-15,-8 24 128 0,3-14-128 0,-1-1 128 16,-1 0-128-16,-2-2 0 0,1 0 0 0,-2-2 128 16,-1 0-128-16,0-1 0 0,0-1 0 0,1-3 0 15,0 0 0-15,0 0 0 0,0-3 0 0,2-1-17792 16</inkml:trace>
  <inkml:trace contextRef="#ctx0" brushRef="#br3" timeOffset="74728.48">6738 11862 911 0,'-4'-7'0'0,"2"4"0"15,2 1 0-15,2 1 0 0,1-1 6592 0,0 2 1216 16,3-2 256-16,1 1 64 0,6 1-5712 0,5-2-1136 16,2 0-240-16,0-1-32 0,0 1 240 0,2 2 48 15,-1-2 16-15,0 2 0 0,2 0-1088 0,-2-1-224 16,0 1 0-16,0 0-11392 16,-2 0-2256-16</inkml:trace>
  <inkml:trace contextRef="#ctx0" brushRef="#br3" timeOffset="75086.7">7087 11876 16575 0,'-7'2'736'0,"1"-2"160"0,3 2-720 0,0-2-176 0,2 2 0 0,0-2 0 15,0 1 656-15,-1 3 112 0,0 1 0 0,0 0 16 16,1 4 2288-16,1-9 448 0,0 0 80 0,0 0 32 15,6 52-1840-15,-6-52-384 0,0 0-64 0,15 43 0 16,-15-43-624-16,0 0-112 0,18 45-32 0,-18-45 0 16,0 0-304-16,0 0-64 0,16 42-16 0,-14-36 0 0,0 0-64 0,-1-1-128 15,0 0 176-15,-1-5-176 16,0 2 128-16,0-1-128 0,-1-1 0 0,0-1 0 0,0-3 0 0,-1-1 0 16,0-1 0-16,0-2 0 0,0 3 128 0,0-5-128 15,1 1 0-15,-1-2 0 0,1 1 0 0,0-2 0 16,1 0 0-16,0-1 0 0,0 2 0 0,1-3 0 15,0-2 0-15,1-1 0 0,0-1 0 0,0 3-144 16,1-1 144-16,1 3-128 16,2 1-784-16,0 1-160 0,2 3-16 0,0 1-16 15,-1 0-1648-15,3 3-320 0</inkml:trace>
  <inkml:trace contextRef="#ctx0" brushRef="#br3" timeOffset="75485.22">7371 11870 11055 0,'-5'-2'480'0,"2"1"112"0,-1 2-464 0,1-2-128 0,1 1 0 0,1 0 0 15,-1-1 1152-15,-3 1 224 0,-2 0 32 0,-3 0 16 16,0 0 1248-16,1 0 240 0,1 2 48 0,-1 0 16 16,2-1-928-16,-1 3-192 0,2 0-48 0,0 0 0 15,1 3-656-15,-1-3-144 0,2 4-32 0,0-1 0 16,0 2-272-16,1 1-64 0,1-1-16 0,2-9 0 15,0 0-304-15,0 0-48 0,0 38-16 0,0-38 0 16,0 0-64-16,0 0-32 0,15 43 0 0,-15-43 0 16,0 0-32-16,0 0 0 0,0 0 0 0,33 42 0 15,-33-42-128-15,0 0 192 0,29 14-192 0,-17-14 192 0,0 1-192 0,2-2 128 16,-1-1-128-16,-1-2 128 0,-1-1-128 0,1 0 0 16,2-4 0-16,0 1 0 0,-1-3 0 0,0 1 0 15,-2 0 0-15,-1-2 0 0,-2 3 0 0,-2 0 0 16,-2-1 0-16,-3 3 0 0,-1 0-128 0,-1-2 128 15,-3 2-160-15,-3-1 160 16,-1 1-432-16,-2 0 16 0,-3-2 0 0,-2 2 0 16,-1-1-224-16,-1 2-32 0,-1 0-16 0,0 3 0 15,2 2-720-15,-1 1-160 0,1 0-32 0,2 2 0 16,2 0 224-16,4 1 32 0,0 0 16 0,4 1-7232 16,1 0-1440-16</inkml:trace>
  <inkml:trace contextRef="#ctx0" brushRef="#br3" timeOffset="76169.13">7582 11875 11055 0,'-6'0'976'0,"2"1"-784"0,2 1-192 0,2-2 0 16,0 0 1584-16,-2 1 272 0,-2 0 48 0,-2 2 16 15,-1 2 1104-15,1 1 240 0,1 2 32 0,2 1 16 16,3-9-1152-16,0 0-240 0,0 0-32 0,0 0-16 15,12 47-976-15,-12-47-208 0,0 0-48 0,0 0 0 16,21 50-352-16,-21-50-80 0,0 0-16 0,0 0 0 16,18 43 0-16,-18-43 0 0,0 0 0 0,0 0 0 15,0 0-48-15,0 0-16 0,0 0 0 0,0 0 0 0,0 0 0 0,0 0-128 16,0 0 192-16,0 0-64 0,0 0-128 0,0 0 0 16,0 0 0-16,0 0 0 0,0 0 0 0,18 0 0 15,-18-7 0-15,0-1 0 0,0-1 0 0,0 0 0 16,0-1 0-16,1 0 0 0,-1-1 0 0,0-1 0 15,-1-2 0-15,1 0 0 16,0 1-448-16,0-1 16 0,-1 2 16 0,2 0 0 16,0 4-480-16,0 0-80 0,1 1-32 0,2 2 0 15,1 3 336-15,-1-2 64 0,1 4 16 0,1 2 0 0,0 1 272 0,1 0 64 16,-2 2 16-16,1 0 0 0,-6-5 240 0,0 0 0 16,0 0 0-16,0 0 0 0,33 38 0 0,-33-38 160 15,0 0-160-15,0 0 128 0,26 33 176 0,-26-33 16 16,0 0 16-16,0 0 0 0,0 0 272 0,23 45 48 0,-23-45 16 15,0 0 0-15,0 0-48 0,0 0-16 0,0 0 0 16,10 40 0-16,-9-35-256 0,-1 0-48 0,0-3-16 0,-1 1 0 16,1-3 16-16,-1 0 0 0,1 0 0 0,0-2 0 15,-1 1-96-15,0-1-16 0,0-2 0 0,0-2 0 16,1 2-192-16,0-4 144 0,1 2-144 0,0-2 128 16,1-1-128-16,1 0 0 0,0 1 0 0,0-1 0 15,1-1 0-15,1-1 0 0,1 0-144 0,-1-1 144 16,2 1-384-16,-1-1 0 0,1 1-16 0,0 2 0 15,1 1-192-15,-1 1-48 0,2 1 0 16,0 3 0-16,0 0 80 0,0 3 16 0,0 0 0 0,0 1 0 16,-1 3 544-16,-8-4-128 0,0 0 128 0,0 0 0 15,0 0 0-15,34 40 0 0,-34-40 0 0,0 0 0 16,0 0 448-16,19 51 0 0,-19-51 0 0,0 0 0 0,6 42 80 0,-6-42 16 16,0 0 0-16,1 40 0 0,-1-40-208 0,0 0-32 15,0 0-16-15,0 0 0 0,3 40-288 0,-2-35 160 16,0-1-160-16,1-1 128 0,-1-2-128 0,1 1 0 15,-1-2 0-15</inkml:trace>
  <inkml:trace contextRef="#ctx0" brushRef="#br3" timeOffset="76919.36">8873 11930 22111 0,'-7'0'1968'15,"2"1"-1584"-15,2 0-384 0,2-1 0 0,1 0 1344 0,-2 0 176 16,-2 2 32-16,-2-2 16 0,-1 1 16 0,2 1 0 16,3 0 0-16,3 1 0 0,5-3-144 0,2 1-32 15,2-1 0-15,3 0 0 0,2-1-960 0,0 1-208 16,1-2-48-16,0-1 0 0,-2 3-192 0,1-3 176 15,1-1-176-15,-2 0 160 0,0 1-160 0,-1-2 0 0,-1 3 0 0,-1-3 128 16,-1 0-128-16,-3 0 0 0,0 0 0 0,-4-1 0 16,0 1 0-16,-1 0 0 0,-2 0 0 0,-1-2 0 15,-1 3 0-15,-2-3 0 0,-1 4-144 0,-3-2 144 16,0 0-256-16,-1 1 16 0,0-3 0 0,-2 4 0 31,-1-1-224-31,0 1-48 0,1-1-16 0,-1 3 0 0,0-1 352 0,2 4 176 0,1-2-160 0,-1 1 160 16,2 3 0-16,-1-1 0 0,0 0 0 0,1 1 0 15,0 3 0-15,-1 0 0 0,3 2 0 0,-1 1 0 16,3-1 0-16,-1 1 0 0,1 1 0 0,4-11 160 16,0 0 272-16,-4 36 48 0,4-36 16 0,0 0 0 15,0 0-64-15,5 50-16 0,-5-50 0 0,0 0 0 16,0 0-160-16,22 45-16 0,-22-45-16 0,0 0 0 0,0 0-96 0,39 31-128 16,-39-31 176-16,0 0-176 0,37 14 128 0,-23-12-128 15,0-1 0-15,2-1 0 0,1-1 0 0,0-2 0 16,2 0-128-16,0-2-12032 15,0 1-2384-15</inkml:trace>
  <inkml:trace contextRef="#ctx0" brushRef="#br3" timeOffset="77351.64">9379 11776 16575 0,'-8'1'736'0,"2"-1"160"0,1 1-720 0,3-1-176 16,-1 0 0-16,1 0 0 0,-1 0 1552 0,-2 0 288 0,-4 0 48 0,-2 2 16 16,-2 1 1072-16,-1-1 224 0,1 1 32 0,1 0 16 15,1 1-1840-15,2 1-352 0,0-2-80 0,1 1-16 16,0 1-448-16,-1-1-112 0,3 1-16 0,-1 2 0 16,3-3-160-16,-2 1-32 0,3-1-16 0,-2-1 0 15,1 2-176-15,1 0 160 0,2-1-160 0,1 0 160 16,0 0-160-16,0 0 0 0,2-1 0 0,2 0 128 15,2 0-128-15,-1 0 0 0,4 0 0 0,-1-1 0 16,3-1 0-16,0 1 0 0,1 0 0 0,1 0 0 16,0 0 0-16,1 1 0 0,2-2 0 0,-1 3 0 15,-1-2 0-15,0 1 0 0,0 1 0 0,-2 1 0 16,-1-2 0-16,-11-3 0 0,0 0 0 0,0 0 0 16,34 25 0-16,-34-25 0 0,0 0 0 0,0 0 0 0,0 0 0 0,0 0 0 15,7 43 0-15,-9-36 0 0,-3 3 0 0,-2-3 0 16,0 1 0-16,-1-2 0 0,-3 1 0 0,-2 0 0 15,1 0 0-15,-1-2 0 0,0 0 0 0,0-1 0 16,-2 1 0-16,0-2 0 0,-1-1-128 0,0 0 128 16,1-1 0-16,2-1 0 0,0-1-160 0,1-1 160 15,2 1-208-15,3-2 80 16,2 0-1536-16,1 0-320 0</inkml:trace>
  <inkml:trace contextRef="#ctx0" brushRef="#br3" timeOffset="78001.42">9597 12042 21183 0,'-8'-1'944'0,"2"1"192"0,2 0-912 0,2 1-224 0,2 1 0 0,0-2 0 15,1 0 336-15,-1 0 32 0,1 2 0 0,1-2 0 16,2 2 2320-16,0-4 480 0,3 2 96 0,1-2 0 15,2-1-1664-15,1-2-320 0,2 1-80 0,0-3-16 16,0 2-736-16,1-5-160 0,-1 1-32 0,1 0 0 16,-1-1-128-16,0-2-128 0,0 0 192 0,-1 0-192 15,0 0 176-15,-2 1-176 0,-2 1 160 0,-1-3-160 16,1 0 0-16,-3-1 0 0,0 0 0 0,-1-1 0 16,-2 0 0-16,-2-3 0 0,-2 1 0 0,-1-1 0 15,-3-3 0-15,1 2 0 0,-3 0 0 0,0 2 0 0,0 0 0 0,-1 3 0 16,2 2-160-16,1 3 160 0,0 1-160 0,0 4 160 15,2 0-192-15,0 3 192 0,1-1 0 0,0 4 0 16,0 1 0-16,-1 1 0 0,1 4 0 0,3-8-128 16,0 0 128-16,-8 32 0 0,8-32 0 0,0 0 0 15,-3 48 0-15,3-48 0 0,0 0 0 0,3 57 0 16,-3-57 0-16,0 0 0 0,10 59 0 0,-10-59 0 16,0 0 0-16,17 50 0 0,-17-50 0 0,0 0 0 15,20 38 0-15,-20-38 0 0,0 0 144 0,0 0-16 16,28 36 0-16,-28-36 0 0,0 0 128 0,0 0 0 15,35 23 16-15,-26-20 0 0,1-3-80 0,-1 0-32 16,0-3 0-16,1-2 0 0,-2 3-160 0,0-5 160 16,2 0-160-16,-1-1 160 0,0-1-160 0,0 0 0 0,-1-1 0 15,-1-1 0-15,0 1 0 0,-2 0 0 0,2 1 0 16,-3-3 0-16,0 2 0 0,-1 1 0 0,0-2 0 0,-2 2 0 16,0 1 0-16,-2 3-144 0,1-2 144 0,0 4-160 15,-1 1-64-15,0 4-16 0,0-1 0 0,0 3 0 16,-1 2 240-16,0 2-144 0,0 0 144 0,2-8-128 15,0 0 128-15,0 0 0 0,-2 48 0 0,2-48 0 16,0 0 0-16,0 0 0 0,6 53 0 0,-6-53 0 16,0 0 0-16,0 0 144 0,0 0-144 0,20 43 160 15,-20-43-32-15,0 0-128 0,0 0 192 0,0 0-64 16,33 19-128-16,-27-17 0 0,3-4 0 0,-4 2 0 16,2-2 0-16,-2-1 0 0,1 1 0 0,-1-3-18304 15</inkml:trace>
  <inkml:trace contextRef="#ctx0" brushRef="#br3" timeOffset="78188.97">9972 11681 16575 0,'0'-2'1472'0,"0"1"-1168"15,0 1-304-15,1 0 0 0,1 0 512 0,-1 0 64 16,1 0 0-16,1-2 0 0,1 2-448 0,2 2-128 16,1-2 0-16</inkml:trace>
  <inkml:trace contextRef="#ctx0" brushRef="#br3" timeOffset="78719.45">10148 11852 10127 0,'-6'-5'896'0,"2"3"-704"0,2 1-192 0,1 1 0 0,2 0 1856 0,0 0 320 0,0 0 80 0,0 3 16 15,2-1 320-15,1 4 64 0,-4-6 16 0,0 0 0 0,0 0-368 16,26 35-80-16,-26-35-16 0,0 0 0 0,23 33-1184 0,-23-33-224 15,0 0-48-15,0 0-16 0,23 47-368 0,-23-47-80 16,0 0-16-16,0 0 0 0,20 38-80 0,-20-38-32 16,0 0 0-16,0 0 0 0,0 0-160 0,0 0 0 15,0 0 144-15,18 38-144 0,-17-38 0 0,-2 0 0 16,0-2 0-16,-1-1 0 0,1-2 0 0,-2 1 0 16,1-1 0-16,0-2 0 0,0-2 0 0,0 1 0 15,1-3 0-15,-1 1 0 0,1-2 0 0,1 0-128 16,0 1 128-16,0 1 0 0,1-1-160 0,0-1 160 15,0 0-192-15,0 0 192 16,1-2-928-16,-1 0-80 0,1-1-16 0,0 3 0 16,2 1-1280-16,-1 3-256 0,2-2-48 0,1 4-16 15,1 0 1088-15,0 3 224 0,3 2 32 0,0-1 16 0,0 4 848 0,0-1 160 16,1 2 48-16,1 3 0 0,-12-6 208 0,26 14 128 0,-26-14 0 0,0 0-128 16,37 26 480-16,-37-26-16 0,0 0 0 0,31 30 0 15,-31-30 496-15,0 0 112 0,0 0 16 0,26 48 0 16,-26-48 480-16,0 0 96 0,0 0 32 0,10 45 0 15,-10-45-624-15,0 0-128 0,0 0-32 0,0 0 0 16,0 0-560-16,0 0-112 0,1 40-32 0,-1-37 0 16,0-3-208-16,0 1 0 0,1-1 0 0,0-1-16624 15</inkml:trace>
  <inkml:trace contextRef="#ctx0" brushRef="#br3" timeOffset="79035.4">10670 11565 22111 0,'-8'-4'1968'0,"5"3"-1584"16,1 1-384-16,1 1 0 0,1 0 832 0,0 1 96 15,1 1 16-15,0 2 0 0,-1-5 928 0,0 0 192 16,0 0 48-16,2 54 0 0,-2-54-336 0,0 0-64 15,3 64-16-15,-3-64 0 0,8 52-1024 0,-8-52-208 16,9 53-32-16,-9-53-16 0,10 49-48 0,-10-49-16 16,0 0 0-16,12 55 0 0,-12-55-128 0,0 0-32 15,11 45 0-15,-11-45 0 0,0 0-64 0,0 0-128 16,14 48 176-16,-14-48-176 0,0 0 0 0,0 0 0 16,0 0 0-16,0 0 0 0,0 0 0 0,0 0 0 0,0 0 0 0,0 0 0 15,0 0 0-15,0 0-192 0,0 0 48 0,23 6 16 31,-22-12-1248-31,-1-2-240 0</inkml:trace>
  <inkml:trace contextRef="#ctx0" brushRef="#br3" timeOffset="79260.6">10529 11766 23951 0,'-5'-6'1056'0,"3"3"224"0,2 1-1024 0,0 1-256 16,1-1 0-16,1 2 0 0,1 0 1664 0,3 0 256 16,1-2 64-16,4 2 16 0,3 0 240 0,2 0 32 15,0 0 16-15,0 0 0 0,1 0-1552 0,0 0-304 16,-1 2-64-16,1-2-16 0,1 0-352 0,-2 0 128 16,0 2-128-16,-2-2 0 0,1 3 0 0,-2-3-320 15,-1 2 64-15,0-2-17632 16</inkml:trace>
  <inkml:trace contextRef="#ctx0" brushRef="#br3" timeOffset="79846.28">11069 11738 23039 0,'2'0'2048'0,"-2"-2"-1648"16,1 2-400-16,0 0 0 0,-1 0 960 0,0 0 128 15,2 0 0-15,-1-2 16 0,1 1 976 0,-1 1 192 16,1 1 32-16,-2 1 16 0,-1 0-1424 0,1 0-272 15,-1 1-64-15,0 1-16 0,0-1-112 0,1 1-32 16,0 1 0-16,0 1 0 0,1-3-176 0,0 2-32 16,1-2-16-16,-1-1 0 0,1 0-176 0,-1 1 0 15,1-3 144-15,0 0-144 0,1 0 0 0,0 0 128 16,-1 0-128-16,2-3 0 0,1 3 0 0,-1-2 0 16,2 0 0-16,0-1 0 0,0-1 0 0,0 1 0 0,0 1 0 0,0 0 0 15,-1-1 0-15,0-1 0 0,-1 1 0 0,-2 3 0 16,0-4-128-16,-2 3 128 0,-1-1-128 0,-2-1 128 15,-2 1-192-15,-2 1 64 0,-1 0 0 0,-2 1 0 16,0-2 128-16,-1 2 0 0,0 0 0 0,0 2-128 16,2-2 128-16,1 2 0 0,-1 0 0 0,3 1 0 31,0 2-448-31,2-3-48 0,2 1-16 0,2 1-16176 0</inkml:trace>
  <inkml:trace contextRef="#ctx0" brushRef="#br3" timeOffset="80152.22">11135 11925 5519 0,'1'0'496'0,"1"-2"-496"16,1 2 0-16,-1 0 0 0,0 2 2240 0,0-2 336 15,1 1 80-15,2 1 16 0,1 1 928 0,4 3 192 16,-10-6 48-16,0 0 0 0,29 26-1232 0,-29-26-240 16,0 0-64-16,24 38 0 0,-24-38-1312 0,0 0-272 15,15 50-48-15,-15-50-16 0,0 0-368 0,1 59-80 16,-1-59-16-16,-9 40 0 0,9-40-192 0,-18 36 0 16,6-20 0-16,-3-1 0 0,-2 1 0 0,-3-1 0 0,0 0 0 15,-2 1 0-15,-2 2 0 0,-2-1-208 0,-1 0 64 0,0-1-17632 16</inkml:trace>
  <inkml:trace contextRef="#ctx0" brushRef="#br3" timeOffset="80943.39">11906 11956 25791 0,'-1'0'2304'0,"1"-2"-1856"15,2 2-448-15,-1 0 0 0,1 0 192 0,0 0-48 16,1-2-16-16,2 1 0 0,2-1 1792 0,3 0 368 0,0-1 64 0,0 3 16 15,1 0-2128-15,0 0-432 0,1 0-64 0,0 0-32 16,1 0 32-16,0 0 16 0,0 2 0 0,0-2-9616 16,0 0-1920-16</inkml:trace>
  <inkml:trace contextRef="#ctx0" brushRef="#br3" timeOffset="81163.87">12314 11925 23951 0,'1'-7'1056'0,"0"2"224"0,1 1-1024 0,1 3-256 16,-1-1 0-16,1 2 0 0,1-2 1088 0,2 0 144 16,4 0 48-16,5-2 0 0,2 2 656 0,4 0 144 15,-1 0 32-15,0 2 0 0,1 2-1280 0,0-1-240 16,0 0-48-16,1 1-16 0,3 1-704 0,0-1-144 15</inkml:trace>
  <inkml:trace contextRef="#ctx0" brushRef="#br3" timeOffset="82904.59">12952 11238 12895 0,'-2'-3'1152'0,"1"3"-928"15,0-2-224-15,1 2 0 0,0 2 1712 0,0-2 288 16,0 0 64-16,-1 0 16 0,0 0 656 0,1 3 128 16,0 1 16-16,1 1 16 0,1 1-912 0,0 2-192 0,-2-8-48 15,0 0 0-15,0 0-864 0,0 0-176 0,16 50-48 0,-16-50 0 16,0 0-304-16,0 0-64 0,0 0-16 0,13 43 0 16,-12-36-80-16,0 0-32 0,0-3 0 0,-1 0 0 15,0 1-160-15,0-2 0 0,0-2 0 0,0 1 0 16,0 0 0-16,0-2 0 0</inkml:trace>
  <inkml:trace contextRef="#ctx0" brushRef="#br3" timeOffset="84001.49">13243 11282 10127 0,'-4'-2'896'16,"1"2"-704"-16,2 0-192 0,0-1 0 16,1 1 944-16,-1-1 144 0,-1 1 48 0,0-2 0 15,-2-1 1456-15,1 1 288 0,1 0 64 0,0 1 16 16,2 1-976-16,1 0-192 0,1 0-32 0,1 0-16 0,1 1-768 0,0 1-144 15,2 1-48-15,-1 1 0 0,1-2-96 0,0 3-32 16,-1 0 0-16,2 0 0 0,-7-5-208 0,0 0-64 16,0 0 0-16,37 33 0 0,-37-33-16 0,0 0-16 15,37 33 0-15,-37-33 0 0,30 33-208 0,-30-33-144 16,31 38 192-16,-31-38-192 0,31 39 128 0,-31-39-128 16,27 41 0-16,-27-41 0 0,22 46 0 0,-22-46 0 15,19 56 0-15,-19-56 0 0,14 64 0 0,-14-64 0 16,6 64 0-16,-6-64 0 0,-3 58 0 0,3-58 0 15,-13 52 0-15,4-29 0 0,-3 1 0 0,-3-2 0 16,-1 0 0-16,-2-2 0 0,2-1 128 0,-4-3-128 16,0 4 0-16,-3-4 0 0,-1 1 0 0,-1-1 0 15,1-4 0-15,1 0 0 0,0-2 0 0,1-1 0 0,1-1 0 16,3-2 0-16,2-1 0 0,0 0 0 0,0-1 0 0,4-3-11664 16,3 1-2368-1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33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7472"/>
            <a:ext cx="8229600" cy="2531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657" y="1606057"/>
            <a:ext cx="8128686" cy="1102519"/>
          </a:xfrm>
        </p:spPr>
        <p:txBody>
          <a:bodyPr>
            <a:normAutofit/>
          </a:bodyPr>
          <a:lstStyle/>
          <a:p>
            <a:r>
              <a:rPr lang="en-US" dirty="0">
                <a:cs typeface="Arial"/>
              </a:rPr>
              <a:t>Little Darcy Drop 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Times New Roman"/>
              </a:rPr>
              <a:t>Do his titles ever make sense?</a:t>
            </a:r>
          </a:p>
        </p:txBody>
      </p:sp>
    </p:spTree>
    <p:extLst>
      <p:ext uri="{BB962C8B-B14F-4D97-AF65-F5344CB8AC3E}">
        <p14:creationId xmlns:p14="http://schemas.microsoft.com/office/powerpoint/2010/main" val="1323747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6F98-4712-49F0-BDAC-02DAF3F6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Darcy Database Dramatization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2F6F4-9941-4791-828D-372274D8E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62" y="1442608"/>
            <a:ext cx="5455768" cy="2531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eslint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83BB9537-EEFF-4BB3-992D-4F3EE9566FF5}"/>
              </a:ext>
            </a:extLst>
          </p:cNvPr>
          <p:cNvSpPr/>
          <p:nvPr/>
        </p:nvSpPr>
        <p:spPr>
          <a:xfrm>
            <a:off x="5601730" y="1282440"/>
            <a:ext cx="3085070" cy="3114900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BA02C-634E-4D7A-95FA-1E00B861524C}"/>
              </a:ext>
            </a:extLst>
          </p:cNvPr>
          <p:cNvSpPr txBox="1"/>
          <p:nvPr/>
        </p:nvSpPr>
        <p:spPr>
          <a:xfrm>
            <a:off x="5750470" y="188887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eslint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442ADB-EBC2-F248-9102-DF7D13204E66}"/>
              </a:ext>
            </a:extLst>
          </p:cNvPr>
          <p:cNvSpPr txBox="1"/>
          <p:nvPr/>
        </p:nvSpPr>
        <p:spPr>
          <a:xfrm>
            <a:off x="5750470" y="220241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E072F9-C062-864D-A672-922E7F50CA5F}"/>
              </a:ext>
            </a:extLst>
          </p:cNvPr>
          <p:cNvSpPr txBox="1"/>
          <p:nvPr/>
        </p:nvSpPr>
        <p:spPr>
          <a:xfrm>
            <a:off x="6762285" y="220241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93D66-11DE-F747-B1DD-877C043AEF21}"/>
              </a:ext>
            </a:extLst>
          </p:cNvPr>
          <p:cNvSpPr txBox="1"/>
          <p:nvPr/>
        </p:nvSpPr>
        <p:spPr>
          <a:xfrm>
            <a:off x="5750470" y="253105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E14B5-9908-014D-B52F-8F4F03217E89}"/>
              </a:ext>
            </a:extLst>
          </p:cNvPr>
          <p:cNvSpPr txBox="1"/>
          <p:nvPr/>
        </p:nvSpPr>
        <p:spPr>
          <a:xfrm>
            <a:off x="6762285" y="253105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[“google”…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DDC730-34E7-2D4E-AE02-DB896DBB502D}"/>
              </a:ext>
            </a:extLst>
          </p:cNvPr>
          <p:cNvSpPr txBox="1"/>
          <p:nvPr/>
        </p:nvSpPr>
        <p:spPr>
          <a:xfrm>
            <a:off x="5750470" y="2893690"/>
            <a:ext cx="1149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camelCase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9D104F-FEB0-6D45-B03E-38DFB993BB73}"/>
              </a:ext>
            </a:extLst>
          </p:cNvPr>
          <p:cNvSpPr txBox="1"/>
          <p:nvPr/>
        </p:nvSpPr>
        <p:spPr>
          <a:xfrm>
            <a:off x="6762285" y="288529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6150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xit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9" presetClass="exit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9" presetClass="exit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9" presetClass="exit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AC807-A7F4-46DD-ADAC-AC08D2DA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and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9351F-20C7-4B29-8DEA-25D07604B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Comments</a:t>
            </a:r>
            <a:r>
              <a:rPr lang="en-US" dirty="0"/>
              <a:t> are anything after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 </a:t>
            </a:r>
          </a:p>
          <a:p>
            <a:r>
              <a:rPr lang="en-US" dirty="0"/>
              <a:t>Statements are separated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960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4407B-2642-9A4D-A9C9-6FF23338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You’re Looking Live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99B2B-4BF3-DB46-844F-BFC650A68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sqlite3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darcy.db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68669F24-E34D-7747-9658-904349DE7081}"/>
              </a:ext>
            </a:extLst>
          </p:cNvPr>
          <p:cNvSpPr/>
          <p:nvPr/>
        </p:nvSpPr>
        <p:spPr>
          <a:xfrm>
            <a:off x="1360170" y="2125980"/>
            <a:ext cx="800100" cy="1902783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15CC3-B308-144A-9550-71ABAA09C6C1}"/>
              </a:ext>
            </a:extLst>
          </p:cNvPr>
          <p:cNvSpPr txBox="1"/>
          <p:nvPr/>
        </p:nvSpPr>
        <p:spPr>
          <a:xfrm rot="16200000">
            <a:off x="991420" y="307529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program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EA545680-443F-4C44-AB71-D1CA0A209CB3}"/>
              </a:ext>
            </a:extLst>
          </p:cNvPr>
          <p:cNvSpPr/>
          <p:nvPr/>
        </p:nvSpPr>
        <p:spPr>
          <a:xfrm>
            <a:off x="3705107" y="2125979"/>
            <a:ext cx="800100" cy="1902783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F4970-EDA3-FF47-87DF-81B4D1274529}"/>
              </a:ext>
            </a:extLst>
          </p:cNvPr>
          <p:cNvSpPr txBox="1"/>
          <p:nvPr/>
        </p:nvSpPr>
        <p:spPr>
          <a:xfrm rot="16200000">
            <a:off x="3243713" y="3075296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storage</a:t>
            </a:r>
          </a:p>
        </p:txBody>
      </p:sp>
    </p:spTree>
    <p:extLst>
      <p:ext uri="{BB962C8B-B14F-4D97-AF65-F5344CB8AC3E}">
        <p14:creationId xmlns:p14="http://schemas.microsoft.com/office/powerpoint/2010/main" val="2040302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6C266-B9AF-9146-B05D-A953CF42D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44F89-837A-9D40-960E-27CA1F38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“router”</a:t>
            </a:r>
          </a:p>
        </p:txBody>
      </p:sp>
      <p:pic>
        <p:nvPicPr>
          <p:cNvPr id="4" name="Picture 3" descr="A picture containing circle&#10;&#10;Description automatically generated">
            <a:extLst>
              <a:ext uri="{FF2B5EF4-FFF2-40B4-BE49-F238E27FC236}">
                <a16:creationId xmlns:a16="http://schemas.microsoft.com/office/drawing/2014/main" id="{B8801582-832D-8145-801A-DC8650C35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247" y="2588032"/>
            <a:ext cx="1311933" cy="473502"/>
          </a:xfrm>
          <a:prstGeom prst="rect">
            <a:avLst/>
          </a:prstGeom>
        </p:spPr>
      </p:pic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72751879-AE23-5740-BDD7-D9255E0F6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849" y="2219527"/>
            <a:ext cx="1480951" cy="1232712"/>
          </a:xfrm>
          <a:prstGeom prst="rect">
            <a:avLst/>
          </a:prstGeom>
        </p:spPr>
      </p:pic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5033ED76-95C1-0945-8E68-53E0662A5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0685" y="2389568"/>
            <a:ext cx="387647" cy="387647"/>
          </a:xfrm>
          <a:prstGeom prst="rect">
            <a:avLst/>
          </a:prstGeom>
        </p:spPr>
      </p:pic>
      <p:sp>
        <p:nvSpPr>
          <p:cNvPr id="7" name="Cloud 6">
            <a:extLst>
              <a:ext uri="{FF2B5EF4-FFF2-40B4-BE49-F238E27FC236}">
                <a16:creationId xmlns:a16="http://schemas.microsoft.com/office/drawing/2014/main" id="{01C5886D-C6CF-764E-8A3B-19799A5FCF47}"/>
              </a:ext>
            </a:extLst>
          </p:cNvPr>
          <p:cNvSpPr/>
          <p:nvPr/>
        </p:nvSpPr>
        <p:spPr>
          <a:xfrm>
            <a:off x="3471233" y="1518851"/>
            <a:ext cx="1417320" cy="845820"/>
          </a:xfrm>
          <a:prstGeom prst="cloud">
            <a:avLst/>
          </a:prstGeom>
          <a:gradFill flip="none" rotWithShape="1">
            <a:gsLst>
              <a:gs pos="0">
                <a:schemeClr val="dk1">
                  <a:tint val="66000"/>
                  <a:satMod val="160000"/>
                </a:schemeClr>
              </a:gs>
              <a:gs pos="50000">
                <a:schemeClr val="dk1">
                  <a:tint val="44500"/>
                  <a:satMod val="160000"/>
                </a:schemeClr>
              </a:gs>
              <a:gs pos="100000">
                <a:schemeClr val="dk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F22BE43B-9CEA-D644-9442-A125501EFFFA}"/>
              </a:ext>
            </a:extLst>
          </p:cNvPr>
          <p:cNvCxnSpPr>
            <a:cxnSpLocks/>
            <a:stCxn id="5" idx="0"/>
            <a:endCxn id="7" idx="0"/>
          </p:cNvCxnSpPr>
          <p:nvPr/>
        </p:nvCxnSpPr>
        <p:spPr>
          <a:xfrm rot="16200000" flipV="1">
            <a:off x="6277966" y="551167"/>
            <a:ext cx="277766" cy="305895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2E2E9D6-F623-6049-9974-D33C541CB710}"/>
              </a:ext>
            </a:extLst>
          </p:cNvPr>
          <p:cNvSpPr txBox="1"/>
          <p:nvPr/>
        </p:nvSpPr>
        <p:spPr>
          <a:xfrm>
            <a:off x="6189435" y="131627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10A089F0-967B-8343-806A-A5372386510A}"/>
              </a:ext>
            </a:extLst>
          </p:cNvPr>
          <p:cNvCxnSpPr>
            <a:cxnSpLocks/>
            <a:stCxn id="7" idx="1"/>
            <a:endCxn id="4" idx="0"/>
          </p:cNvCxnSpPr>
          <p:nvPr/>
        </p:nvCxnSpPr>
        <p:spPr>
          <a:xfrm rot="16200000" flipH="1">
            <a:off x="4240922" y="2302740"/>
            <a:ext cx="224262" cy="3463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Predefined Process 16">
            <a:extLst>
              <a:ext uri="{FF2B5EF4-FFF2-40B4-BE49-F238E27FC236}">
                <a16:creationId xmlns:a16="http://schemas.microsoft.com/office/drawing/2014/main" id="{22A7C316-40E1-E04A-80CC-ECCAA0615736}"/>
              </a:ext>
            </a:extLst>
          </p:cNvPr>
          <p:cNvSpPr/>
          <p:nvPr/>
        </p:nvSpPr>
        <p:spPr>
          <a:xfrm>
            <a:off x="708660" y="3794760"/>
            <a:ext cx="2731770" cy="1188720"/>
          </a:xfrm>
          <a:prstGeom prst="flowChartPredefined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900A41-AE9B-2E46-B54A-727DB82190DD}"/>
              </a:ext>
            </a:extLst>
          </p:cNvPr>
          <p:cNvSpPr txBox="1"/>
          <p:nvPr/>
        </p:nvSpPr>
        <p:spPr>
          <a:xfrm>
            <a:off x="1017204" y="3889586"/>
            <a:ext cx="2114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…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Predefined Process 19">
            <a:extLst>
              <a:ext uri="{FF2B5EF4-FFF2-40B4-BE49-F238E27FC236}">
                <a16:creationId xmlns:a16="http://schemas.microsoft.com/office/drawing/2014/main" id="{864D3F51-D19B-2B45-B283-8178789518B7}"/>
              </a:ext>
            </a:extLst>
          </p:cNvPr>
          <p:cNvSpPr/>
          <p:nvPr/>
        </p:nvSpPr>
        <p:spPr>
          <a:xfrm>
            <a:off x="4217670" y="3794760"/>
            <a:ext cx="2731770" cy="1188720"/>
          </a:xfrm>
          <a:prstGeom prst="flowChartPredefined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25ACF2-1EE4-B046-8F6E-92EB25142D1E}"/>
              </a:ext>
            </a:extLst>
          </p:cNvPr>
          <p:cNvSpPr txBox="1"/>
          <p:nvPr/>
        </p:nvSpPr>
        <p:spPr>
          <a:xfrm>
            <a:off x="4526214" y="3889586"/>
            <a:ext cx="2114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…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1B76CDA7-0C7A-624B-A073-7F5BB5D1D01E}"/>
              </a:ext>
            </a:extLst>
          </p:cNvPr>
          <p:cNvCxnSpPr>
            <a:cxnSpLocks/>
            <a:stCxn id="28" idx="2"/>
            <a:endCxn id="17" idx="0"/>
          </p:cNvCxnSpPr>
          <p:nvPr/>
        </p:nvCxnSpPr>
        <p:spPr>
          <a:xfrm rot="5400000">
            <a:off x="3095416" y="2373384"/>
            <a:ext cx="400505" cy="24422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EF5C2781-9BF7-154A-8B06-210B6DA23CCC}"/>
              </a:ext>
            </a:extLst>
          </p:cNvPr>
          <p:cNvCxnSpPr>
            <a:cxnSpLocks/>
            <a:stCxn id="28" idx="2"/>
            <a:endCxn id="20" idx="0"/>
          </p:cNvCxnSpPr>
          <p:nvPr/>
        </p:nvCxnSpPr>
        <p:spPr>
          <a:xfrm rot="16200000" flipH="1">
            <a:off x="4849921" y="3061125"/>
            <a:ext cx="400505" cy="10667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61939B6-91DA-4145-BE19-DFF4437FC78B}"/>
              </a:ext>
            </a:extLst>
          </p:cNvPr>
          <p:cNvSpPr txBox="1"/>
          <p:nvPr/>
        </p:nvSpPr>
        <p:spPr>
          <a:xfrm>
            <a:off x="4217670" y="302492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224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2C5CB-7829-C74D-B236-6C932121B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Enough With The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1BE2F-F9AD-F44D-9425-59695E8CC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04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B07B3-6974-FF4C-A8ED-D4C7CB8D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Make Some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E3D7B-5FDA-7943-B86F-D35E54B32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5826F4-05D7-40C7-9E64-782C0D254E98}"/>
                  </a:ext>
                </a:extLst>
              </p14:cNvPr>
              <p14:cNvContentPartPr/>
              <p14:nvPr/>
            </p14:nvContentPartPr>
            <p14:xfrm>
              <a:off x="1003320" y="1464480"/>
              <a:ext cx="5667840" cy="1022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5826F4-05D7-40C7-9E64-782C0D254E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3960" y="1455120"/>
                <a:ext cx="5686560" cy="10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F7FC1E-BD5F-44B4-B208-F3A7306DB1D8}"/>
                  </a:ext>
                </a:extLst>
              </p14:cNvPr>
              <p14:cNvContentPartPr/>
              <p14:nvPr/>
            </p14:nvContentPartPr>
            <p14:xfrm>
              <a:off x="920520" y="1940040"/>
              <a:ext cx="6937560" cy="2774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F7FC1E-BD5F-44B4-B208-F3A7306DB1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1160" y="1930680"/>
                <a:ext cx="6956280" cy="279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0589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95FA-EDC3-A54A-89A8-E5D2892A8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D300690-270F-C841-AE27-A69F8C72C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943" y="1497013"/>
            <a:ext cx="8226113" cy="2532062"/>
          </a:xfrm>
        </p:spPr>
      </p:pic>
    </p:spTree>
    <p:extLst>
      <p:ext uri="{BB962C8B-B14F-4D97-AF65-F5344CB8AC3E}">
        <p14:creationId xmlns:p14="http://schemas.microsoft.com/office/powerpoint/2010/main" val="428916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675E9-7B00-483F-AAE1-ED164FB1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50D0E-B0A0-4663-AAC8-F4F41FAFA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Write,</a:t>
            </a:r>
          </a:p>
          <a:p>
            <a:r>
              <a:rPr lang="en-US" dirty="0"/>
              <a:t>Hack,</a:t>
            </a:r>
          </a:p>
          <a:p>
            <a:r>
              <a:rPr lang="en-US" dirty="0"/>
              <a:t>Protect,</a:t>
            </a:r>
          </a:p>
          <a:p>
            <a:r>
              <a:rPr lang="en-US" dirty="0"/>
              <a:t>Discuss!</a:t>
            </a:r>
          </a:p>
        </p:txBody>
      </p:sp>
    </p:spTree>
    <p:extLst>
      <p:ext uri="{BB962C8B-B14F-4D97-AF65-F5344CB8AC3E}">
        <p14:creationId xmlns:p14="http://schemas.microsoft.com/office/powerpoint/2010/main" val="123887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CAEE-5DCE-44A1-A777-E3705A4B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7C46D-FC97-41C9-B3CA-981628B91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7472"/>
            <a:ext cx="8229600" cy="2905004"/>
          </a:xfrm>
        </p:spPr>
        <p:txBody>
          <a:bodyPr>
            <a:normAutofit/>
          </a:bodyPr>
          <a:lstStyle/>
          <a:p>
            <a:r>
              <a:rPr lang="en-US" dirty="0"/>
              <a:t>Who has written JavaScript?</a:t>
            </a:r>
          </a:p>
          <a:p>
            <a:endParaRPr lang="en-US" dirty="0"/>
          </a:p>
          <a:p>
            <a:r>
              <a:rPr lang="en-US" dirty="0"/>
              <a:t>It comes out all messy – I want my JS to be fancy! </a:t>
            </a:r>
          </a:p>
          <a:p>
            <a:r>
              <a:rPr lang="en-US" dirty="0"/>
              <a:t>What can we use?</a:t>
            </a: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7DB798AB-BDF2-4A6A-B93E-14E146B41FE7}"/>
              </a:ext>
            </a:extLst>
          </p:cNvPr>
          <p:cNvSpPr/>
          <p:nvPr/>
        </p:nvSpPr>
        <p:spPr>
          <a:xfrm>
            <a:off x="2512031" y="1360550"/>
            <a:ext cx="1119884" cy="976821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A6E4F24E-A412-44DB-91F3-93F3907BC4CF}"/>
              </a:ext>
            </a:extLst>
          </p:cNvPr>
          <p:cNvSpPr/>
          <p:nvPr/>
        </p:nvSpPr>
        <p:spPr>
          <a:xfrm rot="5400000">
            <a:off x="5193586" y="1304832"/>
            <a:ext cx="359596" cy="385281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E925FE-45AF-41E4-921A-BC95A1F7A28E}"/>
              </a:ext>
            </a:extLst>
          </p:cNvPr>
          <p:cNvSpPr txBox="1"/>
          <p:nvPr/>
        </p:nvSpPr>
        <p:spPr>
          <a:xfrm rot="20753745">
            <a:off x="2238854" y="2115880"/>
            <a:ext cx="212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orte" panose="03060902040502070203" pitchFamily="66" charset="0"/>
              </a:rPr>
              <a:t>copied and pasted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53F8B5-DE15-4DC3-922C-62DD4F772165}"/>
              </a:ext>
            </a:extLst>
          </p:cNvPr>
          <p:cNvSpPr txBox="1"/>
          <p:nvPr/>
        </p:nvSpPr>
        <p:spPr>
          <a:xfrm rot="463720">
            <a:off x="5285847" y="1073281"/>
            <a:ext cx="212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orte" panose="03060902040502070203" pitchFamily="66" charset="0"/>
              </a:rPr>
              <a:t>from </a:t>
            </a:r>
            <a:r>
              <a:rPr lang="en-US" dirty="0" err="1">
                <a:latin typeface="Forte" panose="03060902040502070203" pitchFamily="66" charset="0"/>
              </a:rPr>
              <a:t>StachOverflow</a:t>
            </a:r>
            <a:endParaRPr lang="en-US" dirty="0">
              <a:latin typeface="Forte" panose="03060902040502070203" pitchFamily="66" charset="0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97E689F9-454B-43ED-8A2B-AFE713330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903" y="780102"/>
            <a:ext cx="1958725" cy="19587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8B499783-4C77-43D8-95DE-9037A6B6BE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63" t="36206" r="20227" b="36566"/>
          <a:stretch/>
        </p:blipFill>
        <p:spPr>
          <a:xfrm>
            <a:off x="4174576" y="3523247"/>
            <a:ext cx="2976143" cy="101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3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86C7E-C4E4-4A88-A69E-1658C701B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ESLint</a:t>
            </a:r>
            <a:r>
              <a:rPr lang="en-US" dirty="0"/>
              <a:t> e.g.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7258A0B-B588-42EA-A505-6B42CD191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04870"/>
            <a:ext cx="8229600" cy="2516347"/>
          </a:xfrm>
        </p:spPr>
      </p:pic>
    </p:spTree>
    <p:extLst>
      <p:ext uri="{BB962C8B-B14F-4D97-AF65-F5344CB8AC3E}">
        <p14:creationId xmlns:p14="http://schemas.microsoft.com/office/powerpoint/2010/main" val="112242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92B4-EF29-477A-B892-798E284A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F47FE-1BF1-4C3E-BC5D-5D62302F8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tool will let us …</a:t>
            </a:r>
          </a:p>
          <a:p>
            <a:pPr lvl="1"/>
            <a:r>
              <a:rPr lang="en-US" dirty="0"/>
              <a:t>Add configuration rules</a:t>
            </a:r>
          </a:p>
          <a:p>
            <a:pPr lvl="1"/>
            <a:r>
              <a:rPr lang="en-US" dirty="0"/>
              <a:t>Generate the configuration</a:t>
            </a:r>
          </a:p>
          <a:p>
            <a:pPr lvl="1"/>
            <a:r>
              <a:rPr lang="en-US" dirty="0"/>
              <a:t>Reset all the rules</a:t>
            </a:r>
          </a:p>
        </p:txBody>
      </p:sp>
    </p:spTree>
    <p:extLst>
      <p:ext uri="{BB962C8B-B14F-4D97-AF65-F5344CB8AC3E}">
        <p14:creationId xmlns:p14="http://schemas.microsoft.com/office/powerpoint/2010/main" val="50789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F88A-91A5-421B-809C-8A99215A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44A2BE67-603B-4B4B-BE88-BB7A1D65E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385" y="3057353"/>
            <a:ext cx="1480951" cy="12327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EACFB7-EA2F-43AA-87CC-0625C34CFB6E}"/>
              </a:ext>
            </a:extLst>
          </p:cNvPr>
          <p:cNvSpPr txBox="1"/>
          <p:nvPr/>
        </p:nvSpPr>
        <p:spPr>
          <a:xfrm>
            <a:off x="0" y="4497169"/>
            <a:ext cx="4750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by Creative Mania from NounProject.com</a:t>
            </a:r>
          </a:p>
          <a:p>
            <a:r>
              <a:rPr lang="en-US" dirty="0"/>
              <a:t>Computer by </a:t>
            </a:r>
            <a:r>
              <a:rPr lang="en-US" dirty="0" err="1"/>
              <a:t>Midev</a:t>
            </a:r>
            <a:r>
              <a:rPr lang="en-US" dirty="0"/>
              <a:t> from NounProject.com</a:t>
            </a:r>
          </a:p>
        </p:txBody>
      </p:sp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4C35714B-8186-4399-B2BB-4F272367F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293" y="1380439"/>
            <a:ext cx="2005858" cy="1580547"/>
          </a:xfrm>
          <a:prstGeom prst="rect">
            <a:avLst/>
          </a:prstGeom>
        </p:spPr>
      </p:pic>
      <p:pic>
        <p:nvPicPr>
          <p:cNvPr id="12" name="Picture 11" descr="A picture containing clipart&#10;&#10;Description automatically generated">
            <a:extLst>
              <a:ext uri="{FF2B5EF4-FFF2-40B4-BE49-F238E27FC236}">
                <a16:creationId xmlns:a16="http://schemas.microsoft.com/office/drawing/2014/main" id="{E3FD61B1-0C44-4FCC-A979-08F861D08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037" y="3182999"/>
            <a:ext cx="387647" cy="387647"/>
          </a:xfrm>
          <a:prstGeom prst="rect">
            <a:avLst/>
          </a:prstGeom>
        </p:spPr>
      </p:pic>
      <p:pic>
        <p:nvPicPr>
          <p:cNvPr id="14" name="Picture 13" descr="A picture containing circle&#10;&#10;Description automatically generated">
            <a:extLst>
              <a:ext uri="{FF2B5EF4-FFF2-40B4-BE49-F238E27FC236}">
                <a16:creationId xmlns:a16="http://schemas.microsoft.com/office/drawing/2014/main" id="{77B7600B-82E8-4BCB-9EDA-2BB29C153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0255" y="2903322"/>
            <a:ext cx="1311933" cy="473502"/>
          </a:xfrm>
          <a:prstGeom prst="rect">
            <a:avLst/>
          </a:prstGeom>
        </p:spPr>
      </p:pic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F39E0198-6E71-4202-9989-18D8BE3D9C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7466430" y="1733271"/>
            <a:ext cx="1728735" cy="817220"/>
          </a:xfrm>
          <a:prstGeom prst="rect">
            <a:avLst/>
          </a:prstGeom>
        </p:spPr>
      </p:pic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57A95266-DA36-45D5-AEE9-0A414170A24D}"/>
              </a:ext>
            </a:extLst>
          </p:cNvPr>
          <p:cNvCxnSpPr>
            <a:cxnSpLocks/>
            <a:stCxn id="5" idx="0"/>
            <a:endCxn id="10" idx="1"/>
          </p:cNvCxnSpPr>
          <p:nvPr/>
        </p:nvCxnSpPr>
        <p:spPr>
          <a:xfrm rot="5400000" flipH="1" flipV="1">
            <a:off x="4156757" y="950817"/>
            <a:ext cx="886640" cy="332643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B3812331-8DBB-4125-9B95-46B5EF285B6A}"/>
              </a:ext>
            </a:extLst>
          </p:cNvPr>
          <p:cNvCxnSpPr>
            <a:cxnSpLocks/>
            <a:stCxn id="14" idx="2"/>
            <a:endCxn id="5" idx="3"/>
          </p:cNvCxnSpPr>
          <p:nvPr/>
        </p:nvCxnSpPr>
        <p:spPr>
          <a:xfrm rot="5400000">
            <a:off x="5323337" y="1730823"/>
            <a:ext cx="296885" cy="358888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464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AC807-A7F4-46DD-ADAC-AC08D2DA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and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9351F-20C7-4B29-8DEA-25D07604B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Relational</a:t>
            </a:r>
            <a:r>
              <a:rPr lang="en-US" dirty="0"/>
              <a:t> databases are manipulated/queried using SQL, the </a:t>
            </a:r>
            <a:r>
              <a:rPr lang="en-US" i="1" dirty="0"/>
              <a:t>structured query language.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3B803DD8-B8A6-4D7B-9D07-62A4D9A73425}"/>
              </a:ext>
            </a:extLst>
          </p:cNvPr>
          <p:cNvSpPr/>
          <p:nvPr/>
        </p:nvSpPr>
        <p:spPr>
          <a:xfrm>
            <a:off x="1091514" y="2623751"/>
            <a:ext cx="1548713" cy="2446638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6BA6E9B9-136A-408A-BA8C-5423D778D60B}"/>
              </a:ext>
            </a:extLst>
          </p:cNvPr>
          <p:cNvSpPr/>
          <p:nvPr/>
        </p:nvSpPr>
        <p:spPr>
          <a:xfrm>
            <a:off x="4654721" y="2844112"/>
            <a:ext cx="3085070" cy="1907059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C3EACBD2-D773-4D25-A3AC-46035E1CCA5F}"/>
              </a:ext>
            </a:extLst>
          </p:cNvPr>
          <p:cNvSpPr/>
          <p:nvPr/>
        </p:nvSpPr>
        <p:spPr>
          <a:xfrm>
            <a:off x="2666828" y="3225113"/>
            <a:ext cx="1132703" cy="1145059"/>
          </a:xfrm>
          <a:prstGeom prst="notchedRightArrow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34131-616C-4CE6-869B-F06AB1C110E4}"/>
              </a:ext>
            </a:extLst>
          </p:cNvPr>
          <p:cNvSpPr txBox="1"/>
          <p:nvPr/>
        </p:nvSpPr>
        <p:spPr>
          <a:xfrm rot="16200000">
            <a:off x="391323" y="367021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1FC48A-16CA-4422-8C72-1E23E2CE6531}"/>
              </a:ext>
            </a:extLst>
          </p:cNvPr>
          <p:cNvSpPr txBox="1"/>
          <p:nvPr/>
        </p:nvSpPr>
        <p:spPr>
          <a:xfrm rot="16200000">
            <a:off x="3961749" y="3670210"/>
            <a:ext cx="784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2A7D52C-A53F-435E-BCA7-6C37A6E5ABBC}"/>
              </a:ext>
            </a:extLst>
          </p:cNvPr>
          <p:cNvSpPr/>
          <p:nvPr/>
        </p:nvSpPr>
        <p:spPr>
          <a:xfrm>
            <a:off x="3852809" y="2571750"/>
            <a:ext cx="416103" cy="244663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44C196-E218-4721-B98C-A78EEE1B4876}"/>
              </a:ext>
            </a:extLst>
          </p:cNvPr>
          <p:cNvSpPr txBox="1"/>
          <p:nvPr/>
        </p:nvSpPr>
        <p:spPr>
          <a:xfrm>
            <a:off x="4697369" y="324505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eslint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311FAB-D676-4BE1-81FE-62B7E5632E27}"/>
              </a:ext>
            </a:extLst>
          </p:cNvPr>
          <p:cNvSpPr txBox="1"/>
          <p:nvPr/>
        </p:nvSpPr>
        <p:spPr>
          <a:xfrm>
            <a:off x="4960133" y="3608137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key:   </a:t>
            </a:r>
            <a:r>
              <a:rPr lang="en-US" i="1" dirty="0">
                <a:cs typeface="Courier New" panose="02070309020205020404" pitchFamily="49" charset="0"/>
              </a:rPr>
              <a:t>string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B7BF9C-296C-4F04-A1D8-887E98285355}"/>
              </a:ext>
            </a:extLst>
          </p:cNvPr>
          <p:cNvSpPr txBox="1"/>
          <p:nvPr/>
        </p:nvSpPr>
        <p:spPr>
          <a:xfrm>
            <a:off x="4960133" y="3981019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value: </a:t>
            </a:r>
            <a:r>
              <a:rPr lang="en-US" i="1" dirty="0">
                <a:cs typeface="Courier New" panose="02070309020205020404" pitchFamily="49" charset="0"/>
              </a:rPr>
              <a:t>string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9B9495-BC2B-4F97-ABE6-E76577AB413B}"/>
              </a:ext>
            </a:extLst>
          </p:cNvPr>
          <p:cNvSpPr txBox="1"/>
          <p:nvPr/>
        </p:nvSpPr>
        <p:spPr>
          <a:xfrm>
            <a:off x="1428891" y="287572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darcy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110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6F98-4712-49F0-BDAC-02DAF3F6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Darcy Database Dramatization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2F6F4-9941-4791-828D-372274D8E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62" y="1442608"/>
            <a:ext cx="5455768" cy="25312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eslint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(key, value)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‘extends’,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‘[“google”,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eslint:recommended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”]’;</a:t>
            </a: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83BB9537-EEFF-4BB3-992D-4F3EE9566FF5}"/>
              </a:ext>
            </a:extLst>
          </p:cNvPr>
          <p:cNvSpPr/>
          <p:nvPr/>
        </p:nvSpPr>
        <p:spPr>
          <a:xfrm>
            <a:off x="5601730" y="1282440"/>
            <a:ext cx="3085070" cy="3114900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BA02C-634E-4D7A-95FA-1E00B861524C}"/>
              </a:ext>
            </a:extLst>
          </p:cNvPr>
          <p:cNvSpPr txBox="1"/>
          <p:nvPr/>
        </p:nvSpPr>
        <p:spPr>
          <a:xfrm>
            <a:off x="5750470" y="188887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eslint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442ADB-EBC2-F248-9102-DF7D13204E66}"/>
              </a:ext>
            </a:extLst>
          </p:cNvPr>
          <p:cNvSpPr txBox="1"/>
          <p:nvPr/>
        </p:nvSpPr>
        <p:spPr>
          <a:xfrm>
            <a:off x="5750470" y="220241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E072F9-C062-864D-A672-922E7F50CA5F}"/>
              </a:ext>
            </a:extLst>
          </p:cNvPr>
          <p:cNvSpPr txBox="1"/>
          <p:nvPr/>
        </p:nvSpPr>
        <p:spPr>
          <a:xfrm>
            <a:off x="6762285" y="220241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93D66-11DE-F747-B1DD-877C043AEF21}"/>
              </a:ext>
            </a:extLst>
          </p:cNvPr>
          <p:cNvSpPr txBox="1"/>
          <p:nvPr/>
        </p:nvSpPr>
        <p:spPr>
          <a:xfrm>
            <a:off x="5750470" y="253105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E14B5-9908-014D-B52F-8F4F03217E89}"/>
              </a:ext>
            </a:extLst>
          </p:cNvPr>
          <p:cNvSpPr txBox="1"/>
          <p:nvPr/>
        </p:nvSpPr>
        <p:spPr>
          <a:xfrm>
            <a:off x="6762285" y="253105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[“google”…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0A2E9F6-DBFF-42B4-AB38-1A126A89FFF1}"/>
                  </a:ext>
                </a:extLst>
              </p14:cNvPr>
              <p14:cNvContentPartPr/>
              <p14:nvPr/>
            </p14:nvContentPartPr>
            <p14:xfrm>
              <a:off x="203040" y="1933920"/>
              <a:ext cx="4990680" cy="1913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0A2E9F6-DBFF-42B4-AB38-1A126A89FF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680" y="1924560"/>
                <a:ext cx="5009400" cy="193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412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6F98-4712-49F0-BDAC-02DAF3F6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Darcy Database Dramatization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2F6F4-9941-4791-828D-372274D8E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62" y="1442608"/>
            <a:ext cx="5455768" cy="2531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eslint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83BB9537-EEFF-4BB3-992D-4F3EE9566FF5}"/>
              </a:ext>
            </a:extLst>
          </p:cNvPr>
          <p:cNvSpPr/>
          <p:nvPr/>
        </p:nvSpPr>
        <p:spPr>
          <a:xfrm>
            <a:off x="5601730" y="1282440"/>
            <a:ext cx="3085070" cy="3114900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BA02C-634E-4D7A-95FA-1E00B861524C}"/>
              </a:ext>
            </a:extLst>
          </p:cNvPr>
          <p:cNvSpPr txBox="1"/>
          <p:nvPr/>
        </p:nvSpPr>
        <p:spPr>
          <a:xfrm>
            <a:off x="5750470" y="188887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eslint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442ADB-EBC2-F248-9102-DF7D13204E66}"/>
              </a:ext>
            </a:extLst>
          </p:cNvPr>
          <p:cNvSpPr txBox="1"/>
          <p:nvPr/>
        </p:nvSpPr>
        <p:spPr>
          <a:xfrm>
            <a:off x="5750470" y="220241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E072F9-C062-864D-A672-922E7F50CA5F}"/>
              </a:ext>
            </a:extLst>
          </p:cNvPr>
          <p:cNvSpPr txBox="1"/>
          <p:nvPr/>
        </p:nvSpPr>
        <p:spPr>
          <a:xfrm>
            <a:off x="6762285" y="220241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93D66-11DE-F747-B1DD-877C043AEF21}"/>
              </a:ext>
            </a:extLst>
          </p:cNvPr>
          <p:cNvSpPr txBox="1"/>
          <p:nvPr/>
        </p:nvSpPr>
        <p:spPr>
          <a:xfrm>
            <a:off x="5750470" y="253105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E14B5-9908-014D-B52F-8F4F03217E89}"/>
              </a:ext>
            </a:extLst>
          </p:cNvPr>
          <p:cNvSpPr txBox="1"/>
          <p:nvPr/>
        </p:nvSpPr>
        <p:spPr>
          <a:xfrm>
            <a:off x="6762285" y="253105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[“google”…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DDC730-34E7-2D4E-AE02-DB896DBB502D}"/>
              </a:ext>
            </a:extLst>
          </p:cNvPr>
          <p:cNvSpPr txBox="1"/>
          <p:nvPr/>
        </p:nvSpPr>
        <p:spPr>
          <a:xfrm>
            <a:off x="5750470" y="2893690"/>
            <a:ext cx="1149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camelCase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9D104F-FEB0-6D45-B03E-38DFB993BB73}"/>
              </a:ext>
            </a:extLst>
          </p:cNvPr>
          <p:cNvSpPr txBox="1"/>
          <p:nvPr/>
        </p:nvSpPr>
        <p:spPr>
          <a:xfrm>
            <a:off x="6762285" y="288529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6858299F-5A17-9441-B731-B43B8CB26AD2}"/>
              </a:ext>
            </a:extLst>
          </p:cNvPr>
          <p:cNvSpPr/>
          <p:nvPr/>
        </p:nvSpPr>
        <p:spPr>
          <a:xfrm>
            <a:off x="5554920" y="2517156"/>
            <a:ext cx="184667" cy="723577"/>
          </a:xfrm>
          <a:prstGeom prst="leftBrac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3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www.w3.org/XML/1998/namespace"/>
    <ds:schemaRef ds:uri="http://schemas.microsoft.com/office/2006/documentManagement/types"/>
    <ds:schemaRef ds:uri="http://purl.org/dc/terms/"/>
    <ds:schemaRef ds:uri="http://schemas.microsoft.com/sharepoint/v3/field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/field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3353</TotalTime>
  <Words>246</Words>
  <Application>Microsoft Office PowerPoint</Application>
  <PresentationFormat>On-screen Show (16:9)</PresentationFormat>
  <Paragraphs>78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Little Darcy Drop Tables</vt:lpstr>
      <vt:lpstr>The Plan</vt:lpstr>
      <vt:lpstr>Write</vt:lpstr>
      <vt:lpstr>ESLint e.g.</vt:lpstr>
      <vt:lpstr>Darcy</vt:lpstr>
      <vt:lpstr>Architecture</vt:lpstr>
      <vt:lpstr>Databases and SQL</vt:lpstr>
      <vt:lpstr>Darcy Database Dramatization</vt:lpstr>
      <vt:lpstr>Darcy Database Dramatization</vt:lpstr>
      <vt:lpstr>Darcy Database Dramatization</vt:lpstr>
      <vt:lpstr>Databases and SQL</vt:lpstr>
      <vt:lpstr>You’re Looking Live …</vt:lpstr>
      <vt:lpstr>Express</vt:lpstr>
      <vt:lpstr>Enough With The Slides</vt:lpstr>
      <vt:lpstr>Let’s Make Some Problems</vt:lpstr>
      <vt:lpstr>What Did We Learn?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Will Hawkins</cp:lastModifiedBy>
  <cp:revision>84</cp:revision>
  <cp:lastPrinted>2022-01-13T04:29:28Z</cp:lastPrinted>
  <dcterms:created xsi:type="dcterms:W3CDTF">2010-04-12T23:12:02Z</dcterms:created>
  <dcterms:modified xsi:type="dcterms:W3CDTF">2022-02-18T03:24:56Z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