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3966"/>
    <a:srgbClr val="B43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AA558-9203-42CC-B08F-2236884FC598}" v="65" dt="2022-11-13T01:29:55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45" y="56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wkins III, William (hawkinwh)" userId="ec354a2a-97ff-44c9-b22d-7f8d9c24be8d" providerId="ADAL" clId="{B7CAA558-9203-42CC-B08F-2236884FC598}"/>
    <pc:docChg chg="undo custSel addSld modSld sldOrd">
      <pc:chgData name="Hawkins III, William (hawkinwh)" userId="ec354a2a-97ff-44c9-b22d-7f8d9c24be8d" providerId="ADAL" clId="{B7CAA558-9203-42CC-B08F-2236884FC598}" dt="2022-11-13T01:30:12.167" v="949" actId="122"/>
      <pc:docMkLst>
        <pc:docMk/>
      </pc:docMkLst>
      <pc:sldChg chg="addSp modSp mod">
        <pc:chgData name="Hawkins III, William (hawkinwh)" userId="ec354a2a-97ff-44c9-b22d-7f8d9c24be8d" providerId="ADAL" clId="{B7CAA558-9203-42CC-B08F-2236884FC598}" dt="2022-11-13T01:27:59.113" v="919" actId="20577"/>
        <pc:sldMkLst>
          <pc:docMk/>
          <pc:sldMk cId="1323747461" sldId="256"/>
        </pc:sldMkLst>
        <pc:spChg chg="mod">
          <ac:chgData name="Hawkins III, William (hawkinwh)" userId="ec354a2a-97ff-44c9-b22d-7f8d9c24be8d" providerId="ADAL" clId="{B7CAA558-9203-42CC-B08F-2236884FC598}" dt="2022-11-13T01:27:59.113" v="919" actId="20577"/>
          <ac:spMkLst>
            <pc:docMk/>
            <pc:sldMk cId="1323747461" sldId="256"/>
            <ac:spMk id="2" creationId="{00000000-0000-0000-0000-000000000000}"/>
          </ac:spMkLst>
        </pc:spChg>
        <pc:spChg chg="mod">
          <ac:chgData name="Hawkins III, William (hawkinwh)" userId="ec354a2a-97ff-44c9-b22d-7f8d9c24be8d" providerId="ADAL" clId="{B7CAA558-9203-42CC-B08F-2236884FC598}" dt="2022-11-12T14:02:21.081" v="38" actId="20577"/>
          <ac:spMkLst>
            <pc:docMk/>
            <pc:sldMk cId="1323747461" sldId="256"/>
            <ac:spMk id="3" creationId="{00000000-0000-0000-0000-000000000000}"/>
          </ac:spMkLst>
        </pc:spChg>
        <pc:picChg chg="add mod">
          <ac:chgData name="Hawkins III, William (hawkinwh)" userId="ec354a2a-97ff-44c9-b22d-7f8d9c24be8d" providerId="ADAL" clId="{B7CAA558-9203-42CC-B08F-2236884FC598}" dt="2022-11-12T14:03:39.665" v="41" actId="1076"/>
          <ac:picMkLst>
            <pc:docMk/>
            <pc:sldMk cId="1323747461" sldId="256"/>
            <ac:picMk id="5" creationId="{2C71EC4C-6E00-8F3C-8FC7-493C3C4476CF}"/>
          </ac:picMkLst>
        </pc:picChg>
      </pc:sldChg>
      <pc:sldChg chg="addSp modSp new mod modAnim">
        <pc:chgData name="Hawkins III, William (hawkinwh)" userId="ec354a2a-97ff-44c9-b22d-7f8d9c24be8d" providerId="ADAL" clId="{B7CAA558-9203-42CC-B08F-2236884FC598}" dt="2022-11-13T00:51:18.809" v="551" actId="255"/>
        <pc:sldMkLst>
          <pc:docMk/>
          <pc:sldMk cId="4224417389" sldId="257"/>
        </pc:sldMkLst>
        <pc:spChg chg="mod">
          <ac:chgData name="Hawkins III, William (hawkinwh)" userId="ec354a2a-97ff-44c9-b22d-7f8d9c24be8d" providerId="ADAL" clId="{B7CAA558-9203-42CC-B08F-2236884FC598}" dt="2022-11-12T14:03:53.963" v="70" actId="20577"/>
          <ac:spMkLst>
            <pc:docMk/>
            <pc:sldMk cId="4224417389" sldId="257"/>
            <ac:spMk id="2" creationId="{D51914A8-225A-9ECC-619D-F9E0439BAA15}"/>
          </ac:spMkLst>
        </pc:spChg>
        <pc:spChg chg="mod">
          <ac:chgData name="Hawkins III, William (hawkinwh)" userId="ec354a2a-97ff-44c9-b22d-7f8d9c24be8d" providerId="ADAL" clId="{B7CAA558-9203-42CC-B08F-2236884FC598}" dt="2022-11-12T14:04:24.545" v="119" actId="20577"/>
          <ac:spMkLst>
            <pc:docMk/>
            <pc:sldMk cId="4224417389" sldId="257"/>
            <ac:spMk id="3" creationId="{0251A14C-209E-0B49-93D1-F2D7A30852A7}"/>
          </ac:spMkLst>
        </pc:spChg>
        <pc:spChg chg="add mod">
          <ac:chgData name="Hawkins III, William (hawkinwh)" userId="ec354a2a-97ff-44c9-b22d-7f8d9c24be8d" providerId="ADAL" clId="{B7CAA558-9203-42CC-B08F-2236884FC598}" dt="2022-11-13T00:51:18.809" v="551" actId="255"/>
          <ac:spMkLst>
            <pc:docMk/>
            <pc:sldMk cId="4224417389" sldId="257"/>
            <ac:spMk id="4" creationId="{9E1FA4AE-F011-24C2-6292-2C383531E4AB}"/>
          </ac:spMkLst>
        </pc:spChg>
        <pc:spChg chg="add mod">
          <ac:chgData name="Hawkins III, William (hawkinwh)" userId="ec354a2a-97ff-44c9-b22d-7f8d9c24be8d" providerId="ADAL" clId="{B7CAA558-9203-42CC-B08F-2236884FC598}" dt="2022-11-12T14:06:51.813" v="199" actId="114"/>
          <ac:spMkLst>
            <pc:docMk/>
            <pc:sldMk cId="4224417389" sldId="257"/>
            <ac:spMk id="6" creationId="{8469F1E3-1894-5D66-D855-0CB74C69B81C}"/>
          </ac:spMkLst>
        </pc:spChg>
        <pc:picChg chg="add mod">
          <ac:chgData name="Hawkins III, William (hawkinwh)" userId="ec354a2a-97ff-44c9-b22d-7f8d9c24be8d" providerId="ADAL" clId="{B7CAA558-9203-42CC-B08F-2236884FC598}" dt="2022-11-12T14:07:07.106" v="201" actId="1076"/>
          <ac:picMkLst>
            <pc:docMk/>
            <pc:sldMk cId="4224417389" sldId="257"/>
            <ac:picMk id="5" creationId="{0768681F-D7F5-C799-B934-693EE1C09055}"/>
          </ac:picMkLst>
        </pc:picChg>
      </pc:sldChg>
      <pc:sldChg chg="addSp modSp new mod modAnim">
        <pc:chgData name="Hawkins III, William (hawkinwh)" userId="ec354a2a-97ff-44c9-b22d-7f8d9c24be8d" providerId="ADAL" clId="{B7CAA558-9203-42CC-B08F-2236884FC598}" dt="2022-11-13T00:50:50.162" v="549" actId="114"/>
        <pc:sldMkLst>
          <pc:docMk/>
          <pc:sldMk cId="3255824534" sldId="258"/>
        </pc:sldMkLst>
        <pc:spChg chg="mod">
          <ac:chgData name="Hawkins III, William (hawkinwh)" userId="ec354a2a-97ff-44c9-b22d-7f8d9c24be8d" providerId="ADAL" clId="{B7CAA558-9203-42CC-B08F-2236884FC598}" dt="2022-11-12T14:07:23.056" v="214" actId="20577"/>
          <ac:spMkLst>
            <pc:docMk/>
            <pc:sldMk cId="3255824534" sldId="258"/>
            <ac:spMk id="2" creationId="{389614FA-35B1-B149-031B-82CE3745FD98}"/>
          </ac:spMkLst>
        </pc:spChg>
        <pc:spChg chg="mod">
          <ac:chgData name="Hawkins III, William (hawkinwh)" userId="ec354a2a-97ff-44c9-b22d-7f8d9c24be8d" providerId="ADAL" clId="{B7CAA558-9203-42CC-B08F-2236884FC598}" dt="2022-11-13T00:50:50.162" v="549" actId="114"/>
          <ac:spMkLst>
            <pc:docMk/>
            <pc:sldMk cId="3255824534" sldId="258"/>
            <ac:spMk id="3" creationId="{BDF1E5DE-C666-477C-9297-9DFFC09AF99F}"/>
          </ac:spMkLst>
        </pc:spChg>
        <pc:spChg chg="add mod">
          <ac:chgData name="Hawkins III, William (hawkinwh)" userId="ec354a2a-97ff-44c9-b22d-7f8d9c24be8d" providerId="ADAL" clId="{B7CAA558-9203-42CC-B08F-2236884FC598}" dt="2022-11-12T14:08:10.459" v="290" actId="2085"/>
          <ac:spMkLst>
            <pc:docMk/>
            <pc:sldMk cId="3255824534" sldId="258"/>
            <ac:spMk id="4" creationId="{EB2BE363-1948-F134-8CCF-00BB00510EBD}"/>
          </ac:spMkLst>
        </pc:spChg>
        <pc:spChg chg="add mod">
          <ac:chgData name="Hawkins III, William (hawkinwh)" userId="ec354a2a-97ff-44c9-b22d-7f8d9c24be8d" providerId="ADAL" clId="{B7CAA558-9203-42CC-B08F-2236884FC598}" dt="2022-11-12T14:08:19.818" v="292" actId="2085"/>
          <ac:spMkLst>
            <pc:docMk/>
            <pc:sldMk cId="3255824534" sldId="258"/>
            <ac:spMk id="5" creationId="{40656F2D-0400-C8DF-105D-993493FDB0FD}"/>
          </ac:spMkLst>
        </pc:spChg>
        <pc:spChg chg="add mod">
          <ac:chgData name="Hawkins III, William (hawkinwh)" userId="ec354a2a-97ff-44c9-b22d-7f8d9c24be8d" providerId="ADAL" clId="{B7CAA558-9203-42CC-B08F-2236884FC598}" dt="2022-11-12T14:08:27.739" v="294" actId="2085"/>
          <ac:spMkLst>
            <pc:docMk/>
            <pc:sldMk cId="3255824534" sldId="258"/>
            <ac:spMk id="6" creationId="{A14752E4-4903-98C2-62B2-5B698843457B}"/>
          </ac:spMkLst>
        </pc:spChg>
      </pc:sldChg>
      <pc:sldChg chg="addSp modSp new mod ord">
        <pc:chgData name="Hawkins III, William (hawkinwh)" userId="ec354a2a-97ff-44c9-b22d-7f8d9c24be8d" providerId="ADAL" clId="{B7CAA558-9203-42CC-B08F-2236884FC598}" dt="2022-11-13T01:06:43.394" v="783" actId="1036"/>
        <pc:sldMkLst>
          <pc:docMk/>
          <pc:sldMk cId="1345074352" sldId="259"/>
        </pc:sldMkLst>
        <pc:spChg chg="mod">
          <ac:chgData name="Hawkins III, William (hawkinwh)" userId="ec354a2a-97ff-44c9-b22d-7f8d9c24be8d" providerId="ADAL" clId="{B7CAA558-9203-42CC-B08F-2236884FC598}" dt="2022-11-12T14:08:47.223" v="323" actId="20577"/>
          <ac:spMkLst>
            <pc:docMk/>
            <pc:sldMk cId="1345074352" sldId="259"/>
            <ac:spMk id="2" creationId="{A0D5DC1C-3E82-2536-C9DF-F9EE7964AA3A}"/>
          </ac:spMkLst>
        </pc:spChg>
        <pc:spChg chg="add mod">
          <ac:chgData name="Hawkins III, William (hawkinwh)" userId="ec354a2a-97ff-44c9-b22d-7f8d9c24be8d" providerId="ADAL" clId="{B7CAA558-9203-42CC-B08F-2236884FC598}" dt="2022-11-13T01:06:43.394" v="783" actId="1036"/>
          <ac:spMkLst>
            <pc:docMk/>
            <pc:sldMk cId="1345074352" sldId="259"/>
            <ac:spMk id="4" creationId="{30D24C8B-0B17-0070-D593-2BBAD6C805AB}"/>
          </ac:spMkLst>
        </pc:spChg>
        <pc:spChg chg="add mod">
          <ac:chgData name="Hawkins III, William (hawkinwh)" userId="ec354a2a-97ff-44c9-b22d-7f8d9c24be8d" providerId="ADAL" clId="{B7CAA558-9203-42CC-B08F-2236884FC598}" dt="2022-11-13T01:06:43.394" v="783" actId="1036"/>
          <ac:spMkLst>
            <pc:docMk/>
            <pc:sldMk cId="1345074352" sldId="259"/>
            <ac:spMk id="5" creationId="{ACC64630-355D-AB1C-13FD-5B5C93004894}"/>
          </ac:spMkLst>
        </pc:spChg>
      </pc:sldChg>
      <pc:sldChg chg="addSp modSp new mod ord modAnim">
        <pc:chgData name="Hawkins III, William (hawkinwh)" userId="ec354a2a-97ff-44c9-b22d-7f8d9c24be8d" providerId="ADAL" clId="{B7CAA558-9203-42CC-B08F-2236884FC598}" dt="2022-11-13T01:04:02.304" v="644"/>
        <pc:sldMkLst>
          <pc:docMk/>
          <pc:sldMk cId="1243519901" sldId="260"/>
        </pc:sldMkLst>
        <pc:spChg chg="mod">
          <ac:chgData name="Hawkins III, William (hawkinwh)" userId="ec354a2a-97ff-44c9-b22d-7f8d9c24be8d" providerId="ADAL" clId="{B7CAA558-9203-42CC-B08F-2236884FC598}" dt="2022-11-12T14:12:00.452" v="356" actId="20577"/>
          <ac:spMkLst>
            <pc:docMk/>
            <pc:sldMk cId="1243519901" sldId="260"/>
            <ac:spMk id="2" creationId="{70C2C80F-2F1A-3EED-BE1A-A51C77BF42AA}"/>
          </ac:spMkLst>
        </pc:spChg>
        <pc:spChg chg="mod">
          <ac:chgData name="Hawkins III, William (hawkinwh)" userId="ec354a2a-97ff-44c9-b22d-7f8d9c24be8d" providerId="ADAL" clId="{B7CAA558-9203-42CC-B08F-2236884FC598}" dt="2022-11-12T14:12:27.663" v="387" actId="20577"/>
          <ac:spMkLst>
            <pc:docMk/>
            <pc:sldMk cId="1243519901" sldId="260"/>
            <ac:spMk id="3" creationId="{8947D5EE-03E3-D57E-8DF6-C904B82E9186}"/>
          </ac:spMkLst>
        </pc:spChg>
        <pc:spChg chg="add mod">
          <ac:chgData name="Hawkins III, William (hawkinwh)" userId="ec354a2a-97ff-44c9-b22d-7f8d9c24be8d" providerId="ADAL" clId="{B7CAA558-9203-42CC-B08F-2236884FC598}" dt="2022-11-13T00:56:33.971" v="567" actId="255"/>
          <ac:spMkLst>
            <pc:docMk/>
            <pc:sldMk cId="1243519901" sldId="260"/>
            <ac:spMk id="4" creationId="{A377BF69-D70E-5514-AF8A-5D8170C4BA75}"/>
          </ac:spMkLst>
        </pc:spChg>
        <pc:spChg chg="add mod">
          <ac:chgData name="Hawkins III, William (hawkinwh)" userId="ec354a2a-97ff-44c9-b22d-7f8d9c24be8d" providerId="ADAL" clId="{B7CAA558-9203-42CC-B08F-2236884FC598}" dt="2022-11-13T01:02:41.102" v="613" actId="1035"/>
          <ac:spMkLst>
            <pc:docMk/>
            <pc:sldMk cId="1243519901" sldId="260"/>
            <ac:spMk id="5" creationId="{91EA31F2-5CFE-5D4D-0F37-07FD784DD7A0}"/>
          </ac:spMkLst>
        </pc:spChg>
        <pc:spChg chg="add mod">
          <ac:chgData name="Hawkins III, William (hawkinwh)" userId="ec354a2a-97ff-44c9-b22d-7f8d9c24be8d" providerId="ADAL" clId="{B7CAA558-9203-42CC-B08F-2236884FC598}" dt="2022-11-13T00:51:56.386" v="552" actId="255"/>
          <ac:spMkLst>
            <pc:docMk/>
            <pc:sldMk cId="1243519901" sldId="260"/>
            <ac:spMk id="6" creationId="{AFDC77F6-6B35-70E9-2EB9-B8684AA557E4}"/>
          </ac:spMkLst>
        </pc:spChg>
        <pc:spChg chg="add mod">
          <ac:chgData name="Hawkins III, William (hawkinwh)" userId="ec354a2a-97ff-44c9-b22d-7f8d9c24be8d" providerId="ADAL" clId="{B7CAA558-9203-42CC-B08F-2236884FC598}" dt="2022-11-13T00:59:55.340" v="585" actId="14100"/>
          <ac:spMkLst>
            <pc:docMk/>
            <pc:sldMk cId="1243519901" sldId="260"/>
            <ac:spMk id="9" creationId="{D9FCD890-2009-9914-95CD-161383910798}"/>
          </ac:spMkLst>
        </pc:spChg>
        <pc:spChg chg="add mod">
          <ac:chgData name="Hawkins III, William (hawkinwh)" userId="ec354a2a-97ff-44c9-b22d-7f8d9c24be8d" providerId="ADAL" clId="{B7CAA558-9203-42CC-B08F-2236884FC598}" dt="2022-11-13T01:02:58.588" v="640" actId="2085"/>
          <ac:spMkLst>
            <pc:docMk/>
            <pc:sldMk cId="1243519901" sldId="260"/>
            <ac:spMk id="16" creationId="{89EDF256-37E8-B8DE-E802-AE20C34BF19B}"/>
          </ac:spMkLst>
        </pc:spChg>
        <pc:spChg chg="add mod">
          <ac:chgData name="Hawkins III, William (hawkinwh)" userId="ec354a2a-97ff-44c9-b22d-7f8d9c24be8d" providerId="ADAL" clId="{B7CAA558-9203-42CC-B08F-2236884FC598}" dt="2022-11-13T01:02:58.588" v="640" actId="2085"/>
          <ac:spMkLst>
            <pc:docMk/>
            <pc:sldMk cId="1243519901" sldId="260"/>
            <ac:spMk id="17" creationId="{329DC232-FD66-A635-D1D5-C35773B9620F}"/>
          </ac:spMkLst>
        </pc:spChg>
        <pc:graphicFrameChg chg="add mod modGraphic">
          <ac:chgData name="Hawkins III, William (hawkinwh)" userId="ec354a2a-97ff-44c9-b22d-7f8d9c24be8d" providerId="ADAL" clId="{B7CAA558-9203-42CC-B08F-2236884FC598}" dt="2022-11-13T01:00:18.022" v="586" actId="207"/>
          <ac:graphicFrameMkLst>
            <pc:docMk/>
            <pc:sldMk cId="1243519901" sldId="260"/>
            <ac:graphicFrameMk id="8" creationId="{606F8AA9-0743-1A65-5735-3D7EF7A5FECB}"/>
          </ac:graphicFrameMkLst>
        </pc:graphicFrameChg>
        <pc:picChg chg="add mod">
          <ac:chgData name="Hawkins III, William (hawkinwh)" userId="ec354a2a-97ff-44c9-b22d-7f8d9c24be8d" providerId="ADAL" clId="{B7CAA558-9203-42CC-B08F-2236884FC598}" dt="2022-11-12T14:15:30.901" v="446" actId="1076"/>
          <ac:picMkLst>
            <pc:docMk/>
            <pc:sldMk cId="1243519901" sldId="260"/>
            <ac:picMk id="7" creationId="{2E814004-D1A9-AE8F-9C41-5DDCE9D95A24}"/>
          </ac:picMkLst>
        </pc:picChg>
        <pc:cxnChg chg="add mod">
          <ac:chgData name="Hawkins III, William (hawkinwh)" userId="ec354a2a-97ff-44c9-b22d-7f8d9c24be8d" providerId="ADAL" clId="{B7CAA558-9203-42CC-B08F-2236884FC598}" dt="2022-11-13T01:01:41.709" v="593" actId="13822"/>
          <ac:cxnSpMkLst>
            <pc:docMk/>
            <pc:sldMk cId="1243519901" sldId="260"/>
            <ac:cxnSpMk id="11" creationId="{D6C98A66-72F3-3DF1-032B-91E7A3E1A636}"/>
          </ac:cxnSpMkLst>
        </pc:cxnChg>
        <pc:cxnChg chg="add mod">
          <ac:chgData name="Hawkins III, William (hawkinwh)" userId="ec354a2a-97ff-44c9-b22d-7f8d9c24be8d" providerId="ADAL" clId="{B7CAA558-9203-42CC-B08F-2236884FC598}" dt="2022-11-13T01:01:41.709" v="593" actId="13822"/>
          <ac:cxnSpMkLst>
            <pc:docMk/>
            <pc:sldMk cId="1243519901" sldId="260"/>
            <ac:cxnSpMk id="13" creationId="{9CEDEB59-AD22-E0C2-4AF0-6AB152479499}"/>
          </ac:cxnSpMkLst>
        </pc:cxnChg>
        <pc:cxnChg chg="add mod">
          <ac:chgData name="Hawkins III, William (hawkinwh)" userId="ec354a2a-97ff-44c9-b22d-7f8d9c24be8d" providerId="ADAL" clId="{B7CAA558-9203-42CC-B08F-2236884FC598}" dt="2022-11-13T01:03:09.107" v="641" actId="13822"/>
          <ac:cxnSpMkLst>
            <pc:docMk/>
            <pc:sldMk cId="1243519901" sldId="260"/>
            <ac:cxnSpMk id="19" creationId="{E85EE58A-0C6F-9EA2-7759-37617ACED026}"/>
          </ac:cxnSpMkLst>
        </pc:cxnChg>
      </pc:sldChg>
      <pc:sldChg chg="addSp delSp modSp add mod">
        <pc:chgData name="Hawkins III, William (hawkinwh)" userId="ec354a2a-97ff-44c9-b22d-7f8d9c24be8d" providerId="ADAL" clId="{B7CAA558-9203-42CC-B08F-2236884FC598}" dt="2022-11-13T01:09:26.798" v="875" actId="478"/>
        <pc:sldMkLst>
          <pc:docMk/>
          <pc:sldMk cId="1002553245" sldId="261"/>
        </pc:sldMkLst>
        <pc:spChg chg="del">
          <ac:chgData name="Hawkins III, William (hawkinwh)" userId="ec354a2a-97ff-44c9-b22d-7f8d9c24be8d" providerId="ADAL" clId="{B7CAA558-9203-42CC-B08F-2236884FC598}" dt="2022-11-13T01:09:26.798" v="875" actId="478"/>
          <ac:spMkLst>
            <pc:docMk/>
            <pc:sldMk cId="1002553245" sldId="261"/>
            <ac:spMk id="3" creationId="{EA9CFACD-555D-D745-47BD-C6D5E4E09D76}"/>
          </ac:spMkLst>
        </pc:spChg>
        <pc:spChg chg="del">
          <ac:chgData name="Hawkins III, William (hawkinwh)" userId="ec354a2a-97ff-44c9-b22d-7f8d9c24be8d" providerId="ADAL" clId="{B7CAA558-9203-42CC-B08F-2236884FC598}" dt="2022-11-13T01:06:47.836" v="784" actId="478"/>
          <ac:spMkLst>
            <pc:docMk/>
            <pc:sldMk cId="1002553245" sldId="261"/>
            <ac:spMk id="4" creationId="{30D24C8B-0B17-0070-D593-2BBAD6C805AB}"/>
          </ac:spMkLst>
        </pc:spChg>
        <pc:spChg chg="del mod">
          <ac:chgData name="Hawkins III, William (hawkinwh)" userId="ec354a2a-97ff-44c9-b22d-7f8d9c24be8d" providerId="ADAL" clId="{B7CAA558-9203-42CC-B08F-2236884FC598}" dt="2022-11-13T01:06:47.836" v="784" actId="478"/>
          <ac:spMkLst>
            <pc:docMk/>
            <pc:sldMk cId="1002553245" sldId="261"/>
            <ac:spMk id="5" creationId="{ACC64630-355D-AB1C-13FD-5B5C93004894}"/>
          </ac:spMkLst>
        </pc:spChg>
        <pc:spChg chg="add mod">
          <ac:chgData name="Hawkins III, William (hawkinwh)" userId="ec354a2a-97ff-44c9-b22d-7f8d9c24be8d" providerId="ADAL" clId="{B7CAA558-9203-42CC-B08F-2236884FC598}" dt="2022-11-13T01:07:05.765" v="841" actId="1035"/>
          <ac:spMkLst>
            <pc:docMk/>
            <pc:sldMk cId="1002553245" sldId="261"/>
            <ac:spMk id="6" creationId="{96A4BF56-0CE6-BD55-4CA7-6E2DD590F56E}"/>
          </ac:spMkLst>
        </pc:spChg>
        <pc:spChg chg="add del mod">
          <ac:chgData name="Hawkins III, William (hawkinwh)" userId="ec354a2a-97ff-44c9-b22d-7f8d9c24be8d" providerId="ADAL" clId="{B7CAA558-9203-42CC-B08F-2236884FC598}" dt="2022-11-13T01:07:19.826" v="843" actId="478"/>
          <ac:spMkLst>
            <pc:docMk/>
            <pc:sldMk cId="1002553245" sldId="261"/>
            <ac:spMk id="7" creationId="{C2F6FAD7-117D-22B0-1CF5-2954A3B5DB33}"/>
          </ac:spMkLst>
        </pc:spChg>
        <pc:spChg chg="add mod">
          <ac:chgData name="Hawkins III, William (hawkinwh)" userId="ec354a2a-97ff-44c9-b22d-7f8d9c24be8d" providerId="ADAL" clId="{B7CAA558-9203-42CC-B08F-2236884FC598}" dt="2022-11-13T01:08:52.683" v="859" actId="1076"/>
          <ac:spMkLst>
            <pc:docMk/>
            <pc:sldMk cId="1002553245" sldId="261"/>
            <ac:spMk id="8" creationId="{32F1ABFA-E3DC-CC0B-080A-A05A4492CCA1}"/>
          </ac:spMkLst>
        </pc:spChg>
        <pc:spChg chg="add mod">
          <ac:chgData name="Hawkins III, William (hawkinwh)" userId="ec354a2a-97ff-44c9-b22d-7f8d9c24be8d" providerId="ADAL" clId="{B7CAA558-9203-42CC-B08F-2236884FC598}" dt="2022-11-13T01:08:42.048" v="856" actId="1076"/>
          <ac:spMkLst>
            <pc:docMk/>
            <pc:sldMk cId="1002553245" sldId="261"/>
            <ac:spMk id="9" creationId="{7FC5C3A9-3917-6F22-A353-620C808C241D}"/>
          </ac:spMkLst>
        </pc:spChg>
        <pc:spChg chg="add del mod">
          <ac:chgData name="Hawkins III, William (hawkinwh)" userId="ec354a2a-97ff-44c9-b22d-7f8d9c24be8d" providerId="ADAL" clId="{B7CAA558-9203-42CC-B08F-2236884FC598}" dt="2022-11-13T01:07:42.227" v="847" actId="478"/>
          <ac:spMkLst>
            <pc:docMk/>
            <pc:sldMk cId="1002553245" sldId="261"/>
            <ac:spMk id="10" creationId="{818653DE-2048-87F4-631F-F218A06EAD92}"/>
          </ac:spMkLst>
        </pc:spChg>
        <pc:spChg chg="add del mod">
          <ac:chgData name="Hawkins III, William (hawkinwh)" userId="ec354a2a-97ff-44c9-b22d-7f8d9c24be8d" providerId="ADAL" clId="{B7CAA558-9203-42CC-B08F-2236884FC598}" dt="2022-11-13T01:07:42.227" v="847" actId="478"/>
          <ac:spMkLst>
            <pc:docMk/>
            <pc:sldMk cId="1002553245" sldId="261"/>
            <ac:spMk id="11" creationId="{E6C6774A-4E00-F984-D132-DD44634463A4}"/>
          </ac:spMkLst>
        </pc:spChg>
        <pc:spChg chg="add mod">
          <ac:chgData name="Hawkins III, William (hawkinwh)" userId="ec354a2a-97ff-44c9-b22d-7f8d9c24be8d" providerId="ADAL" clId="{B7CAA558-9203-42CC-B08F-2236884FC598}" dt="2022-11-13T01:06:48.773" v="785"/>
          <ac:spMkLst>
            <pc:docMk/>
            <pc:sldMk cId="1002553245" sldId="261"/>
            <ac:spMk id="12" creationId="{27114056-CFED-5FF9-ED72-ED58441A93DD}"/>
          </ac:spMkLst>
        </pc:spChg>
        <pc:spChg chg="add mod">
          <ac:chgData name="Hawkins III, William (hawkinwh)" userId="ec354a2a-97ff-44c9-b22d-7f8d9c24be8d" providerId="ADAL" clId="{B7CAA558-9203-42CC-B08F-2236884FC598}" dt="2022-11-13T01:06:57.925" v="807" actId="1035"/>
          <ac:spMkLst>
            <pc:docMk/>
            <pc:sldMk cId="1002553245" sldId="261"/>
            <ac:spMk id="13" creationId="{F5DEECE6-FC4E-150A-8245-7F89932E99B5}"/>
          </ac:spMkLst>
        </pc:spChg>
        <pc:spChg chg="add mod">
          <ac:chgData name="Hawkins III, William (hawkinwh)" userId="ec354a2a-97ff-44c9-b22d-7f8d9c24be8d" providerId="ADAL" clId="{B7CAA558-9203-42CC-B08F-2236884FC598}" dt="2022-11-13T01:07:32.921" v="846" actId="20577"/>
          <ac:spMkLst>
            <pc:docMk/>
            <pc:sldMk cId="1002553245" sldId="261"/>
            <ac:spMk id="14" creationId="{C9B76A99-AD3A-A7D9-8D4D-FED914647B88}"/>
          </ac:spMkLst>
        </pc:spChg>
        <pc:spChg chg="add del mod">
          <ac:chgData name="Hawkins III, William (hawkinwh)" userId="ec354a2a-97ff-44c9-b22d-7f8d9c24be8d" providerId="ADAL" clId="{B7CAA558-9203-42CC-B08F-2236884FC598}" dt="2022-11-13T01:08:55.885" v="860" actId="478"/>
          <ac:spMkLst>
            <pc:docMk/>
            <pc:sldMk cId="1002553245" sldId="261"/>
            <ac:spMk id="15" creationId="{51E51A0A-59F5-8ECC-3D1A-7BA44E2C015A}"/>
          </ac:spMkLst>
        </pc:spChg>
        <pc:spChg chg="add del mod">
          <ac:chgData name="Hawkins III, William (hawkinwh)" userId="ec354a2a-97ff-44c9-b22d-7f8d9c24be8d" providerId="ADAL" clId="{B7CAA558-9203-42CC-B08F-2236884FC598}" dt="2022-11-13T01:08:55.885" v="860" actId="478"/>
          <ac:spMkLst>
            <pc:docMk/>
            <pc:sldMk cId="1002553245" sldId="261"/>
            <ac:spMk id="16" creationId="{8A0E36B6-1E92-0A55-EA68-70AA903A5270}"/>
          </ac:spMkLst>
        </pc:spChg>
        <pc:spChg chg="add mod">
          <ac:chgData name="Hawkins III, William (hawkinwh)" userId="ec354a2a-97ff-44c9-b22d-7f8d9c24be8d" providerId="ADAL" clId="{B7CAA558-9203-42CC-B08F-2236884FC598}" dt="2022-11-13T01:09:13.483" v="862" actId="1076"/>
          <ac:spMkLst>
            <pc:docMk/>
            <pc:sldMk cId="1002553245" sldId="261"/>
            <ac:spMk id="17" creationId="{4B7527CF-3298-6F77-CD9F-FDB344B26BF4}"/>
          </ac:spMkLst>
        </pc:spChg>
        <pc:spChg chg="add mod">
          <ac:chgData name="Hawkins III, William (hawkinwh)" userId="ec354a2a-97ff-44c9-b22d-7f8d9c24be8d" providerId="ADAL" clId="{B7CAA558-9203-42CC-B08F-2236884FC598}" dt="2022-11-13T01:09:21.369" v="874" actId="20577"/>
          <ac:spMkLst>
            <pc:docMk/>
            <pc:sldMk cId="1002553245" sldId="261"/>
            <ac:spMk id="18" creationId="{97F53A89-CAB1-5072-9FDA-68C98E4F7A1E}"/>
          </ac:spMkLst>
        </pc:spChg>
      </pc:sldChg>
      <pc:sldChg chg="modSp new mod">
        <pc:chgData name="Hawkins III, William (hawkinwh)" userId="ec354a2a-97ff-44c9-b22d-7f8d9c24be8d" providerId="ADAL" clId="{B7CAA558-9203-42CC-B08F-2236884FC598}" dt="2022-11-13T01:30:12.167" v="949" actId="122"/>
        <pc:sldMkLst>
          <pc:docMk/>
          <pc:sldMk cId="1814085582" sldId="262"/>
        </pc:sldMkLst>
        <pc:spChg chg="mod">
          <ac:chgData name="Hawkins III, William (hawkinwh)" userId="ec354a2a-97ff-44c9-b22d-7f8d9c24be8d" providerId="ADAL" clId="{B7CAA558-9203-42CC-B08F-2236884FC598}" dt="2022-11-12T14:18:42.680" v="533" actId="20577"/>
          <ac:spMkLst>
            <pc:docMk/>
            <pc:sldMk cId="1814085582" sldId="262"/>
            <ac:spMk id="2" creationId="{DB845909-E51E-4844-1BA5-938855EFFD66}"/>
          </ac:spMkLst>
        </pc:spChg>
        <pc:spChg chg="mod">
          <ac:chgData name="Hawkins III, William (hawkinwh)" userId="ec354a2a-97ff-44c9-b22d-7f8d9c24be8d" providerId="ADAL" clId="{B7CAA558-9203-42CC-B08F-2236884FC598}" dt="2022-11-13T01:30:12.167" v="949" actId="122"/>
          <ac:spMkLst>
            <pc:docMk/>
            <pc:sldMk cId="1814085582" sldId="262"/>
            <ac:spMk id="3" creationId="{DFF869C9-459D-933A-41B3-9897CEC804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3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7472"/>
            <a:ext cx="8229600" cy="253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wkinsw/stenosaur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Stenago</a:t>
            </a:r>
            <a:r>
              <a:rPr lang="en-US" dirty="0"/>
              <a:t>, </a:t>
            </a:r>
            <a:r>
              <a:rPr lang="en-US" sz="4000" dirty="0"/>
              <a:t>The Stenography Stegosaurus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Hidden in plain sight!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1EC4C-6E00-8F3C-8FC7-493C3C44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873" y="3571875"/>
            <a:ext cx="1916253" cy="12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14A8-225A-9ECC-619D-F9E0439B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A14C-209E-0B49-93D1-F2D7A308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going to </a:t>
            </a:r>
            <a:r>
              <a:rPr lang="en-US" i="1" dirty="0"/>
              <a:t>hide</a:t>
            </a:r>
            <a:r>
              <a:rPr lang="en-US" dirty="0"/>
              <a:t> one image inside another!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E1FA4AE-F011-24C2-6292-2C383531E4AB}"/>
              </a:ext>
            </a:extLst>
          </p:cNvPr>
          <p:cNvSpPr/>
          <p:nvPr/>
        </p:nvSpPr>
        <p:spPr>
          <a:xfrm>
            <a:off x="4858923" y="3462414"/>
            <a:ext cx="1554873" cy="857250"/>
          </a:xfrm>
          <a:prstGeom prst="cloudCallout">
            <a:avLst>
              <a:gd name="adj1" fmla="val -41348"/>
              <a:gd name="adj2" fmla="val 679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cs typeface="Times New Roman"/>
              </a:rPr>
              <a:t>But, why??</a:t>
            </a:r>
            <a:endParaRPr lang="en-US" sz="2000" dirty="0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768681F-D7F5-C799-B934-693EE1C0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09" y="4242807"/>
            <a:ext cx="510714" cy="673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69F1E3-1894-5D66-D855-0CB74C69B81C}"/>
              </a:ext>
            </a:extLst>
          </p:cNvPr>
          <p:cNvSpPr txBox="1">
            <a:spLocks/>
          </p:cNvSpPr>
          <p:nvPr/>
        </p:nvSpPr>
        <p:spPr>
          <a:xfrm>
            <a:off x="457200" y="2436681"/>
            <a:ext cx="8229600" cy="253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And then we are going to pull the </a:t>
            </a:r>
            <a:r>
              <a:rPr lang="en-US" i="1" dirty="0"/>
              <a:t>hidden</a:t>
            </a:r>
            <a:r>
              <a:rPr lang="en-US" dirty="0"/>
              <a:t> image back out!</a:t>
            </a:r>
          </a:p>
        </p:txBody>
      </p:sp>
    </p:spTree>
    <p:extLst>
      <p:ext uri="{BB962C8B-B14F-4D97-AF65-F5344CB8AC3E}">
        <p14:creationId xmlns:p14="http://schemas.microsoft.com/office/powerpoint/2010/main" val="422441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14FA-35B1-B149-031B-82CE3745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Roy G. </a:t>
            </a:r>
            <a:r>
              <a:rPr lang="en-US" dirty="0" err="1"/>
              <a:t>Biv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E5DE-C666-477C-9297-9DFFC09A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represent every color as a combination of three (</a:t>
            </a:r>
            <a:r>
              <a:rPr lang="en-US" i="1" dirty="0"/>
              <a:t>additive</a:t>
            </a:r>
            <a:r>
              <a:rPr lang="en-US" dirty="0"/>
              <a:t>) </a:t>
            </a:r>
            <a:r>
              <a:rPr lang="en-US" i="1" dirty="0"/>
              <a:t>primary </a:t>
            </a:r>
            <a:r>
              <a:rPr lang="en-US" dirty="0"/>
              <a:t>colors!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BE363-1948-F134-8CCF-00BB00510EBD}"/>
              </a:ext>
            </a:extLst>
          </p:cNvPr>
          <p:cNvSpPr/>
          <p:nvPr/>
        </p:nvSpPr>
        <p:spPr>
          <a:xfrm>
            <a:off x="2607547" y="2868804"/>
            <a:ext cx="1366576" cy="8088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656F2D-0400-C8DF-105D-993493FDB0FD}"/>
              </a:ext>
            </a:extLst>
          </p:cNvPr>
          <p:cNvSpPr/>
          <p:nvPr/>
        </p:nvSpPr>
        <p:spPr>
          <a:xfrm>
            <a:off x="3974123" y="2868803"/>
            <a:ext cx="1366576" cy="8088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4752E4-4903-98C2-62B2-5B698843457B}"/>
              </a:ext>
            </a:extLst>
          </p:cNvPr>
          <p:cNvSpPr/>
          <p:nvPr/>
        </p:nvSpPr>
        <p:spPr>
          <a:xfrm>
            <a:off x="5340699" y="2868802"/>
            <a:ext cx="1366576" cy="8088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DC1C-3E82-2536-C9DF-F9EE7964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Tell The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FACD-555D-D745-47BD-C6D5E4E0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D24C8B-0B17-0070-D593-2BBAD6C805AB}"/>
              </a:ext>
            </a:extLst>
          </p:cNvPr>
          <p:cNvSpPr/>
          <p:nvPr/>
        </p:nvSpPr>
        <p:spPr>
          <a:xfrm>
            <a:off x="1062536" y="1494222"/>
            <a:ext cx="3160207" cy="2251474"/>
          </a:xfrm>
          <a:prstGeom prst="rect">
            <a:avLst/>
          </a:prstGeom>
          <a:solidFill>
            <a:srgbClr val="B439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64630-355D-AB1C-13FD-5B5C93004894}"/>
              </a:ext>
            </a:extLst>
          </p:cNvPr>
          <p:cNvSpPr/>
          <p:nvPr/>
        </p:nvSpPr>
        <p:spPr>
          <a:xfrm>
            <a:off x="5049404" y="1494222"/>
            <a:ext cx="3160207" cy="2251474"/>
          </a:xfrm>
          <a:prstGeom prst="rect">
            <a:avLst/>
          </a:prstGeom>
          <a:solidFill>
            <a:srgbClr val="B539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C80F-2F1A-3EED-BE1A-A51C77BF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Grayscale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D5EE-03E3-D57E-8DF6-C904B82E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we don’t </a:t>
            </a:r>
            <a:r>
              <a:rPr lang="en-US" i="1" dirty="0"/>
              <a:t>need</a:t>
            </a:r>
            <a:r>
              <a:rPr lang="en-US" dirty="0"/>
              <a:t> color?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7BF69-D70E-5514-AF8A-5D8170C4BA75}"/>
              </a:ext>
            </a:extLst>
          </p:cNvPr>
          <p:cNvSpPr/>
          <p:nvPr/>
        </p:nvSpPr>
        <p:spPr>
          <a:xfrm>
            <a:off x="3308464" y="2366357"/>
            <a:ext cx="2416233" cy="196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HI!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A31F2-5CFE-5D4D-0F37-07FD784DD7A0}"/>
              </a:ext>
            </a:extLst>
          </p:cNvPr>
          <p:cNvSpPr txBox="1"/>
          <p:nvPr/>
        </p:nvSpPr>
        <p:spPr>
          <a:xfrm>
            <a:off x="457199" y="4261391"/>
            <a:ext cx="6276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Each </a:t>
            </a:r>
            <a:r>
              <a:rPr lang="en-US" sz="3200" i="1" dirty="0"/>
              <a:t>pixel</a:t>
            </a:r>
            <a:r>
              <a:rPr lang="en-US" sz="3200" dirty="0"/>
              <a:t> is either black </a:t>
            </a:r>
            <a:r>
              <a:rPr lang="en-US" sz="3200" i="1" dirty="0"/>
              <a:t>or </a:t>
            </a:r>
            <a:r>
              <a:rPr lang="en-US" sz="3200" dirty="0"/>
              <a:t>white!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AFDC77F6-6B35-70E9-2EB9-B8684AA557E4}"/>
              </a:ext>
            </a:extLst>
          </p:cNvPr>
          <p:cNvSpPr/>
          <p:nvPr/>
        </p:nvSpPr>
        <p:spPr>
          <a:xfrm>
            <a:off x="1267825" y="2711316"/>
            <a:ext cx="1554873" cy="857250"/>
          </a:xfrm>
          <a:prstGeom prst="cloudCallout">
            <a:avLst>
              <a:gd name="adj1" fmla="val -41348"/>
              <a:gd name="adj2" fmla="val 679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000" dirty="0">
                <a:cs typeface="Times New Roman"/>
              </a:rPr>
              <a:t>Pixel??</a:t>
            </a:r>
            <a:endParaRPr lang="en-US" sz="2000" dirty="0"/>
          </a:p>
        </p:txBody>
      </p:sp>
      <p:pic>
        <p:nvPicPr>
          <p:cNvPr id="7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E814004-D1A9-AE8F-9C41-5DDCE9D95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11" y="3491709"/>
            <a:ext cx="510714" cy="673976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06F8AA9-0743-1A65-5735-3D7EF7A5F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91082"/>
              </p:ext>
            </p:extLst>
          </p:nvPr>
        </p:nvGraphicFramePr>
        <p:xfrm>
          <a:off x="6726551" y="1794879"/>
          <a:ext cx="2074600" cy="1832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325">
                  <a:extLst>
                    <a:ext uri="{9D8B030D-6E8A-4147-A177-3AD203B41FA5}">
                      <a16:colId xmlns:a16="http://schemas.microsoft.com/office/drawing/2014/main" val="347901476"/>
                    </a:ext>
                  </a:extLst>
                </a:gridCol>
                <a:gridCol w="259325">
                  <a:extLst>
                    <a:ext uri="{9D8B030D-6E8A-4147-A177-3AD203B41FA5}">
                      <a16:colId xmlns:a16="http://schemas.microsoft.com/office/drawing/2014/main" val="1564737787"/>
                    </a:ext>
                  </a:extLst>
                </a:gridCol>
                <a:gridCol w="259325">
                  <a:extLst>
                    <a:ext uri="{9D8B030D-6E8A-4147-A177-3AD203B41FA5}">
                      <a16:colId xmlns:a16="http://schemas.microsoft.com/office/drawing/2014/main" val="3217660253"/>
                    </a:ext>
                  </a:extLst>
                </a:gridCol>
                <a:gridCol w="259325">
                  <a:extLst>
                    <a:ext uri="{9D8B030D-6E8A-4147-A177-3AD203B41FA5}">
                      <a16:colId xmlns:a16="http://schemas.microsoft.com/office/drawing/2014/main" val="3377215948"/>
                    </a:ext>
                  </a:extLst>
                </a:gridCol>
                <a:gridCol w="259325">
                  <a:extLst>
                    <a:ext uri="{9D8B030D-6E8A-4147-A177-3AD203B41FA5}">
                      <a16:colId xmlns:a16="http://schemas.microsoft.com/office/drawing/2014/main" val="3358336187"/>
                    </a:ext>
                  </a:extLst>
                </a:gridCol>
                <a:gridCol w="259325">
                  <a:extLst>
                    <a:ext uri="{9D8B030D-6E8A-4147-A177-3AD203B41FA5}">
                      <a16:colId xmlns:a16="http://schemas.microsoft.com/office/drawing/2014/main" val="3833553127"/>
                    </a:ext>
                  </a:extLst>
                </a:gridCol>
                <a:gridCol w="259325">
                  <a:extLst>
                    <a:ext uri="{9D8B030D-6E8A-4147-A177-3AD203B41FA5}">
                      <a16:colId xmlns:a16="http://schemas.microsoft.com/office/drawing/2014/main" val="4154456353"/>
                    </a:ext>
                  </a:extLst>
                </a:gridCol>
                <a:gridCol w="259325">
                  <a:extLst>
                    <a:ext uri="{9D8B030D-6E8A-4147-A177-3AD203B41FA5}">
                      <a16:colId xmlns:a16="http://schemas.microsoft.com/office/drawing/2014/main" val="2385967819"/>
                    </a:ext>
                  </a:extLst>
                </a:gridCol>
              </a:tblGrid>
              <a:tr h="2618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extLst>
                  <a:ext uri="{0D108BD9-81ED-4DB2-BD59-A6C34878D82A}">
                    <a16:rowId xmlns:a16="http://schemas.microsoft.com/office/drawing/2014/main" val="1995741068"/>
                  </a:ext>
                </a:extLst>
              </a:tr>
              <a:tr h="2618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extLst>
                  <a:ext uri="{0D108BD9-81ED-4DB2-BD59-A6C34878D82A}">
                    <a16:rowId xmlns:a16="http://schemas.microsoft.com/office/drawing/2014/main" val="3621773327"/>
                  </a:ext>
                </a:extLst>
              </a:tr>
              <a:tr h="2618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10067"/>
                  </a:ext>
                </a:extLst>
              </a:tr>
              <a:tr h="2618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993917"/>
                  </a:ext>
                </a:extLst>
              </a:tr>
              <a:tr h="2618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767630"/>
                  </a:ext>
                </a:extLst>
              </a:tr>
              <a:tr h="2618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321748"/>
                  </a:ext>
                </a:extLst>
              </a:tr>
              <a:tr h="2618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731" marR="39731" marT="19866" marB="19866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9731" marR="39731" marT="19866" marB="19866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27042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9FCD890-2009-9914-95CD-161383910798}"/>
              </a:ext>
            </a:extLst>
          </p:cNvPr>
          <p:cNvSpPr/>
          <p:nvPr/>
        </p:nvSpPr>
        <p:spPr>
          <a:xfrm>
            <a:off x="3635874" y="2915527"/>
            <a:ext cx="210445" cy="2104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C98A66-72F3-3DF1-032B-91E7A3E1A636}"/>
              </a:ext>
            </a:extLst>
          </p:cNvPr>
          <p:cNvCxnSpPr>
            <a:cxnSpLocks/>
          </p:cNvCxnSpPr>
          <p:nvPr/>
        </p:nvCxnSpPr>
        <p:spPr>
          <a:xfrm flipV="1">
            <a:off x="3846319" y="1794879"/>
            <a:ext cx="2880232" cy="112064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EDEB59-AD22-E0C2-4AF0-6AB152479499}"/>
              </a:ext>
            </a:extLst>
          </p:cNvPr>
          <p:cNvCxnSpPr>
            <a:cxnSpLocks/>
          </p:cNvCxnSpPr>
          <p:nvPr/>
        </p:nvCxnSpPr>
        <p:spPr>
          <a:xfrm>
            <a:off x="3846319" y="3125972"/>
            <a:ext cx="2880232" cy="49355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9EDF256-37E8-B8DE-E802-AE20C34BF19B}"/>
              </a:ext>
            </a:extLst>
          </p:cNvPr>
          <p:cNvSpPr/>
          <p:nvPr/>
        </p:nvSpPr>
        <p:spPr>
          <a:xfrm>
            <a:off x="6799521" y="2745428"/>
            <a:ext cx="643270" cy="6273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9DC232-FD66-A635-D1D5-C35773B9620F}"/>
              </a:ext>
            </a:extLst>
          </p:cNvPr>
          <p:cNvSpPr/>
          <p:nvPr/>
        </p:nvSpPr>
        <p:spPr>
          <a:xfrm>
            <a:off x="1531957" y="4166501"/>
            <a:ext cx="643270" cy="6273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5EE58A-0C6F-9EA2-7759-37617ACED026}"/>
              </a:ext>
            </a:extLst>
          </p:cNvPr>
          <p:cNvCxnSpPr>
            <a:stCxn id="17" idx="2"/>
            <a:endCxn id="16" idx="2"/>
          </p:cNvCxnSpPr>
          <p:nvPr/>
        </p:nvCxnSpPr>
        <p:spPr>
          <a:xfrm rot="5400000" flipH="1" flipV="1">
            <a:off x="3776837" y="1449504"/>
            <a:ext cx="1421073" cy="5267564"/>
          </a:xfrm>
          <a:prstGeom prst="curvedConnector3">
            <a:avLst>
              <a:gd name="adj1" fmla="val -160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1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DC1C-3E82-2536-C9DF-F9EE7964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Tell The Difference?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BF56-0CE6-BD55-4CA7-6E2DD590F56E}"/>
              </a:ext>
            </a:extLst>
          </p:cNvPr>
          <p:cNvSpPr txBox="1"/>
          <p:nvPr/>
        </p:nvSpPr>
        <p:spPr>
          <a:xfrm>
            <a:off x="1141253" y="3785676"/>
            <a:ext cx="273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Red: 180, Green: 57, 102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32F1ABFA-E3DC-CC0B-080A-A05A4492CCA1}"/>
              </a:ext>
            </a:extLst>
          </p:cNvPr>
          <p:cNvSpPr/>
          <p:nvPr/>
        </p:nvSpPr>
        <p:spPr>
          <a:xfrm rot="1977859">
            <a:off x="1659283" y="4099251"/>
            <a:ext cx="332509" cy="248134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5C3A9-3917-6F22-A353-620C808C241D}"/>
              </a:ext>
            </a:extLst>
          </p:cNvPr>
          <p:cNvSpPr txBox="1"/>
          <p:nvPr/>
        </p:nvSpPr>
        <p:spPr>
          <a:xfrm>
            <a:off x="63286" y="4270159"/>
            <a:ext cx="2079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Even values of Red represent Black pixels in the hidden image!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14056-CFED-5FF9-ED72-ED58441A93DD}"/>
              </a:ext>
            </a:extLst>
          </p:cNvPr>
          <p:cNvSpPr/>
          <p:nvPr/>
        </p:nvSpPr>
        <p:spPr>
          <a:xfrm>
            <a:off x="1062536" y="1494222"/>
            <a:ext cx="3160207" cy="2251474"/>
          </a:xfrm>
          <a:prstGeom prst="rect">
            <a:avLst/>
          </a:prstGeom>
          <a:solidFill>
            <a:srgbClr val="B439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DEECE6-FC4E-150A-8245-7F89932E99B5}"/>
              </a:ext>
            </a:extLst>
          </p:cNvPr>
          <p:cNvSpPr/>
          <p:nvPr/>
        </p:nvSpPr>
        <p:spPr>
          <a:xfrm>
            <a:off x="5049404" y="1494222"/>
            <a:ext cx="3160207" cy="2251474"/>
          </a:xfrm>
          <a:prstGeom prst="rect">
            <a:avLst/>
          </a:prstGeom>
          <a:solidFill>
            <a:srgbClr val="B539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76A99-AD3A-A7D9-8D4D-FED914647B88}"/>
              </a:ext>
            </a:extLst>
          </p:cNvPr>
          <p:cNvSpPr txBox="1"/>
          <p:nvPr/>
        </p:nvSpPr>
        <p:spPr>
          <a:xfrm>
            <a:off x="5266542" y="3785676"/>
            <a:ext cx="273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Red: 181, Green: 57, 102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4B7527CF-3298-6F77-CD9F-FDB344B26BF4}"/>
              </a:ext>
            </a:extLst>
          </p:cNvPr>
          <p:cNvSpPr/>
          <p:nvPr/>
        </p:nvSpPr>
        <p:spPr>
          <a:xfrm rot="1977859">
            <a:off x="5751045" y="4099251"/>
            <a:ext cx="332509" cy="248134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53A89-CAB1-5072-9FDA-68C98E4F7A1E}"/>
              </a:ext>
            </a:extLst>
          </p:cNvPr>
          <p:cNvSpPr txBox="1"/>
          <p:nvPr/>
        </p:nvSpPr>
        <p:spPr>
          <a:xfrm>
            <a:off x="4155048" y="4270159"/>
            <a:ext cx="2079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Odd values of Red represent White pixels in the hidden image!</a:t>
            </a:r>
          </a:p>
        </p:txBody>
      </p:sp>
    </p:spTree>
    <p:extLst>
      <p:ext uri="{BB962C8B-B14F-4D97-AF65-F5344CB8AC3E}">
        <p14:creationId xmlns:p14="http://schemas.microsoft.com/office/powerpoint/2010/main" val="100255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5909-E51E-4844-1BA5-938855EF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Do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69C9-459D-933A-41B3-9897CEC80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available: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https://github.com/hawkinsw/stenosaurus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8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194</TotalTime>
  <Words>152</Words>
  <Application>Microsoft Office PowerPoint</Application>
  <PresentationFormat>On-screen Show (16:9)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Office Theme</vt:lpstr>
      <vt:lpstr>Stenago, The Stenography Stegosaurus</vt:lpstr>
      <vt:lpstr>Wait, what?!</vt:lpstr>
      <vt:lpstr>Roy G. Biv</vt:lpstr>
      <vt:lpstr>Can You Tell The Difference?</vt:lpstr>
      <vt:lpstr>A Grayscale Image</vt:lpstr>
      <vt:lpstr>Can You Tell The Difference?</vt:lpstr>
      <vt:lpstr>Let’s Do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Will Hawkins</cp:lastModifiedBy>
  <cp:revision>40</cp:revision>
  <dcterms:created xsi:type="dcterms:W3CDTF">2010-04-12T23:12:02Z</dcterms:created>
  <dcterms:modified xsi:type="dcterms:W3CDTF">2022-11-13T01:30:16Z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